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17"/>
  </p:notesMasterIdLst>
  <p:sldIdLst>
    <p:sldId id="261" r:id="rId3"/>
    <p:sldId id="266" r:id="rId4"/>
    <p:sldId id="257" r:id="rId5"/>
    <p:sldId id="267" r:id="rId6"/>
    <p:sldId id="268" r:id="rId7"/>
    <p:sldId id="263" r:id="rId8"/>
    <p:sldId id="269" r:id="rId9"/>
    <p:sldId id="270" r:id="rId10"/>
    <p:sldId id="262" r:id="rId11"/>
    <p:sldId id="271" r:id="rId12"/>
    <p:sldId id="264" r:id="rId13"/>
    <p:sldId id="272" r:id="rId14"/>
    <p:sldId id="265" r:id="rId15"/>
    <p:sldId id="273" r:id="rId16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BB3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26" autoAdjust="0"/>
    <p:restoredTop sz="94660"/>
  </p:normalViewPr>
  <p:slideViewPr>
    <p:cSldViewPr>
      <p:cViewPr varScale="1">
        <p:scale>
          <a:sx n="115" d="100"/>
          <a:sy n="115" d="100"/>
        </p:scale>
        <p:origin x="21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69848" cy="6984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9B5B058-D8CC-40BE-8D66-4F88E77E80F4}" type="datetime1">
              <a:rPr lang="zh-CN" altLang="en-US"/>
              <a:pPr>
                <a:defRPr/>
              </a:pPr>
              <a:t>2016/2/5</a:t>
            </a:fld>
            <a:endParaRPr lang="zh-CN" altLang="en-US" sz="1200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</a:p>
          <a:p>
            <a:pPr>
              <a:defRPr/>
            </a:pPr>
            <a:r>
              <a:rPr lang="zh-CN" altLang="zh-CN" smtClean="0"/>
              <a:t>第二级</a:t>
            </a:r>
          </a:p>
          <a:p>
            <a:pPr>
              <a:defRPr/>
            </a:pPr>
            <a:r>
              <a:rPr lang="zh-CN" altLang="zh-CN" smtClean="0"/>
              <a:t>第三级</a:t>
            </a:r>
          </a:p>
          <a:p>
            <a:pPr>
              <a:defRPr/>
            </a:pPr>
            <a:r>
              <a:rPr lang="zh-CN" altLang="zh-CN" smtClean="0"/>
              <a:t>第四级</a:t>
            </a:r>
          </a:p>
          <a:p>
            <a:pPr>
              <a:defRPr/>
            </a:pPr>
            <a:r>
              <a:rPr lang="zh-CN" altLang="zh-CN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87E5A4A1-A0D5-41DC-970A-8F5DB902ABA7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44153424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2521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84"/>
          <p:cNvSpPr>
            <a:spLocks noChangeArrowheads="1"/>
          </p:cNvSpPr>
          <p:nvPr userDrawn="1"/>
        </p:nvSpPr>
        <p:spPr bwMode="auto">
          <a:xfrm>
            <a:off x="-33338" y="-26988"/>
            <a:ext cx="9177338" cy="5170488"/>
          </a:xfrm>
          <a:prstGeom prst="rect">
            <a:avLst/>
          </a:prstGeom>
          <a:solidFill>
            <a:srgbClr val="595959"/>
          </a:solidFill>
          <a:ln w="6350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zh-CN" smtClean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CE36E-947C-408A-93A4-4CC8D30C6270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3E5E7-6EDA-4461-A143-E78371B5AD2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35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3B380-D12A-449C-83CC-E58EC3B970F6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0A004-567F-4FCF-8F53-EF588C7B6DB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294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67E5-B4B3-4D5B-B2EE-9104100E8BA1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FA5AC-7D3E-457D-BB36-33E61AC1D46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621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564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035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922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914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2342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50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400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60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FD5C6-0EAD-4138-BE0A-8F7900C382CC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C679A-2CD5-45CB-B270-44D686B8BB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572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7204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22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044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CE7C8-783C-4954-96FD-DC46F61B1AC8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B6495-B1EB-4181-B8A0-7A940695E90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59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453CE4-3C14-4F80-B6EC-23EB1DE6892E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CB261-8F78-4871-96B3-618C1A3AB56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246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3AE2C-CD56-46B1-844C-F9058C96F2ED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B85F6-1533-45DC-96FE-828EC009279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637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036B8-BB75-4F2F-A4F7-F2D09B3AD4EC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1C996-2F95-4C94-9A9A-8A9D459BD2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228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ABC5B-CE51-4652-9C63-A13D0BE9151E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790E5-9EDE-4412-8046-F70FE84D9D8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559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C0858-595E-4C6E-8551-01F4CCCBFB46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C60D9-6460-423F-99F0-3155003046B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411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8211C-E220-4B24-B835-EDFA59EABCBA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F2614-E699-47C8-A596-3D1D53B48EB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185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4857449-9EB0-4B6E-A1A4-A3E211049A1D}" type="datetime1">
              <a:rPr lang="zh-CN" altLang="en-US"/>
              <a:pPr>
                <a:defRPr/>
              </a:pPr>
              <a:t>2016/2/5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F2F36B5-E636-4CC4-AAFB-50584D50848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0665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5.png"/><Relationship Id="rId299" Type="http://schemas.openxmlformats.org/officeDocument/2006/relationships/image" Target="../media/image297.png"/><Relationship Id="rId21" Type="http://schemas.openxmlformats.org/officeDocument/2006/relationships/image" Target="../media/image19.png"/><Relationship Id="rId63" Type="http://schemas.openxmlformats.org/officeDocument/2006/relationships/image" Target="../media/image61.png"/><Relationship Id="rId159" Type="http://schemas.openxmlformats.org/officeDocument/2006/relationships/image" Target="../media/image157.png"/><Relationship Id="rId324" Type="http://schemas.openxmlformats.org/officeDocument/2006/relationships/image" Target="../media/image322.png"/><Relationship Id="rId366" Type="http://schemas.openxmlformats.org/officeDocument/2006/relationships/image" Target="../media/image364.png"/><Relationship Id="rId531" Type="http://schemas.openxmlformats.org/officeDocument/2006/relationships/image" Target="../media/image529.png"/><Relationship Id="rId573" Type="http://schemas.openxmlformats.org/officeDocument/2006/relationships/image" Target="../media/image571.png"/><Relationship Id="rId629" Type="http://schemas.openxmlformats.org/officeDocument/2006/relationships/image" Target="../media/image627.png"/><Relationship Id="rId170" Type="http://schemas.openxmlformats.org/officeDocument/2006/relationships/image" Target="../media/image168.png"/><Relationship Id="rId226" Type="http://schemas.openxmlformats.org/officeDocument/2006/relationships/image" Target="../media/image224.png"/><Relationship Id="rId433" Type="http://schemas.openxmlformats.org/officeDocument/2006/relationships/image" Target="../media/image431.png"/><Relationship Id="rId268" Type="http://schemas.openxmlformats.org/officeDocument/2006/relationships/image" Target="../media/image266.png"/><Relationship Id="rId475" Type="http://schemas.openxmlformats.org/officeDocument/2006/relationships/image" Target="../media/image473.png"/><Relationship Id="rId640" Type="http://schemas.openxmlformats.org/officeDocument/2006/relationships/image" Target="../media/image638.png"/><Relationship Id="rId32" Type="http://schemas.openxmlformats.org/officeDocument/2006/relationships/image" Target="../media/image30.png"/><Relationship Id="rId74" Type="http://schemas.openxmlformats.org/officeDocument/2006/relationships/image" Target="../media/image72.png"/><Relationship Id="rId128" Type="http://schemas.openxmlformats.org/officeDocument/2006/relationships/image" Target="../media/image126.png"/><Relationship Id="rId335" Type="http://schemas.openxmlformats.org/officeDocument/2006/relationships/image" Target="../media/image333.png"/><Relationship Id="rId377" Type="http://schemas.openxmlformats.org/officeDocument/2006/relationships/image" Target="../media/image375.png"/><Relationship Id="rId500" Type="http://schemas.openxmlformats.org/officeDocument/2006/relationships/image" Target="../media/image498.png"/><Relationship Id="rId542" Type="http://schemas.openxmlformats.org/officeDocument/2006/relationships/image" Target="../media/image540.png"/><Relationship Id="rId584" Type="http://schemas.openxmlformats.org/officeDocument/2006/relationships/image" Target="../media/image582.png"/><Relationship Id="rId5" Type="http://schemas.openxmlformats.org/officeDocument/2006/relationships/image" Target="../media/image3.png"/><Relationship Id="rId181" Type="http://schemas.openxmlformats.org/officeDocument/2006/relationships/image" Target="../media/image179.png"/><Relationship Id="rId237" Type="http://schemas.openxmlformats.org/officeDocument/2006/relationships/image" Target="../media/image235.png"/><Relationship Id="rId402" Type="http://schemas.openxmlformats.org/officeDocument/2006/relationships/image" Target="../media/image400.png"/><Relationship Id="rId279" Type="http://schemas.openxmlformats.org/officeDocument/2006/relationships/image" Target="../media/image277.png"/><Relationship Id="rId444" Type="http://schemas.openxmlformats.org/officeDocument/2006/relationships/image" Target="../media/image442.png"/><Relationship Id="rId486" Type="http://schemas.openxmlformats.org/officeDocument/2006/relationships/image" Target="../media/image484.png"/><Relationship Id="rId43" Type="http://schemas.openxmlformats.org/officeDocument/2006/relationships/image" Target="../media/image41.png"/><Relationship Id="rId139" Type="http://schemas.openxmlformats.org/officeDocument/2006/relationships/image" Target="../media/image137.png"/><Relationship Id="rId290" Type="http://schemas.openxmlformats.org/officeDocument/2006/relationships/image" Target="../media/image288.png"/><Relationship Id="rId304" Type="http://schemas.openxmlformats.org/officeDocument/2006/relationships/image" Target="../media/image302.png"/><Relationship Id="rId346" Type="http://schemas.openxmlformats.org/officeDocument/2006/relationships/image" Target="../media/image344.png"/><Relationship Id="rId388" Type="http://schemas.openxmlformats.org/officeDocument/2006/relationships/image" Target="../media/image386.png"/><Relationship Id="rId511" Type="http://schemas.openxmlformats.org/officeDocument/2006/relationships/image" Target="../media/image509.png"/><Relationship Id="rId553" Type="http://schemas.openxmlformats.org/officeDocument/2006/relationships/image" Target="../media/image551.png"/><Relationship Id="rId609" Type="http://schemas.openxmlformats.org/officeDocument/2006/relationships/image" Target="../media/image607.png"/><Relationship Id="rId85" Type="http://schemas.openxmlformats.org/officeDocument/2006/relationships/image" Target="../media/image83.png"/><Relationship Id="rId150" Type="http://schemas.openxmlformats.org/officeDocument/2006/relationships/image" Target="../media/image148.png"/><Relationship Id="rId192" Type="http://schemas.openxmlformats.org/officeDocument/2006/relationships/image" Target="../media/image190.png"/><Relationship Id="rId206" Type="http://schemas.openxmlformats.org/officeDocument/2006/relationships/image" Target="../media/image204.png"/><Relationship Id="rId413" Type="http://schemas.openxmlformats.org/officeDocument/2006/relationships/image" Target="../media/image411.png"/><Relationship Id="rId595" Type="http://schemas.openxmlformats.org/officeDocument/2006/relationships/image" Target="../media/image593.png"/><Relationship Id="rId248" Type="http://schemas.openxmlformats.org/officeDocument/2006/relationships/image" Target="../media/image246.png"/><Relationship Id="rId455" Type="http://schemas.openxmlformats.org/officeDocument/2006/relationships/image" Target="../media/image453.png"/><Relationship Id="rId497" Type="http://schemas.openxmlformats.org/officeDocument/2006/relationships/image" Target="../media/image495.png"/><Relationship Id="rId620" Type="http://schemas.openxmlformats.org/officeDocument/2006/relationships/image" Target="../media/image618.png"/><Relationship Id="rId12" Type="http://schemas.openxmlformats.org/officeDocument/2006/relationships/image" Target="../media/image10.png"/><Relationship Id="rId108" Type="http://schemas.openxmlformats.org/officeDocument/2006/relationships/image" Target="../media/image106.png"/><Relationship Id="rId315" Type="http://schemas.openxmlformats.org/officeDocument/2006/relationships/image" Target="../media/image313.png"/><Relationship Id="rId357" Type="http://schemas.openxmlformats.org/officeDocument/2006/relationships/image" Target="../media/image355.png"/><Relationship Id="rId522" Type="http://schemas.openxmlformats.org/officeDocument/2006/relationships/image" Target="../media/image520.png"/><Relationship Id="rId54" Type="http://schemas.openxmlformats.org/officeDocument/2006/relationships/image" Target="../media/image52.png"/><Relationship Id="rId96" Type="http://schemas.openxmlformats.org/officeDocument/2006/relationships/image" Target="../media/image94.png"/><Relationship Id="rId161" Type="http://schemas.openxmlformats.org/officeDocument/2006/relationships/image" Target="../media/image159.png"/><Relationship Id="rId217" Type="http://schemas.openxmlformats.org/officeDocument/2006/relationships/image" Target="../media/image215.png"/><Relationship Id="rId399" Type="http://schemas.openxmlformats.org/officeDocument/2006/relationships/image" Target="../media/image397.png"/><Relationship Id="rId564" Type="http://schemas.openxmlformats.org/officeDocument/2006/relationships/image" Target="../media/image562.png"/><Relationship Id="rId259" Type="http://schemas.openxmlformats.org/officeDocument/2006/relationships/image" Target="../media/image257.png"/><Relationship Id="rId424" Type="http://schemas.openxmlformats.org/officeDocument/2006/relationships/image" Target="../media/image422.png"/><Relationship Id="rId466" Type="http://schemas.openxmlformats.org/officeDocument/2006/relationships/image" Target="../media/image464.png"/><Relationship Id="rId631" Type="http://schemas.openxmlformats.org/officeDocument/2006/relationships/image" Target="../media/image629.png"/><Relationship Id="rId23" Type="http://schemas.openxmlformats.org/officeDocument/2006/relationships/image" Target="../media/image21.png"/><Relationship Id="rId119" Type="http://schemas.openxmlformats.org/officeDocument/2006/relationships/image" Target="../media/image117.png"/><Relationship Id="rId270" Type="http://schemas.openxmlformats.org/officeDocument/2006/relationships/image" Target="../media/image268.png"/><Relationship Id="rId326" Type="http://schemas.openxmlformats.org/officeDocument/2006/relationships/image" Target="../media/image324.png"/><Relationship Id="rId533" Type="http://schemas.openxmlformats.org/officeDocument/2006/relationships/image" Target="../media/image531.png"/><Relationship Id="rId65" Type="http://schemas.openxmlformats.org/officeDocument/2006/relationships/image" Target="../media/image63.png"/><Relationship Id="rId130" Type="http://schemas.openxmlformats.org/officeDocument/2006/relationships/image" Target="../media/image128.png"/><Relationship Id="rId368" Type="http://schemas.openxmlformats.org/officeDocument/2006/relationships/image" Target="../media/image366.png"/><Relationship Id="rId575" Type="http://schemas.openxmlformats.org/officeDocument/2006/relationships/image" Target="../media/image573.png"/><Relationship Id="rId172" Type="http://schemas.openxmlformats.org/officeDocument/2006/relationships/image" Target="../media/image170.png"/><Relationship Id="rId228" Type="http://schemas.openxmlformats.org/officeDocument/2006/relationships/image" Target="../media/image226.png"/><Relationship Id="rId435" Type="http://schemas.openxmlformats.org/officeDocument/2006/relationships/image" Target="../media/image433.png"/><Relationship Id="rId477" Type="http://schemas.openxmlformats.org/officeDocument/2006/relationships/image" Target="../media/image475.png"/><Relationship Id="rId600" Type="http://schemas.openxmlformats.org/officeDocument/2006/relationships/image" Target="../media/image598.png"/><Relationship Id="rId642" Type="http://schemas.openxmlformats.org/officeDocument/2006/relationships/image" Target="../media/image640.png"/><Relationship Id="rId281" Type="http://schemas.openxmlformats.org/officeDocument/2006/relationships/image" Target="../media/image279.png"/><Relationship Id="rId337" Type="http://schemas.openxmlformats.org/officeDocument/2006/relationships/image" Target="../media/image335.png"/><Relationship Id="rId502" Type="http://schemas.openxmlformats.org/officeDocument/2006/relationships/image" Target="../media/image500.png"/><Relationship Id="rId34" Type="http://schemas.openxmlformats.org/officeDocument/2006/relationships/image" Target="../media/image32.png"/><Relationship Id="rId76" Type="http://schemas.openxmlformats.org/officeDocument/2006/relationships/image" Target="../media/image74.png"/><Relationship Id="rId141" Type="http://schemas.openxmlformats.org/officeDocument/2006/relationships/image" Target="../media/image139.png"/><Relationship Id="rId379" Type="http://schemas.openxmlformats.org/officeDocument/2006/relationships/image" Target="../media/image377.png"/><Relationship Id="rId544" Type="http://schemas.openxmlformats.org/officeDocument/2006/relationships/image" Target="../media/image542.png"/><Relationship Id="rId586" Type="http://schemas.openxmlformats.org/officeDocument/2006/relationships/image" Target="../media/image584.png"/><Relationship Id="rId7" Type="http://schemas.openxmlformats.org/officeDocument/2006/relationships/image" Target="../media/image5.png"/><Relationship Id="rId183" Type="http://schemas.openxmlformats.org/officeDocument/2006/relationships/image" Target="../media/image181.png"/><Relationship Id="rId239" Type="http://schemas.openxmlformats.org/officeDocument/2006/relationships/image" Target="../media/image237.png"/><Relationship Id="rId390" Type="http://schemas.openxmlformats.org/officeDocument/2006/relationships/image" Target="../media/image388.png"/><Relationship Id="rId404" Type="http://schemas.openxmlformats.org/officeDocument/2006/relationships/image" Target="../media/image402.png"/><Relationship Id="rId446" Type="http://schemas.openxmlformats.org/officeDocument/2006/relationships/image" Target="../media/image444.png"/><Relationship Id="rId611" Type="http://schemas.openxmlformats.org/officeDocument/2006/relationships/image" Target="../media/image609.png"/><Relationship Id="rId250" Type="http://schemas.openxmlformats.org/officeDocument/2006/relationships/image" Target="../media/image248.png"/><Relationship Id="rId292" Type="http://schemas.openxmlformats.org/officeDocument/2006/relationships/image" Target="../media/image290.png"/><Relationship Id="rId306" Type="http://schemas.openxmlformats.org/officeDocument/2006/relationships/image" Target="../media/image304.png"/><Relationship Id="rId488" Type="http://schemas.openxmlformats.org/officeDocument/2006/relationships/image" Target="../media/image486.png"/><Relationship Id="rId45" Type="http://schemas.openxmlformats.org/officeDocument/2006/relationships/image" Target="../media/image43.png"/><Relationship Id="rId87" Type="http://schemas.openxmlformats.org/officeDocument/2006/relationships/image" Target="../media/image85.png"/><Relationship Id="rId110" Type="http://schemas.openxmlformats.org/officeDocument/2006/relationships/image" Target="../media/image108.png"/><Relationship Id="rId348" Type="http://schemas.openxmlformats.org/officeDocument/2006/relationships/image" Target="../media/image346.png"/><Relationship Id="rId513" Type="http://schemas.openxmlformats.org/officeDocument/2006/relationships/image" Target="../media/image511.png"/><Relationship Id="rId555" Type="http://schemas.openxmlformats.org/officeDocument/2006/relationships/image" Target="../media/image553.png"/><Relationship Id="rId597" Type="http://schemas.openxmlformats.org/officeDocument/2006/relationships/image" Target="../media/image595.png"/><Relationship Id="rId152" Type="http://schemas.openxmlformats.org/officeDocument/2006/relationships/image" Target="../media/image150.png"/><Relationship Id="rId194" Type="http://schemas.openxmlformats.org/officeDocument/2006/relationships/image" Target="../media/image192.png"/><Relationship Id="rId208" Type="http://schemas.openxmlformats.org/officeDocument/2006/relationships/image" Target="../media/image206.png"/><Relationship Id="rId415" Type="http://schemas.openxmlformats.org/officeDocument/2006/relationships/image" Target="../media/image413.png"/><Relationship Id="rId457" Type="http://schemas.openxmlformats.org/officeDocument/2006/relationships/image" Target="../media/image455.png"/><Relationship Id="rId622" Type="http://schemas.openxmlformats.org/officeDocument/2006/relationships/image" Target="../media/image620.png"/><Relationship Id="rId261" Type="http://schemas.openxmlformats.org/officeDocument/2006/relationships/image" Target="../media/image259.png"/><Relationship Id="rId499" Type="http://schemas.openxmlformats.org/officeDocument/2006/relationships/image" Target="../media/image497.png"/><Relationship Id="rId14" Type="http://schemas.openxmlformats.org/officeDocument/2006/relationships/image" Target="../media/image12.png"/><Relationship Id="rId56" Type="http://schemas.openxmlformats.org/officeDocument/2006/relationships/image" Target="../media/image54.png"/><Relationship Id="rId317" Type="http://schemas.openxmlformats.org/officeDocument/2006/relationships/image" Target="../media/image315.png"/><Relationship Id="rId359" Type="http://schemas.openxmlformats.org/officeDocument/2006/relationships/image" Target="../media/image357.png"/><Relationship Id="rId524" Type="http://schemas.openxmlformats.org/officeDocument/2006/relationships/image" Target="../media/image522.png"/><Relationship Id="rId566" Type="http://schemas.openxmlformats.org/officeDocument/2006/relationships/image" Target="../media/image564.png"/><Relationship Id="rId98" Type="http://schemas.openxmlformats.org/officeDocument/2006/relationships/image" Target="../media/image96.png"/><Relationship Id="rId121" Type="http://schemas.openxmlformats.org/officeDocument/2006/relationships/image" Target="../media/image119.png"/><Relationship Id="rId163" Type="http://schemas.openxmlformats.org/officeDocument/2006/relationships/image" Target="../media/image161.png"/><Relationship Id="rId219" Type="http://schemas.openxmlformats.org/officeDocument/2006/relationships/image" Target="../media/image217.png"/><Relationship Id="rId370" Type="http://schemas.openxmlformats.org/officeDocument/2006/relationships/image" Target="../media/image368.png"/><Relationship Id="rId426" Type="http://schemas.openxmlformats.org/officeDocument/2006/relationships/image" Target="../media/image424.png"/><Relationship Id="rId633" Type="http://schemas.openxmlformats.org/officeDocument/2006/relationships/image" Target="../media/image631.png"/><Relationship Id="rId230" Type="http://schemas.openxmlformats.org/officeDocument/2006/relationships/image" Target="../media/image228.png"/><Relationship Id="rId468" Type="http://schemas.openxmlformats.org/officeDocument/2006/relationships/image" Target="../media/image466.png"/><Relationship Id="rId25" Type="http://schemas.openxmlformats.org/officeDocument/2006/relationships/image" Target="../media/image23.png"/><Relationship Id="rId67" Type="http://schemas.openxmlformats.org/officeDocument/2006/relationships/image" Target="../media/image65.png"/><Relationship Id="rId272" Type="http://schemas.openxmlformats.org/officeDocument/2006/relationships/image" Target="../media/image270.png"/><Relationship Id="rId328" Type="http://schemas.openxmlformats.org/officeDocument/2006/relationships/image" Target="../media/image326.png"/><Relationship Id="rId535" Type="http://schemas.openxmlformats.org/officeDocument/2006/relationships/image" Target="../media/image533.png"/><Relationship Id="rId577" Type="http://schemas.openxmlformats.org/officeDocument/2006/relationships/image" Target="../media/image575.png"/><Relationship Id="rId132" Type="http://schemas.openxmlformats.org/officeDocument/2006/relationships/image" Target="../media/image130.png"/><Relationship Id="rId174" Type="http://schemas.openxmlformats.org/officeDocument/2006/relationships/image" Target="../media/image172.png"/><Relationship Id="rId381" Type="http://schemas.openxmlformats.org/officeDocument/2006/relationships/image" Target="../media/image379.png"/><Relationship Id="rId602" Type="http://schemas.openxmlformats.org/officeDocument/2006/relationships/image" Target="../media/image600.png"/><Relationship Id="rId241" Type="http://schemas.openxmlformats.org/officeDocument/2006/relationships/image" Target="../media/image239.png"/><Relationship Id="rId437" Type="http://schemas.openxmlformats.org/officeDocument/2006/relationships/image" Target="../media/image435.png"/><Relationship Id="rId479" Type="http://schemas.openxmlformats.org/officeDocument/2006/relationships/image" Target="../media/image477.png"/><Relationship Id="rId644" Type="http://schemas.openxmlformats.org/officeDocument/2006/relationships/image" Target="../media/image642.png"/><Relationship Id="rId36" Type="http://schemas.openxmlformats.org/officeDocument/2006/relationships/image" Target="../media/image34.png"/><Relationship Id="rId283" Type="http://schemas.openxmlformats.org/officeDocument/2006/relationships/image" Target="../media/image281.png"/><Relationship Id="rId339" Type="http://schemas.openxmlformats.org/officeDocument/2006/relationships/image" Target="../media/image337.png"/><Relationship Id="rId490" Type="http://schemas.openxmlformats.org/officeDocument/2006/relationships/image" Target="../media/image488.png"/><Relationship Id="rId504" Type="http://schemas.openxmlformats.org/officeDocument/2006/relationships/image" Target="../media/image502.png"/><Relationship Id="rId546" Type="http://schemas.openxmlformats.org/officeDocument/2006/relationships/image" Target="../media/image544.png"/><Relationship Id="rId78" Type="http://schemas.openxmlformats.org/officeDocument/2006/relationships/image" Target="../media/image76.png"/><Relationship Id="rId101" Type="http://schemas.openxmlformats.org/officeDocument/2006/relationships/image" Target="../media/image99.png"/><Relationship Id="rId143" Type="http://schemas.openxmlformats.org/officeDocument/2006/relationships/image" Target="../media/image141.png"/><Relationship Id="rId185" Type="http://schemas.openxmlformats.org/officeDocument/2006/relationships/image" Target="../media/image183.png"/><Relationship Id="rId350" Type="http://schemas.openxmlformats.org/officeDocument/2006/relationships/image" Target="../media/image348.png"/><Relationship Id="rId406" Type="http://schemas.openxmlformats.org/officeDocument/2006/relationships/image" Target="../media/image404.png"/><Relationship Id="rId588" Type="http://schemas.openxmlformats.org/officeDocument/2006/relationships/image" Target="../media/image586.png"/><Relationship Id="rId9" Type="http://schemas.openxmlformats.org/officeDocument/2006/relationships/image" Target="../media/image7.png"/><Relationship Id="rId210" Type="http://schemas.openxmlformats.org/officeDocument/2006/relationships/image" Target="../media/image208.png"/><Relationship Id="rId392" Type="http://schemas.openxmlformats.org/officeDocument/2006/relationships/image" Target="../media/image390.png"/><Relationship Id="rId448" Type="http://schemas.openxmlformats.org/officeDocument/2006/relationships/image" Target="../media/image446.png"/><Relationship Id="rId613" Type="http://schemas.openxmlformats.org/officeDocument/2006/relationships/image" Target="../media/image611.png"/><Relationship Id="rId252" Type="http://schemas.openxmlformats.org/officeDocument/2006/relationships/image" Target="../media/image250.png"/><Relationship Id="rId294" Type="http://schemas.openxmlformats.org/officeDocument/2006/relationships/image" Target="../media/image292.png"/><Relationship Id="rId308" Type="http://schemas.openxmlformats.org/officeDocument/2006/relationships/image" Target="../media/image306.png"/><Relationship Id="rId515" Type="http://schemas.openxmlformats.org/officeDocument/2006/relationships/image" Target="../media/image513.png"/><Relationship Id="rId47" Type="http://schemas.openxmlformats.org/officeDocument/2006/relationships/image" Target="../media/image45.png"/><Relationship Id="rId89" Type="http://schemas.openxmlformats.org/officeDocument/2006/relationships/image" Target="../media/image87.png"/><Relationship Id="rId112" Type="http://schemas.openxmlformats.org/officeDocument/2006/relationships/image" Target="../media/image110.png"/><Relationship Id="rId154" Type="http://schemas.openxmlformats.org/officeDocument/2006/relationships/image" Target="../media/image152.png"/><Relationship Id="rId361" Type="http://schemas.openxmlformats.org/officeDocument/2006/relationships/image" Target="../media/image359.png"/><Relationship Id="rId557" Type="http://schemas.openxmlformats.org/officeDocument/2006/relationships/image" Target="../media/image555.png"/><Relationship Id="rId599" Type="http://schemas.openxmlformats.org/officeDocument/2006/relationships/image" Target="../media/image597.png"/><Relationship Id="rId196" Type="http://schemas.openxmlformats.org/officeDocument/2006/relationships/image" Target="../media/image194.png"/><Relationship Id="rId417" Type="http://schemas.openxmlformats.org/officeDocument/2006/relationships/image" Target="../media/image415.png"/><Relationship Id="rId459" Type="http://schemas.openxmlformats.org/officeDocument/2006/relationships/image" Target="../media/image457.png"/><Relationship Id="rId624" Type="http://schemas.openxmlformats.org/officeDocument/2006/relationships/image" Target="../media/image622.png"/><Relationship Id="rId16" Type="http://schemas.openxmlformats.org/officeDocument/2006/relationships/image" Target="../media/image14.png"/><Relationship Id="rId221" Type="http://schemas.openxmlformats.org/officeDocument/2006/relationships/image" Target="../media/image219.png"/><Relationship Id="rId263" Type="http://schemas.openxmlformats.org/officeDocument/2006/relationships/image" Target="../media/image261.png"/><Relationship Id="rId319" Type="http://schemas.openxmlformats.org/officeDocument/2006/relationships/image" Target="../media/image317.png"/><Relationship Id="rId470" Type="http://schemas.openxmlformats.org/officeDocument/2006/relationships/image" Target="../media/image468.png"/><Relationship Id="rId526" Type="http://schemas.openxmlformats.org/officeDocument/2006/relationships/image" Target="../media/image524.png"/><Relationship Id="rId58" Type="http://schemas.openxmlformats.org/officeDocument/2006/relationships/image" Target="../media/image56.png"/><Relationship Id="rId123" Type="http://schemas.openxmlformats.org/officeDocument/2006/relationships/image" Target="../media/image121.png"/><Relationship Id="rId330" Type="http://schemas.openxmlformats.org/officeDocument/2006/relationships/image" Target="../media/image328.png"/><Relationship Id="rId568" Type="http://schemas.openxmlformats.org/officeDocument/2006/relationships/image" Target="../media/image566.png"/><Relationship Id="rId165" Type="http://schemas.openxmlformats.org/officeDocument/2006/relationships/image" Target="../media/image163.png"/><Relationship Id="rId372" Type="http://schemas.openxmlformats.org/officeDocument/2006/relationships/image" Target="../media/image370.png"/><Relationship Id="rId428" Type="http://schemas.openxmlformats.org/officeDocument/2006/relationships/image" Target="../media/image426.png"/><Relationship Id="rId635" Type="http://schemas.openxmlformats.org/officeDocument/2006/relationships/image" Target="../media/image633.png"/><Relationship Id="rId232" Type="http://schemas.openxmlformats.org/officeDocument/2006/relationships/image" Target="../media/image230.png"/><Relationship Id="rId274" Type="http://schemas.openxmlformats.org/officeDocument/2006/relationships/image" Target="../media/image272.png"/><Relationship Id="rId481" Type="http://schemas.openxmlformats.org/officeDocument/2006/relationships/image" Target="../media/image479.png"/><Relationship Id="rId27" Type="http://schemas.openxmlformats.org/officeDocument/2006/relationships/image" Target="../media/image25.png"/><Relationship Id="rId69" Type="http://schemas.openxmlformats.org/officeDocument/2006/relationships/image" Target="../media/image67.png"/><Relationship Id="rId134" Type="http://schemas.openxmlformats.org/officeDocument/2006/relationships/image" Target="../media/image132.png"/><Relationship Id="rId537" Type="http://schemas.openxmlformats.org/officeDocument/2006/relationships/image" Target="../media/image535.png"/><Relationship Id="rId579" Type="http://schemas.openxmlformats.org/officeDocument/2006/relationships/image" Target="../media/image577.png"/><Relationship Id="rId80" Type="http://schemas.openxmlformats.org/officeDocument/2006/relationships/image" Target="../media/image78.png"/><Relationship Id="rId176" Type="http://schemas.openxmlformats.org/officeDocument/2006/relationships/image" Target="../media/image174.png"/><Relationship Id="rId341" Type="http://schemas.openxmlformats.org/officeDocument/2006/relationships/image" Target="../media/image339.png"/><Relationship Id="rId383" Type="http://schemas.openxmlformats.org/officeDocument/2006/relationships/image" Target="../media/image381.png"/><Relationship Id="rId439" Type="http://schemas.openxmlformats.org/officeDocument/2006/relationships/image" Target="../media/image437.png"/><Relationship Id="rId590" Type="http://schemas.openxmlformats.org/officeDocument/2006/relationships/image" Target="../media/image588.png"/><Relationship Id="rId604" Type="http://schemas.openxmlformats.org/officeDocument/2006/relationships/image" Target="../media/image602.png"/><Relationship Id="rId646" Type="http://schemas.openxmlformats.org/officeDocument/2006/relationships/image" Target="../media/image644.png"/><Relationship Id="rId201" Type="http://schemas.openxmlformats.org/officeDocument/2006/relationships/image" Target="../media/image199.png"/><Relationship Id="rId243" Type="http://schemas.openxmlformats.org/officeDocument/2006/relationships/image" Target="../media/image241.png"/><Relationship Id="rId285" Type="http://schemas.openxmlformats.org/officeDocument/2006/relationships/image" Target="../media/image283.png"/><Relationship Id="rId450" Type="http://schemas.openxmlformats.org/officeDocument/2006/relationships/image" Target="../media/image448.png"/><Relationship Id="rId506" Type="http://schemas.openxmlformats.org/officeDocument/2006/relationships/image" Target="../media/image504.png"/><Relationship Id="rId38" Type="http://schemas.openxmlformats.org/officeDocument/2006/relationships/image" Target="../media/image36.png"/><Relationship Id="rId103" Type="http://schemas.openxmlformats.org/officeDocument/2006/relationships/image" Target="../media/image101.png"/><Relationship Id="rId310" Type="http://schemas.openxmlformats.org/officeDocument/2006/relationships/image" Target="../media/image308.png"/><Relationship Id="rId492" Type="http://schemas.openxmlformats.org/officeDocument/2006/relationships/image" Target="../media/image490.png"/><Relationship Id="rId548" Type="http://schemas.openxmlformats.org/officeDocument/2006/relationships/image" Target="../media/image546.png"/><Relationship Id="rId91" Type="http://schemas.openxmlformats.org/officeDocument/2006/relationships/image" Target="../media/image89.png"/><Relationship Id="rId145" Type="http://schemas.openxmlformats.org/officeDocument/2006/relationships/image" Target="../media/image143.png"/><Relationship Id="rId187" Type="http://schemas.openxmlformats.org/officeDocument/2006/relationships/image" Target="../media/image185.png"/><Relationship Id="rId352" Type="http://schemas.openxmlformats.org/officeDocument/2006/relationships/image" Target="../media/image350.png"/><Relationship Id="rId394" Type="http://schemas.openxmlformats.org/officeDocument/2006/relationships/image" Target="../media/image392.png"/><Relationship Id="rId408" Type="http://schemas.openxmlformats.org/officeDocument/2006/relationships/image" Target="../media/image406.png"/><Relationship Id="rId615" Type="http://schemas.openxmlformats.org/officeDocument/2006/relationships/image" Target="../media/image613.png"/><Relationship Id="rId1" Type="http://schemas.openxmlformats.org/officeDocument/2006/relationships/slideLayout" Target="../slideLayouts/slideLayout1.xml"/><Relationship Id="rId212" Type="http://schemas.openxmlformats.org/officeDocument/2006/relationships/image" Target="../media/image210.png"/><Relationship Id="rId233" Type="http://schemas.openxmlformats.org/officeDocument/2006/relationships/image" Target="../media/image231.png"/><Relationship Id="rId254" Type="http://schemas.openxmlformats.org/officeDocument/2006/relationships/image" Target="../media/image252.png"/><Relationship Id="rId440" Type="http://schemas.openxmlformats.org/officeDocument/2006/relationships/image" Target="../media/image438.png"/><Relationship Id="rId28" Type="http://schemas.openxmlformats.org/officeDocument/2006/relationships/image" Target="../media/image26.png"/><Relationship Id="rId49" Type="http://schemas.openxmlformats.org/officeDocument/2006/relationships/image" Target="../media/image47.png"/><Relationship Id="rId114" Type="http://schemas.openxmlformats.org/officeDocument/2006/relationships/image" Target="../media/image112.png"/><Relationship Id="rId275" Type="http://schemas.openxmlformats.org/officeDocument/2006/relationships/image" Target="../media/image273.png"/><Relationship Id="rId296" Type="http://schemas.openxmlformats.org/officeDocument/2006/relationships/image" Target="../media/image294.png"/><Relationship Id="rId300" Type="http://schemas.openxmlformats.org/officeDocument/2006/relationships/image" Target="../media/image298.png"/><Relationship Id="rId461" Type="http://schemas.openxmlformats.org/officeDocument/2006/relationships/image" Target="../media/image459.png"/><Relationship Id="rId482" Type="http://schemas.openxmlformats.org/officeDocument/2006/relationships/image" Target="../media/image480.png"/><Relationship Id="rId517" Type="http://schemas.openxmlformats.org/officeDocument/2006/relationships/image" Target="../media/image515.png"/><Relationship Id="rId538" Type="http://schemas.openxmlformats.org/officeDocument/2006/relationships/image" Target="../media/image536.png"/><Relationship Id="rId559" Type="http://schemas.openxmlformats.org/officeDocument/2006/relationships/image" Target="../media/image557.png"/><Relationship Id="rId60" Type="http://schemas.openxmlformats.org/officeDocument/2006/relationships/image" Target="../media/image58.png"/><Relationship Id="rId81" Type="http://schemas.openxmlformats.org/officeDocument/2006/relationships/image" Target="../media/image79.png"/><Relationship Id="rId135" Type="http://schemas.openxmlformats.org/officeDocument/2006/relationships/image" Target="../media/image133.png"/><Relationship Id="rId156" Type="http://schemas.openxmlformats.org/officeDocument/2006/relationships/image" Target="../media/image154.png"/><Relationship Id="rId177" Type="http://schemas.openxmlformats.org/officeDocument/2006/relationships/image" Target="../media/image175.png"/><Relationship Id="rId198" Type="http://schemas.openxmlformats.org/officeDocument/2006/relationships/image" Target="../media/image196.png"/><Relationship Id="rId321" Type="http://schemas.openxmlformats.org/officeDocument/2006/relationships/image" Target="../media/image319.png"/><Relationship Id="rId342" Type="http://schemas.openxmlformats.org/officeDocument/2006/relationships/image" Target="../media/image340.png"/><Relationship Id="rId363" Type="http://schemas.openxmlformats.org/officeDocument/2006/relationships/image" Target="../media/image361.png"/><Relationship Id="rId384" Type="http://schemas.openxmlformats.org/officeDocument/2006/relationships/image" Target="../media/image382.png"/><Relationship Id="rId419" Type="http://schemas.openxmlformats.org/officeDocument/2006/relationships/image" Target="../media/image417.png"/><Relationship Id="rId570" Type="http://schemas.openxmlformats.org/officeDocument/2006/relationships/image" Target="../media/image568.png"/><Relationship Id="rId591" Type="http://schemas.openxmlformats.org/officeDocument/2006/relationships/image" Target="../media/image589.png"/><Relationship Id="rId605" Type="http://schemas.openxmlformats.org/officeDocument/2006/relationships/image" Target="../media/image603.png"/><Relationship Id="rId626" Type="http://schemas.openxmlformats.org/officeDocument/2006/relationships/image" Target="../media/image624.png"/><Relationship Id="rId202" Type="http://schemas.openxmlformats.org/officeDocument/2006/relationships/image" Target="../media/image200.png"/><Relationship Id="rId223" Type="http://schemas.openxmlformats.org/officeDocument/2006/relationships/image" Target="../media/image221.png"/><Relationship Id="rId244" Type="http://schemas.openxmlformats.org/officeDocument/2006/relationships/image" Target="../media/image242.png"/><Relationship Id="rId430" Type="http://schemas.openxmlformats.org/officeDocument/2006/relationships/image" Target="../media/image428.png"/><Relationship Id="rId647" Type="http://schemas.openxmlformats.org/officeDocument/2006/relationships/image" Target="../media/image645.png"/><Relationship Id="rId18" Type="http://schemas.openxmlformats.org/officeDocument/2006/relationships/image" Target="../media/image16.png"/><Relationship Id="rId39" Type="http://schemas.openxmlformats.org/officeDocument/2006/relationships/image" Target="../media/image37.png"/><Relationship Id="rId265" Type="http://schemas.openxmlformats.org/officeDocument/2006/relationships/image" Target="../media/image263.png"/><Relationship Id="rId286" Type="http://schemas.openxmlformats.org/officeDocument/2006/relationships/image" Target="../media/image284.png"/><Relationship Id="rId451" Type="http://schemas.openxmlformats.org/officeDocument/2006/relationships/image" Target="../media/image449.png"/><Relationship Id="rId472" Type="http://schemas.openxmlformats.org/officeDocument/2006/relationships/image" Target="../media/image470.png"/><Relationship Id="rId493" Type="http://schemas.openxmlformats.org/officeDocument/2006/relationships/image" Target="../media/image491.png"/><Relationship Id="rId507" Type="http://schemas.openxmlformats.org/officeDocument/2006/relationships/image" Target="../media/image505.png"/><Relationship Id="rId528" Type="http://schemas.openxmlformats.org/officeDocument/2006/relationships/image" Target="../media/image526.png"/><Relationship Id="rId549" Type="http://schemas.openxmlformats.org/officeDocument/2006/relationships/image" Target="../media/image547.png"/><Relationship Id="rId50" Type="http://schemas.openxmlformats.org/officeDocument/2006/relationships/image" Target="../media/image48.png"/><Relationship Id="rId104" Type="http://schemas.openxmlformats.org/officeDocument/2006/relationships/image" Target="../media/image102.png"/><Relationship Id="rId125" Type="http://schemas.openxmlformats.org/officeDocument/2006/relationships/image" Target="../media/image123.png"/><Relationship Id="rId146" Type="http://schemas.openxmlformats.org/officeDocument/2006/relationships/image" Target="../media/image144.png"/><Relationship Id="rId167" Type="http://schemas.openxmlformats.org/officeDocument/2006/relationships/image" Target="../media/image165.png"/><Relationship Id="rId188" Type="http://schemas.openxmlformats.org/officeDocument/2006/relationships/image" Target="../media/image186.png"/><Relationship Id="rId311" Type="http://schemas.openxmlformats.org/officeDocument/2006/relationships/image" Target="../media/image309.png"/><Relationship Id="rId332" Type="http://schemas.openxmlformats.org/officeDocument/2006/relationships/image" Target="../media/image330.png"/><Relationship Id="rId353" Type="http://schemas.openxmlformats.org/officeDocument/2006/relationships/image" Target="../media/image351.png"/><Relationship Id="rId374" Type="http://schemas.openxmlformats.org/officeDocument/2006/relationships/image" Target="../media/image372.png"/><Relationship Id="rId395" Type="http://schemas.openxmlformats.org/officeDocument/2006/relationships/image" Target="../media/image393.png"/><Relationship Id="rId409" Type="http://schemas.openxmlformats.org/officeDocument/2006/relationships/image" Target="../media/image407.png"/><Relationship Id="rId560" Type="http://schemas.openxmlformats.org/officeDocument/2006/relationships/image" Target="../media/image558.png"/><Relationship Id="rId581" Type="http://schemas.openxmlformats.org/officeDocument/2006/relationships/image" Target="../media/image579.png"/><Relationship Id="rId71" Type="http://schemas.openxmlformats.org/officeDocument/2006/relationships/image" Target="../media/image69.png"/><Relationship Id="rId92" Type="http://schemas.openxmlformats.org/officeDocument/2006/relationships/image" Target="../media/image90.png"/><Relationship Id="rId213" Type="http://schemas.openxmlformats.org/officeDocument/2006/relationships/image" Target="../media/image211.png"/><Relationship Id="rId234" Type="http://schemas.openxmlformats.org/officeDocument/2006/relationships/image" Target="../media/image232.png"/><Relationship Id="rId420" Type="http://schemas.openxmlformats.org/officeDocument/2006/relationships/image" Target="../media/image418.png"/><Relationship Id="rId616" Type="http://schemas.openxmlformats.org/officeDocument/2006/relationships/image" Target="../media/image614.png"/><Relationship Id="rId637" Type="http://schemas.openxmlformats.org/officeDocument/2006/relationships/image" Target="../media/image635.png"/><Relationship Id="rId2" Type="http://schemas.openxmlformats.org/officeDocument/2006/relationships/hyperlink" Target="http://www.1ppt.com/moban/" TargetMode="External"/><Relationship Id="rId29" Type="http://schemas.openxmlformats.org/officeDocument/2006/relationships/image" Target="../media/image27.png"/><Relationship Id="rId255" Type="http://schemas.openxmlformats.org/officeDocument/2006/relationships/image" Target="../media/image253.png"/><Relationship Id="rId276" Type="http://schemas.openxmlformats.org/officeDocument/2006/relationships/image" Target="../media/image274.png"/><Relationship Id="rId297" Type="http://schemas.openxmlformats.org/officeDocument/2006/relationships/image" Target="../media/image295.png"/><Relationship Id="rId441" Type="http://schemas.openxmlformats.org/officeDocument/2006/relationships/image" Target="../media/image439.png"/><Relationship Id="rId462" Type="http://schemas.openxmlformats.org/officeDocument/2006/relationships/image" Target="../media/image460.png"/><Relationship Id="rId483" Type="http://schemas.openxmlformats.org/officeDocument/2006/relationships/image" Target="../media/image481.png"/><Relationship Id="rId518" Type="http://schemas.openxmlformats.org/officeDocument/2006/relationships/image" Target="../media/image516.png"/><Relationship Id="rId539" Type="http://schemas.openxmlformats.org/officeDocument/2006/relationships/image" Target="../media/image537.png"/><Relationship Id="rId40" Type="http://schemas.openxmlformats.org/officeDocument/2006/relationships/image" Target="../media/image38.png"/><Relationship Id="rId115" Type="http://schemas.openxmlformats.org/officeDocument/2006/relationships/image" Target="../media/image113.png"/><Relationship Id="rId136" Type="http://schemas.openxmlformats.org/officeDocument/2006/relationships/image" Target="../media/image134.png"/><Relationship Id="rId157" Type="http://schemas.openxmlformats.org/officeDocument/2006/relationships/image" Target="../media/image155.png"/><Relationship Id="rId178" Type="http://schemas.openxmlformats.org/officeDocument/2006/relationships/image" Target="../media/image176.png"/><Relationship Id="rId301" Type="http://schemas.openxmlformats.org/officeDocument/2006/relationships/image" Target="../media/image299.png"/><Relationship Id="rId322" Type="http://schemas.openxmlformats.org/officeDocument/2006/relationships/image" Target="../media/image320.png"/><Relationship Id="rId343" Type="http://schemas.openxmlformats.org/officeDocument/2006/relationships/image" Target="../media/image341.png"/><Relationship Id="rId364" Type="http://schemas.openxmlformats.org/officeDocument/2006/relationships/image" Target="../media/image362.png"/><Relationship Id="rId550" Type="http://schemas.openxmlformats.org/officeDocument/2006/relationships/image" Target="../media/image548.png"/><Relationship Id="rId61" Type="http://schemas.openxmlformats.org/officeDocument/2006/relationships/image" Target="../media/image59.png"/><Relationship Id="rId82" Type="http://schemas.openxmlformats.org/officeDocument/2006/relationships/image" Target="../media/image80.png"/><Relationship Id="rId199" Type="http://schemas.openxmlformats.org/officeDocument/2006/relationships/image" Target="../media/image197.png"/><Relationship Id="rId203" Type="http://schemas.openxmlformats.org/officeDocument/2006/relationships/image" Target="../media/image201.png"/><Relationship Id="rId385" Type="http://schemas.openxmlformats.org/officeDocument/2006/relationships/image" Target="../media/image383.png"/><Relationship Id="rId571" Type="http://schemas.openxmlformats.org/officeDocument/2006/relationships/image" Target="../media/image569.png"/><Relationship Id="rId592" Type="http://schemas.openxmlformats.org/officeDocument/2006/relationships/image" Target="../media/image590.png"/><Relationship Id="rId606" Type="http://schemas.openxmlformats.org/officeDocument/2006/relationships/image" Target="../media/image604.png"/><Relationship Id="rId627" Type="http://schemas.openxmlformats.org/officeDocument/2006/relationships/image" Target="../media/image625.png"/><Relationship Id="rId648" Type="http://schemas.openxmlformats.org/officeDocument/2006/relationships/image" Target="../media/image646.png"/><Relationship Id="rId19" Type="http://schemas.openxmlformats.org/officeDocument/2006/relationships/image" Target="../media/image17.png"/><Relationship Id="rId224" Type="http://schemas.openxmlformats.org/officeDocument/2006/relationships/image" Target="../media/image222.png"/><Relationship Id="rId245" Type="http://schemas.openxmlformats.org/officeDocument/2006/relationships/image" Target="../media/image243.png"/><Relationship Id="rId266" Type="http://schemas.openxmlformats.org/officeDocument/2006/relationships/image" Target="../media/image264.png"/><Relationship Id="rId287" Type="http://schemas.openxmlformats.org/officeDocument/2006/relationships/image" Target="../media/image285.png"/><Relationship Id="rId410" Type="http://schemas.openxmlformats.org/officeDocument/2006/relationships/image" Target="../media/image408.png"/><Relationship Id="rId431" Type="http://schemas.openxmlformats.org/officeDocument/2006/relationships/image" Target="../media/image429.png"/><Relationship Id="rId452" Type="http://schemas.openxmlformats.org/officeDocument/2006/relationships/image" Target="../media/image450.png"/><Relationship Id="rId473" Type="http://schemas.openxmlformats.org/officeDocument/2006/relationships/image" Target="../media/image471.png"/><Relationship Id="rId494" Type="http://schemas.openxmlformats.org/officeDocument/2006/relationships/image" Target="../media/image492.png"/><Relationship Id="rId508" Type="http://schemas.openxmlformats.org/officeDocument/2006/relationships/image" Target="../media/image506.png"/><Relationship Id="rId529" Type="http://schemas.openxmlformats.org/officeDocument/2006/relationships/image" Target="../media/image527.png"/><Relationship Id="rId30" Type="http://schemas.openxmlformats.org/officeDocument/2006/relationships/image" Target="../media/image28.png"/><Relationship Id="rId105" Type="http://schemas.openxmlformats.org/officeDocument/2006/relationships/image" Target="../media/image103.png"/><Relationship Id="rId126" Type="http://schemas.openxmlformats.org/officeDocument/2006/relationships/image" Target="../media/image124.png"/><Relationship Id="rId147" Type="http://schemas.openxmlformats.org/officeDocument/2006/relationships/image" Target="../media/image145.png"/><Relationship Id="rId168" Type="http://schemas.openxmlformats.org/officeDocument/2006/relationships/image" Target="../media/image166.png"/><Relationship Id="rId312" Type="http://schemas.openxmlformats.org/officeDocument/2006/relationships/image" Target="../media/image310.png"/><Relationship Id="rId333" Type="http://schemas.openxmlformats.org/officeDocument/2006/relationships/image" Target="../media/image331.png"/><Relationship Id="rId354" Type="http://schemas.openxmlformats.org/officeDocument/2006/relationships/image" Target="../media/image352.png"/><Relationship Id="rId540" Type="http://schemas.openxmlformats.org/officeDocument/2006/relationships/image" Target="../media/image538.png"/><Relationship Id="rId51" Type="http://schemas.openxmlformats.org/officeDocument/2006/relationships/image" Target="../media/image49.png"/><Relationship Id="rId72" Type="http://schemas.openxmlformats.org/officeDocument/2006/relationships/image" Target="../media/image70.png"/><Relationship Id="rId93" Type="http://schemas.openxmlformats.org/officeDocument/2006/relationships/image" Target="../media/image91.png"/><Relationship Id="rId189" Type="http://schemas.openxmlformats.org/officeDocument/2006/relationships/image" Target="../media/image187.png"/><Relationship Id="rId375" Type="http://schemas.openxmlformats.org/officeDocument/2006/relationships/image" Target="../media/image373.png"/><Relationship Id="rId396" Type="http://schemas.openxmlformats.org/officeDocument/2006/relationships/image" Target="../media/image394.png"/><Relationship Id="rId561" Type="http://schemas.openxmlformats.org/officeDocument/2006/relationships/image" Target="../media/image559.png"/><Relationship Id="rId582" Type="http://schemas.openxmlformats.org/officeDocument/2006/relationships/image" Target="../media/image580.png"/><Relationship Id="rId617" Type="http://schemas.openxmlformats.org/officeDocument/2006/relationships/image" Target="../media/image615.png"/><Relationship Id="rId638" Type="http://schemas.openxmlformats.org/officeDocument/2006/relationships/image" Target="../media/image636.png"/><Relationship Id="rId3" Type="http://schemas.openxmlformats.org/officeDocument/2006/relationships/image" Target="../media/image1.png"/><Relationship Id="rId214" Type="http://schemas.openxmlformats.org/officeDocument/2006/relationships/image" Target="../media/image212.png"/><Relationship Id="rId235" Type="http://schemas.openxmlformats.org/officeDocument/2006/relationships/image" Target="../media/image233.png"/><Relationship Id="rId256" Type="http://schemas.openxmlformats.org/officeDocument/2006/relationships/image" Target="../media/image254.png"/><Relationship Id="rId277" Type="http://schemas.openxmlformats.org/officeDocument/2006/relationships/image" Target="../media/image275.png"/><Relationship Id="rId298" Type="http://schemas.openxmlformats.org/officeDocument/2006/relationships/image" Target="../media/image296.png"/><Relationship Id="rId400" Type="http://schemas.openxmlformats.org/officeDocument/2006/relationships/image" Target="../media/image398.png"/><Relationship Id="rId421" Type="http://schemas.openxmlformats.org/officeDocument/2006/relationships/image" Target="../media/image419.png"/><Relationship Id="rId442" Type="http://schemas.openxmlformats.org/officeDocument/2006/relationships/image" Target="../media/image440.png"/><Relationship Id="rId463" Type="http://schemas.openxmlformats.org/officeDocument/2006/relationships/image" Target="../media/image461.png"/><Relationship Id="rId484" Type="http://schemas.openxmlformats.org/officeDocument/2006/relationships/image" Target="../media/image482.png"/><Relationship Id="rId519" Type="http://schemas.openxmlformats.org/officeDocument/2006/relationships/image" Target="../media/image517.png"/><Relationship Id="rId116" Type="http://schemas.openxmlformats.org/officeDocument/2006/relationships/image" Target="../media/image114.png"/><Relationship Id="rId137" Type="http://schemas.openxmlformats.org/officeDocument/2006/relationships/image" Target="../media/image135.png"/><Relationship Id="rId158" Type="http://schemas.openxmlformats.org/officeDocument/2006/relationships/image" Target="../media/image156.png"/><Relationship Id="rId302" Type="http://schemas.openxmlformats.org/officeDocument/2006/relationships/image" Target="../media/image300.png"/><Relationship Id="rId323" Type="http://schemas.openxmlformats.org/officeDocument/2006/relationships/image" Target="../media/image321.png"/><Relationship Id="rId344" Type="http://schemas.openxmlformats.org/officeDocument/2006/relationships/image" Target="../media/image342.png"/><Relationship Id="rId530" Type="http://schemas.openxmlformats.org/officeDocument/2006/relationships/image" Target="../media/image528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Relationship Id="rId62" Type="http://schemas.openxmlformats.org/officeDocument/2006/relationships/image" Target="../media/image60.png"/><Relationship Id="rId83" Type="http://schemas.openxmlformats.org/officeDocument/2006/relationships/image" Target="../media/image81.png"/><Relationship Id="rId179" Type="http://schemas.openxmlformats.org/officeDocument/2006/relationships/image" Target="../media/image177.png"/><Relationship Id="rId365" Type="http://schemas.openxmlformats.org/officeDocument/2006/relationships/image" Target="../media/image363.png"/><Relationship Id="rId386" Type="http://schemas.openxmlformats.org/officeDocument/2006/relationships/image" Target="../media/image384.png"/><Relationship Id="rId551" Type="http://schemas.openxmlformats.org/officeDocument/2006/relationships/image" Target="../media/image549.png"/><Relationship Id="rId572" Type="http://schemas.openxmlformats.org/officeDocument/2006/relationships/image" Target="../media/image570.png"/><Relationship Id="rId593" Type="http://schemas.openxmlformats.org/officeDocument/2006/relationships/image" Target="../media/image591.png"/><Relationship Id="rId607" Type="http://schemas.openxmlformats.org/officeDocument/2006/relationships/image" Target="../media/image605.png"/><Relationship Id="rId628" Type="http://schemas.openxmlformats.org/officeDocument/2006/relationships/image" Target="../media/image626.png"/><Relationship Id="rId190" Type="http://schemas.openxmlformats.org/officeDocument/2006/relationships/image" Target="../media/image188.png"/><Relationship Id="rId204" Type="http://schemas.openxmlformats.org/officeDocument/2006/relationships/image" Target="../media/image202.png"/><Relationship Id="rId225" Type="http://schemas.openxmlformats.org/officeDocument/2006/relationships/image" Target="../media/image223.png"/><Relationship Id="rId246" Type="http://schemas.openxmlformats.org/officeDocument/2006/relationships/image" Target="../media/image244.png"/><Relationship Id="rId267" Type="http://schemas.openxmlformats.org/officeDocument/2006/relationships/image" Target="../media/image265.png"/><Relationship Id="rId288" Type="http://schemas.openxmlformats.org/officeDocument/2006/relationships/image" Target="../media/image286.png"/><Relationship Id="rId411" Type="http://schemas.openxmlformats.org/officeDocument/2006/relationships/image" Target="../media/image409.png"/><Relationship Id="rId432" Type="http://schemas.openxmlformats.org/officeDocument/2006/relationships/image" Target="../media/image430.png"/><Relationship Id="rId453" Type="http://schemas.openxmlformats.org/officeDocument/2006/relationships/image" Target="../media/image451.png"/><Relationship Id="rId474" Type="http://schemas.openxmlformats.org/officeDocument/2006/relationships/image" Target="../media/image472.png"/><Relationship Id="rId509" Type="http://schemas.openxmlformats.org/officeDocument/2006/relationships/image" Target="../media/image507.png"/><Relationship Id="rId106" Type="http://schemas.openxmlformats.org/officeDocument/2006/relationships/image" Target="../media/image104.png"/><Relationship Id="rId127" Type="http://schemas.openxmlformats.org/officeDocument/2006/relationships/image" Target="../media/image125.png"/><Relationship Id="rId313" Type="http://schemas.openxmlformats.org/officeDocument/2006/relationships/image" Target="../media/image311.png"/><Relationship Id="rId495" Type="http://schemas.openxmlformats.org/officeDocument/2006/relationships/image" Target="../media/image493.png"/><Relationship Id="rId10" Type="http://schemas.openxmlformats.org/officeDocument/2006/relationships/image" Target="../media/image8.png"/><Relationship Id="rId31" Type="http://schemas.openxmlformats.org/officeDocument/2006/relationships/image" Target="../media/image29.png"/><Relationship Id="rId52" Type="http://schemas.openxmlformats.org/officeDocument/2006/relationships/image" Target="../media/image50.png"/><Relationship Id="rId73" Type="http://schemas.openxmlformats.org/officeDocument/2006/relationships/image" Target="../media/image71.png"/><Relationship Id="rId94" Type="http://schemas.openxmlformats.org/officeDocument/2006/relationships/image" Target="../media/image92.png"/><Relationship Id="rId148" Type="http://schemas.openxmlformats.org/officeDocument/2006/relationships/image" Target="../media/image146.png"/><Relationship Id="rId169" Type="http://schemas.openxmlformats.org/officeDocument/2006/relationships/image" Target="../media/image167.png"/><Relationship Id="rId334" Type="http://schemas.openxmlformats.org/officeDocument/2006/relationships/image" Target="../media/image332.png"/><Relationship Id="rId355" Type="http://schemas.openxmlformats.org/officeDocument/2006/relationships/image" Target="../media/image353.png"/><Relationship Id="rId376" Type="http://schemas.openxmlformats.org/officeDocument/2006/relationships/image" Target="../media/image374.png"/><Relationship Id="rId397" Type="http://schemas.openxmlformats.org/officeDocument/2006/relationships/image" Target="../media/image395.png"/><Relationship Id="rId520" Type="http://schemas.openxmlformats.org/officeDocument/2006/relationships/image" Target="../media/image518.png"/><Relationship Id="rId541" Type="http://schemas.openxmlformats.org/officeDocument/2006/relationships/image" Target="../media/image539.png"/><Relationship Id="rId562" Type="http://schemas.openxmlformats.org/officeDocument/2006/relationships/image" Target="../media/image560.png"/><Relationship Id="rId583" Type="http://schemas.openxmlformats.org/officeDocument/2006/relationships/image" Target="../media/image581.png"/><Relationship Id="rId618" Type="http://schemas.openxmlformats.org/officeDocument/2006/relationships/image" Target="../media/image616.png"/><Relationship Id="rId639" Type="http://schemas.openxmlformats.org/officeDocument/2006/relationships/image" Target="../media/image637.png"/><Relationship Id="rId4" Type="http://schemas.openxmlformats.org/officeDocument/2006/relationships/image" Target="../media/image2.png"/><Relationship Id="rId180" Type="http://schemas.openxmlformats.org/officeDocument/2006/relationships/image" Target="../media/image178.png"/><Relationship Id="rId215" Type="http://schemas.openxmlformats.org/officeDocument/2006/relationships/image" Target="../media/image213.png"/><Relationship Id="rId236" Type="http://schemas.openxmlformats.org/officeDocument/2006/relationships/image" Target="../media/image234.png"/><Relationship Id="rId257" Type="http://schemas.openxmlformats.org/officeDocument/2006/relationships/image" Target="../media/image255.png"/><Relationship Id="rId278" Type="http://schemas.openxmlformats.org/officeDocument/2006/relationships/image" Target="../media/image276.png"/><Relationship Id="rId401" Type="http://schemas.openxmlformats.org/officeDocument/2006/relationships/image" Target="../media/image399.png"/><Relationship Id="rId422" Type="http://schemas.openxmlformats.org/officeDocument/2006/relationships/image" Target="../media/image420.png"/><Relationship Id="rId443" Type="http://schemas.openxmlformats.org/officeDocument/2006/relationships/image" Target="../media/image441.png"/><Relationship Id="rId464" Type="http://schemas.openxmlformats.org/officeDocument/2006/relationships/image" Target="../media/image462.png"/><Relationship Id="rId303" Type="http://schemas.openxmlformats.org/officeDocument/2006/relationships/image" Target="../media/image301.png"/><Relationship Id="rId485" Type="http://schemas.openxmlformats.org/officeDocument/2006/relationships/image" Target="../media/image483.png"/><Relationship Id="rId42" Type="http://schemas.openxmlformats.org/officeDocument/2006/relationships/image" Target="../media/image40.png"/><Relationship Id="rId84" Type="http://schemas.openxmlformats.org/officeDocument/2006/relationships/image" Target="../media/image82.png"/><Relationship Id="rId138" Type="http://schemas.openxmlformats.org/officeDocument/2006/relationships/image" Target="../media/image136.png"/><Relationship Id="rId345" Type="http://schemas.openxmlformats.org/officeDocument/2006/relationships/image" Target="../media/image343.png"/><Relationship Id="rId387" Type="http://schemas.openxmlformats.org/officeDocument/2006/relationships/image" Target="../media/image385.png"/><Relationship Id="rId510" Type="http://schemas.openxmlformats.org/officeDocument/2006/relationships/image" Target="../media/image508.png"/><Relationship Id="rId552" Type="http://schemas.openxmlformats.org/officeDocument/2006/relationships/image" Target="../media/image550.png"/><Relationship Id="rId594" Type="http://schemas.openxmlformats.org/officeDocument/2006/relationships/image" Target="../media/image592.png"/><Relationship Id="rId608" Type="http://schemas.openxmlformats.org/officeDocument/2006/relationships/image" Target="../media/image606.png"/><Relationship Id="rId191" Type="http://schemas.openxmlformats.org/officeDocument/2006/relationships/image" Target="../media/image189.png"/><Relationship Id="rId205" Type="http://schemas.openxmlformats.org/officeDocument/2006/relationships/image" Target="../media/image203.png"/><Relationship Id="rId247" Type="http://schemas.openxmlformats.org/officeDocument/2006/relationships/image" Target="../media/image245.png"/><Relationship Id="rId412" Type="http://schemas.openxmlformats.org/officeDocument/2006/relationships/image" Target="../media/image410.png"/><Relationship Id="rId107" Type="http://schemas.openxmlformats.org/officeDocument/2006/relationships/image" Target="../media/image105.png"/><Relationship Id="rId289" Type="http://schemas.openxmlformats.org/officeDocument/2006/relationships/image" Target="../media/image287.png"/><Relationship Id="rId454" Type="http://schemas.openxmlformats.org/officeDocument/2006/relationships/image" Target="../media/image452.png"/><Relationship Id="rId496" Type="http://schemas.openxmlformats.org/officeDocument/2006/relationships/image" Target="../media/image494.png"/><Relationship Id="rId11" Type="http://schemas.openxmlformats.org/officeDocument/2006/relationships/image" Target="../media/image9.png"/><Relationship Id="rId53" Type="http://schemas.openxmlformats.org/officeDocument/2006/relationships/image" Target="../media/image51.png"/><Relationship Id="rId149" Type="http://schemas.openxmlformats.org/officeDocument/2006/relationships/image" Target="../media/image147.png"/><Relationship Id="rId314" Type="http://schemas.openxmlformats.org/officeDocument/2006/relationships/image" Target="../media/image312.png"/><Relationship Id="rId356" Type="http://schemas.openxmlformats.org/officeDocument/2006/relationships/image" Target="../media/image354.png"/><Relationship Id="rId398" Type="http://schemas.openxmlformats.org/officeDocument/2006/relationships/image" Target="../media/image396.png"/><Relationship Id="rId521" Type="http://schemas.openxmlformats.org/officeDocument/2006/relationships/image" Target="../media/image519.png"/><Relationship Id="rId563" Type="http://schemas.openxmlformats.org/officeDocument/2006/relationships/image" Target="../media/image561.png"/><Relationship Id="rId619" Type="http://schemas.openxmlformats.org/officeDocument/2006/relationships/image" Target="../media/image617.png"/><Relationship Id="rId95" Type="http://schemas.openxmlformats.org/officeDocument/2006/relationships/image" Target="../media/image93.png"/><Relationship Id="rId160" Type="http://schemas.openxmlformats.org/officeDocument/2006/relationships/image" Target="../media/image158.png"/><Relationship Id="rId216" Type="http://schemas.openxmlformats.org/officeDocument/2006/relationships/image" Target="../media/image214.png"/><Relationship Id="rId423" Type="http://schemas.openxmlformats.org/officeDocument/2006/relationships/image" Target="../media/image421.png"/><Relationship Id="rId258" Type="http://schemas.openxmlformats.org/officeDocument/2006/relationships/image" Target="../media/image256.png"/><Relationship Id="rId465" Type="http://schemas.openxmlformats.org/officeDocument/2006/relationships/image" Target="../media/image463.png"/><Relationship Id="rId630" Type="http://schemas.openxmlformats.org/officeDocument/2006/relationships/image" Target="../media/image628.png"/><Relationship Id="rId22" Type="http://schemas.openxmlformats.org/officeDocument/2006/relationships/image" Target="../media/image20.png"/><Relationship Id="rId64" Type="http://schemas.openxmlformats.org/officeDocument/2006/relationships/image" Target="../media/image62.png"/><Relationship Id="rId118" Type="http://schemas.openxmlformats.org/officeDocument/2006/relationships/image" Target="../media/image116.png"/><Relationship Id="rId325" Type="http://schemas.openxmlformats.org/officeDocument/2006/relationships/image" Target="../media/image323.png"/><Relationship Id="rId367" Type="http://schemas.openxmlformats.org/officeDocument/2006/relationships/image" Target="../media/image365.png"/><Relationship Id="rId532" Type="http://schemas.openxmlformats.org/officeDocument/2006/relationships/image" Target="../media/image530.png"/><Relationship Id="rId574" Type="http://schemas.openxmlformats.org/officeDocument/2006/relationships/image" Target="../media/image572.png"/><Relationship Id="rId171" Type="http://schemas.openxmlformats.org/officeDocument/2006/relationships/image" Target="../media/image169.png"/><Relationship Id="rId227" Type="http://schemas.openxmlformats.org/officeDocument/2006/relationships/image" Target="../media/image225.png"/><Relationship Id="rId269" Type="http://schemas.openxmlformats.org/officeDocument/2006/relationships/image" Target="../media/image267.png"/><Relationship Id="rId434" Type="http://schemas.openxmlformats.org/officeDocument/2006/relationships/image" Target="../media/image432.png"/><Relationship Id="rId476" Type="http://schemas.openxmlformats.org/officeDocument/2006/relationships/image" Target="../media/image474.png"/><Relationship Id="rId641" Type="http://schemas.openxmlformats.org/officeDocument/2006/relationships/image" Target="../media/image639.png"/><Relationship Id="rId33" Type="http://schemas.openxmlformats.org/officeDocument/2006/relationships/image" Target="../media/image31.png"/><Relationship Id="rId129" Type="http://schemas.openxmlformats.org/officeDocument/2006/relationships/image" Target="../media/image127.png"/><Relationship Id="rId280" Type="http://schemas.openxmlformats.org/officeDocument/2006/relationships/image" Target="../media/image278.png"/><Relationship Id="rId336" Type="http://schemas.openxmlformats.org/officeDocument/2006/relationships/image" Target="../media/image334.png"/><Relationship Id="rId501" Type="http://schemas.openxmlformats.org/officeDocument/2006/relationships/image" Target="../media/image499.png"/><Relationship Id="rId543" Type="http://schemas.openxmlformats.org/officeDocument/2006/relationships/image" Target="../media/image541.png"/><Relationship Id="rId75" Type="http://schemas.openxmlformats.org/officeDocument/2006/relationships/image" Target="../media/image73.png"/><Relationship Id="rId140" Type="http://schemas.openxmlformats.org/officeDocument/2006/relationships/image" Target="../media/image138.png"/><Relationship Id="rId182" Type="http://schemas.openxmlformats.org/officeDocument/2006/relationships/image" Target="../media/image180.png"/><Relationship Id="rId378" Type="http://schemas.openxmlformats.org/officeDocument/2006/relationships/image" Target="../media/image376.png"/><Relationship Id="rId403" Type="http://schemas.openxmlformats.org/officeDocument/2006/relationships/image" Target="../media/image401.png"/><Relationship Id="rId585" Type="http://schemas.openxmlformats.org/officeDocument/2006/relationships/image" Target="../media/image583.png"/><Relationship Id="rId6" Type="http://schemas.openxmlformats.org/officeDocument/2006/relationships/image" Target="../media/image4.png"/><Relationship Id="rId238" Type="http://schemas.openxmlformats.org/officeDocument/2006/relationships/image" Target="../media/image236.png"/><Relationship Id="rId445" Type="http://schemas.openxmlformats.org/officeDocument/2006/relationships/image" Target="../media/image443.png"/><Relationship Id="rId487" Type="http://schemas.openxmlformats.org/officeDocument/2006/relationships/image" Target="../media/image485.png"/><Relationship Id="rId610" Type="http://schemas.openxmlformats.org/officeDocument/2006/relationships/image" Target="../media/image608.png"/><Relationship Id="rId291" Type="http://schemas.openxmlformats.org/officeDocument/2006/relationships/image" Target="../media/image289.png"/><Relationship Id="rId305" Type="http://schemas.openxmlformats.org/officeDocument/2006/relationships/image" Target="../media/image303.png"/><Relationship Id="rId347" Type="http://schemas.openxmlformats.org/officeDocument/2006/relationships/image" Target="../media/image345.png"/><Relationship Id="rId512" Type="http://schemas.openxmlformats.org/officeDocument/2006/relationships/image" Target="../media/image510.png"/><Relationship Id="rId44" Type="http://schemas.openxmlformats.org/officeDocument/2006/relationships/image" Target="../media/image42.png"/><Relationship Id="rId86" Type="http://schemas.openxmlformats.org/officeDocument/2006/relationships/image" Target="../media/image84.png"/><Relationship Id="rId151" Type="http://schemas.openxmlformats.org/officeDocument/2006/relationships/image" Target="../media/image149.png"/><Relationship Id="rId389" Type="http://schemas.openxmlformats.org/officeDocument/2006/relationships/image" Target="../media/image387.png"/><Relationship Id="rId554" Type="http://schemas.openxmlformats.org/officeDocument/2006/relationships/image" Target="../media/image552.png"/><Relationship Id="rId596" Type="http://schemas.openxmlformats.org/officeDocument/2006/relationships/image" Target="../media/image594.png"/><Relationship Id="rId193" Type="http://schemas.openxmlformats.org/officeDocument/2006/relationships/image" Target="../media/image191.png"/><Relationship Id="rId207" Type="http://schemas.openxmlformats.org/officeDocument/2006/relationships/image" Target="../media/image205.png"/><Relationship Id="rId249" Type="http://schemas.openxmlformats.org/officeDocument/2006/relationships/image" Target="../media/image247.png"/><Relationship Id="rId414" Type="http://schemas.openxmlformats.org/officeDocument/2006/relationships/image" Target="../media/image412.png"/><Relationship Id="rId456" Type="http://schemas.openxmlformats.org/officeDocument/2006/relationships/image" Target="../media/image454.png"/><Relationship Id="rId498" Type="http://schemas.openxmlformats.org/officeDocument/2006/relationships/image" Target="../media/image496.png"/><Relationship Id="rId621" Type="http://schemas.openxmlformats.org/officeDocument/2006/relationships/image" Target="../media/image619.png"/><Relationship Id="rId13" Type="http://schemas.openxmlformats.org/officeDocument/2006/relationships/image" Target="../media/image11.png"/><Relationship Id="rId109" Type="http://schemas.openxmlformats.org/officeDocument/2006/relationships/image" Target="../media/image107.png"/><Relationship Id="rId260" Type="http://schemas.openxmlformats.org/officeDocument/2006/relationships/image" Target="../media/image258.png"/><Relationship Id="rId316" Type="http://schemas.openxmlformats.org/officeDocument/2006/relationships/image" Target="../media/image314.png"/><Relationship Id="rId523" Type="http://schemas.openxmlformats.org/officeDocument/2006/relationships/image" Target="../media/image521.png"/><Relationship Id="rId55" Type="http://schemas.openxmlformats.org/officeDocument/2006/relationships/image" Target="../media/image53.png"/><Relationship Id="rId97" Type="http://schemas.openxmlformats.org/officeDocument/2006/relationships/image" Target="../media/image95.png"/><Relationship Id="rId120" Type="http://schemas.openxmlformats.org/officeDocument/2006/relationships/image" Target="../media/image118.png"/><Relationship Id="rId358" Type="http://schemas.openxmlformats.org/officeDocument/2006/relationships/image" Target="../media/image356.png"/><Relationship Id="rId565" Type="http://schemas.openxmlformats.org/officeDocument/2006/relationships/image" Target="../media/image563.png"/><Relationship Id="rId162" Type="http://schemas.openxmlformats.org/officeDocument/2006/relationships/image" Target="../media/image160.png"/><Relationship Id="rId218" Type="http://schemas.openxmlformats.org/officeDocument/2006/relationships/image" Target="../media/image216.png"/><Relationship Id="rId425" Type="http://schemas.openxmlformats.org/officeDocument/2006/relationships/image" Target="../media/image423.png"/><Relationship Id="rId467" Type="http://schemas.openxmlformats.org/officeDocument/2006/relationships/image" Target="../media/image465.png"/><Relationship Id="rId632" Type="http://schemas.openxmlformats.org/officeDocument/2006/relationships/image" Target="../media/image630.png"/><Relationship Id="rId271" Type="http://schemas.openxmlformats.org/officeDocument/2006/relationships/image" Target="../media/image269.png"/><Relationship Id="rId24" Type="http://schemas.openxmlformats.org/officeDocument/2006/relationships/image" Target="../media/image22.png"/><Relationship Id="rId66" Type="http://schemas.openxmlformats.org/officeDocument/2006/relationships/image" Target="../media/image64.png"/><Relationship Id="rId131" Type="http://schemas.openxmlformats.org/officeDocument/2006/relationships/image" Target="../media/image129.png"/><Relationship Id="rId327" Type="http://schemas.openxmlformats.org/officeDocument/2006/relationships/image" Target="../media/image325.png"/><Relationship Id="rId369" Type="http://schemas.openxmlformats.org/officeDocument/2006/relationships/image" Target="../media/image367.png"/><Relationship Id="rId534" Type="http://schemas.openxmlformats.org/officeDocument/2006/relationships/image" Target="../media/image532.png"/><Relationship Id="rId576" Type="http://schemas.openxmlformats.org/officeDocument/2006/relationships/image" Target="../media/image574.png"/><Relationship Id="rId173" Type="http://schemas.openxmlformats.org/officeDocument/2006/relationships/image" Target="../media/image171.png"/><Relationship Id="rId229" Type="http://schemas.openxmlformats.org/officeDocument/2006/relationships/image" Target="../media/image227.png"/><Relationship Id="rId380" Type="http://schemas.openxmlformats.org/officeDocument/2006/relationships/image" Target="../media/image378.png"/><Relationship Id="rId436" Type="http://schemas.openxmlformats.org/officeDocument/2006/relationships/image" Target="../media/image434.png"/><Relationship Id="rId601" Type="http://schemas.openxmlformats.org/officeDocument/2006/relationships/image" Target="../media/image599.png"/><Relationship Id="rId643" Type="http://schemas.openxmlformats.org/officeDocument/2006/relationships/image" Target="../media/image641.png"/><Relationship Id="rId240" Type="http://schemas.openxmlformats.org/officeDocument/2006/relationships/image" Target="../media/image238.png"/><Relationship Id="rId478" Type="http://schemas.openxmlformats.org/officeDocument/2006/relationships/image" Target="../media/image476.png"/><Relationship Id="rId35" Type="http://schemas.openxmlformats.org/officeDocument/2006/relationships/image" Target="../media/image33.png"/><Relationship Id="rId77" Type="http://schemas.openxmlformats.org/officeDocument/2006/relationships/image" Target="../media/image75.png"/><Relationship Id="rId100" Type="http://schemas.openxmlformats.org/officeDocument/2006/relationships/image" Target="../media/image98.png"/><Relationship Id="rId282" Type="http://schemas.openxmlformats.org/officeDocument/2006/relationships/image" Target="../media/image280.png"/><Relationship Id="rId338" Type="http://schemas.openxmlformats.org/officeDocument/2006/relationships/image" Target="../media/image336.png"/><Relationship Id="rId503" Type="http://schemas.openxmlformats.org/officeDocument/2006/relationships/image" Target="../media/image501.png"/><Relationship Id="rId545" Type="http://schemas.openxmlformats.org/officeDocument/2006/relationships/image" Target="../media/image543.png"/><Relationship Id="rId587" Type="http://schemas.openxmlformats.org/officeDocument/2006/relationships/image" Target="../media/image585.png"/><Relationship Id="rId8" Type="http://schemas.openxmlformats.org/officeDocument/2006/relationships/image" Target="../media/image6.png"/><Relationship Id="rId142" Type="http://schemas.openxmlformats.org/officeDocument/2006/relationships/image" Target="../media/image140.png"/><Relationship Id="rId184" Type="http://schemas.openxmlformats.org/officeDocument/2006/relationships/image" Target="../media/image182.png"/><Relationship Id="rId391" Type="http://schemas.openxmlformats.org/officeDocument/2006/relationships/image" Target="../media/image389.png"/><Relationship Id="rId405" Type="http://schemas.openxmlformats.org/officeDocument/2006/relationships/image" Target="../media/image403.png"/><Relationship Id="rId447" Type="http://schemas.openxmlformats.org/officeDocument/2006/relationships/image" Target="../media/image445.png"/><Relationship Id="rId612" Type="http://schemas.openxmlformats.org/officeDocument/2006/relationships/image" Target="../media/image610.png"/><Relationship Id="rId251" Type="http://schemas.openxmlformats.org/officeDocument/2006/relationships/image" Target="../media/image249.png"/><Relationship Id="rId489" Type="http://schemas.openxmlformats.org/officeDocument/2006/relationships/image" Target="../media/image487.png"/><Relationship Id="rId46" Type="http://schemas.openxmlformats.org/officeDocument/2006/relationships/image" Target="../media/image44.png"/><Relationship Id="rId293" Type="http://schemas.openxmlformats.org/officeDocument/2006/relationships/image" Target="../media/image291.png"/><Relationship Id="rId307" Type="http://schemas.openxmlformats.org/officeDocument/2006/relationships/image" Target="../media/image305.png"/><Relationship Id="rId349" Type="http://schemas.openxmlformats.org/officeDocument/2006/relationships/image" Target="../media/image347.png"/><Relationship Id="rId514" Type="http://schemas.openxmlformats.org/officeDocument/2006/relationships/image" Target="../media/image512.png"/><Relationship Id="rId556" Type="http://schemas.openxmlformats.org/officeDocument/2006/relationships/image" Target="../media/image554.png"/><Relationship Id="rId88" Type="http://schemas.openxmlformats.org/officeDocument/2006/relationships/image" Target="../media/image86.png"/><Relationship Id="rId111" Type="http://schemas.openxmlformats.org/officeDocument/2006/relationships/image" Target="../media/image109.png"/><Relationship Id="rId153" Type="http://schemas.openxmlformats.org/officeDocument/2006/relationships/image" Target="../media/image151.png"/><Relationship Id="rId195" Type="http://schemas.openxmlformats.org/officeDocument/2006/relationships/image" Target="../media/image193.png"/><Relationship Id="rId209" Type="http://schemas.openxmlformats.org/officeDocument/2006/relationships/image" Target="../media/image207.png"/><Relationship Id="rId360" Type="http://schemas.openxmlformats.org/officeDocument/2006/relationships/image" Target="../media/image358.png"/><Relationship Id="rId416" Type="http://schemas.openxmlformats.org/officeDocument/2006/relationships/image" Target="../media/image414.png"/><Relationship Id="rId598" Type="http://schemas.openxmlformats.org/officeDocument/2006/relationships/image" Target="../media/image596.png"/><Relationship Id="rId220" Type="http://schemas.openxmlformats.org/officeDocument/2006/relationships/image" Target="../media/image218.png"/><Relationship Id="rId458" Type="http://schemas.openxmlformats.org/officeDocument/2006/relationships/image" Target="../media/image456.png"/><Relationship Id="rId623" Type="http://schemas.openxmlformats.org/officeDocument/2006/relationships/image" Target="../media/image621.png"/><Relationship Id="rId15" Type="http://schemas.openxmlformats.org/officeDocument/2006/relationships/image" Target="../media/image13.png"/><Relationship Id="rId57" Type="http://schemas.openxmlformats.org/officeDocument/2006/relationships/image" Target="../media/image55.png"/><Relationship Id="rId262" Type="http://schemas.openxmlformats.org/officeDocument/2006/relationships/image" Target="../media/image260.png"/><Relationship Id="rId318" Type="http://schemas.openxmlformats.org/officeDocument/2006/relationships/image" Target="../media/image316.png"/><Relationship Id="rId525" Type="http://schemas.openxmlformats.org/officeDocument/2006/relationships/image" Target="../media/image523.png"/><Relationship Id="rId567" Type="http://schemas.openxmlformats.org/officeDocument/2006/relationships/image" Target="../media/image565.png"/><Relationship Id="rId99" Type="http://schemas.openxmlformats.org/officeDocument/2006/relationships/image" Target="../media/image97.png"/><Relationship Id="rId122" Type="http://schemas.openxmlformats.org/officeDocument/2006/relationships/image" Target="../media/image120.png"/><Relationship Id="rId164" Type="http://schemas.openxmlformats.org/officeDocument/2006/relationships/image" Target="../media/image162.png"/><Relationship Id="rId371" Type="http://schemas.openxmlformats.org/officeDocument/2006/relationships/image" Target="../media/image369.png"/><Relationship Id="rId427" Type="http://schemas.openxmlformats.org/officeDocument/2006/relationships/image" Target="../media/image425.png"/><Relationship Id="rId469" Type="http://schemas.openxmlformats.org/officeDocument/2006/relationships/image" Target="../media/image467.png"/><Relationship Id="rId634" Type="http://schemas.openxmlformats.org/officeDocument/2006/relationships/image" Target="../media/image632.png"/><Relationship Id="rId26" Type="http://schemas.openxmlformats.org/officeDocument/2006/relationships/image" Target="../media/image24.png"/><Relationship Id="rId231" Type="http://schemas.openxmlformats.org/officeDocument/2006/relationships/image" Target="../media/image229.png"/><Relationship Id="rId273" Type="http://schemas.openxmlformats.org/officeDocument/2006/relationships/image" Target="../media/image271.png"/><Relationship Id="rId329" Type="http://schemas.openxmlformats.org/officeDocument/2006/relationships/image" Target="../media/image327.png"/><Relationship Id="rId480" Type="http://schemas.openxmlformats.org/officeDocument/2006/relationships/image" Target="../media/image478.png"/><Relationship Id="rId536" Type="http://schemas.openxmlformats.org/officeDocument/2006/relationships/image" Target="../media/image534.png"/><Relationship Id="rId68" Type="http://schemas.openxmlformats.org/officeDocument/2006/relationships/image" Target="../media/image66.png"/><Relationship Id="rId133" Type="http://schemas.openxmlformats.org/officeDocument/2006/relationships/image" Target="../media/image131.png"/><Relationship Id="rId175" Type="http://schemas.openxmlformats.org/officeDocument/2006/relationships/image" Target="../media/image173.png"/><Relationship Id="rId340" Type="http://schemas.openxmlformats.org/officeDocument/2006/relationships/image" Target="../media/image338.png"/><Relationship Id="rId578" Type="http://schemas.openxmlformats.org/officeDocument/2006/relationships/image" Target="../media/image576.png"/><Relationship Id="rId200" Type="http://schemas.openxmlformats.org/officeDocument/2006/relationships/image" Target="../media/image198.png"/><Relationship Id="rId382" Type="http://schemas.openxmlformats.org/officeDocument/2006/relationships/image" Target="../media/image380.png"/><Relationship Id="rId438" Type="http://schemas.openxmlformats.org/officeDocument/2006/relationships/image" Target="../media/image436.png"/><Relationship Id="rId603" Type="http://schemas.openxmlformats.org/officeDocument/2006/relationships/image" Target="../media/image601.png"/><Relationship Id="rId645" Type="http://schemas.openxmlformats.org/officeDocument/2006/relationships/image" Target="../media/image643.png"/><Relationship Id="rId242" Type="http://schemas.openxmlformats.org/officeDocument/2006/relationships/image" Target="../media/image240.png"/><Relationship Id="rId284" Type="http://schemas.openxmlformats.org/officeDocument/2006/relationships/image" Target="../media/image282.png"/><Relationship Id="rId491" Type="http://schemas.openxmlformats.org/officeDocument/2006/relationships/image" Target="../media/image489.png"/><Relationship Id="rId505" Type="http://schemas.openxmlformats.org/officeDocument/2006/relationships/image" Target="../media/image503.png"/><Relationship Id="rId37" Type="http://schemas.openxmlformats.org/officeDocument/2006/relationships/image" Target="../media/image35.png"/><Relationship Id="rId79" Type="http://schemas.openxmlformats.org/officeDocument/2006/relationships/image" Target="../media/image77.png"/><Relationship Id="rId102" Type="http://schemas.openxmlformats.org/officeDocument/2006/relationships/image" Target="../media/image100.png"/><Relationship Id="rId144" Type="http://schemas.openxmlformats.org/officeDocument/2006/relationships/image" Target="../media/image142.png"/><Relationship Id="rId547" Type="http://schemas.openxmlformats.org/officeDocument/2006/relationships/image" Target="../media/image545.png"/><Relationship Id="rId589" Type="http://schemas.openxmlformats.org/officeDocument/2006/relationships/image" Target="../media/image587.png"/><Relationship Id="rId90" Type="http://schemas.openxmlformats.org/officeDocument/2006/relationships/image" Target="../media/image88.png"/><Relationship Id="rId186" Type="http://schemas.openxmlformats.org/officeDocument/2006/relationships/image" Target="../media/image184.png"/><Relationship Id="rId351" Type="http://schemas.openxmlformats.org/officeDocument/2006/relationships/image" Target="../media/image349.png"/><Relationship Id="rId393" Type="http://schemas.openxmlformats.org/officeDocument/2006/relationships/image" Target="../media/image391.png"/><Relationship Id="rId407" Type="http://schemas.openxmlformats.org/officeDocument/2006/relationships/image" Target="../media/image405.png"/><Relationship Id="rId449" Type="http://schemas.openxmlformats.org/officeDocument/2006/relationships/image" Target="../media/image447.png"/><Relationship Id="rId614" Type="http://schemas.openxmlformats.org/officeDocument/2006/relationships/image" Target="../media/image612.png"/><Relationship Id="rId211" Type="http://schemas.openxmlformats.org/officeDocument/2006/relationships/image" Target="../media/image209.png"/><Relationship Id="rId253" Type="http://schemas.openxmlformats.org/officeDocument/2006/relationships/image" Target="../media/image251.png"/><Relationship Id="rId295" Type="http://schemas.openxmlformats.org/officeDocument/2006/relationships/image" Target="../media/image293.png"/><Relationship Id="rId309" Type="http://schemas.openxmlformats.org/officeDocument/2006/relationships/image" Target="../media/image307.png"/><Relationship Id="rId460" Type="http://schemas.openxmlformats.org/officeDocument/2006/relationships/image" Target="../media/image458.png"/><Relationship Id="rId516" Type="http://schemas.openxmlformats.org/officeDocument/2006/relationships/image" Target="../media/image514.png"/><Relationship Id="rId48" Type="http://schemas.openxmlformats.org/officeDocument/2006/relationships/image" Target="../media/image46.png"/><Relationship Id="rId113" Type="http://schemas.openxmlformats.org/officeDocument/2006/relationships/image" Target="../media/image111.png"/><Relationship Id="rId320" Type="http://schemas.openxmlformats.org/officeDocument/2006/relationships/image" Target="../media/image318.png"/><Relationship Id="rId558" Type="http://schemas.openxmlformats.org/officeDocument/2006/relationships/image" Target="../media/image556.png"/><Relationship Id="rId155" Type="http://schemas.openxmlformats.org/officeDocument/2006/relationships/image" Target="../media/image153.png"/><Relationship Id="rId197" Type="http://schemas.openxmlformats.org/officeDocument/2006/relationships/image" Target="../media/image195.png"/><Relationship Id="rId362" Type="http://schemas.openxmlformats.org/officeDocument/2006/relationships/image" Target="../media/image360.png"/><Relationship Id="rId418" Type="http://schemas.openxmlformats.org/officeDocument/2006/relationships/image" Target="../media/image416.png"/><Relationship Id="rId625" Type="http://schemas.openxmlformats.org/officeDocument/2006/relationships/image" Target="../media/image623.png"/><Relationship Id="rId222" Type="http://schemas.openxmlformats.org/officeDocument/2006/relationships/image" Target="../media/image220.png"/><Relationship Id="rId264" Type="http://schemas.openxmlformats.org/officeDocument/2006/relationships/image" Target="../media/image262.png"/><Relationship Id="rId471" Type="http://schemas.openxmlformats.org/officeDocument/2006/relationships/image" Target="../media/image469.png"/><Relationship Id="rId17" Type="http://schemas.openxmlformats.org/officeDocument/2006/relationships/image" Target="../media/image15.png"/><Relationship Id="rId59" Type="http://schemas.openxmlformats.org/officeDocument/2006/relationships/image" Target="../media/image57.png"/><Relationship Id="rId124" Type="http://schemas.openxmlformats.org/officeDocument/2006/relationships/image" Target="../media/image122.png"/><Relationship Id="rId527" Type="http://schemas.openxmlformats.org/officeDocument/2006/relationships/image" Target="../media/image525.png"/><Relationship Id="rId569" Type="http://schemas.openxmlformats.org/officeDocument/2006/relationships/image" Target="../media/image567.png"/><Relationship Id="rId70" Type="http://schemas.openxmlformats.org/officeDocument/2006/relationships/image" Target="../media/image68.png"/><Relationship Id="rId166" Type="http://schemas.openxmlformats.org/officeDocument/2006/relationships/image" Target="../media/image164.png"/><Relationship Id="rId331" Type="http://schemas.openxmlformats.org/officeDocument/2006/relationships/image" Target="../media/image329.png"/><Relationship Id="rId373" Type="http://schemas.openxmlformats.org/officeDocument/2006/relationships/image" Target="../media/image371.png"/><Relationship Id="rId429" Type="http://schemas.openxmlformats.org/officeDocument/2006/relationships/image" Target="../media/image427.png"/><Relationship Id="rId580" Type="http://schemas.openxmlformats.org/officeDocument/2006/relationships/image" Target="../media/image578.png"/><Relationship Id="rId636" Type="http://schemas.openxmlformats.org/officeDocument/2006/relationships/image" Target="../media/image63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1.png"/><Relationship Id="rId2" Type="http://schemas.openxmlformats.org/officeDocument/2006/relationships/image" Target="../media/image65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8.png"/><Relationship Id="rId2" Type="http://schemas.openxmlformats.org/officeDocument/2006/relationships/image" Target="../media/image6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2"/>
          <p:cNvSpPr>
            <a:spLocks noChangeArrowheads="1"/>
          </p:cNvSpPr>
          <p:nvPr/>
        </p:nvSpPr>
        <p:spPr bwMode="auto">
          <a:xfrm>
            <a:off x="0" y="311150"/>
            <a:ext cx="23209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494429"/>
                </a:solidFill>
              </a:rPr>
              <a:t>PPT</a:t>
            </a:r>
            <a:r>
              <a:rPr lang="zh-CN" altLang="en-US" sz="1000">
                <a:solidFill>
                  <a:srgbClr val="494429"/>
                </a:solidFill>
                <a:sym typeface="宋体" panose="02010600030101010101" pitchFamily="2" charset="-122"/>
              </a:rPr>
              <a:t>模板下载：</a:t>
            </a:r>
            <a:r>
              <a:rPr lang="en-US" altLang="zh-CN" sz="1000">
                <a:solidFill>
                  <a:srgbClr val="494429"/>
                </a:solidFill>
                <a:hlinkClick r:id="rId2"/>
              </a:rPr>
              <a:t>www.1ppt.com/moban/</a:t>
            </a:r>
            <a:r>
              <a:rPr lang="en-US" altLang="zh-CN" sz="1000">
                <a:solidFill>
                  <a:srgbClr val="494429"/>
                </a:solidFill>
              </a:rPr>
              <a:t> </a:t>
            </a:r>
            <a:endParaRPr lang="zh-CN" altLang="en-US" sz="10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4099" name="圆角矩形 750"/>
          <p:cNvSpPr>
            <a:spLocks noChangeArrowheads="1"/>
          </p:cNvSpPr>
          <p:nvPr/>
        </p:nvSpPr>
        <p:spPr bwMode="auto">
          <a:xfrm>
            <a:off x="4660900" y="1370013"/>
            <a:ext cx="2925763" cy="1778000"/>
          </a:xfrm>
          <a:prstGeom prst="roundRect">
            <a:avLst>
              <a:gd name="adj" fmla="val 16667"/>
            </a:avLst>
          </a:prstGeom>
          <a:solidFill>
            <a:srgbClr val="595959"/>
          </a:solidFill>
          <a:ln w="6350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00" name="矩形 744"/>
          <p:cNvSpPr>
            <a:spLocks noChangeArrowheads="1"/>
          </p:cNvSpPr>
          <p:nvPr/>
        </p:nvSpPr>
        <p:spPr bwMode="auto">
          <a:xfrm>
            <a:off x="0" y="-26988"/>
            <a:ext cx="3060700" cy="5170488"/>
          </a:xfrm>
          <a:prstGeom prst="rect">
            <a:avLst/>
          </a:prstGeom>
          <a:solidFill>
            <a:srgbClr val="595959"/>
          </a:solidFill>
          <a:ln w="6350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410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25" y="76200"/>
            <a:ext cx="15494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2439988"/>
            <a:ext cx="252413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2471738"/>
            <a:ext cx="71438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25" y="2433638"/>
            <a:ext cx="4238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838" y="2549525"/>
            <a:ext cx="26987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676275"/>
            <a:ext cx="36513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00" y="676275"/>
            <a:ext cx="349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388" y="674688"/>
            <a:ext cx="36512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5" y="646113"/>
            <a:ext cx="20796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25" y="601663"/>
            <a:ext cx="2698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850" y="609600"/>
            <a:ext cx="26988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584200"/>
            <a:ext cx="34925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913" y="569913"/>
            <a:ext cx="9048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1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088" y="666750"/>
            <a:ext cx="80962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20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25" y="658813"/>
            <a:ext cx="142875" cy="6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Picture 2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0" y="628650"/>
            <a:ext cx="36513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Picture 2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325" y="619125"/>
            <a:ext cx="349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Picture 2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613" y="625475"/>
            <a:ext cx="36512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Picture 24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13" y="601663"/>
            <a:ext cx="196850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Picture 25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25" y="723900"/>
            <a:ext cx="26988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Picture 26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13" y="742950"/>
            <a:ext cx="36512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27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950" y="730250"/>
            <a:ext cx="34925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Picture 2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488" y="661988"/>
            <a:ext cx="134937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Picture 29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700" y="669925"/>
            <a:ext cx="439738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" name="Picture 30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0" y="2028825"/>
            <a:ext cx="2619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" name="Picture 31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813" y="2130425"/>
            <a:ext cx="2063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7" name="Freeform 32"/>
          <p:cNvSpPr>
            <a:spLocks noChangeArrowheads="1"/>
          </p:cNvSpPr>
          <p:nvPr/>
        </p:nvSpPr>
        <p:spPr bwMode="auto">
          <a:xfrm>
            <a:off x="4154488" y="2093913"/>
            <a:ext cx="114300" cy="96837"/>
          </a:xfrm>
          <a:custGeom>
            <a:avLst/>
            <a:gdLst>
              <a:gd name="T0" fmla="*/ 2147483646 w 38"/>
              <a:gd name="T1" fmla="*/ 2147483646 h 43"/>
              <a:gd name="T2" fmla="*/ 2147483646 w 38"/>
              <a:gd name="T3" fmla="*/ 2147483646 h 43"/>
              <a:gd name="T4" fmla="*/ 2147483646 w 38"/>
              <a:gd name="T5" fmla="*/ 0 h 43"/>
              <a:gd name="T6" fmla="*/ 2147483646 w 38"/>
              <a:gd name="T7" fmla="*/ 2147483646 h 43"/>
              <a:gd name="T8" fmla="*/ 2147483646 w 38"/>
              <a:gd name="T9" fmla="*/ 2147483646 h 43"/>
              <a:gd name="T10" fmla="*/ 2147483646 w 38"/>
              <a:gd name="T11" fmla="*/ 2147483646 h 43"/>
              <a:gd name="T12" fmla="*/ 0 w 38"/>
              <a:gd name="T13" fmla="*/ 2147483646 h 43"/>
              <a:gd name="T14" fmla="*/ 2147483646 w 38"/>
              <a:gd name="T15" fmla="*/ 2147483646 h 43"/>
              <a:gd name="T16" fmla="*/ 2147483646 w 38"/>
              <a:gd name="T17" fmla="*/ 2147483646 h 43"/>
              <a:gd name="T18" fmla="*/ 2147483646 w 38"/>
              <a:gd name="T19" fmla="*/ 2147483646 h 43"/>
              <a:gd name="T20" fmla="*/ 2147483646 w 38"/>
              <a:gd name="T21" fmla="*/ 2147483646 h 43"/>
              <a:gd name="T22" fmla="*/ 2147483646 w 38"/>
              <a:gd name="T23" fmla="*/ 2147483646 h 43"/>
              <a:gd name="T24" fmla="*/ 2147483646 w 38"/>
              <a:gd name="T25" fmla="*/ 2147483646 h 43"/>
              <a:gd name="T26" fmla="*/ 2147483646 w 38"/>
              <a:gd name="T27" fmla="*/ 2147483646 h 43"/>
              <a:gd name="T28" fmla="*/ 2147483646 w 38"/>
              <a:gd name="T29" fmla="*/ 2147483646 h 43"/>
              <a:gd name="T30" fmla="*/ 2147483646 w 38"/>
              <a:gd name="T31" fmla="*/ 2147483646 h 43"/>
              <a:gd name="T32" fmla="*/ 2147483646 w 38"/>
              <a:gd name="T33" fmla="*/ 2147483646 h 43"/>
              <a:gd name="T34" fmla="*/ 2147483646 w 38"/>
              <a:gd name="T35" fmla="*/ 2147483646 h 43"/>
              <a:gd name="T36" fmla="*/ 2147483646 w 38"/>
              <a:gd name="T37" fmla="*/ 2147483646 h 43"/>
              <a:gd name="T38" fmla="*/ 2147483646 w 38"/>
              <a:gd name="T39" fmla="*/ 2147483646 h 43"/>
              <a:gd name="T40" fmla="*/ 2147483646 w 38"/>
              <a:gd name="T41" fmla="*/ 2147483646 h 4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8"/>
              <a:gd name="T64" fmla="*/ 0 h 43"/>
              <a:gd name="T65" fmla="*/ 38 w 38"/>
              <a:gd name="T66" fmla="*/ 43 h 4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8" h="43">
                <a:moveTo>
                  <a:pt x="20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2" y="7"/>
                  <a:pt x="15" y="4"/>
                  <a:pt x="11" y="0"/>
                </a:cubicBezTo>
                <a:cubicBezTo>
                  <a:pt x="10" y="4"/>
                  <a:pt x="10" y="6"/>
                  <a:pt x="11" y="9"/>
                </a:cubicBezTo>
                <a:cubicBezTo>
                  <a:pt x="12" y="14"/>
                  <a:pt x="13" y="17"/>
                  <a:pt x="17" y="17"/>
                </a:cubicBezTo>
                <a:cubicBezTo>
                  <a:pt x="15" y="17"/>
                  <a:pt x="12" y="18"/>
                  <a:pt x="10" y="19"/>
                </a:cubicBezTo>
                <a:cubicBezTo>
                  <a:pt x="8" y="20"/>
                  <a:pt x="2" y="21"/>
                  <a:pt x="0" y="24"/>
                </a:cubicBezTo>
                <a:cubicBezTo>
                  <a:pt x="3" y="26"/>
                  <a:pt x="5" y="28"/>
                  <a:pt x="8" y="28"/>
                </a:cubicBezTo>
                <a:cubicBezTo>
                  <a:pt x="11" y="28"/>
                  <a:pt x="15" y="26"/>
                  <a:pt x="18" y="23"/>
                </a:cubicBezTo>
                <a:cubicBezTo>
                  <a:pt x="12" y="28"/>
                  <a:pt x="16" y="37"/>
                  <a:pt x="18" y="43"/>
                </a:cubicBezTo>
                <a:cubicBezTo>
                  <a:pt x="20" y="41"/>
                  <a:pt x="22" y="37"/>
                  <a:pt x="23" y="34"/>
                </a:cubicBezTo>
                <a:cubicBezTo>
                  <a:pt x="23" y="32"/>
                  <a:pt x="22" y="30"/>
                  <a:pt x="22" y="28"/>
                </a:cubicBezTo>
                <a:cubicBezTo>
                  <a:pt x="22" y="26"/>
                  <a:pt x="22" y="24"/>
                  <a:pt x="22" y="23"/>
                </a:cubicBezTo>
                <a:cubicBezTo>
                  <a:pt x="22" y="25"/>
                  <a:pt x="25" y="27"/>
                  <a:pt x="27" y="28"/>
                </a:cubicBezTo>
                <a:cubicBezTo>
                  <a:pt x="29" y="29"/>
                  <a:pt x="35" y="31"/>
                  <a:pt x="38" y="29"/>
                </a:cubicBezTo>
                <a:cubicBezTo>
                  <a:pt x="36" y="26"/>
                  <a:pt x="34" y="22"/>
                  <a:pt x="31" y="21"/>
                </a:cubicBezTo>
                <a:cubicBezTo>
                  <a:pt x="29" y="20"/>
                  <a:pt x="27" y="18"/>
                  <a:pt x="25" y="18"/>
                </a:cubicBezTo>
                <a:cubicBezTo>
                  <a:pt x="23" y="18"/>
                  <a:pt x="22" y="18"/>
                  <a:pt x="21" y="18"/>
                </a:cubicBezTo>
                <a:cubicBezTo>
                  <a:pt x="25" y="19"/>
                  <a:pt x="35" y="11"/>
                  <a:pt x="32" y="6"/>
                </a:cubicBezTo>
                <a:cubicBezTo>
                  <a:pt x="29" y="7"/>
                  <a:pt x="18" y="10"/>
                  <a:pt x="18" y="16"/>
                </a:cubicBezTo>
                <a:lnTo>
                  <a:pt x="2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28" name="Picture 33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363" y="2009775"/>
            <a:ext cx="2603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9" name="Picture 34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075" y="2065338"/>
            <a:ext cx="207963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0" name="Freeform 35"/>
          <p:cNvSpPr>
            <a:spLocks noChangeArrowheads="1"/>
          </p:cNvSpPr>
          <p:nvPr/>
        </p:nvSpPr>
        <p:spPr bwMode="auto">
          <a:xfrm>
            <a:off x="3984625" y="2025650"/>
            <a:ext cx="104775" cy="93663"/>
          </a:xfrm>
          <a:custGeom>
            <a:avLst/>
            <a:gdLst>
              <a:gd name="T0" fmla="*/ 2147483646 w 35"/>
              <a:gd name="T1" fmla="*/ 2147483646 h 42"/>
              <a:gd name="T2" fmla="*/ 2147483646 w 35"/>
              <a:gd name="T3" fmla="*/ 2147483646 h 42"/>
              <a:gd name="T4" fmla="*/ 2147483646 w 35"/>
              <a:gd name="T5" fmla="*/ 2147483646 h 42"/>
              <a:gd name="T6" fmla="*/ 2147483646 w 35"/>
              <a:gd name="T7" fmla="*/ 2147483646 h 42"/>
              <a:gd name="T8" fmla="*/ 2147483646 w 35"/>
              <a:gd name="T9" fmla="*/ 2147483646 h 42"/>
              <a:gd name="T10" fmla="*/ 2147483646 w 35"/>
              <a:gd name="T11" fmla="*/ 2147483646 h 42"/>
              <a:gd name="T12" fmla="*/ 2147483646 w 35"/>
              <a:gd name="T13" fmla="*/ 2147483646 h 42"/>
              <a:gd name="T14" fmla="*/ 2147483646 w 35"/>
              <a:gd name="T15" fmla="*/ 2147483646 h 42"/>
              <a:gd name="T16" fmla="*/ 2147483646 w 35"/>
              <a:gd name="T17" fmla="*/ 2147483646 h 42"/>
              <a:gd name="T18" fmla="*/ 2147483646 w 35"/>
              <a:gd name="T19" fmla="*/ 2147483646 h 42"/>
              <a:gd name="T20" fmla="*/ 2147483646 w 35"/>
              <a:gd name="T21" fmla="*/ 2147483646 h 42"/>
              <a:gd name="T22" fmla="*/ 2147483646 w 35"/>
              <a:gd name="T23" fmla="*/ 2147483646 h 42"/>
              <a:gd name="T24" fmla="*/ 2147483646 w 35"/>
              <a:gd name="T25" fmla="*/ 2147483646 h 42"/>
              <a:gd name="T26" fmla="*/ 2147483646 w 35"/>
              <a:gd name="T27" fmla="*/ 2147483646 h 42"/>
              <a:gd name="T28" fmla="*/ 0 w 35"/>
              <a:gd name="T29" fmla="*/ 2147483646 h 42"/>
              <a:gd name="T30" fmla="*/ 2147483646 w 35"/>
              <a:gd name="T31" fmla="*/ 2147483646 h 42"/>
              <a:gd name="T32" fmla="*/ 2147483646 w 35"/>
              <a:gd name="T33" fmla="*/ 2147483646 h 42"/>
              <a:gd name="T34" fmla="*/ 2147483646 w 35"/>
              <a:gd name="T35" fmla="*/ 2147483646 h 42"/>
              <a:gd name="T36" fmla="*/ 2147483646 w 35"/>
              <a:gd name="T37" fmla="*/ 0 h 42"/>
              <a:gd name="T38" fmla="*/ 2147483646 w 35"/>
              <a:gd name="T39" fmla="*/ 2147483646 h 42"/>
              <a:gd name="T40" fmla="*/ 2147483646 w 35"/>
              <a:gd name="T41" fmla="*/ 2147483646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5"/>
              <a:gd name="T64" fmla="*/ 0 h 42"/>
              <a:gd name="T65" fmla="*/ 35 w 35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5" h="42">
                <a:moveTo>
                  <a:pt x="21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3" y="7"/>
                  <a:pt x="30" y="9"/>
                  <a:pt x="35" y="8"/>
                </a:cubicBezTo>
                <a:cubicBezTo>
                  <a:pt x="34" y="11"/>
                  <a:pt x="33" y="13"/>
                  <a:pt x="31" y="16"/>
                </a:cubicBezTo>
                <a:cubicBezTo>
                  <a:pt x="28" y="19"/>
                  <a:pt x="26" y="21"/>
                  <a:pt x="22" y="19"/>
                </a:cubicBezTo>
                <a:cubicBezTo>
                  <a:pt x="24" y="20"/>
                  <a:pt x="26" y="22"/>
                  <a:pt x="27" y="24"/>
                </a:cubicBezTo>
                <a:cubicBezTo>
                  <a:pt x="29" y="26"/>
                  <a:pt x="33" y="31"/>
                  <a:pt x="33" y="35"/>
                </a:cubicBezTo>
                <a:cubicBezTo>
                  <a:pt x="30" y="34"/>
                  <a:pt x="28" y="35"/>
                  <a:pt x="25" y="33"/>
                </a:cubicBezTo>
                <a:cubicBezTo>
                  <a:pt x="23" y="31"/>
                  <a:pt x="20" y="28"/>
                  <a:pt x="20" y="23"/>
                </a:cubicBezTo>
                <a:cubicBezTo>
                  <a:pt x="22" y="31"/>
                  <a:pt x="15" y="38"/>
                  <a:pt x="11" y="42"/>
                </a:cubicBezTo>
                <a:cubicBezTo>
                  <a:pt x="10" y="39"/>
                  <a:pt x="10" y="35"/>
                  <a:pt x="11" y="31"/>
                </a:cubicBezTo>
                <a:cubicBezTo>
                  <a:pt x="12" y="29"/>
                  <a:pt x="13" y="27"/>
                  <a:pt x="14" y="25"/>
                </a:cubicBezTo>
                <a:cubicBezTo>
                  <a:pt x="14" y="24"/>
                  <a:pt x="15" y="22"/>
                  <a:pt x="16" y="21"/>
                </a:cubicBezTo>
                <a:cubicBezTo>
                  <a:pt x="14" y="23"/>
                  <a:pt x="12" y="23"/>
                  <a:pt x="10" y="23"/>
                </a:cubicBezTo>
                <a:cubicBezTo>
                  <a:pt x="7" y="23"/>
                  <a:pt x="2" y="21"/>
                  <a:pt x="0" y="18"/>
                </a:cubicBezTo>
                <a:cubicBezTo>
                  <a:pt x="3" y="16"/>
                  <a:pt x="7" y="14"/>
                  <a:pt x="10" y="14"/>
                </a:cubicBezTo>
                <a:cubicBezTo>
                  <a:pt x="12" y="14"/>
                  <a:pt x="14" y="15"/>
                  <a:pt x="16" y="16"/>
                </a:cubicBezTo>
                <a:cubicBezTo>
                  <a:pt x="17" y="16"/>
                  <a:pt x="17" y="17"/>
                  <a:pt x="18" y="17"/>
                </a:cubicBezTo>
                <a:cubicBezTo>
                  <a:pt x="15" y="16"/>
                  <a:pt x="11" y="3"/>
                  <a:pt x="15" y="0"/>
                </a:cubicBezTo>
                <a:cubicBezTo>
                  <a:pt x="18" y="3"/>
                  <a:pt x="25" y="12"/>
                  <a:pt x="22" y="17"/>
                </a:cubicBezTo>
                <a:lnTo>
                  <a:pt x="21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31" name="Picture 36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639763"/>
            <a:ext cx="36513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" name="Picture 37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513" y="1274763"/>
            <a:ext cx="36512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3" name="Picture 38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163" y="1200150"/>
            <a:ext cx="12700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4" name="Picture 39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206500"/>
            <a:ext cx="90488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5" name="Picture 40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900" y="1092200"/>
            <a:ext cx="449263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6" name="Picture 41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063" y="1257300"/>
            <a:ext cx="80962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" name="Picture 42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1082675"/>
            <a:ext cx="98425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8" name="Picture 43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275" y="1212850"/>
            <a:ext cx="13493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9" name="Picture 44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575" y="1193800"/>
            <a:ext cx="127000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0" name="Picture 45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075" y="1855788"/>
            <a:ext cx="279400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1" name="Picture 46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463" y="1814513"/>
            <a:ext cx="1889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2" name="Picture 47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944688"/>
            <a:ext cx="169863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3" name="Picture 48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1820863"/>
            <a:ext cx="21590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4" name="Picture 49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463" y="1908175"/>
            <a:ext cx="125412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45" name="Freeform 50"/>
          <p:cNvSpPr>
            <a:spLocks noChangeArrowheads="1"/>
          </p:cNvSpPr>
          <p:nvPr/>
        </p:nvSpPr>
        <p:spPr bwMode="auto">
          <a:xfrm>
            <a:off x="3513138" y="1976438"/>
            <a:ext cx="71437" cy="74612"/>
          </a:xfrm>
          <a:custGeom>
            <a:avLst/>
            <a:gdLst>
              <a:gd name="T0" fmla="*/ 2147483646 w 24"/>
              <a:gd name="T1" fmla="*/ 2147483646 h 33"/>
              <a:gd name="T2" fmla="*/ 2147483646 w 24"/>
              <a:gd name="T3" fmla="*/ 2147483646 h 33"/>
              <a:gd name="T4" fmla="*/ 0 w 24"/>
              <a:gd name="T5" fmla="*/ 2147483646 h 33"/>
              <a:gd name="T6" fmla="*/ 2147483646 w 24"/>
              <a:gd name="T7" fmla="*/ 2147483646 h 33"/>
              <a:gd name="T8" fmla="*/ 2147483646 w 24"/>
              <a:gd name="T9" fmla="*/ 2147483646 h 33"/>
              <a:gd name="T10" fmla="*/ 2147483646 w 24"/>
              <a:gd name="T11" fmla="*/ 2147483646 h 33"/>
              <a:gd name="T12" fmla="*/ 2147483646 w 24"/>
              <a:gd name="T13" fmla="*/ 2147483646 h 33"/>
              <a:gd name="T14" fmla="*/ 2147483646 w 24"/>
              <a:gd name="T15" fmla="*/ 2147483646 h 33"/>
              <a:gd name="T16" fmla="*/ 2147483646 w 24"/>
              <a:gd name="T17" fmla="*/ 2147483646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"/>
              <a:gd name="T28" fmla="*/ 0 h 33"/>
              <a:gd name="T29" fmla="*/ 24 w 24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" h="33">
                <a:moveTo>
                  <a:pt x="15" y="32"/>
                </a:moveTo>
                <a:cubicBezTo>
                  <a:pt x="1" y="16"/>
                  <a:pt x="1" y="16"/>
                  <a:pt x="1" y="16"/>
                </a:cubicBezTo>
                <a:cubicBezTo>
                  <a:pt x="0" y="15"/>
                  <a:pt x="0" y="13"/>
                  <a:pt x="0" y="12"/>
                </a:cubicBezTo>
                <a:cubicBezTo>
                  <a:pt x="6" y="1"/>
                  <a:pt x="6" y="1"/>
                  <a:pt x="6" y="1"/>
                </a:cubicBezTo>
                <a:cubicBezTo>
                  <a:pt x="7" y="0"/>
                  <a:pt x="8" y="0"/>
                  <a:pt x="9" y="1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8"/>
                  <a:pt x="24" y="20"/>
                  <a:pt x="23" y="2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3"/>
                  <a:pt x="16" y="33"/>
                  <a:pt x="15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46" name="Picture 51"/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2601913"/>
            <a:ext cx="18891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7" name="Picture 52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613" y="1739900"/>
            <a:ext cx="2508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8" name="Picture 53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588" y="2882900"/>
            <a:ext cx="2698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9" name="Picture 54"/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5" y="2768600"/>
            <a:ext cx="169863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0" name="Picture 55"/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38" y="2771775"/>
            <a:ext cx="98425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1" name="Picture 56"/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8" y="2806700"/>
            <a:ext cx="13493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2" name="Picture 57"/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925" y="2970213"/>
            <a:ext cx="144463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3" name="Picture 58"/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3055938"/>
            <a:ext cx="206375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4" name="Picture 59"/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63" y="3114675"/>
            <a:ext cx="134937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5" name="Picture 60"/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388" y="3092450"/>
            <a:ext cx="117475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6" name="Picture 61"/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38" y="3025775"/>
            <a:ext cx="127000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7" name="Picture 62"/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911475"/>
            <a:ext cx="179387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8" name="Picture 63"/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2870200"/>
            <a:ext cx="1539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9" name="Picture 64"/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947988"/>
            <a:ext cx="350838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60" name="Freeform 65"/>
          <p:cNvSpPr>
            <a:spLocks noChangeArrowheads="1"/>
          </p:cNvSpPr>
          <p:nvPr/>
        </p:nvSpPr>
        <p:spPr bwMode="auto">
          <a:xfrm>
            <a:off x="3330575" y="3009900"/>
            <a:ext cx="239713" cy="333375"/>
          </a:xfrm>
          <a:custGeom>
            <a:avLst/>
            <a:gdLst>
              <a:gd name="T0" fmla="*/ 2147483646 w 80"/>
              <a:gd name="T1" fmla="*/ 2147483646 h 148"/>
              <a:gd name="T2" fmla="*/ 2147483646 w 80"/>
              <a:gd name="T3" fmla="*/ 2147483646 h 148"/>
              <a:gd name="T4" fmla="*/ 2147483646 w 80"/>
              <a:gd name="T5" fmla="*/ 2147483646 h 148"/>
              <a:gd name="T6" fmla="*/ 0 w 80"/>
              <a:gd name="T7" fmla="*/ 2147483646 h 148"/>
              <a:gd name="T8" fmla="*/ 0 w 80"/>
              <a:gd name="T9" fmla="*/ 2147483646 h 148"/>
              <a:gd name="T10" fmla="*/ 2147483646 w 80"/>
              <a:gd name="T11" fmla="*/ 0 h 148"/>
              <a:gd name="T12" fmla="*/ 2147483646 w 80"/>
              <a:gd name="T13" fmla="*/ 2147483646 h 148"/>
              <a:gd name="T14" fmla="*/ 2147483646 w 80"/>
              <a:gd name="T15" fmla="*/ 2147483646 h 148"/>
              <a:gd name="T16" fmla="*/ 2147483646 w 80"/>
              <a:gd name="T17" fmla="*/ 2147483646 h 1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0"/>
              <a:gd name="T28" fmla="*/ 0 h 148"/>
              <a:gd name="T29" fmla="*/ 80 w 80"/>
              <a:gd name="T30" fmla="*/ 148 h 14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0" h="148">
                <a:moveTo>
                  <a:pt x="80" y="146"/>
                </a:move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7" y="148"/>
                  <a:pt x="77" y="147"/>
                </a:cubicBezTo>
                <a:cubicBezTo>
                  <a:pt x="48" y="102"/>
                  <a:pt x="22" y="54"/>
                  <a:pt x="0" y="4"/>
                </a:cubicBezTo>
                <a:cubicBezTo>
                  <a:pt x="0" y="3"/>
                  <a:pt x="0" y="2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25" y="52"/>
                  <a:pt x="51" y="99"/>
                  <a:pt x="80" y="144"/>
                </a:cubicBezTo>
                <a:cubicBezTo>
                  <a:pt x="80" y="145"/>
                  <a:pt x="80" y="146"/>
                  <a:pt x="80" y="1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1" name="Freeform 66"/>
          <p:cNvSpPr>
            <a:spLocks noChangeArrowheads="1"/>
          </p:cNvSpPr>
          <p:nvPr/>
        </p:nvSpPr>
        <p:spPr bwMode="auto">
          <a:xfrm>
            <a:off x="3348038" y="3000375"/>
            <a:ext cx="239712" cy="330200"/>
          </a:xfrm>
          <a:custGeom>
            <a:avLst/>
            <a:gdLst>
              <a:gd name="T0" fmla="*/ 2147483646 w 80"/>
              <a:gd name="T1" fmla="*/ 2147483646 h 147"/>
              <a:gd name="T2" fmla="*/ 2147483646 w 80"/>
              <a:gd name="T3" fmla="*/ 2147483646 h 147"/>
              <a:gd name="T4" fmla="*/ 2147483646 w 80"/>
              <a:gd name="T5" fmla="*/ 2147483646 h 147"/>
              <a:gd name="T6" fmla="*/ 0 w 80"/>
              <a:gd name="T7" fmla="*/ 2147483646 h 147"/>
              <a:gd name="T8" fmla="*/ 0 w 80"/>
              <a:gd name="T9" fmla="*/ 2147483646 h 147"/>
              <a:gd name="T10" fmla="*/ 2147483646 w 80"/>
              <a:gd name="T11" fmla="*/ 0 h 147"/>
              <a:gd name="T12" fmla="*/ 2147483646 w 80"/>
              <a:gd name="T13" fmla="*/ 2147483646 h 147"/>
              <a:gd name="T14" fmla="*/ 2147483646 w 80"/>
              <a:gd name="T15" fmla="*/ 2147483646 h 147"/>
              <a:gd name="T16" fmla="*/ 2147483646 w 80"/>
              <a:gd name="T17" fmla="*/ 2147483646 h 1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0"/>
              <a:gd name="T28" fmla="*/ 0 h 147"/>
              <a:gd name="T29" fmla="*/ 80 w 80"/>
              <a:gd name="T30" fmla="*/ 147 h 1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0" h="147">
                <a:moveTo>
                  <a:pt x="79" y="145"/>
                </a:moveTo>
                <a:cubicBezTo>
                  <a:pt x="78" y="147"/>
                  <a:pt x="78" y="147"/>
                  <a:pt x="78" y="147"/>
                </a:cubicBezTo>
                <a:cubicBezTo>
                  <a:pt x="77" y="147"/>
                  <a:pt x="77" y="147"/>
                  <a:pt x="76" y="146"/>
                </a:cubicBezTo>
                <a:cubicBezTo>
                  <a:pt x="47" y="101"/>
                  <a:pt x="22" y="54"/>
                  <a:pt x="0" y="4"/>
                </a:cubicBezTo>
                <a:cubicBezTo>
                  <a:pt x="0" y="3"/>
                  <a:pt x="0" y="2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1"/>
                  <a:pt x="4" y="1"/>
                </a:cubicBezTo>
                <a:cubicBezTo>
                  <a:pt x="25" y="51"/>
                  <a:pt x="51" y="99"/>
                  <a:pt x="79" y="143"/>
                </a:cubicBezTo>
                <a:cubicBezTo>
                  <a:pt x="80" y="144"/>
                  <a:pt x="80" y="145"/>
                  <a:pt x="79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2" name="Freeform 67"/>
          <p:cNvSpPr>
            <a:spLocks noChangeArrowheads="1"/>
          </p:cNvSpPr>
          <p:nvPr/>
        </p:nvSpPr>
        <p:spPr bwMode="auto">
          <a:xfrm>
            <a:off x="3365500" y="2990850"/>
            <a:ext cx="238125" cy="330200"/>
          </a:xfrm>
          <a:custGeom>
            <a:avLst/>
            <a:gdLst>
              <a:gd name="T0" fmla="*/ 2147483646 w 79"/>
              <a:gd name="T1" fmla="*/ 2147483646 h 146"/>
              <a:gd name="T2" fmla="*/ 2147483646 w 79"/>
              <a:gd name="T3" fmla="*/ 2147483646 h 146"/>
              <a:gd name="T4" fmla="*/ 2147483646 w 79"/>
              <a:gd name="T5" fmla="*/ 2147483646 h 146"/>
              <a:gd name="T6" fmla="*/ 0 w 79"/>
              <a:gd name="T7" fmla="*/ 2147483646 h 146"/>
              <a:gd name="T8" fmla="*/ 0 w 79"/>
              <a:gd name="T9" fmla="*/ 2147483646 h 146"/>
              <a:gd name="T10" fmla="*/ 2147483646 w 79"/>
              <a:gd name="T11" fmla="*/ 0 h 146"/>
              <a:gd name="T12" fmla="*/ 2147483646 w 79"/>
              <a:gd name="T13" fmla="*/ 2147483646 h 146"/>
              <a:gd name="T14" fmla="*/ 2147483646 w 79"/>
              <a:gd name="T15" fmla="*/ 2147483646 h 146"/>
              <a:gd name="T16" fmla="*/ 2147483646 w 79"/>
              <a:gd name="T17" fmla="*/ 2147483646 h 14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9"/>
              <a:gd name="T28" fmla="*/ 0 h 146"/>
              <a:gd name="T29" fmla="*/ 79 w 79"/>
              <a:gd name="T30" fmla="*/ 146 h 14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9" h="146">
                <a:moveTo>
                  <a:pt x="79" y="144"/>
                </a:moveTo>
                <a:cubicBezTo>
                  <a:pt x="77" y="146"/>
                  <a:pt x="77" y="146"/>
                  <a:pt x="77" y="146"/>
                </a:cubicBezTo>
                <a:cubicBezTo>
                  <a:pt x="77" y="146"/>
                  <a:pt x="76" y="146"/>
                  <a:pt x="76" y="145"/>
                </a:cubicBezTo>
                <a:cubicBezTo>
                  <a:pt x="47" y="101"/>
                  <a:pt x="22" y="5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1"/>
                </a:cubicBezTo>
                <a:cubicBezTo>
                  <a:pt x="25" y="51"/>
                  <a:pt x="50" y="98"/>
                  <a:pt x="79" y="142"/>
                </a:cubicBezTo>
                <a:cubicBezTo>
                  <a:pt x="79" y="143"/>
                  <a:pt x="79" y="144"/>
                  <a:pt x="79" y="1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63" name="Picture 68"/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0" y="2728913"/>
            <a:ext cx="71438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4" name="Picture 69"/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113" y="2605088"/>
            <a:ext cx="714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5" name="Picture 70"/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338" y="2767013"/>
            <a:ext cx="134937" cy="17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6" name="Picture 71"/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338" y="2794000"/>
            <a:ext cx="169862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67" name="Freeform 72"/>
          <p:cNvSpPr>
            <a:spLocks noChangeArrowheads="1"/>
          </p:cNvSpPr>
          <p:nvPr/>
        </p:nvSpPr>
        <p:spPr bwMode="auto">
          <a:xfrm>
            <a:off x="3227388" y="2838450"/>
            <a:ext cx="15875" cy="23813"/>
          </a:xfrm>
          <a:custGeom>
            <a:avLst/>
            <a:gdLst>
              <a:gd name="T0" fmla="*/ 2147483646 w 5"/>
              <a:gd name="T1" fmla="*/ 2147483646 h 11"/>
              <a:gd name="T2" fmla="*/ 2147483646 w 5"/>
              <a:gd name="T3" fmla="*/ 2147483646 h 11"/>
              <a:gd name="T4" fmla="*/ 2147483646 w 5"/>
              <a:gd name="T5" fmla="*/ 2147483646 h 11"/>
              <a:gd name="T6" fmla="*/ 0 w 5"/>
              <a:gd name="T7" fmla="*/ 2147483646 h 11"/>
              <a:gd name="T8" fmla="*/ 0 w 5"/>
              <a:gd name="T9" fmla="*/ 2147483646 h 11"/>
              <a:gd name="T10" fmla="*/ 2147483646 w 5"/>
              <a:gd name="T11" fmla="*/ 2147483646 h 11"/>
              <a:gd name="T12" fmla="*/ 2147483646 w 5"/>
              <a:gd name="T13" fmla="*/ 2147483646 h 11"/>
              <a:gd name="T14" fmla="*/ 2147483646 w 5"/>
              <a:gd name="T15" fmla="*/ 2147483646 h 11"/>
              <a:gd name="T16" fmla="*/ 2147483646 w 5"/>
              <a:gd name="T17" fmla="*/ 2147483646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"/>
              <a:gd name="T28" fmla="*/ 0 h 11"/>
              <a:gd name="T29" fmla="*/ 5 w 5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" h="11">
                <a:moveTo>
                  <a:pt x="4" y="10"/>
                </a:moveTo>
                <a:cubicBezTo>
                  <a:pt x="4" y="11"/>
                  <a:pt x="4" y="11"/>
                  <a:pt x="4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8" name="Freeform 73"/>
          <p:cNvSpPr>
            <a:spLocks noChangeArrowheads="1"/>
          </p:cNvSpPr>
          <p:nvPr/>
        </p:nvSpPr>
        <p:spPr bwMode="auto">
          <a:xfrm>
            <a:off x="3240088" y="2833688"/>
            <a:ext cx="14287" cy="23812"/>
          </a:xfrm>
          <a:custGeom>
            <a:avLst/>
            <a:gdLst>
              <a:gd name="T0" fmla="*/ 2147483646 w 5"/>
              <a:gd name="T1" fmla="*/ 2147483646 h 11"/>
              <a:gd name="T2" fmla="*/ 2147483646 w 5"/>
              <a:gd name="T3" fmla="*/ 2147483646 h 11"/>
              <a:gd name="T4" fmla="*/ 2147483646 w 5"/>
              <a:gd name="T5" fmla="*/ 2147483646 h 11"/>
              <a:gd name="T6" fmla="*/ 0 w 5"/>
              <a:gd name="T7" fmla="*/ 2147483646 h 11"/>
              <a:gd name="T8" fmla="*/ 0 w 5"/>
              <a:gd name="T9" fmla="*/ 2147483646 h 11"/>
              <a:gd name="T10" fmla="*/ 2147483646 w 5"/>
              <a:gd name="T11" fmla="*/ 2147483646 h 11"/>
              <a:gd name="T12" fmla="*/ 2147483646 w 5"/>
              <a:gd name="T13" fmla="*/ 2147483646 h 11"/>
              <a:gd name="T14" fmla="*/ 2147483646 w 5"/>
              <a:gd name="T15" fmla="*/ 2147483646 h 11"/>
              <a:gd name="T16" fmla="*/ 2147483646 w 5"/>
              <a:gd name="T17" fmla="*/ 2147483646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"/>
              <a:gd name="T28" fmla="*/ 0 h 11"/>
              <a:gd name="T29" fmla="*/ 5 w 5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" h="11">
                <a:moveTo>
                  <a:pt x="4" y="10"/>
                </a:move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2" y="11"/>
                  <a:pt x="2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1"/>
                  <a:pt x="2" y="1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4" y="10"/>
                  <a:pt x="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69" name="Freeform 74"/>
          <p:cNvSpPr>
            <a:spLocks noChangeArrowheads="1"/>
          </p:cNvSpPr>
          <p:nvPr/>
        </p:nvSpPr>
        <p:spPr bwMode="auto">
          <a:xfrm>
            <a:off x="3249613" y="2828925"/>
            <a:ext cx="14287" cy="25400"/>
          </a:xfrm>
          <a:custGeom>
            <a:avLst/>
            <a:gdLst>
              <a:gd name="T0" fmla="*/ 2147483646 w 5"/>
              <a:gd name="T1" fmla="*/ 2147483646 h 11"/>
              <a:gd name="T2" fmla="*/ 2147483646 w 5"/>
              <a:gd name="T3" fmla="*/ 2147483646 h 11"/>
              <a:gd name="T4" fmla="*/ 2147483646 w 5"/>
              <a:gd name="T5" fmla="*/ 2147483646 h 11"/>
              <a:gd name="T6" fmla="*/ 0 w 5"/>
              <a:gd name="T7" fmla="*/ 2147483646 h 11"/>
              <a:gd name="T8" fmla="*/ 2147483646 w 5"/>
              <a:gd name="T9" fmla="*/ 2147483646 h 11"/>
              <a:gd name="T10" fmla="*/ 2147483646 w 5"/>
              <a:gd name="T11" fmla="*/ 2147483646 h 11"/>
              <a:gd name="T12" fmla="*/ 2147483646 w 5"/>
              <a:gd name="T13" fmla="*/ 2147483646 h 11"/>
              <a:gd name="T14" fmla="*/ 2147483646 w 5"/>
              <a:gd name="T15" fmla="*/ 2147483646 h 11"/>
              <a:gd name="T16" fmla="*/ 2147483646 w 5"/>
              <a:gd name="T17" fmla="*/ 2147483646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"/>
              <a:gd name="T28" fmla="*/ 0 h 11"/>
              <a:gd name="T29" fmla="*/ 5 w 5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" h="11">
                <a:moveTo>
                  <a:pt x="5" y="10"/>
                </a:moveTo>
                <a:cubicBezTo>
                  <a:pt x="4" y="11"/>
                  <a:pt x="4" y="11"/>
                  <a:pt x="4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1"/>
                  <a:pt x="3" y="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0" name="Freeform 75"/>
          <p:cNvSpPr>
            <a:spLocks noChangeArrowheads="1"/>
          </p:cNvSpPr>
          <p:nvPr/>
        </p:nvSpPr>
        <p:spPr bwMode="auto">
          <a:xfrm>
            <a:off x="3260725" y="2825750"/>
            <a:ext cx="15875" cy="23813"/>
          </a:xfrm>
          <a:custGeom>
            <a:avLst/>
            <a:gdLst>
              <a:gd name="T0" fmla="*/ 2147483646 w 5"/>
              <a:gd name="T1" fmla="*/ 2147483646 h 11"/>
              <a:gd name="T2" fmla="*/ 2147483646 w 5"/>
              <a:gd name="T3" fmla="*/ 2147483646 h 11"/>
              <a:gd name="T4" fmla="*/ 2147483646 w 5"/>
              <a:gd name="T5" fmla="*/ 2147483646 h 11"/>
              <a:gd name="T6" fmla="*/ 0 w 5"/>
              <a:gd name="T7" fmla="*/ 2147483646 h 11"/>
              <a:gd name="T8" fmla="*/ 0 w 5"/>
              <a:gd name="T9" fmla="*/ 2147483646 h 11"/>
              <a:gd name="T10" fmla="*/ 2147483646 w 5"/>
              <a:gd name="T11" fmla="*/ 2147483646 h 11"/>
              <a:gd name="T12" fmla="*/ 2147483646 w 5"/>
              <a:gd name="T13" fmla="*/ 2147483646 h 11"/>
              <a:gd name="T14" fmla="*/ 2147483646 w 5"/>
              <a:gd name="T15" fmla="*/ 2147483646 h 11"/>
              <a:gd name="T16" fmla="*/ 2147483646 w 5"/>
              <a:gd name="T17" fmla="*/ 2147483646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"/>
              <a:gd name="T28" fmla="*/ 0 h 11"/>
              <a:gd name="T29" fmla="*/ 5 w 5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" h="11">
                <a:moveTo>
                  <a:pt x="4" y="10"/>
                </a:move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2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1" name="Freeform 76"/>
          <p:cNvSpPr>
            <a:spLocks noChangeArrowheads="1"/>
          </p:cNvSpPr>
          <p:nvPr/>
        </p:nvSpPr>
        <p:spPr bwMode="auto">
          <a:xfrm>
            <a:off x="3270250" y="2819400"/>
            <a:ext cx="14288" cy="25400"/>
          </a:xfrm>
          <a:custGeom>
            <a:avLst/>
            <a:gdLst>
              <a:gd name="T0" fmla="*/ 2147483646 w 5"/>
              <a:gd name="T1" fmla="*/ 2147483646 h 11"/>
              <a:gd name="T2" fmla="*/ 2147483646 w 5"/>
              <a:gd name="T3" fmla="*/ 2147483646 h 11"/>
              <a:gd name="T4" fmla="*/ 2147483646 w 5"/>
              <a:gd name="T5" fmla="*/ 2147483646 h 11"/>
              <a:gd name="T6" fmla="*/ 2147483646 w 5"/>
              <a:gd name="T7" fmla="*/ 2147483646 h 11"/>
              <a:gd name="T8" fmla="*/ 2147483646 w 5"/>
              <a:gd name="T9" fmla="*/ 2147483646 h 11"/>
              <a:gd name="T10" fmla="*/ 2147483646 w 5"/>
              <a:gd name="T11" fmla="*/ 2147483646 h 11"/>
              <a:gd name="T12" fmla="*/ 2147483646 w 5"/>
              <a:gd name="T13" fmla="*/ 2147483646 h 11"/>
              <a:gd name="T14" fmla="*/ 2147483646 w 5"/>
              <a:gd name="T15" fmla="*/ 2147483646 h 11"/>
              <a:gd name="T16" fmla="*/ 2147483646 w 5"/>
              <a:gd name="T17" fmla="*/ 2147483646 h 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"/>
              <a:gd name="T28" fmla="*/ 0 h 11"/>
              <a:gd name="T29" fmla="*/ 5 w 5"/>
              <a:gd name="T30" fmla="*/ 11 h 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" h="11">
                <a:moveTo>
                  <a:pt x="5" y="10"/>
                </a:move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3" y="11"/>
                  <a:pt x="3" y="10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3" y="1"/>
                  <a:pt x="3" y="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2" name="Freeform 77"/>
          <p:cNvSpPr>
            <a:spLocks noChangeArrowheads="1"/>
          </p:cNvSpPr>
          <p:nvPr/>
        </p:nvSpPr>
        <p:spPr bwMode="auto">
          <a:xfrm>
            <a:off x="3281363" y="2817813"/>
            <a:ext cx="15875" cy="22225"/>
          </a:xfrm>
          <a:custGeom>
            <a:avLst/>
            <a:gdLst>
              <a:gd name="T0" fmla="*/ 2147483646 w 5"/>
              <a:gd name="T1" fmla="*/ 2147483646 h 10"/>
              <a:gd name="T2" fmla="*/ 2147483646 w 5"/>
              <a:gd name="T3" fmla="*/ 2147483646 h 10"/>
              <a:gd name="T4" fmla="*/ 2147483646 w 5"/>
              <a:gd name="T5" fmla="*/ 2147483646 h 10"/>
              <a:gd name="T6" fmla="*/ 0 w 5"/>
              <a:gd name="T7" fmla="*/ 2147483646 h 10"/>
              <a:gd name="T8" fmla="*/ 2147483646 w 5"/>
              <a:gd name="T9" fmla="*/ 0 h 10"/>
              <a:gd name="T10" fmla="*/ 2147483646 w 5"/>
              <a:gd name="T11" fmla="*/ 0 h 10"/>
              <a:gd name="T12" fmla="*/ 2147483646 w 5"/>
              <a:gd name="T13" fmla="*/ 0 h 10"/>
              <a:gd name="T14" fmla="*/ 2147483646 w 5"/>
              <a:gd name="T15" fmla="*/ 2147483646 h 10"/>
              <a:gd name="T16" fmla="*/ 2147483646 w 5"/>
              <a:gd name="T17" fmla="*/ 2147483646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"/>
              <a:gd name="T28" fmla="*/ 0 h 10"/>
              <a:gd name="T29" fmla="*/ 5 w 5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" h="10">
                <a:moveTo>
                  <a:pt x="4" y="9"/>
                </a:move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9"/>
                  <a:pt x="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3" name="Freeform 78"/>
          <p:cNvSpPr>
            <a:spLocks noChangeArrowheads="1"/>
          </p:cNvSpPr>
          <p:nvPr/>
        </p:nvSpPr>
        <p:spPr bwMode="auto">
          <a:xfrm>
            <a:off x="3294063" y="2813050"/>
            <a:ext cx="14287" cy="22225"/>
          </a:xfrm>
          <a:custGeom>
            <a:avLst/>
            <a:gdLst>
              <a:gd name="T0" fmla="*/ 2147483646 w 5"/>
              <a:gd name="T1" fmla="*/ 2147483646 h 10"/>
              <a:gd name="T2" fmla="*/ 2147483646 w 5"/>
              <a:gd name="T3" fmla="*/ 2147483646 h 10"/>
              <a:gd name="T4" fmla="*/ 2147483646 w 5"/>
              <a:gd name="T5" fmla="*/ 2147483646 h 10"/>
              <a:gd name="T6" fmla="*/ 0 w 5"/>
              <a:gd name="T7" fmla="*/ 2147483646 h 10"/>
              <a:gd name="T8" fmla="*/ 0 w 5"/>
              <a:gd name="T9" fmla="*/ 0 h 10"/>
              <a:gd name="T10" fmla="*/ 2147483646 w 5"/>
              <a:gd name="T11" fmla="*/ 0 h 10"/>
              <a:gd name="T12" fmla="*/ 2147483646 w 5"/>
              <a:gd name="T13" fmla="*/ 2147483646 h 10"/>
              <a:gd name="T14" fmla="*/ 2147483646 w 5"/>
              <a:gd name="T15" fmla="*/ 2147483646 h 10"/>
              <a:gd name="T16" fmla="*/ 2147483646 w 5"/>
              <a:gd name="T17" fmla="*/ 2147483646 h 1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"/>
              <a:gd name="T28" fmla="*/ 0 h 10"/>
              <a:gd name="T29" fmla="*/ 5 w 5"/>
              <a:gd name="T30" fmla="*/ 10 h 1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" h="10">
                <a:moveTo>
                  <a:pt x="4" y="9"/>
                </a:move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2" y="10"/>
                  <a:pt x="2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0"/>
                  <a:pt x="2" y="1"/>
                </a:cubicBezTo>
                <a:cubicBezTo>
                  <a:pt x="4" y="8"/>
                  <a:pt x="4" y="8"/>
                  <a:pt x="4" y="8"/>
                </a:cubicBezTo>
                <a:cubicBezTo>
                  <a:pt x="5" y="8"/>
                  <a:pt x="4" y="9"/>
                  <a:pt x="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74" name="Picture 79"/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100" y="2825750"/>
            <a:ext cx="198438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75" name="Freeform 80"/>
          <p:cNvSpPr>
            <a:spLocks noChangeArrowheads="1"/>
          </p:cNvSpPr>
          <p:nvPr/>
        </p:nvSpPr>
        <p:spPr bwMode="auto">
          <a:xfrm>
            <a:off x="3243263" y="2849563"/>
            <a:ext cx="131762" cy="144462"/>
          </a:xfrm>
          <a:custGeom>
            <a:avLst/>
            <a:gdLst>
              <a:gd name="T0" fmla="*/ 2147483646 w 44"/>
              <a:gd name="T1" fmla="*/ 2147483646 h 64"/>
              <a:gd name="T2" fmla="*/ 2147483646 w 44"/>
              <a:gd name="T3" fmla="*/ 2147483646 h 64"/>
              <a:gd name="T4" fmla="*/ 2147483646 w 44"/>
              <a:gd name="T5" fmla="*/ 2147483646 h 64"/>
              <a:gd name="T6" fmla="*/ 2147483646 w 44"/>
              <a:gd name="T7" fmla="*/ 2147483646 h 64"/>
              <a:gd name="T8" fmla="*/ 2147483646 w 44"/>
              <a:gd name="T9" fmla="*/ 2147483646 h 64"/>
              <a:gd name="T10" fmla="*/ 2147483646 w 44"/>
              <a:gd name="T11" fmla="*/ 2147483646 h 64"/>
              <a:gd name="T12" fmla="*/ 2147483646 w 44"/>
              <a:gd name="T13" fmla="*/ 2147483646 h 64"/>
              <a:gd name="T14" fmla="*/ 2147483646 w 44"/>
              <a:gd name="T15" fmla="*/ 2147483646 h 64"/>
              <a:gd name="T16" fmla="*/ 2147483646 w 44"/>
              <a:gd name="T17" fmla="*/ 2147483646 h 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4"/>
              <a:gd name="T28" fmla="*/ 0 h 64"/>
              <a:gd name="T29" fmla="*/ 44 w 44"/>
              <a:gd name="T30" fmla="*/ 64 h 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4" h="64">
                <a:moveTo>
                  <a:pt x="43" y="48"/>
                </a:moveTo>
                <a:cubicBezTo>
                  <a:pt x="20" y="64"/>
                  <a:pt x="20" y="64"/>
                  <a:pt x="20" y="64"/>
                </a:cubicBezTo>
                <a:cubicBezTo>
                  <a:pt x="19" y="64"/>
                  <a:pt x="18" y="63"/>
                  <a:pt x="18" y="62"/>
                </a:cubicBezTo>
                <a:cubicBezTo>
                  <a:pt x="11" y="47"/>
                  <a:pt x="6" y="33"/>
                  <a:pt x="1" y="18"/>
                </a:cubicBezTo>
                <a:cubicBezTo>
                  <a:pt x="0" y="16"/>
                  <a:pt x="0" y="15"/>
                  <a:pt x="1" y="15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0"/>
                  <a:pt x="27" y="1"/>
                  <a:pt x="27" y="3"/>
                </a:cubicBezTo>
                <a:cubicBezTo>
                  <a:pt x="33" y="17"/>
                  <a:pt x="38" y="31"/>
                  <a:pt x="43" y="45"/>
                </a:cubicBezTo>
                <a:cubicBezTo>
                  <a:pt x="44" y="47"/>
                  <a:pt x="44" y="48"/>
                  <a:pt x="43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76" name="Picture 81"/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438" y="2855913"/>
            <a:ext cx="1270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77" name="Freeform 82"/>
          <p:cNvSpPr>
            <a:spLocks noChangeArrowheads="1"/>
          </p:cNvSpPr>
          <p:nvPr/>
        </p:nvSpPr>
        <p:spPr bwMode="auto">
          <a:xfrm>
            <a:off x="3276600" y="2882900"/>
            <a:ext cx="61913" cy="79375"/>
          </a:xfrm>
          <a:custGeom>
            <a:avLst/>
            <a:gdLst>
              <a:gd name="T0" fmla="*/ 2147483646 w 21"/>
              <a:gd name="T1" fmla="*/ 2147483646 h 35"/>
              <a:gd name="T2" fmla="*/ 2147483646 w 21"/>
              <a:gd name="T3" fmla="*/ 2147483646 h 35"/>
              <a:gd name="T4" fmla="*/ 2147483646 w 21"/>
              <a:gd name="T5" fmla="*/ 2147483646 h 35"/>
              <a:gd name="T6" fmla="*/ 2147483646 w 21"/>
              <a:gd name="T7" fmla="*/ 2147483646 h 35"/>
              <a:gd name="T8" fmla="*/ 2147483646 w 21"/>
              <a:gd name="T9" fmla="*/ 2147483646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"/>
              <a:gd name="T16" fmla="*/ 0 h 35"/>
              <a:gd name="T17" fmla="*/ 21 w 21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" h="35">
                <a:moveTo>
                  <a:pt x="18" y="13"/>
                </a:moveTo>
                <a:cubicBezTo>
                  <a:pt x="21" y="21"/>
                  <a:pt x="21" y="30"/>
                  <a:pt x="16" y="32"/>
                </a:cubicBezTo>
                <a:cubicBezTo>
                  <a:pt x="12" y="35"/>
                  <a:pt x="6" y="30"/>
                  <a:pt x="3" y="22"/>
                </a:cubicBezTo>
                <a:cubicBezTo>
                  <a:pt x="0" y="14"/>
                  <a:pt x="1" y="5"/>
                  <a:pt x="5" y="3"/>
                </a:cubicBezTo>
                <a:cubicBezTo>
                  <a:pt x="10" y="0"/>
                  <a:pt x="15" y="5"/>
                  <a:pt x="1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78" name="Picture 83"/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300" y="2906713"/>
            <a:ext cx="36513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9" name="Picture 84"/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75" y="2886075"/>
            <a:ext cx="46038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0" name="Picture 85"/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50" y="2909888"/>
            <a:ext cx="44450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1" name="Picture 86"/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13" y="1590675"/>
            <a:ext cx="80962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2" name="Picture 87"/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025" y="1863725"/>
            <a:ext cx="242888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3" name="Picture 88"/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825" y="1771650"/>
            <a:ext cx="1174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4" name="Picture 89"/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325" y="1574800"/>
            <a:ext cx="53975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5" name="Picture 90"/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0" y="1562100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6" name="Picture 91"/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5" y="1503363"/>
            <a:ext cx="46038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7" name="Picture 92"/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1371600"/>
            <a:ext cx="127000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8" name="Picture 93"/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1397000"/>
            <a:ext cx="46038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9" name="Picture 94"/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288" y="1379538"/>
            <a:ext cx="2794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0" name="Picture 95"/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850" y="1423988"/>
            <a:ext cx="107950" cy="8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1" name="Picture 96"/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213" y="2482850"/>
            <a:ext cx="73025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2" name="Picture 97"/>
          <p:cNvPicPr>
            <a:picLocks noChangeAspect="1"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2482850"/>
            <a:ext cx="144463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3" name="Picture 98"/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0" y="2435225"/>
            <a:ext cx="23495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4" name="Picture 99"/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25" y="2441575"/>
            <a:ext cx="8096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5" name="Picture 100"/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2497138"/>
            <a:ext cx="134938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6" name="Picture 101"/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700" y="2497138"/>
            <a:ext cx="233363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7" name="Picture 102"/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788" y="881063"/>
            <a:ext cx="142875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" name="Picture 103"/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838" y="892175"/>
            <a:ext cx="144462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" name="Picture 104"/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275" y="919163"/>
            <a:ext cx="90488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" name="Picture 105"/>
          <p:cNvPicPr>
            <a:picLocks noChangeAspect="1"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738" y="881063"/>
            <a:ext cx="215900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" name="Picture 106"/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2643188"/>
            <a:ext cx="8890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2" name="Picture 107"/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703513"/>
            <a:ext cx="107950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3" name="Picture 108"/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8" y="2733675"/>
            <a:ext cx="10795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4" name="Picture 109"/>
          <p:cNvPicPr>
            <a:picLocks noChangeAspect="1"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400" y="2678113"/>
            <a:ext cx="144463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5" name="Picture 110"/>
          <p:cNvPicPr>
            <a:picLocks noChangeAspect="1"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588" y="995363"/>
            <a:ext cx="296862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6" name="Picture 111"/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965200"/>
            <a:ext cx="3778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7" name="Freeform 112"/>
          <p:cNvSpPr>
            <a:spLocks noChangeArrowheads="1"/>
          </p:cNvSpPr>
          <p:nvPr/>
        </p:nvSpPr>
        <p:spPr bwMode="auto">
          <a:xfrm>
            <a:off x="4541838" y="1085850"/>
            <a:ext cx="60325" cy="17463"/>
          </a:xfrm>
          <a:custGeom>
            <a:avLst/>
            <a:gdLst>
              <a:gd name="T0" fmla="*/ 0 w 20"/>
              <a:gd name="T1" fmla="*/ 2147483646 h 8"/>
              <a:gd name="T2" fmla="*/ 2147483646 w 20"/>
              <a:gd name="T3" fmla="*/ 2147483646 h 8"/>
              <a:gd name="T4" fmla="*/ 2147483646 w 20"/>
              <a:gd name="T5" fmla="*/ 0 h 8"/>
              <a:gd name="T6" fmla="*/ 2147483646 w 20"/>
              <a:gd name="T7" fmla="*/ 2147483646 h 8"/>
              <a:gd name="T8" fmla="*/ 0 w 20"/>
              <a:gd name="T9" fmla="*/ 2147483646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8"/>
              <a:gd name="T17" fmla="*/ 20 w 20"/>
              <a:gd name="T18" fmla="*/ 8 h 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8">
                <a:moveTo>
                  <a:pt x="0" y="6"/>
                </a:moveTo>
                <a:cubicBezTo>
                  <a:pt x="6" y="6"/>
                  <a:pt x="11" y="7"/>
                  <a:pt x="17" y="8"/>
                </a:cubicBezTo>
                <a:cubicBezTo>
                  <a:pt x="20" y="0"/>
                  <a:pt x="20" y="0"/>
                  <a:pt x="20" y="0"/>
                </a:cubicBezTo>
                <a:cubicBezTo>
                  <a:pt x="2" y="1"/>
                  <a:pt x="2" y="1"/>
                  <a:pt x="2" y="1"/>
                </a:cubicBez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8" name="Freeform 113"/>
          <p:cNvSpPr>
            <a:spLocks noChangeArrowheads="1"/>
          </p:cNvSpPr>
          <p:nvPr/>
        </p:nvSpPr>
        <p:spPr bwMode="auto">
          <a:xfrm>
            <a:off x="4476750" y="1087438"/>
            <a:ext cx="71438" cy="11112"/>
          </a:xfrm>
          <a:custGeom>
            <a:avLst/>
            <a:gdLst>
              <a:gd name="T0" fmla="*/ 0 w 45"/>
              <a:gd name="T1" fmla="*/ 2147483646 h 9"/>
              <a:gd name="T2" fmla="*/ 2147483646 w 45"/>
              <a:gd name="T3" fmla="*/ 2147483646 h 9"/>
              <a:gd name="T4" fmla="*/ 2147483646 w 45"/>
              <a:gd name="T5" fmla="*/ 0 h 9"/>
              <a:gd name="T6" fmla="*/ 0 w 45"/>
              <a:gd name="T7" fmla="*/ 2147483646 h 9"/>
              <a:gd name="T8" fmla="*/ 0 60000 65536"/>
              <a:gd name="T9" fmla="*/ 0 60000 65536"/>
              <a:gd name="T10" fmla="*/ 0 60000 65536"/>
              <a:gd name="T11" fmla="*/ 0 60000 65536"/>
              <a:gd name="T12" fmla="*/ 0 w 45"/>
              <a:gd name="T13" fmla="*/ 0 h 9"/>
              <a:gd name="T14" fmla="*/ 45 w 45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" h="9">
                <a:moveTo>
                  <a:pt x="0" y="5"/>
                </a:moveTo>
                <a:lnTo>
                  <a:pt x="41" y="9"/>
                </a:lnTo>
                <a:lnTo>
                  <a:pt x="45" y="0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9" name="Freeform 114"/>
          <p:cNvSpPr>
            <a:spLocks noChangeArrowheads="1"/>
          </p:cNvSpPr>
          <p:nvPr/>
        </p:nvSpPr>
        <p:spPr bwMode="auto">
          <a:xfrm>
            <a:off x="4589463" y="1085850"/>
            <a:ext cx="123825" cy="17463"/>
          </a:xfrm>
          <a:custGeom>
            <a:avLst/>
            <a:gdLst>
              <a:gd name="T0" fmla="*/ 2147483646 w 41"/>
              <a:gd name="T1" fmla="*/ 0 h 8"/>
              <a:gd name="T2" fmla="*/ 2147483646 w 41"/>
              <a:gd name="T3" fmla="*/ 2147483646 h 8"/>
              <a:gd name="T4" fmla="*/ 0 w 41"/>
              <a:gd name="T5" fmla="*/ 2147483646 h 8"/>
              <a:gd name="T6" fmla="*/ 2147483646 w 41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  <a:gd name="T12" fmla="*/ 0 w 41"/>
              <a:gd name="T13" fmla="*/ 0 h 8"/>
              <a:gd name="T14" fmla="*/ 41 w 41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" h="8">
                <a:moveTo>
                  <a:pt x="3" y="0"/>
                </a:moveTo>
                <a:cubicBezTo>
                  <a:pt x="16" y="2"/>
                  <a:pt x="28" y="4"/>
                  <a:pt x="41" y="7"/>
                </a:cubicBezTo>
                <a:cubicBezTo>
                  <a:pt x="27" y="7"/>
                  <a:pt x="14" y="7"/>
                  <a:pt x="0" y="8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0" name="Freeform 115"/>
          <p:cNvSpPr>
            <a:spLocks noChangeArrowheads="1"/>
          </p:cNvSpPr>
          <p:nvPr/>
        </p:nvSpPr>
        <p:spPr bwMode="auto">
          <a:xfrm>
            <a:off x="4584700" y="1006475"/>
            <a:ext cx="58738" cy="88900"/>
          </a:xfrm>
          <a:custGeom>
            <a:avLst/>
            <a:gdLst>
              <a:gd name="T0" fmla="*/ 0 w 20"/>
              <a:gd name="T1" fmla="*/ 2147483646 h 40"/>
              <a:gd name="T2" fmla="*/ 2147483646 w 20"/>
              <a:gd name="T3" fmla="*/ 0 h 40"/>
              <a:gd name="T4" fmla="*/ 2147483646 w 20"/>
              <a:gd name="T5" fmla="*/ 2147483646 h 40"/>
              <a:gd name="T6" fmla="*/ 0 w 20"/>
              <a:gd name="T7" fmla="*/ 2147483646 h 40"/>
              <a:gd name="T8" fmla="*/ 0 60000 65536"/>
              <a:gd name="T9" fmla="*/ 0 60000 65536"/>
              <a:gd name="T10" fmla="*/ 0 60000 65536"/>
              <a:gd name="T11" fmla="*/ 0 60000 65536"/>
              <a:gd name="T12" fmla="*/ 0 w 20"/>
              <a:gd name="T13" fmla="*/ 0 h 40"/>
              <a:gd name="T14" fmla="*/ 20 w 20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" h="40">
                <a:moveTo>
                  <a:pt x="0" y="39"/>
                </a:moveTo>
                <a:cubicBezTo>
                  <a:pt x="6" y="26"/>
                  <a:pt x="12" y="13"/>
                  <a:pt x="20" y="0"/>
                </a:cubicBezTo>
                <a:cubicBezTo>
                  <a:pt x="15" y="13"/>
                  <a:pt x="11" y="26"/>
                  <a:pt x="8" y="40"/>
                </a:cubicBezTo>
                <a:lnTo>
                  <a:pt x="0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1" name="Freeform 116"/>
          <p:cNvSpPr>
            <a:spLocks noChangeArrowheads="1"/>
          </p:cNvSpPr>
          <p:nvPr/>
        </p:nvSpPr>
        <p:spPr bwMode="auto">
          <a:xfrm>
            <a:off x="4557713" y="1093788"/>
            <a:ext cx="50800" cy="90487"/>
          </a:xfrm>
          <a:custGeom>
            <a:avLst/>
            <a:gdLst>
              <a:gd name="T0" fmla="*/ 2147483646 w 17"/>
              <a:gd name="T1" fmla="*/ 0 h 40"/>
              <a:gd name="T2" fmla="*/ 0 w 17"/>
              <a:gd name="T3" fmla="*/ 2147483646 h 40"/>
              <a:gd name="T4" fmla="*/ 2147483646 w 17"/>
              <a:gd name="T5" fmla="*/ 0 h 40"/>
              <a:gd name="T6" fmla="*/ 2147483646 w 17"/>
              <a:gd name="T7" fmla="*/ 0 h 40"/>
              <a:gd name="T8" fmla="*/ 0 60000 65536"/>
              <a:gd name="T9" fmla="*/ 0 60000 65536"/>
              <a:gd name="T10" fmla="*/ 0 60000 65536"/>
              <a:gd name="T11" fmla="*/ 0 60000 65536"/>
              <a:gd name="T12" fmla="*/ 0 w 17"/>
              <a:gd name="T13" fmla="*/ 0 h 40"/>
              <a:gd name="T14" fmla="*/ 17 w 17"/>
              <a:gd name="T15" fmla="*/ 40 h 4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" h="40">
                <a:moveTo>
                  <a:pt x="17" y="0"/>
                </a:moveTo>
                <a:cubicBezTo>
                  <a:pt x="11" y="13"/>
                  <a:pt x="6" y="27"/>
                  <a:pt x="0" y="40"/>
                </a:cubicBezTo>
                <a:cubicBezTo>
                  <a:pt x="3" y="27"/>
                  <a:pt x="6" y="13"/>
                  <a:pt x="9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2" name="Freeform 117"/>
          <p:cNvSpPr>
            <a:spLocks noChangeArrowheads="1"/>
          </p:cNvSpPr>
          <p:nvPr/>
        </p:nvSpPr>
        <p:spPr bwMode="auto">
          <a:xfrm>
            <a:off x="4592638" y="1057275"/>
            <a:ext cx="76200" cy="41275"/>
          </a:xfrm>
          <a:custGeom>
            <a:avLst/>
            <a:gdLst>
              <a:gd name="T0" fmla="*/ 0 w 25"/>
              <a:gd name="T1" fmla="*/ 2147483646 h 18"/>
              <a:gd name="T2" fmla="*/ 2147483646 w 25"/>
              <a:gd name="T3" fmla="*/ 0 h 18"/>
              <a:gd name="T4" fmla="*/ 2147483646 w 25"/>
              <a:gd name="T5" fmla="*/ 2147483646 h 18"/>
              <a:gd name="T6" fmla="*/ 0 w 25"/>
              <a:gd name="T7" fmla="*/ 2147483646 h 18"/>
              <a:gd name="T8" fmla="*/ 0 60000 65536"/>
              <a:gd name="T9" fmla="*/ 0 60000 65536"/>
              <a:gd name="T10" fmla="*/ 0 60000 65536"/>
              <a:gd name="T11" fmla="*/ 0 60000 65536"/>
              <a:gd name="T12" fmla="*/ 0 w 25"/>
              <a:gd name="T13" fmla="*/ 0 h 18"/>
              <a:gd name="T14" fmla="*/ 25 w 25"/>
              <a:gd name="T15" fmla="*/ 18 h 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" h="18">
                <a:moveTo>
                  <a:pt x="0" y="14"/>
                </a:moveTo>
                <a:cubicBezTo>
                  <a:pt x="8" y="9"/>
                  <a:pt x="16" y="5"/>
                  <a:pt x="25" y="0"/>
                </a:cubicBezTo>
                <a:cubicBezTo>
                  <a:pt x="17" y="6"/>
                  <a:pt x="9" y="12"/>
                  <a:pt x="2" y="18"/>
                </a:cubicBez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3" name="Freeform 118"/>
          <p:cNvSpPr>
            <a:spLocks noChangeArrowheads="1"/>
          </p:cNvSpPr>
          <p:nvPr/>
        </p:nvSpPr>
        <p:spPr bwMode="auto">
          <a:xfrm>
            <a:off x="4527550" y="1090613"/>
            <a:ext cx="71438" cy="42862"/>
          </a:xfrm>
          <a:custGeom>
            <a:avLst/>
            <a:gdLst>
              <a:gd name="T0" fmla="*/ 2147483646 w 24"/>
              <a:gd name="T1" fmla="*/ 2147483646 h 19"/>
              <a:gd name="T2" fmla="*/ 0 w 24"/>
              <a:gd name="T3" fmla="*/ 2147483646 h 19"/>
              <a:gd name="T4" fmla="*/ 2147483646 w 24"/>
              <a:gd name="T5" fmla="*/ 0 h 19"/>
              <a:gd name="T6" fmla="*/ 2147483646 w 24"/>
              <a:gd name="T7" fmla="*/ 2147483646 h 19"/>
              <a:gd name="T8" fmla="*/ 0 60000 65536"/>
              <a:gd name="T9" fmla="*/ 0 60000 65536"/>
              <a:gd name="T10" fmla="*/ 0 60000 65536"/>
              <a:gd name="T11" fmla="*/ 0 60000 65536"/>
              <a:gd name="T12" fmla="*/ 0 w 24"/>
              <a:gd name="T13" fmla="*/ 0 h 19"/>
              <a:gd name="T14" fmla="*/ 24 w 24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" h="19">
                <a:moveTo>
                  <a:pt x="24" y="4"/>
                </a:moveTo>
                <a:cubicBezTo>
                  <a:pt x="16" y="9"/>
                  <a:pt x="8" y="14"/>
                  <a:pt x="0" y="19"/>
                </a:cubicBezTo>
                <a:cubicBezTo>
                  <a:pt x="7" y="13"/>
                  <a:pt x="14" y="6"/>
                  <a:pt x="22" y="0"/>
                </a:cubicBezTo>
                <a:lnTo>
                  <a:pt x="24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4" name="Freeform 119"/>
          <p:cNvSpPr>
            <a:spLocks noChangeArrowheads="1"/>
          </p:cNvSpPr>
          <p:nvPr/>
        </p:nvSpPr>
        <p:spPr bwMode="auto">
          <a:xfrm>
            <a:off x="4589463" y="1090613"/>
            <a:ext cx="39687" cy="42862"/>
          </a:xfrm>
          <a:custGeom>
            <a:avLst/>
            <a:gdLst>
              <a:gd name="T0" fmla="*/ 2147483646 w 25"/>
              <a:gd name="T1" fmla="*/ 0 h 37"/>
              <a:gd name="T2" fmla="*/ 2147483646 w 25"/>
              <a:gd name="T3" fmla="*/ 2147483646 h 37"/>
              <a:gd name="T4" fmla="*/ 0 w 25"/>
              <a:gd name="T5" fmla="*/ 2147483646 h 37"/>
              <a:gd name="T6" fmla="*/ 2147483646 w 25"/>
              <a:gd name="T7" fmla="*/ 0 h 37"/>
              <a:gd name="T8" fmla="*/ 0 60000 65536"/>
              <a:gd name="T9" fmla="*/ 0 60000 65536"/>
              <a:gd name="T10" fmla="*/ 0 60000 65536"/>
              <a:gd name="T11" fmla="*/ 0 60000 65536"/>
              <a:gd name="T12" fmla="*/ 0 w 25"/>
              <a:gd name="T13" fmla="*/ 0 h 37"/>
              <a:gd name="T14" fmla="*/ 25 w 25"/>
              <a:gd name="T15" fmla="*/ 37 h 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" h="37">
                <a:moveTo>
                  <a:pt x="8" y="0"/>
                </a:moveTo>
                <a:lnTo>
                  <a:pt x="25" y="37"/>
                </a:lnTo>
                <a:lnTo>
                  <a:pt x="0" y="7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15" name="Freeform 120"/>
          <p:cNvSpPr>
            <a:spLocks noChangeArrowheads="1"/>
          </p:cNvSpPr>
          <p:nvPr/>
        </p:nvSpPr>
        <p:spPr bwMode="auto">
          <a:xfrm>
            <a:off x="4562475" y="1054100"/>
            <a:ext cx="39688" cy="44450"/>
          </a:xfrm>
          <a:custGeom>
            <a:avLst/>
            <a:gdLst>
              <a:gd name="T0" fmla="*/ 2147483646 w 25"/>
              <a:gd name="T1" fmla="*/ 2147483646 h 38"/>
              <a:gd name="T2" fmla="*/ 0 w 25"/>
              <a:gd name="T3" fmla="*/ 0 h 38"/>
              <a:gd name="T4" fmla="*/ 2147483646 w 25"/>
              <a:gd name="T5" fmla="*/ 2147483646 h 38"/>
              <a:gd name="T6" fmla="*/ 2147483646 w 25"/>
              <a:gd name="T7" fmla="*/ 2147483646 h 38"/>
              <a:gd name="T8" fmla="*/ 0 60000 65536"/>
              <a:gd name="T9" fmla="*/ 0 60000 65536"/>
              <a:gd name="T10" fmla="*/ 0 60000 65536"/>
              <a:gd name="T11" fmla="*/ 0 60000 65536"/>
              <a:gd name="T12" fmla="*/ 0 w 25"/>
              <a:gd name="T13" fmla="*/ 0 h 38"/>
              <a:gd name="T14" fmla="*/ 25 w 25"/>
              <a:gd name="T15" fmla="*/ 38 h 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" h="38">
                <a:moveTo>
                  <a:pt x="17" y="38"/>
                </a:moveTo>
                <a:lnTo>
                  <a:pt x="0" y="0"/>
                </a:lnTo>
                <a:lnTo>
                  <a:pt x="25" y="33"/>
                </a:lnTo>
                <a:lnTo>
                  <a:pt x="17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216" name="Picture 121"/>
          <p:cNvPicPr>
            <a:picLocks noChangeAspect="1"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425" y="106997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17" name="Picture 122"/>
          <p:cNvPicPr>
            <a:picLocks noChangeAspect="1"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0" y="1050925"/>
            <a:ext cx="13493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18" name="Picture 123"/>
          <p:cNvPicPr>
            <a:picLocks noChangeAspect="1"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63" y="671513"/>
            <a:ext cx="117475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19" name="Picture 124"/>
          <p:cNvPicPr>
            <a:picLocks noChangeAspect="1"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3" y="627063"/>
            <a:ext cx="369887" cy="14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0" name="Picture 125"/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25" y="885825"/>
            <a:ext cx="223838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1" name="Picture 126"/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904875"/>
            <a:ext cx="46037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2" name="Picture 127"/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338" y="877888"/>
            <a:ext cx="44450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3" name="Picture 128"/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325" y="931863"/>
            <a:ext cx="46038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4" name="Picture 129"/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213" y="873125"/>
            <a:ext cx="44450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5" name="Picture 130"/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975" y="868363"/>
            <a:ext cx="46038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6" name="Picture 131"/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5" y="881063"/>
            <a:ext cx="44450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7" name="Picture 132"/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50" y="871538"/>
            <a:ext cx="2698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8" name="Picture 133"/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862013"/>
            <a:ext cx="36513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9" name="Picture 134"/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5" y="730250"/>
            <a:ext cx="244475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0" name="Picture 135"/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338" y="758825"/>
            <a:ext cx="46037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1" name="Picture 136"/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725488"/>
            <a:ext cx="46038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2" name="Picture 137"/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25" y="787400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3" name="Picture 138"/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717550"/>
            <a:ext cx="44450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4" name="Picture 139"/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8" y="714375"/>
            <a:ext cx="46037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5" name="Picture 140"/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727075"/>
            <a:ext cx="46038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6" name="Picture 141"/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714375"/>
            <a:ext cx="26987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7" name="Picture 142"/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13" y="706438"/>
            <a:ext cx="44450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8" name="Picture 143"/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760413"/>
            <a:ext cx="161925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9" name="Picture 144"/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763588"/>
            <a:ext cx="134938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0" name="Picture 145"/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625" y="784225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1" name="Picture 146"/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8" y="774700"/>
            <a:ext cx="80962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2" name="Picture 147"/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725" y="781050"/>
            <a:ext cx="73025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3" name="Picture 148"/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838" y="781050"/>
            <a:ext cx="61912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4" name="Picture 149"/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613" y="781050"/>
            <a:ext cx="349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5" name="Picture 150"/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782638"/>
            <a:ext cx="2698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6" name="Picture 151"/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425" y="776288"/>
            <a:ext cx="36513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7" name="Picture 152"/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013" y="777875"/>
            <a:ext cx="26987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8" name="Picture 153"/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850" y="796925"/>
            <a:ext cx="63500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9" name="Picture 154"/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663" y="806450"/>
            <a:ext cx="261937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0" name="Picture 155"/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800100"/>
            <a:ext cx="1889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1" name="Picture 156"/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038" y="796925"/>
            <a:ext cx="18097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2" name="Picture 157"/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263" y="892175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3" name="Picture 158"/>
          <p:cNvPicPr>
            <a:picLocks noChangeAspect="1" noChangeArrowheads="1"/>
          </p:cNvPicPr>
          <p:nvPr/>
        </p:nvPicPr>
        <p:blipFill>
          <a:blip r:embed="rId1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88" y="877888"/>
            <a:ext cx="80962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4" name="Picture 159"/>
          <p:cNvPicPr>
            <a:picLocks noChangeAspect="1" noChangeArrowheads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263" y="854075"/>
            <a:ext cx="539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5" name="Picture 160"/>
          <p:cNvPicPr>
            <a:picLocks noChangeAspect="1" noChangeArrowheads="1"/>
          </p:cNvPicPr>
          <p:nvPr/>
        </p:nvPicPr>
        <p:blipFill>
          <a:blip r:embed="rId1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854075"/>
            <a:ext cx="73025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6" name="Picture 161"/>
          <p:cNvPicPr>
            <a:picLocks noChangeAspect="1" noChangeArrowheads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0" y="892175"/>
            <a:ext cx="26988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7" name="Picture 162"/>
          <p:cNvPicPr>
            <a:picLocks noChangeAspect="1" noChangeArrowheads="1"/>
          </p:cNvPicPr>
          <p:nvPr/>
        </p:nvPicPr>
        <p:blipFill>
          <a:blip r:embed="rId1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075" y="890588"/>
            <a:ext cx="36513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8" name="Picture 163"/>
          <p:cNvPicPr>
            <a:picLocks noChangeAspect="1" noChangeArrowheads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75" y="876300"/>
            <a:ext cx="26988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9" name="Picture 164"/>
          <p:cNvPicPr>
            <a:picLocks noChangeAspect="1" noChangeArrowheads="1"/>
          </p:cNvPicPr>
          <p:nvPr/>
        </p:nvPicPr>
        <p:blipFill>
          <a:blip r:embed="rId1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876300"/>
            <a:ext cx="349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0" name="Picture 165"/>
          <p:cNvPicPr>
            <a:picLocks noChangeAspect="1" noChangeArrowheads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275" y="869950"/>
            <a:ext cx="53975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1" name="Picture 166"/>
          <p:cNvPicPr>
            <a:picLocks noChangeAspect="1" noChangeArrowheads="1"/>
          </p:cNvPicPr>
          <p:nvPr/>
        </p:nvPicPr>
        <p:blipFill>
          <a:blip r:embed="rId1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13" y="873125"/>
            <a:ext cx="1809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2" name="Picture 167"/>
          <p:cNvPicPr>
            <a:picLocks noChangeAspect="1" noChangeArrowheads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75" y="890588"/>
            <a:ext cx="1619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3" name="Picture 168"/>
          <p:cNvPicPr>
            <a:picLocks noChangeAspect="1" noChangeArrowheads="1"/>
          </p:cNvPicPr>
          <p:nvPr/>
        </p:nvPicPr>
        <p:blipFill>
          <a:blip r:embed="rId1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757238"/>
            <a:ext cx="34925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4" name="Picture 169"/>
          <p:cNvPicPr>
            <a:picLocks noChangeAspect="1" noChangeArrowheads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850" y="749300"/>
            <a:ext cx="26988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5" name="Picture 170"/>
          <p:cNvPicPr>
            <a:picLocks noChangeAspect="1" noChangeArrowheads="1"/>
          </p:cNvPicPr>
          <p:nvPr/>
        </p:nvPicPr>
        <p:blipFill>
          <a:blip r:embed="rId1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760413"/>
            <a:ext cx="36512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6" name="Picture 171"/>
          <p:cNvPicPr>
            <a:picLocks noChangeAspect="1" noChangeArrowheads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739775"/>
            <a:ext cx="71438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7" name="Picture 172"/>
          <p:cNvPicPr>
            <a:picLocks noChangeAspect="1" noChangeArrowheads="1"/>
          </p:cNvPicPr>
          <p:nvPr/>
        </p:nvPicPr>
        <p:blipFill>
          <a:blip r:embed="rId1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50" y="835025"/>
            <a:ext cx="29686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8" name="Picture 173"/>
          <p:cNvPicPr>
            <a:picLocks noChangeAspect="1" noChangeArrowheads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1349375"/>
            <a:ext cx="233363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9" name="Picture 174"/>
          <p:cNvPicPr>
            <a:picLocks noChangeAspect="1" noChangeArrowheads="1"/>
          </p:cNvPicPr>
          <p:nvPr/>
        </p:nvPicPr>
        <p:blipFill>
          <a:blip r:embed="rId1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075" y="1328738"/>
            <a:ext cx="207963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0" name="Picture 175"/>
          <p:cNvPicPr>
            <a:picLocks noChangeAspect="1" noChangeArrowheads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1319213"/>
            <a:ext cx="10795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1" name="Picture 176"/>
          <p:cNvPicPr>
            <a:picLocks noChangeAspect="1" noChangeArrowheads="1"/>
          </p:cNvPicPr>
          <p:nvPr/>
        </p:nvPicPr>
        <p:blipFill>
          <a:blip r:embed="rId1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1306513"/>
            <a:ext cx="90487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2" name="Picture 177"/>
          <p:cNvPicPr>
            <a:picLocks noChangeAspect="1" noChangeArrowheads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1330325"/>
            <a:ext cx="98425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3" name="Picture 178"/>
          <p:cNvPicPr>
            <a:picLocks noChangeAspect="1" noChangeArrowheads="1"/>
          </p:cNvPicPr>
          <p:nvPr/>
        </p:nvPicPr>
        <p:blipFill>
          <a:blip r:embed="rId1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1549400"/>
            <a:ext cx="889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4" name="Picture 179"/>
          <p:cNvPicPr>
            <a:picLocks noChangeAspect="1" noChangeArrowheads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88" y="1614488"/>
            <a:ext cx="714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5" name="Picture 180"/>
          <p:cNvPicPr>
            <a:picLocks noChangeAspect="1" noChangeArrowheads="1"/>
          </p:cNvPicPr>
          <p:nvPr/>
        </p:nvPicPr>
        <p:blipFill>
          <a:blip r:embed="rId1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3" y="1603375"/>
            <a:ext cx="26987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6" name="Picture 181"/>
          <p:cNvPicPr>
            <a:picLocks noChangeAspect="1" noChangeArrowheads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601788"/>
            <a:ext cx="26987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7" name="Picture 182"/>
          <p:cNvPicPr>
            <a:picLocks noChangeAspect="1" noChangeArrowheads="1"/>
          </p:cNvPicPr>
          <p:nvPr/>
        </p:nvPicPr>
        <p:blipFill>
          <a:blip r:embed="rId1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0" y="1606550"/>
            <a:ext cx="26988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8" name="Picture 183"/>
          <p:cNvPicPr>
            <a:picLocks noChangeAspect="1" noChangeArrowheads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0" y="1609725"/>
            <a:ext cx="26988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9" name="Picture 184"/>
          <p:cNvPicPr>
            <a:picLocks noChangeAspect="1" noChangeArrowheads="1"/>
          </p:cNvPicPr>
          <p:nvPr/>
        </p:nvPicPr>
        <p:blipFill>
          <a:blip r:embed="rId1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3" y="1549400"/>
            <a:ext cx="80962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80" name="Picture 185"/>
          <p:cNvPicPr>
            <a:picLocks noChangeAspect="1" noChangeArrowheads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3" y="1597025"/>
            <a:ext cx="63500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81" name="Picture 186"/>
          <p:cNvPicPr>
            <a:picLocks noChangeAspect="1" noChangeArrowheads="1"/>
          </p:cNvPicPr>
          <p:nvPr/>
        </p:nvPicPr>
        <p:blipFill>
          <a:blip r:embed="rId1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0" y="1724025"/>
            <a:ext cx="98425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82" name="Picture 187"/>
          <p:cNvPicPr>
            <a:picLocks noChangeAspect="1" noChangeArrowheads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1654175"/>
            <a:ext cx="53975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83" name="Picture 188"/>
          <p:cNvPicPr>
            <a:picLocks noChangeAspect="1" noChangeArrowheads="1"/>
          </p:cNvPicPr>
          <p:nvPr/>
        </p:nvPicPr>
        <p:blipFill>
          <a:blip r:embed="rId1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13" y="1570038"/>
            <a:ext cx="15398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84" name="Freeform 189"/>
          <p:cNvSpPr>
            <a:spLocks noChangeArrowheads="1"/>
          </p:cNvSpPr>
          <p:nvPr/>
        </p:nvSpPr>
        <p:spPr bwMode="auto">
          <a:xfrm>
            <a:off x="4133850" y="1619250"/>
            <a:ext cx="84138" cy="44450"/>
          </a:xfrm>
          <a:custGeom>
            <a:avLst/>
            <a:gdLst>
              <a:gd name="T0" fmla="*/ 0 w 28"/>
              <a:gd name="T1" fmla="*/ 0 h 20"/>
              <a:gd name="T2" fmla="*/ 2147483646 w 28"/>
              <a:gd name="T3" fmla="*/ 2147483646 h 20"/>
              <a:gd name="T4" fmla="*/ 2147483646 w 28"/>
              <a:gd name="T5" fmla="*/ 0 h 20"/>
              <a:gd name="T6" fmla="*/ 0 w 28"/>
              <a:gd name="T7" fmla="*/ 0 h 20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20"/>
              <a:gd name="T14" fmla="*/ 28 w 28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20">
                <a:moveTo>
                  <a:pt x="0" y="0"/>
                </a:moveTo>
                <a:cubicBezTo>
                  <a:pt x="0" y="12"/>
                  <a:pt x="5" y="20"/>
                  <a:pt x="11" y="20"/>
                </a:cubicBezTo>
                <a:cubicBezTo>
                  <a:pt x="16" y="20"/>
                  <a:pt x="23" y="12"/>
                  <a:pt x="28" y="0"/>
                </a:cubicBezTo>
                <a:cubicBezTo>
                  <a:pt x="19" y="0"/>
                  <a:pt x="9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285" name="Picture 190"/>
          <p:cNvPicPr>
            <a:picLocks noChangeAspect="1" noChangeArrowheads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263" y="2974975"/>
            <a:ext cx="9048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86" name="Picture 191"/>
          <p:cNvPicPr>
            <a:picLocks noChangeAspect="1" noChangeArrowheads="1"/>
          </p:cNvPicPr>
          <p:nvPr/>
        </p:nvPicPr>
        <p:blipFill>
          <a:blip r:embed="rId1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938" y="2955925"/>
            <a:ext cx="17938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87" name="Picture 192"/>
          <p:cNvPicPr>
            <a:picLocks noChangeAspect="1" noChangeArrowheads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2263775"/>
            <a:ext cx="825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88" name="Picture 193"/>
          <p:cNvPicPr>
            <a:picLocks noChangeAspect="1" noChangeArrowheads="1"/>
          </p:cNvPicPr>
          <p:nvPr/>
        </p:nvPicPr>
        <p:blipFill>
          <a:blip r:embed="rId1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25" y="2297113"/>
            <a:ext cx="98425" cy="8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89" name="Picture 194"/>
          <p:cNvPicPr>
            <a:picLocks noChangeAspect="1" noChangeArrowheads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313" y="2181225"/>
            <a:ext cx="53975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0" name="Picture 195"/>
          <p:cNvPicPr>
            <a:picLocks noChangeAspect="1" noChangeArrowheads="1"/>
          </p:cNvPicPr>
          <p:nvPr/>
        </p:nvPicPr>
        <p:blipFill>
          <a:blip r:embed="rId1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75" y="2182813"/>
            <a:ext cx="53975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1" name="Picture 196"/>
          <p:cNvPicPr>
            <a:picLocks noChangeAspect="1" noChangeArrowheads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588" y="2181225"/>
            <a:ext cx="71437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2" name="Picture 197"/>
          <p:cNvPicPr>
            <a:picLocks noChangeAspect="1" noChangeArrowheads="1"/>
          </p:cNvPicPr>
          <p:nvPr/>
        </p:nvPicPr>
        <p:blipFill>
          <a:blip r:embed="rId1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50" y="2174875"/>
            <a:ext cx="80963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3" name="Picture 198"/>
          <p:cNvPicPr>
            <a:picLocks noChangeAspect="1" noChangeArrowheads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50" y="2143125"/>
            <a:ext cx="8096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4" name="Picture 199"/>
          <p:cNvPicPr>
            <a:picLocks noChangeAspect="1" noChangeArrowheads="1"/>
          </p:cNvPicPr>
          <p:nvPr/>
        </p:nvPicPr>
        <p:blipFill>
          <a:blip r:embed="rId1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763" y="2111375"/>
            <a:ext cx="71437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5" name="Picture 200"/>
          <p:cNvPicPr>
            <a:picLocks noChangeAspect="1" noChangeArrowheads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093913"/>
            <a:ext cx="53975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6" name="Picture 201"/>
          <p:cNvPicPr>
            <a:picLocks noChangeAspect="1" noChangeArrowheads="1"/>
          </p:cNvPicPr>
          <p:nvPr/>
        </p:nvPicPr>
        <p:blipFill>
          <a:blip r:embed="rId1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425" y="2093913"/>
            <a:ext cx="53975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7" name="Picture 202"/>
          <p:cNvPicPr>
            <a:picLocks noChangeAspect="1" noChangeArrowheads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2103438"/>
            <a:ext cx="71438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8" name="Picture 203"/>
          <p:cNvPicPr>
            <a:picLocks noChangeAspect="1" noChangeArrowheads="1"/>
          </p:cNvPicPr>
          <p:nvPr/>
        </p:nvPicPr>
        <p:blipFill>
          <a:blip r:embed="rId1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130425"/>
            <a:ext cx="80963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9" name="Picture 204"/>
          <p:cNvPicPr>
            <a:picLocks noChangeAspect="1" noChangeArrowheads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213" y="2162175"/>
            <a:ext cx="88900" cy="5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0" name="Picture 205"/>
          <p:cNvPicPr>
            <a:picLocks noChangeAspect="1" noChangeArrowheads="1"/>
          </p:cNvPicPr>
          <p:nvPr/>
        </p:nvPicPr>
        <p:blipFill>
          <a:blip r:embed="rId1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913" y="2178050"/>
            <a:ext cx="71437" cy="6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" name="Picture 207"/>
          <p:cNvPicPr>
            <a:picLocks noChangeAspect="1" noChangeArrowheads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3" y="2243138"/>
            <a:ext cx="73025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" name="Picture 208"/>
          <p:cNvPicPr>
            <a:picLocks noChangeAspect="1" noChangeArrowheads="1"/>
          </p:cNvPicPr>
          <p:nvPr/>
        </p:nvPicPr>
        <p:blipFill>
          <a:blip r:embed="rId1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13" y="1368425"/>
            <a:ext cx="125412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" name="Picture 209"/>
          <p:cNvPicPr>
            <a:picLocks noChangeAspect="1" noChangeArrowheads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1338263"/>
            <a:ext cx="127000" cy="8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4" name="Picture 210"/>
          <p:cNvPicPr>
            <a:picLocks noChangeAspect="1" noChangeArrowheads="1"/>
          </p:cNvPicPr>
          <p:nvPr/>
        </p:nvPicPr>
        <p:blipFill>
          <a:blip r:embed="rId1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25" y="1216025"/>
            <a:ext cx="7143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5" name="Picture 211"/>
          <p:cNvPicPr>
            <a:picLocks noChangeAspect="1" noChangeArrowheads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700" y="1239838"/>
            <a:ext cx="242888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6" name="Picture 212"/>
          <p:cNvPicPr>
            <a:picLocks noChangeAspect="1" noChangeArrowheads="1"/>
          </p:cNvPicPr>
          <p:nvPr/>
        </p:nvPicPr>
        <p:blipFill>
          <a:blip r:embed="rId1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188" y="1238250"/>
            <a:ext cx="36512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7" name="Picture 213"/>
          <p:cNvPicPr>
            <a:picLocks noChangeAspect="1" noChangeArrowheads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425" y="1228725"/>
            <a:ext cx="36513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8" name="Picture 214"/>
          <p:cNvPicPr>
            <a:picLocks noChangeAspect="1" noChangeArrowheads="1"/>
          </p:cNvPicPr>
          <p:nvPr/>
        </p:nvPicPr>
        <p:blipFill>
          <a:blip r:embed="rId1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13" y="1233488"/>
            <a:ext cx="26987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9" name="Picture 215"/>
          <p:cNvPicPr>
            <a:picLocks noChangeAspect="1" noChangeArrowheads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75" y="1365250"/>
            <a:ext cx="161925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0" name="Picture 216"/>
          <p:cNvPicPr>
            <a:picLocks noChangeAspect="1" noChangeArrowheads="1"/>
          </p:cNvPicPr>
          <p:nvPr/>
        </p:nvPicPr>
        <p:blipFill>
          <a:blip r:embed="rId1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416050"/>
            <a:ext cx="1539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1" name="Picture 217"/>
          <p:cNvPicPr>
            <a:picLocks noChangeAspect="1" noChangeArrowheads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1401763"/>
            <a:ext cx="153988" cy="14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2" name="Picture 218"/>
          <p:cNvPicPr>
            <a:picLocks noChangeAspect="1" noChangeArrowheads="1"/>
          </p:cNvPicPr>
          <p:nvPr/>
        </p:nvPicPr>
        <p:blipFill>
          <a:blip r:embed="rId1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563" y="1228725"/>
            <a:ext cx="539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3" name="Picture 219"/>
          <p:cNvPicPr>
            <a:picLocks noChangeAspect="1" noChangeArrowheads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738" y="1412875"/>
            <a:ext cx="71437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4" name="Picture 220"/>
          <p:cNvPicPr>
            <a:picLocks noChangeAspect="1" noChangeArrowheads="1"/>
          </p:cNvPicPr>
          <p:nvPr/>
        </p:nvPicPr>
        <p:blipFill>
          <a:blip r:embed="rId1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488" y="1495425"/>
            <a:ext cx="1809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5" name="Picture 221"/>
          <p:cNvPicPr>
            <a:picLocks noChangeAspect="1" noChangeArrowheads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538" y="1466850"/>
            <a:ext cx="125412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6" name="Picture 222"/>
          <p:cNvPicPr>
            <a:picLocks noChangeAspect="1" noChangeArrowheads="1"/>
          </p:cNvPicPr>
          <p:nvPr/>
        </p:nvPicPr>
        <p:blipFill>
          <a:blip r:embed="rId1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1573213"/>
            <a:ext cx="17938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7" name="Picture 223"/>
          <p:cNvPicPr>
            <a:picLocks noChangeAspect="1" noChangeArrowheads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050" y="1539875"/>
            <a:ext cx="14287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8" name="Picture 224"/>
          <p:cNvPicPr>
            <a:picLocks noChangeAspect="1" noChangeArrowheads="1"/>
          </p:cNvPicPr>
          <p:nvPr/>
        </p:nvPicPr>
        <p:blipFill>
          <a:blip r:embed="rId1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8" y="2227263"/>
            <a:ext cx="161925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9" name="Picture 225"/>
          <p:cNvPicPr>
            <a:picLocks noChangeAspect="1" noChangeArrowheads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222500"/>
            <a:ext cx="889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0" name="Picture 226"/>
          <p:cNvPicPr>
            <a:picLocks noChangeAspect="1" noChangeArrowheads="1"/>
          </p:cNvPicPr>
          <p:nvPr/>
        </p:nvPicPr>
        <p:blipFill>
          <a:blip r:embed="rId1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038" y="2225675"/>
            <a:ext cx="1619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1" name="Picture 227"/>
          <p:cNvPicPr>
            <a:picLocks noChangeAspect="1" noChangeArrowheads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2225675"/>
            <a:ext cx="61912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2" name="Picture 228"/>
          <p:cNvPicPr>
            <a:picLocks noChangeAspect="1" noChangeArrowheads="1"/>
          </p:cNvPicPr>
          <p:nvPr/>
        </p:nvPicPr>
        <p:blipFill>
          <a:blip r:embed="rId1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225" y="2251075"/>
            <a:ext cx="306388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3" name="Picture 229"/>
          <p:cNvPicPr>
            <a:picLocks noChangeAspect="1" noChangeArrowheads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038" y="2698750"/>
            <a:ext cx="233362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4" name="Picture 230"/>
          <p:cNvPicPr>
            <a:picLocks noChangeAspect="1" noChangeArrowheads="1"/>
          </p:cNvPicPr>
          <p:nvPr/>
        </p:nvPicPr>
        <p:blipFill>
          <a:blip r:embed="rId2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75" y="2689225"/>
            <a:ext cx="242888" cy="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5" name="Picture 231"/>
          <p:cNvPicPr>
            <a:picLocks noChangeAspect="1" noChangeArrowheads="1"/>
          </p:cNvPicPr>
          <p:nvPr/>
        </p:nvPicPr>
        <p:blipFill>
          <a:blip r:embed="rId2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100" y="2938463"/>
            <a:ext cx="117475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6" name="Picture 232"/>
          <p:cNvPicPr>
            <a:picLocks noChangeAspect="1" noChangeArrowheads="1"/>
          </p:cNvPicPr>
          <p:nvPr/>
        </p:nvPicPr>
        <p:blipFill>
          <a:blip r:embed="rId2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5" y="2843213"/>
            <a:ext cx="98425" cy="6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7" name="Picture 233"/>
          <p:cNvPicPr>
            <a:picLocks noChangeAspect="1" noChangeArrowheads="1"/>
          </p:cNvPicPr>
          <p:nvPr/>
        </p:nvPicPr>
        <p:blipFill>
          <a:blip r:embed="rId2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0" y="2730500"/>
            <a:ext cx="889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8" name="Picture 234"/>
          <p:cNvPicPr>
            <a:picLocks noChangeAspect="1" noChangeArrowheads="1"/>
          </p:cNvPicPr>
          <p:nvPr/>
        </p:nvPicPr>
        <p:blipFill>
          <a:blip r:embed="rId2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00" y="2773363"/>
            <a:ext cx="1079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9" name="Picture 235"/>
          <p:cNvPicPr>
            <a:picLocks noChangeAspect="1" noChangeArrowheads="1"/>
          </p:cNvPicPr>
          <p:nvPr/>
        </p:nvPicPr>
        <p:blipFill>
          <a:blip r:embed="rId2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488" y="2647950"/>
            <a:ext cx="80962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30" name="Picture 236"/>
          <p:cNvPicPr>
            <a:picLocks noChangeAspect="1" noChangeArrowheads="1"/>
          </p:cNvPicPr>
          <p:nvPr/>
        </p:nvPicPr>
        <p:blipFill>
          <a:blip r:embed="rId2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263" y="2638425"/>
            <a:ext cx="80962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31" name="Picture 237"/>
          <p:cNvPicPr>
            <a:picLocks noChangeAspect="1" noChangeArrowheads="1"/>
          </p:cNvPicPr>
          <p:nvPr/>
        </p:nvPicPr>
        <p:blipFill>
          <a:blip r:embed="rId2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225" y="2816225"/>
            <a:ext cx="3143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32" name="Picture 238"/>
          <p:cNvPicPr>
            <a:picLocks noChangeAspect="1" noChangeArrowheads="1"/>
          </p:cNvPicPr>
          <p:nvPr/>
        </p:nvPicPr>
        <p:blipFill>
          <a:blip r:embed="rId2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813" y="2797175"/>
            <a:ext cx="315912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33" name="Picture 239"/>
          <p:cNvPicPr>
            <a:picLocks noChangeAspect="1" noChangeArrowheads="1"/>
          </p:cNvPicPr>
          <p:nvPr/>
        </p:nvPicPr>
        <p:blipFill>
          <a:blip r:embed="rId2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700" y="2740025"/>
            <a:ext cx="271463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34" name="Picture 240"/>
          <p:cNvPicPr>
            <a:picLocks noChangeAspect="1" noChangeArrowheads="1"/>
          </p:cNvPicPr>
          <p:nvPr/>
        </p:nvPicPr>
        <p:blipFill>
          <a:blip r:embed="rId2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650" y="2857500"/>
            <a:ext cx="4318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35" name="Freeform 241"/>
          <p:cNvSpPr>
            <a:spLocks noChangeArrowheads="1"/>
          </p:cNvSpPr>
          <p:nvPr/>
        </p:nvSpPr>
        <p:spPr bwMode="auto">
          <a:xfrm>
            <a:off x="4217988" y="2940050"/>
            <a:ext cx="107950" cy="33338"/>
          </a:xfrm>
          <a:custGeom>
            <a:avLst/>
            <a:gdLst>
              <a:gd name="T0" fmla="*/ 2147483646 w 36"/>
              <a:gd name="T1" fmla="*/ 0 h 15"/>
              <a:gd name="T2" fmla="*/ 0 w 36"/>
              <a:gd name="T3" fmla="*/ 2147483646 h 15"/>
              <a:gd name="T4" fmla="*/ 2147483646 w 36"/>
              <a:gd name="T5" fmla="*/ 2147483646 h 15"/>
              <a:gd name="T6" fmla="*/ 2147483646 w 36"/>
              <a:gd name="T7" fmla="*/ 2147483646 h 15"/>
              <a:gd name="T8" fmla="*/ 2147483646 w 36"/>
              <a:gd name="T9" fmla="*/ 0 h 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"/>
              <a:gd name="T16" fmla="*/ 0 h 15"/>
              <a:gd name="T17" fmla="*/ 36 w 36"/>
              <a:gd name="T18" fmla="*/ 15 h 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" h="15">
                <a:moveTo>
                  <a:pt x="34" y="0"/>
                </a:moveTo>
                <a:cubicBezTo>
                  <a:pt x="23" y="3"/>
                  <a:pt x="11" y="5"/>
                  <a:pt x="0" y="8"/>
                </a:cubicBezTo>
                <a:cubicBezTo>
                  <a:pt x="0" y="11"/>
                  <a:pt x="1" y="13"/>
                  <a:pt x="2" y="15"/>
                </a:cubicBezTo>
                <a:cubicBezTo>
                  <a:pt x="36" y="7"/>
                  <a:pt x="36" y="7"/>
                  <a:pt x="36" y="7"/>
                </a:cubicBezTo>
                <a:lnTo>
                  <a:pt x="3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6" name="Freeform 242"/>
          <p:cNvSpPr>
            <a:spLocks noChangeArrowheads="1"/>
          </p:cNvSpPr>
          <p:nvPr/>
        </p:nvSpPr>
        <p:spPr bwMode="auto">
          <a:xfrm>
            <a:off x="4335463" y="2914650"/>
            <a:ext cx="107950" cy="36513"/>
          </a:xfrm>
          <a:custGeom>
            <a:avLst/>
            <a:gdLst>
              <a:gd name="T0" fmla="*/ 2147483646 w 68"/>
              <a:gd name="T1" fmla="*/ 0 h 31"/>
              <a:gd name="T2" fmla="*/ 0 w 68"/>
              <a:gd name="T3" fmla="*/ 2147483646 h 31"/>
              <a:gd name="T4" fmla="*/ 2147483646 w 68"/>
              <a:gd name="T5" fmla="*/ 2147483646 h 31"/>
              <a:gd name="T6" fmla="*/ 2147483646 w 68"/>
              <a:gd name="T7" fmla="*/ 2147483646 h 31"/>
              <a:gd name="T8" fmla="*/ 2147483646 w 68"/>
              <a:gd name="T9" fmla="*/ 0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31"/>
              <a:gd name="T17" fmla="*/ 68 w 68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31">
                <a:moveTo>
                  <a:pt x="64" y="0"/>
                </a:moveTo>
                <a:lnTo>
                  <a:pt x="0" y="19"/>
                </a:lnTo>
                <a:lnTo>
                  <a:pt x="4" y="31"/>
                </a:lnTo>
                <a:lnTo>
                  <a:pt x="68" y="14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7" name="Freeform 243"/>
          <p:cNvSpPr>
            <a:spLocks noChangeArrowheads="1"/>
          </p:cNvSpPr>
          <p:nvPr/>
        </p:nvSpPr>
        <p:spPr bwMode="auto">
          <a:xfrm>
            <a:off x="4452938" y="2890838"/>
            <a:ext cx="107950" cy="34925"/>
          </a:xfrm>
          <a:custGeom>
            <a:avLst/>
            <a:gdLst>
              <a:gd name="T0" fmla="*/ 2147483646 w 68"/>
              <a:gd name="T1" fmla="*/ 0 h 30"/>
              <a:gd name="T2" fmla="*/ 0 w 68"/>
              <a:gd name="T3" fmla="*/ 2147483646 h 30"/>
              <a:gd name="T4" fmla="*/ 2147483646 w 68"/>
              <a:gd name="T5" fmla="*/ 2147483646 h 30"/>
              <a:gd name="T6" fmla="*/ 2147483646 w 68"/>
              <a:gd name="T7" fmla="*/ 2147483646 h 30"/>
              <a:gd name="T8" fmla="*/ 2147483646 w 68"/>
              <a:gd name="T9" fmla="*/ 0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8"/>
              <a:gd name="T16" fmla="*/ 0 h 30"/>
              <a:gd name="T17" fmla="*/ 68 w 68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8" h="30">
                <a:moveTo>
                  <a:pt x="64" y="0"/>
                </a:moveTo>
                <a:lnTo>
                  <a:pt x="0" y="19"/>
                </a:lnTo>
                <a:lnTo>
                  <a:pt x="3" y="30"/>
                </a:lnTo>
                <a:lnTo>
                  <a:pt x="68" y="11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8" name="Freeform 244"/>
          <p:cNvSpPr>
            <a:spLocks noChangeArrowheads="1"/>
          </p:cNvSpPr>
          <p:nvPr/>
        </p:nvSpPr>
        <p:spPr bwMode="auto">
          <a:xfrm>
            <a:off x="4230688" y="2968625"/>
            <a:ext cx="125412" cy="66675"/>
          </a:xfrm>
          <a:custGeom>
            <a:avLst/>
            <a:gdLst>
              <a:gd name="T0" fmla="*/ 2147483646 w 42"/>
              <a:gd name="T1" fmla="*/ 0 h 30"/>
              <a:gd name="T2" fmla="*/ 0 w 42"/>
              <a:gd name="T3" fmla="*/ 2147483646 h 30"/>
              <a:gd name="T4" fmla="*/ 2147483646 w 42"/>
              <a:gd name="T5" fmla="*/ 2147483646 h 30"/>
              <a:gd name="T6" fmla="*/ 2147483646 w 42"/>
              <a:gd name="T7" fmla="*/ 2147483646 h 30"/>
              <a:gd name="T8" fmla="*/ 2147483646 w 42"/>
              <a:gd name="T9" fmla="*/ 0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"/>
              <a:gd name="T16" fmla="*/ 0 h 30"/>
              <a:gd name="T17" fmla="*/ 42 w 42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" h="30">
                <a:moveTo>
                  <a:pt x="35" y="0"/>
                </a:moveTo>
                <a:cubicBezTo>
                  <a:pt x="0" y="9"/>
                  <a:pt x="0" y="9"/>
                  <a:pt x="0" y="9"/>
                </a:cubicBezTo>
                <a:cubicBezTo>
                  <a:pt x="3" y="16"/>
                  <a:pt x="5" y="24"/>
                  <a:pt x="8" y="30"/>
                </a:cubicBezTo>
                <a:cubicBezTo>
                  <a:pt x="42" y="20"/>
                  <a:pt x="42" y="20"/>
                  <a:pt x="42" y="20"/>
                </a:cubicBezTo>
                <a:cubicBezTo>
                  <a:pt x="39" y="14"/>
                  <a:pt x="37" y="7"/>
                  <a:pt x="3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39" name="Freeform 245"/>
          <p:cNvSpPr>
            <a:spLocks noChangeArrowheads="1"/>
          </p:cNvSpPr>
          <p:nvPr/>
        </p:nvSpPr>
        <p:spPr bwMode="auto">
          <a:xfrm>
            <a:off x="4349750" y="2943225"/>
            <a:ext cx="120650" cy="68263"/>
          </a:xfrm>
          <a:custGeom>
            <a:avLst/>
            <a:gdLst>
              <a:gd name="T0" fmla="*/ 2147483646 w 40"/>
              <a:gd name="T1" fmla="*/ 0 h 30"/>
              <a:gd name="T2" fmla="*/ 0 w 40"/>
              <a:gd name="T3" fmla="*/ 2147483646 h 30"/>
              <a:gd name="T4" fmla="*/ 2147483646 w 40"/>
              <a:gd name="T5" fmla="*/ 2147483646 h 30"/>
              <a:gd name="T6" fmla="*/ 2147483646 w 40"/>
              <a:gd name="T7" fmla="*/ 2147483646 h 30"/>
              <a:gd name="T8" fmla="*/ 2147483646 w 40"/>
              <a:gd name="T9" fmla="*/ 0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0"/>
              <a:gd name="T16" fmla="*/ 0 h 30"/>
              <a:gd name="T17" fmla="*/ 40 w 40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0" h="30">
                <a:moveTo>
                  <a:pt x="33" y="0"/>
                </a:moveTo>
                <a:cubicBezTo>
                  <a:pt x="0" y="10"/>
                  <a:pt x="0" y="10"/>
                  <a:pt x="0" y="10"/>
                </a:cubicBezTo>
                <a:cubicBezTo>
                  <a:pt x="2" y="17"/>
                  <a:pt x="4" y="23"/>
                  <a:pt x="7" y="30"/>
                </a:cubicBezTo>
                <a:cubicBezTo>
                  <a:pt x="40" y="19"/>
                  <a:pt x="40" y="19"/>
                  <a:pt x="40" y="19"/>
                </a:cubicBezTo>
                <a:cubicBezTo>
                  <a:pt x="38" y="13"/>
                  <a:pt x="35" y="7"/>
                  <a:pt x="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0" name="Freeform 246"/>
          <p:cNvSpPr>
            <a:spLocks noChangeArrowheads="1"/>
          </p:cNvSpPr>
          <p:nvPr/>
        </p:nvSpPr>
        <p:spPr bwMode="auto">
          <a:xfrm>
            <a:off x="4464050" y="2916238"/>
            <a:ext cx="123825" cy="68262"/>
          </a:xfrm>
          <a:custGeom>
            <a:avLst/>
            <a:gdLst>
              <a:gd name="T0" fmla="*/ 2147483646 w 41"/>
              <a:gd name="T1" fmla="*/ 0 h 30"/>
              <a:gd name="T2" fmla="*/ 0 w 41"/>
              <a:gd name="T3" fmla="*/ 2147483646 h 30"/>
              <a:gd name="T4" fmla="*/ 2147483646 w 41"/>
              <a:gd name="T5" fmla="*/ 2147483646 h 30"/>
              <a:gd name="T6" fmla="*/ 2147483646 w 41"/>
              <a:gd name="T7" fmla="*/ 2147483646 h 30"/>
              <a:gd name="T8" fmla="*/ 2147483646 w 41"/>
              <a:gd name="T9" fmla="*/ 0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"/>
              <a:gd name="T16" fmla="*/ 0 h 30"/>
              <a:gd name="T17" fmla="*/ 41 w 41"/>
              <a:gd name="T18" fmla="*/ 30 h 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" h="30">
                <a:moveTo>
                  <a:pt x="34" y="0"/>
                </a:moveTo>
                <a:cubicBezTo>
                  <a:pt x="23" y="4"/>
                  <a:pt x="11" y="8"/>
                  <a:pt x="0" y="11"/>
                </a:cubicBezTo>
                <a:cubicBezTo>
                  <a:pt x="2" y="17"/>
                  <a:pt x="5" y="23"/>
                  <a:pt x="7" y="30"/>
                </a:cubicBezTo>
                <a:cubicBezTo>
                  <a:pt x="41" y="18"/>
                  <a:pt x="41" y="18"/>
                  <a:pt x="41" y="18"/>
                </a:cubicBezTo>
                <a:lnTo>
                  <a:pt x="3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1" name="Freeform 247"/>
          <p:cNvSpPr>
            <a:spLocks noChangeArrowheads="1"/>
          </p:cNvSpPr>
          <p:nvPr/>
        </p:nvSpPr>
        <p:spPr bwMode="auto">
          <a:xfrm>
            <a:off x="4230688" y="2779713"/>
            <a:ext cx="68262" cy="20637"/>
          </a:xfrm>
          <a:custGeom>
            <a:avLst/>
            <a:gdLst>
              <a:gd name="T0" fmla="*/ 2147483646 w 43"/>
              <a:gd name="T1" fmla="*/ 0 h 17"/>
              <a:gd name="T2" fmla="*/ 0 w 43"/>
              <a:gd name="T3" fmla="*/ 2147483646 h 17"/>
              <a:gd name="T4" fmla="*/ 2147483646 w 43"/>
              <a:gd name="T5" fmla="*/ 2147483646 h 17"/>
              <a:gd name="T6" fmla="*/ 2147483646 w 43"/>
              <a:gd name="T7" fmla="*/ 2147483646 h 17"/>
              <a:gd name="T8" fmla="*/ 2147483646 w 43"/>
              <a:gd name="T9" fmla="*/ 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17"/>
              <a:gd name="T17" fmla="*/ 43 w 43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17">
                <a:moveTo>
                  <a:pt x="39" y="0"/>
                </a:moveTo>
                <a:lnTo>
                  <a:pt x="0" y="6"/>
                </a:lnTo>
                <a:lnTo>
                  <a:pt x="2" y="17"/>
                </a:lnTo>
                <a:lnTo>
                  <a:pt x="43" y="11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2" name="Freeform 248"/>
          <p:cNvSpPr>
            <a:spLocks noChangeArrowheads="1"/>
          </p:cNvSpPr>
          <p:nvPr/>
        </p:nvSpPr>
        <p:spPr bwMode="auto">
          <a:xfrm>
            <a:off x="4305300" y="2770188"/>
            <a:ext cx="65088" cy="22225"/>
          </a:xfrm>
          <a:custGeom>
            <a:avLst/>
            <a:gdLst>
              <a:gd name="T0" fmla="*/ 2147483646 w 41"/>
              <a:gd name="T1" fmla="*/ 0 h 19"/>
              <a:gd name="T2" fmla="*/ 0 w 41"/>
              <a:gd name="T3" fmla="*/ 2147483646 h 19"/>
              <a:gd name="T4" fmla="*/ 2147483646 w 41"/>
              <a:gd name="T5" fmla="*/ 2147483646 h 19"/>
              <a:gd name="T6" fmla="*/ 2147483646 w 41"/>
              <a:gd name="T7" fmla="*/ 2147483646 h 19"/>
              <a:gd name="T8" fmla="*/ 2147483646 w 41"/>
              <a:gd name="T9" fmla="*/ 0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"/>
              <a:gd name="T16" fmla="*/ 0 h 19"/>
              <a:gd name="T17" fmla="*/ 41 w 41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" h="19">
                <a:moveTo>
                  <a:pt x="40" y="0"/>
                </a:moveTo>
                <a:lnTo>
                  <a:pt x="0" y="6"/>
                </a:lnTo>
                <a:lnTo>
                  <a:pt x="2" y="19"/>
                </a:lnTo>
                <a:lnTo>
                  <a:pt x="41" y="12"/>
                </a:lnTo>
                <a:lnTo>
                  <a:pt x="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3" name="Freeform 249"/>
          <p:cNvSpPr>
            <a:spLocks noChangeArrowheads="1"/>
          </p:cNvSpPr>
          <p:nvPr/>
        </p:nvSpPr>
        <p:spPr bwMode="auto">
          <a:xfrm>
            <a:off x="4376738" y="2762250"/>
            <a:ext cx="69850" cy="19050"/>
          </a:xfrm>
          <a:custGeom>
            <a:avLst/>
            <a:gdLst>
              <a:gd name="T0" fmla="*/ 2147483646 w 44"/>
              <a:gd name="T1" fmla="*/ 0 h 17"/>
              <a:gd name="T2" fmla="*/ 0 w 44"/>
              <a:gd name="T3" fmla="*/ 2147483646 h 17"/>
              <a:gd name="T4" fmla="*/ 2147483646 w 44"/>
              <a:gd name="T5" fmla="*/ 2147483646 h 17"/>
              <a:gd name="T6" fmla="*/ 2147483646 w 44"/>
              <a:gd name="T7" fmla="*/ 2147483646 h 17"/>
              <a:gd name="T8" fmla="*/ 2147483646 w 44"/>
              <a:gd name="T9" fmla="*/ 0 h 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"/>
              <a:gd name="T16" fmla="*/ 0 h 17"/>
              <a:gd name="T17" fmla="*/ 44 w 44"/>
              <a:gd name="T18" fmla="*/ 17 h 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" h="17">
                <a:moveTo>
                  <a:pt x="40" y="0"/>
                </a:moveTo>
                <a:lnTo>
                  <a:pt x="0" y="6"/>
                </a:lnTo>
                <a:lnTo>
                  <a:pt x="2" y="17"/>
                </a:lnTo>
                <a:lnTo>
                  <a:pt x="44" y="11"/>
                </a:lnTo>
                <a:lnTo>
                  <a:pt x="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344" name="Picture 250"/>
          <p:cNvPicPr>
            <a:picLocks noChangeAspect="1" noChangeArrowheads="1"/>
          </p:cNvPicPr>
          <p:nvPr/>
        </p:nvPicPr>
        <p:blipFill>
          <a:blip r:embed="rId2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3" y="2605088"/>
            <a:ext cx="169862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45" name="Picture 251"/>
          <p:cNvPicPr>
            <a:picLocks noChangeAspect="1" noChangeArrowheads="1"/>
          </p:cNvPicPr>
          <p:nvPr/>
        </p:nvPicPr>
        <p:blipFill>
          <a:blip r:embed="rId2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188" y="2601913"/>
            <a:ext cx="169862" cy="6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46" name="Picture 252"/>
          <p:cNvPicPr>
            <a:picLocks noChangeAspect="1" noChangeArrowheads="1"/>
          </p:cNvPicPr>
          <p:nvPr/>
        </p:nvPicPr>
        <p:blipFill>
          <a:blip r:embed="rId2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2638425"/>
            <a:ext cx="198437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47" name="Freeform 253"/>
          <p:cNvSpPr>
            <a:spLocks noChangeArrowheads="1"/>
          </p:cNvSpPr>
          <p:nvPr/>
        </p:nvSpPr>
        <p:spPr bwMode="auto">
          <a:xfrm>
            <a:off x="4235450" y="2665413"/>
            <a:ext cx="49213" cy="11112"/>
          </a:xfrm>
          <a:custGeom>
            <a:avLst/>
            <a:gdLst>
              <a:gd name="T0" fmla="*/ 2147483646 w 31"/>
              <a:gd name="T1" fmla="*/ 0 h 9"/>
              <a:gd name="T2" fmla="*/ 0 w 31"/>
              <a:gd name="T3" fmla="*/ 2147483646 h 9"/>
              <a:gd name="T4" fmla="*/ 2147483646 w 31"/>
              <a:gd name="T5" fmla="*/ 2147483646 h 9"/>
              <a:gd name="T6" fmla="*/ 2147483646 w 31"/>
              <a:gd name="T7" fmla="*/ 2147483646 h 9"/>
              <a:gd name="T8" fmla="*/ 2147483646 w 31"/>
              <a:gd name="T9" fmla="*/ 0 h 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9"/>
              <a:gd name="T17" fmla="*/ 31 w 31"/>
              <a:gd name="T18" fmla="*/ 9 h 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9">
                <a:moveTo>
                  <a:pt x="29" y="0"/>
                </a:moveTo>
                <a:lnTo>
                  <a:pt x="0" y="2"/>
                </a:lnTo>
                <a:lnTo>
                  <a:pt x="2" y="9"/>
                </a:lnTo>
                <a:lnTo>
                  <a:pt x="31" y="7"/>
                </a:lnTo>
                <a:lnTo>
                  <a:pt x="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8" name="Freeform 254"/>
          <p:cNvSpPr>
            <a:spLocks noChangeArrowheads="1"/>
          </p:cNvSpPr>
          <p:nvPr/>
        </p:nvSpPr>
        <p:spPr bwMode="auto">
          <a:xfrm>
            <a:off x="4287838" y="2660650"/>
            <a:ext cx="47625" cy="12700"/>
          </a:xfrm>
          <a:custGeom>
            <a:avLst/>
            <a:gdLst>
              <a:gd name="T0" fmla="*/ 2147483646 w 30"/>
              <a:gd name="T1" fmla="*/ 0 h 11"/>
              <a:gd name="T2" fmla="*/ 0 w 30"/>
              <a:gd name="T3" fmla="*/ 2147483646 h 11"/>
              <a:gd name="T4" fmla="*/ 2147483646 w 30"/>
              <a:gd name="T5" fmla="*/ 2147483646 h 11"/>
              <a:gd name="T6" fmla="*/ 2147483646 w 30"/>
              <a:gd name="T7" fmla="*/ 2147483646 h 11"/>
              <a:gd name="T8" fmla="*/ 2147483646 w 30"/>
              <a:gd name="T9" fmla="*/ 0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11"/>
              <a:gd name="T17" fmla="*/ 30 w 30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11">
                <a:moveTo>
                  <a:pt x="30" y="0"/>
                </a:moveTo>
                <a:lnTo>
                  <a:pt x="0" y="4"/>
                </a:lnTo>
                <a:lnTo>
                  <a:pt x="1" y="11"/>
                </a:lnTo>
                <a:lnTo>
                  <a:pt x="30" y="9"/>
                </a:lnTo>
                <a:lnTo>
                  <a:pt x="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49" name="Freeform 255"/>
          <p:cNvSpPr>
            <a:spLocks noChangeArrowheads="1"/>
          </p:cNvSpPr>
          <p:nvPr/>
        </p:nvSpPr>
        <p:spPr bwMode="auto">
          <a:xfrm>
            <a:off x="4341813" y="2657475"/>
            <a:ext cx="47625" cy="14288"/>
          </a:xfrm>
          <a:custGeom>
            <a:avLst/>
            <a:gdLst>
              <a:gd name="T0" fmla="*/ 2147483646 w 30"/>
              <a:gd name="T1" fmla="*/ 0 h 11"/>
              <a:gd name="T2" fmla="*/ 0 w 30"/>
              <a:gd name="T3" fmla="*/ 2147483646 h 11"/>
              <a:gd name="T4" fmla="*/ 0 w 30"/>
              <a:gd name="T5" fmla="*/ 2147483646 h 11"/>
              <a:gd name="T6" fmla="*/ 2147483646 w 30"/>
              <a:gd name="T7" fmla="*/ 2147483646 h 11"/>
              <a:gd name="T8" fmla="*/ 2147483646 w 30"/>
              <a:gd name="T9" fmla="*/ 0 h 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11"/>
              <a:gd name="T17" fmla="*/ 30 w 30"/>
              <a:gd name="T18" fmla="*/ 11 h 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11">
                <a:moveTo>
                  <a:pt x="28" y="0"/>
                </a:moveTo>
                <a:lnTo>
                  <a:pt x="0" y="2"/>
                </a:lnTo>
                <a:lnTo>
                  <a:pt x="0" y="11"/>
                </a:lnTo>
                <a:lnTo>
                  <a:pt x="30" y="8"/>
                </a:lnTo>
                <a:lnTo>
                  <a:pt x="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350" name="Picture 256"/>
          <p:cNvPicPr>
            <a:picLocks noChangeAspect="1" noChangeArrowheads="1"/>
          </p:cNvPicPr>
          <p:nvPr/>
        </p:nvPicPr>
        <p:blipFill>
          <a:blip r:embed="rId2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588" y="2587625"/>
            <a:ext cx="26987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1" name="Picture 257"/>
          <p:cNvPicPr>
            <a:picLocks noChangeAspect="1" noChangeArrowheads="1"/>
          </p:cNvPicPr>
          <p:nvPr/>
        </p:nvPicPr>
        <p:blipFill>
          <a:blip r:embed="rId2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8263" y="2711450"/>
            <a:ext cx="80962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2" name="Picture 258"/>
          <p:cNvPicPr>
            <a:picLocks noChangeAspect="1" noChangeArrowheads="1"/>
          </p:cNvPicPr>
          <p:nvPr/>
        </p:nvPicPr>
        <p:blipFill>
          <a:blip r:embed="rId2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50" y="2466975"/>
            <a:ext cx="503238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3" name="Picture 259"/>
          <p:cNvPicPr>
            <a:picLocks noChangeAspect="1" noChangeArrowheads="1"/>
          </p:cNvPicPr>
          <p:nvPr/>
        </p:nvPicPr>
        <p:blipFill>
          <a:blip r:embed="rId2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588" y="2714625"/>
            <a:ext cx="26987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4" name="Picture 260"/>
          <p:cNvPicPr>
            <a:picLocks noChangeAspect="1" noChangeArrowheads="1"/>
          </p:cNvPicPr>
          <p:nvPr/>
        </p:nvPicPr>
        <p:blipFill>
          <a:blip r:embed="rId2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863" y="3524250"/>
            <a:ext cx="26987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5" name="Picture 261"/>
          <p:cNvPicPr>
            <a:picLocks noChangeAspect="1" noChangeArrowheads="1"/>
          </p:cNvPicPr>
          <p:nvPr/>
        </p:nvPicPr>
        <p:blipFill>
          <a:blip r:embed="rId2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3525838"/>
            <a:ext cx="26987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6" name="Picture 262"/>
          <p:cNvPicPr>
            <a:picLocks noChangeAspect="1" noChangeArrowheads="1"/>
          </p:cNvPicPr>
          <p:nvPr/>
        </p:nvPicPr>
        <p:blipFill>
          <a:blip r:embed="rId2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3524250"/>
            <a:ext cx="26987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7" name="Picture 263"/>
          <p:cNvPicPr>
            <a:picLocks noChangeAspect="1" noChangeArrowheads="1"/>
          </p:cNvPicPr>
          <p:nvPr/>
        </p:nvPicPr>
        <p:blipFill>
          <a:blip r:embed="rId2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725" y="3529013"/>
            <a:ext cx="161925" cy="6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8" name="Picture 264"/>
          <p:cNvPicPr>
            <a:picLocks noChangeAspect="1" noChangeArrowheads="1"/>
          </p:cNvPicPr>
          <p:nvPr/>
        </p:nvPicPr>
        <p:blipFill>
          <a:blip r:embed="rId2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875" y="3644900"/>
            <a:ext cx="36513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9" name="Picture 265"/>
          <p:cNvPicPr>
            <a:picLocks noChangeAspect="1" noChangeArrowheads="1"/>
          </p:cNvPicPr>
          <p:nvPr/>
        </p:nvPicPr>
        <p:blipFill>
          <a:blip r:embed="rId2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113" y="3635375"/>
            <a:ext cx="36512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0" name="Picture 266"/>
          <p:cNvPicPr>
            <a:picLocks noChangeAspect="1" noChangeArrowheads="1"/>
          </p:cNvPicPr>
          <p:nvPr/>
        </p:nvPicPr>
        <p:blipFill>
          <a:blip r:embed="rId2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225" y="3656013"/>
            <a:ext cx="36513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1" name="Picture 267"/>
          <p:cNvPicPr>
            <a:picLocks noChangeAspect="1" noChangeArrowheads="1"/>
          </p:cNvPicPr>
          <p:nvPr/>
        </p:nvPicPr>
        <p:blipFill>
          <a:blip r:embed="rId2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963" y="3549650"/>
            <a:ext cx="117475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2" name="Picture 268"/>
          <p:cNvPicPr>
            <a:picLocks noChangeAspect="1" noChangeArrowheads="1"/>
          </p:cNvPicPr>
          <p:nvPr/>
        </p:nvPicPr>
        <p:blipFill>
          <a:blip r:embed="rId2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3440113"/>
            <a:ext cx="13493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3" name="Picture 269"/>
          <p:cNvPicPr>
            <a:picLocks noChangeAspect="1" noChangeArrowheads="1"/>
          </p:cNvPicPr>
          <p:nvPr/>
        </p:nvPicPr>
        <p:blipFill>
          <a:blip r:embed="rId2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3511550"/>
            <a:ext cx="153988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4" name="Picture 270"/>
          <p:cNvPicPr>
            <a:picLocks noChangeAspect="1" noChangeArrowheads="1"/>
          </p:cNvPicPr>
          <p:nvPr/>
        </p:nvPicPr>
        <p:blipFill>
          <a:blip r:embed="rId2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75" y="3590925"/>
            <a:ext cx="26988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5" name="Picture 271"/>
          <p:cNvPicPr>
            <a:picLocks noChangeAspect="1" noChangeArrowheads="1"/>
          </p:cNvPicPr>
          <p:nvPr/>
        </p:nvPicPr>
        <p:blipFill>
          <a:blip r:embed="rId2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950" y="3606800"/>
            <a:ext cx="34925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6" name="Picture 272"/>
          <p:cNvPicPr>
            <a:picLocks noChangeAspect="1" noChangeArrowheads="1"/>
          </p:cNvPicPr>
          <p:nvPr/>
        </p:nvPicPr>
        <p:blipFill>
          <a:blip r:embed="rId2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488" y="3597275"/>
            <a:ext cx="26987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7" name="Picture 273"/>
          <p:cNvPicPr>
            <a:picLocks noChangeAspect="1" noChangeArrowheads="1"/>
          </p:cNvPicPr>
          <p:nvPr/>
        </p:nvPicPr>
        <p:blipFill>
          <a:blip r:embed="rId2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963" y="3552825"/>
            <a:ext cx="225425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8" name="Picture 274"/>
          <p:cNvPicPr>
            <a:picLocks noChangeAspect="1" noChangeArrowheads="1"/>
          </p:cNvPicPr>
          <p:nvPr/>
        </p:nvPicPr>
        <p:blipFill>
          <a:blip r:embed="rId2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3467100"/>
            <a:ext cx="26988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9" name="Picture 275"/>
          <p:cNvPicPr>
            <a:picLocks noChangeAspect="1" noChangeArrowheads="1"/>
          </p:cNvPicPr>
          <p:nvPr/>
        </p:nvPicPr>
        <p:blipFill>
          <a:blip r:embed="rId2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963" y="3436938"/>
            <a:ext cx="26987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0" name="Picture 276"/>
          <p:cNvPicPr>
            <a:picLocks noChangeAspect="1" noChangeArrowheads="1"/>
          </p:cNvPicPr>
          <p:nvPr/>
        </p:nvPicPr>
        <p:blipFill>
          <a:blip r:embed="rId2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313" y="3457575"/>
            <a:ext cx="26987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1" name="Picture 277"/>
          <p:cNvPicPr>
            <a:picLocks noChangeAspect="1" noChangeArrowheads="1"/>
          </p:cNvPicPr>
          <p:nvPr/>
        </p:nvPicPr>
        <p:blipFill>
          <a:blip r:embed="rId2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411538"/>
            <a:ext cx="809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2" name="Picture 278"/>
          <p:cNvPicPr>
            <a:picLocks noChangeAspect="1" noChangeArrowheads="1"/>
          </p:cNvPicPr>
          <p:nvPr/>
        </p:nvPicPr>
        <p:blipFill>
          <a:blip r:embed="rId2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775" y="3360738"/>
            <a:ext cx="269875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3" name="Picture 279"/>
          <p:cNvPicPr>
            <a:picLocks noChangeAspect="1" noChangeArrowheads="1"/>
          </p:cNvPicPr>
          <p:nvPr/>
        </p:nvPicPr>
        <p:blipFill>
          <a:blip r:embed="rId2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0" y="1924050"/>
            <a:ext cx="2968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4" name="Picture 280"/>
          <p:cNvPicPr>
            <a:picLocks noChangeAspect="1" noChangeArrowheads="1"/>
          </p:cNvPicPr>
          <p:nvPr/>
        </p:nvPicPr>
        <p:blipFill>
          <a:blip r:embed="rId2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2036763"/>
            <a:ext cx="279400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75" name="Freeform 281"/>
          <p:cNvSpPr>
            <a:spLocks noChangeArrowheads="1"/>
          </p:cNvSpPr>
          <p:nvPr/>
        </p:nvSpPr>
        <p:spPr bwMode="auto">
          <a:xfrm>
            <a:off x="8586788" y="2174875"/>
            <a:ext cx="155575" cy="88900"/>
          </a:xfrm>
          <a:custGeom>
            <a:avLst/>
            <a:gdLst>
              <a:gd name="T0" fmla="*/ 2147483646 w 52"/>
              <a:gd name="T1" fmla="*/ 2147483646 h 40"/>
              <a:gd name="T2" fmla="*/ 2147483646 w 52"/>
              <a:gd name="T3" fmla="*/ 2147483646 h 40"/>
              <a:gd name="T4" fmla="*/ 2147483646 w 52"/>
              <a:gd name="T5" fmla="*/ 2147483646 h 40"/>
              <a:gd name="T6" fmla="*/ 2147483646 w 52"/>
              <a:gd name="T7" fmla="*/ 2147483646 h 40"/>
              <a:gd name="T8" fmla="*/ 2147483646 w 52"/>
              <a:gd name="T9" fmla="*/ 2147483646 h 40"/>
              <a:gd name="T10" fmla="*/ 2147483646 w 52"/>
              <a:gd name="T11" fmla="*/ 2147483646 h 40"/>
              <a:gd name="T12" fmla="*/ 2147483646 w 52"/>
              <a:gd name="T13" fmla="*/ 2147483646 h 40"/>
              <a:gd name="T14" fmla="*/ 2147483646 w 52"/>
              <a:gd name="T15" fmla="*/ 2147483646 h 40"/>
              <a:gd name="T16" fmla="*/ 2147483646 w 52"/>
              <a:gd name="T17" fmla="*/ 2147483646 h 40"/>
              <a:gd name="T18" fmla="*/ 2147483646 w 52"/>
              <a:gd name="T19" fmla="*/ 0 h 40"/>
              <a:gd name="T20" fmla="*/ 2147483646 w 52"/>
              <a:gd name="T21" fmla="*/ 2147483646 h 40"/>
              <a:gd name="T22" fmla="*/ 2147483646 w 52"/>
              <a:gd name="T23" fmla="*/ 2147483646 h 40"/>
              <a:gd name="T24" fmla="*/ 2147483646 w 52"/>
              <a:gd name="T25" fmla="*/ 2147483646 h 40"/>
              <a:gd name="T26" fmla="*/ 2147483646 w 52"/>
              <a:gd name="T27" fmla="*/ 2147483646 h 40"/>
              <a:gd name="T28" fmla="*/ 0 w 52"/>
              <a:gd name="T29" fmla="*/ 2147483646 h 40"/>
              <a:gd name="T30" fmla="*/ 2147483646 w 52"/>
              <a:gd name="T31" fmla="*/ 2147483646 h 40"/>
              <a:gd name="T32" fmla="*/ 2147483646 w 52"/>
              <a:gd name="T33" fmla="*/ 2147483646 h 40"/>
              <a:gd name="T34" fmla="*/ 2147483646 w 52"/>
              <a:gd name="T35" fmla="*/ 2147483646 h 40"/>
              <a:gd name="T36" fmla="*/ 2147483646 w 52"/>
              <a:gd name="T37" fmla="*/ 2147483646 h 40"/>
              <a:gd name="T38" fmla="*/ 2147483646 w 52"/>
              <a:gd name="T39" fmla="*/ 2147483646 h 40"/>
              <a:gd name="T40" fmla="*/ 2147483646 w 52"/>
              <a:gd name="T41" fmla="*/ 2147483646 h 4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2"/>
              <a:gd name="T64" fmla="*/ 0 h 40"/>
              <a:gd name="T65" fmla="*/ 52 w 52"/>
              <a:gd name="T66" fmla="*/ 40 h 4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2" h="40"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6" y="35"/>
                  <a:pt x="36" y="37"/>
                  <a:pt x="43" y="40"/>
                </a:cubicBezTo>
                <a:cubicBezTo>
                  <a:pt x="43" y="37"/>
                  <a:pt x="42" y="35"/>
                  <a:pt x="41" y="31"/>
                </a:cubicBezTo>
                <a:cubicBezTo>
                  <a:pt x="39" y="27"/>
                  <a:pt x="36" y="25"/>
                  <a:pt x="31" y="25"/>
                </a:cubicBezTo>
                <a:cubicBezTo>
                  <a:pt x="34" y="24"/>
                  <a:pt x="37" y="23"/>
                  <a:pt x="40" y="22"/>
                </a:cubicBezTo>
                <a:cubicBezTo>
                  <a:pt x="43" y="21"/>
                  <a:pt x="51" y="18"/>
                  <a:pt x="52" y="15"/>
                </a:cubicBezTo>
                <a:cubicBezTo>
                  <a:pt x="48" y="14"/>
                  <a:pt x="45" y="12"/>
                  <a:pt x="41" y="13"/>
                </a:cubicBezTo>
                <a:cubicBezTo>
                  <a:pt x="36" y="14"/>
                  <a:pt x="31" y="16"/>
                  <a:pt x="29" y="20"/>
                </a:cubicBezTo>
                <a:cubicBezTo>
                  <a:pt x="36" y="14"/>
                  <a:pt x="29" y="5"/>
                  <a:pt x="24" y="0"/>
                </a:cubicBezTo>
                <a:cubicBezTo>
                  <a:pt x="22" y="3"/>
                  <a:pt x="20" y="6"/>
                  <a:pt x="20" y="10"/>
                </a:cubicBezTo>
                <a:cubicBezTo>
                  <a:pt x="20" y="12"/>
                  <a:pt x="21" y="14"/>
                  <a:pt x="22" y="16"/>
                </a:cubicBezTo>
                <a:cubicBezTo>
                  <a:pt x="22" y="17"/>
                  <a:pt x="22" y="19"/>
                  <a:pt x="23" y="20"/>
                </a:cubicBezTo>
                <a:cubicBezTo>
                  <a:pt x="22" y="18"/>
                  <a:pt x="18" y="17"/>
                  <a:pt x="15" y="17"/>
                </a:cubicBezTo>
                <a:cubicBezTo>
                  <a:pt x="11" y="16"/>
                  <a:pt x="4" y="16"/>
                  <a:pt x="0" y="18"/>
                </a:cubicBezTo>
                <a:cubicBezTo>
                  <a:pt x="3" y="20"/>
                  <a:pt x="7" y="23"/>
                  <a:pt x="12" y="24"/>
                </a:cubicBezTo>
                <a:cubicBezTo>
                  <a:pt x="14" y="25"/>
                  <a:pt x="17" y="26"/>
                  <a:pt x="20" y="25"/>
                </a:cubicBezTo>
                <a:cubicBezTo>
                  <a:pt x="22" y="25"/>
                  <a:pt x="23" y="25"/>
                  <a:pt x="25" y="25"/>
                </a:cubicBezTo>
                <a:cubicBezTo>
                  <a:pt x="19" y="25"/>
                  <a:pt x="7" y="34"/>
                  <a:pt x="12" y="38"/>
                </a:cubicBezTo>
                <a:cubicBezTo>
                  <a:pt x="17" y="37"/>
                  <a:pt x="31" y="32"/>
                  <a:pt x="29" y="26"/>
                </a:cubicBezTo>
                <a:lnTo>
                  <a:pt x="27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376" name="Picture 282"/>
          <p:cNvPicPr>
            <a:picLocks noChangeAspect="1" noChangeArrowheads="1"/>
          </p:cNvPicPr>
          <p:nvPr/>
        </p:nvPicPr>
        <p:blipFill>
          <a:blip r:embed="rId2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238" y="1958975"/>
            <a:ext cx="31591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7" name="Picture 283"/>
          <p:cNvPicPr>
            <a:picLocks noChangeAspect="1" noChangeArrowheads="1"/>
          </p:cNvPicPr>
          <p:nvPr/>
        </p:nvPicPr>
        <p:blipFill>
          <a:blip r:embed="rId2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688" y="2062163"/>
            <a:ext cx="271462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78" name="Freeform 284"/>
          <p:cNvSpPr>
            <a:spLocks noChangeArrowheads="1"/>
          </p:cNvSpPr>
          <p:nvPr/>
        </p:nvSpPr>
        <p:spPr bwMode="auto">
          <a:xfrm>
            <a:off x="8853488" y="2217738"/>
            <a:ext cx="144462" cy="93662"/>
          </a:xfrm>
          <a:custGeom>
            <a:avLst/>
            <a:gdLst>
              <a:gd name="T0" fmla="*/ 2147483646 w 48"/>
              <a:gd name="T1" fmla="*/ 2147483646 h 42"/>
              <a:gd name="T2" fmla="*/ 2147483646 w 48"/>
              <a:gd name="T3" fmla="*/ 2147483646 h 42"/>
              <a:gd name="T4" fmla="*/ 2147483646 w 48"/>
              <a:gd name="T5" fmla="*/ 2147483646 h 42"/>
              <a:gd name="T6" fmla="*/ 2147483646 w 48"/>
              <a:gd name="T7" fmla="*/ 2147483646 h 42"/>
              <a:gd name="T8" fmla="*/ 2147483646 w 48"/>
              <a:gd name="T9" fmla="*/ 2147483646 h 42"/>
              <a:gd name="T10" fmla="*/ 2147483646 w 48"/>
              <a:gd name="T11" fmla="*/ 2147483646 h 42"/>
              <a:gd name="T12" fmla="*/ 0 w 48"/>
              <a:gd name="T13" fmla="*/ 2147483646 h 42"/>
              <a:gd name="T14" fmla="*/ 2147483646 w 48"/>
              <a:gd name="T15" fmla="*/ 2147483646 h 42"/>
              <a:gd name="T16" fmla="*/ 2147483646 w 48"/>
              <a:gd name="T17" fmla="*/ 2147483646 h 42"/>
              <a:gd name="T18" fmla="*/ 2147483646 w 48"/>
              <a:gd name="T19" fmla="*/ 0 h 42"/>
              <a:gd name="T20" fmla="*/ 2147483646 w 48"/>
              <a:gd name="T21" fmla="*/ 2147483646 h 42"/>
              <a:gd name="T22" fmla="*/ 2147483646 w 48"/>
              <a:gd name="T23" fmla="*/ 2147483646 h 42"/>
              <a:gd name="T24" fmla="*/ 2147483646 w 48"/>
              <a:gd name="T25" fmla="*/ 2147483646 h 42"/>
              <a:gd name="T26" fmla="*/ 2147483646 w 48"/>
              <a:gd name="T27" fmla="*/ 2147483646 h 42"/>
              <a:gd name="T28" fmla="*/ 2147483646 w 48"/>
              <a:gd name="T29" fmla="*/ 2147483646 h 42"/>
              <a:gd name="T30" fmla="*/ 2147483646 w 48"/>
              <a:gd name="T31" fmla="*/ 2147483646 h 42"/>
              <a:gd name="T32" fmla="*/ 2147483646 w 48"/>
              <a:gd name="T33" fmla="*/ 2147483646 h 42"/>
              <a:gd name="T34" fmla="*/ 2147483646 w 48"/>
              <a:gd name="T35" fmla="*/ 2147483646 h 42"/>
              <a:gd name="T36" fmla="*/ 2147483646 w 48"/>
              <a:gd name="T37" fmla="*/ 2147483646 h 42"/>
              <a:gd name="T38" fmla="*/ 2147483646 w 48"/>
              <a:gd name="T39" fmla="*/ 2147483646 h 42"/>
              <a:gd name="T40" fmla="*/ 2147483646 w 48"/>
              <a:gd name="T41" fmla="*/ 2147483646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8"/>
              <a:gd name="T64" fmla="*/ 0 h 42"/>
              <a:gd name="T65" fmla="*/ 48 w 48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8" h="42">
                <a:moveTo>
                  <a:pt x="20" y="27"/>
                </a:moveTo>
                <a:cubicBezTo>
                  <a:pt x="21" y="27"/>
                  <a:pt x="21" y="27"/>
                  <a:pt x="21" y="27"/>
                </a:cubicBezTo>
                <a:cubicBezTo>
                  <a:pt x="20" y="36"/>
                  <a:pt x="10" y="36"/>
                  <a:pt x="3" y="37"/>
                </a:cubicBezTo>
                <a:cubicBezTo>
                  <a:pt x="4" y="34"/>
                  <a:pt x="4" y="32"/>
                  <a:pt x="7" y="29"/>
                </a:cubicBezTo>
                <a:cubicBezTo>
                  <a:pt x="10" y="25"/>
                  <a:pt x="12" y="23"/>
                  <a:pt x="18" y="24"/>
                </a:cubicBezTo>
                <a:cubicBezTo>
                  <a:pt x="15" y="23"/>
                  <a:pt x="12" y="22"/>
                  <a:pt x="10" y="20"/>
                </a:cubicBezTo>
                <a:cubicBezTo>
                  <a:pt x="7" y="18"/>
                  <a:pt x="1" y="14"/>
                  <a:pt x="0" y="11"/>
                </a:cubicBezTo>
                <a:cubicBezTo>
                  <a:pt x="4" y="11"/>
                  <a:pt x="7" y="9"/>
                  <a:pt x="11" y="11"/>
                </a:cubicBezTo>
                <a:cubicBezTo>
                  <a:pt x="15" y="12"/>
                  <a:pt x="20" y="16"/>
                  <a:pt x="21" y="20"/>
                </a:cubicBezTo>
                <a:cubicBezTo>
                  <a:pt x="16" y="12"/>
                  <a:pt x="23" y="5"/>
                  <a:pt x="29" y="0"/>
                </a:cubicBezTo>
                <a:cubicBezTo>
                  <a:pt x="31" y="3"/>
                  <a:pt x="32" y="7"/>
                  <a:pt x="31" y="11"/>
                </a:cubicBezTo>
                <a:cubicBezTo>
                  <a:pt x="31" y="13"/>
                  <a:pt x="29" y="15"/>
                  <a:pt x="28" y="17"/>
                </a:cubicBezTo>
                <a:cubicBezTo>
                  <a:pt x="28" y="18"/>
                  <a:pt x="27" y="20"/>
                  <a:pt x="26" y="21"/>
                </a:cubicBezTo>
                <a:cubicBezTo>
                  <a:pt x="28" y="19"/>
                  <a:pt x="31" y="18"/>
                  <a:pt x="34" y="18"/>
                </a:cubicBezTo>
                <a:cubicBezTo>
                  <a:pt x="38" y="18"/>
                  <a:pt x="45" y="19"/>
                  <a:pt x="48" y="22"/>
                </a:cubicBezTo>
                <a:cubicBezTo>
                  <a:pt x="44" y="24"/>
                  <a:pt x="40" y="27"/>
                  <a:pt x="36" y="27"/>
                </a:cubicBezTo>
                <a:cubicBezTo>
                  <a:pt x="33" y="27"/>
                  <a:pt x="30" y="27"/>
                  <a:pt x="27" y="27"/>
                </a:cubicBezTo>
                <a:cubicBezTo>
                  <a:pt x="26" y="26"/>
                  <a:pt x="25" y="26"/>
                  <a:pt x="23" y="25"/>
                </a:cubicBezTo>
                <a:cubicBezTo>
                  <a:pt x="28" y="26"/>
                  <a:pt x="37" y="38"/>
                  <a:pt x="31" y="42"/>
                </a:cubicBezTo>
                <a:cubicBezTo>
                  <a:pt x="28" y="39"/>
                  <a:pt x="16" y="31"/>
                  <a:pt x="19" y="26"/>
                </a:cubicBezTo>
                <a:lnTo>
                  <a:pt x="20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379" name="Picture 285"/>
          <p:cNvPicPr>
            <a:picLocks noChangeAspect="1" noChangeArrowheads="1"/>
          </p:cNvPicPr>
          <p:nvPr/>
        </p:nvPicPr>
        <p:blipFill>
          <a:blip r:embed="rId2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225" y="3892550"/>
            <a:ext cx="1524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0" name="Picture 286"/>
          <p:cNvPicPr>
            <a:picLocks noChangeAspect="1" noChangeArrowheads="1"/>
          </p:cNvPicPr>
          <p:nvPr/>
        </p:nvPicPr>
        <p:blipFill>
          <a:blip r:embed="rId2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363" y="3867150"/>
            <a:ext cx="449262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1" name="Picture 287"/>
          <p:cNvPicPr>
            <a:picLocks noChangeAspect="1" noChangeArrowheads="1"/>
          </p:cNvPicPr>
          <p:nvPr/>
        </p:nvPicPr>
        <p:blipFill>
          <a:blip r:embed="rId2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13" y="4081463"/>
            <a:ext cx="44450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2" name="Picture 288"/>
          <p:cNvPicPr>
            <a:picLocks noChangeAspect="1" noChangeArrowheads="1"/>
          </p:cNvPicPr>
          <p:nvPr/>
        </p:nvPicPr>
        <p:blipFill>
          <a:blip r:embed="rId2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75" y="3514725"/>
            <a:ext cx="611188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3" name="Picture 289"/>
          <p:cNvPicPr>
            <a:picLocks noChangeAspect="1" noChangeArrowheads="1"/>
          </p:cNvPicPr>
          <p:nvPr/>
        </p:nvPicPr>
        <p:blipFill>
          <a:blip r:embed="rId2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788" y="3778250"/>
            <a:ext cx="984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4" name="Picture 290"/>
          <p:cNvPicPr>
            <a:picLocks noChangeAspect="1" noChangeArrowheads="1"/>
          </p:cNvPicPr>
          <p:nvPr/>
        </p:nvPicPr>
        <p:blipFill>
          <a:blip r:embed="rId2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425" y="3514725"/>
            <a:ext cx="179388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5" name="Picture 291"/>
          <p:cNvPicPr>
            <a:picLocks noChangeAspect="1" noChangeArrowheads="1"/>
          </p:cNvPicPr>
          <p:nvPr/>
        </p:nvPicPr>
        <p:blipFill>
          <a:blip r:embed="rId2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925" y="3557588"/>
            <a:ext cx="117475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6" name="Picture 292"/>
          <p:cNvPicPr>
            <a:picLocks noChangeAspect="1" noChangeArrowheads="1"/>
          </p:cNvPicPr>
          <p:nvPr/>
        </p:nvPicPr>
        <p:blipFill>
          <a:blip r:embed="rId2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075" y="3525838"/>
            <a:ext cx="1270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7" name="Picture 293"/>
          <p:cNvPicPr>
            <a:picLocks noChangeAspect="1" noChangeArrowheads="1"/>
          </p:cNvPicPr>
          <p:nvPr/>
        </p:nvPicPr>
        <p:blipFill>
          <a:blip r:embed="rId2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838" y="3695700"/>
            <a:ext cx="169862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8" name="Picture 294"/>
          <p:cNvPicPr>
            <a:picLocks noChangeAspect="1" noChangeArrowheads="1"/>
          </p:cNvPicPr>
          <p:nvPr/>
        </p:nvPicPr>
        <p:blipFill>
          <a:blip r:embed="rId2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788" y="3646488"/>
            <a:ext cx="161925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9" name="Picture 295"/>
          <p:cNvPicPr>
            <a:picLocks noChangeAspect="1" noChangeArrowheads="1"/>
          </p:cNvPicPr>
          <p:nvPr/>
        </p:nvPicPr>
        <p:blipFill>
          <a:blip r:embed="rId2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613" y="2330450"/>
            <a:ext cx="3968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0" name="Picture 296"/>
          <p:cNvPicPr>
            <a:picLocks noChangeAspect="1" noChangeArrowheads="1"/>
          </p:cNvPicPr>
          <p:nvPr/>
        </p:nvPicPr>
        <p:blipFill>
          <a:blip r:embed="rId2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2392363"/>
            <a:ext cx="242887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1" name="Picture 297"/>
          <p:cNvPicPr>
            <a:picLocks noChangeAspect="1" noChangeArrowheads="1"/>
          </p:cNvPicPr>
          <p:nvPr/>
        </p:nvPicPr>
        <p:blipFill>
          <a:blip r:embed="rId2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963" y="2314575"/>
            <a:ext cx="223837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2" name="Picture 298"/>
          <p:cNvPicPr>
            <a:picLocks noChangeAspect="1" noChangeArrowheads="1"/>
          </p:cNvPicPr>
          <p:nvPr/>
        </p:nvPicPr>
        <p:blipFill>
          <a:blip r:embed="rId2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263" y="2435225"/>
            <a:ext cx="306387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3" name="Picture 299"/>
          <p:cNvPicPr>
            <a:picLocks noChangeAspect="1" noChangeArrowheads="1"/>
          </p:cNvPicPr>
          <p:nvPr/>
        </p:nvPicPr>
        <p:blipFill>
          <a:blip r:embed="rId2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188" y="2476500"/>
            <a:ext cx="188912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94" name="Freeform 300"/>
          <p:cNvSpPr>
            <a:spLocks noChangeArrowheads="1"/>
          </p:cNvSpPr>
          <p:nvPr/>
        </p:nvSpPr>
        <p:spPr bwMode="auto">
          <a:xfrm>
            <a:off x="8191500" y="2444750"/>
            <a:ext cx="119063" cy="57150"/>
          </a:xfrm>
          <a:custGeom>
            <a:avLst/>
            <a:gdLst>
              <a:gd name="T0" fmla="*/ 2147483646 w 40"/>
              <a:gd name="T1" fmla="*/ 2147483646 h 25"/>
              <a:gd name="T2" fmla="*/ 2147483646 w 40"/>
              <a:gd name="T3" fmla="*/ 2147483646 h 25"/>
              <a:gd name="T4" fmla="*/ 2147483646 w 40"/>
              <a:gd name="T5" fmla="*/ 2147483646 h 25"/>
              <a:gd name="T6" fmla="*/ 2147483646 w 40"/>
              <a:gd name="T7" fmla="*/ 2147483646 h 25"/>
              <a:gd name="T8" fmla="*/ 2147483646 w 40"/>
              <a:gd name="T9" fmla="*/ 2147483646 h 25"/>
              <a:gd name="T10" fmla="*/ 2147483646 w 40"/>
              <a:gd name="T11" fmla="*/ 2147483646 h 25"/>
              <a:gd name="T12" fmla="*/ 2147483646 w 40"/>
              <a:gd name="T13" fmla="*/ 2147483646 h 25"/>
              <a:gd name="T14" fmla="*/ 2147483646 w 40"/>
              <a:gd name="T15" fmla="*/ 2147483646 h 25"/>
              <a:gd name="T16" fmla="*/ 2147483646 w 40"/>
              <a:gd name="T17" fmla="*/ 2147483646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25"/>
              <a:gd name="T29" fmla="*/ 40 w 40"/>
              <a:gd name="T30" fmla="*/ 25 h 2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25">
                <a:moveTo>
                  <a:pt x="12" y="1"/>
                </a:moveTo>
                <a:cubicBezTo>
                  <a:pt x="21" y="5"/>
                  <a:pt x="29" y="9"/>
                  <a:pt x="38" y="13"/>
                </a:cubicBezTo>
                <a:cubicBezTo>
                  <a:pt x="39" y="14"/>
                  <a:pt x="40" y="15"/>
                  <a:pt x="39" y="16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25"/>
                  <a:pt x="29" y="25"/>
                  <a:pt x="28" y="24"/>
                </a:cubicBezTo>
                <a:cubicBezTo>
                  <a:pt x="19" y="20"/>
                  <a:pt x="11" y="16"/>
                  <a:pt x="2" y="12"/>
                </a:cubicBezTo>
                <a:cubicBezTo>
                  <a:pt x="1" y="11"/>
                  <a:pt x="0" y="10"/>
                  <a:pt x="1" y="9"/>
                </a:cubicBezTo>
                <a:cubicBezTo>
                  <a:pt x="8" y="1"/>
                  <a:pt x="8" y="1"/>
                  <a:pt x="8" y="1"/>
                </a:cubicBezTo>
                <a:cubicBezTo>
                  <a:pt x="9" y="0"/>
                  <a:pt x="11" y="0"/>
                  <a:pt x="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395" name="Picture 301"/>
          <p:cNvPicPr>
            <a:picLocks noChangeAspect="1" noChangeArrowheads="1"/>
          </p:cNvPicPr>
          <p:nvPr/>
        </p:nvPicPr>
        <p:blipFill>
          <a:blip r:embed="rId2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775" y="2725738"/>
            <a:ext cx="242888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6" name="Picture 302"/>
          <p:cNvPicPr>
            <a:picLocks noChangeAspect="1" noChangeArrowheads="1"/>
          </p:cNvPicPr>
          <p:nvPr/>
        </p:nvPicPr>
        <p:blipFill>
          <a:blip r:embed="rId2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2832100"/>
            <a:ext cx="1000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7" name="Picture 303"/>
          <p:cNvPicPr>
            <a:picLocks noChangeAspect="1" noChangeArrowheads="1"/>
          </p:cNvPicPr>
          <p:nvPr/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838" y="2616200"/>
            <a:ext cx="368300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8" name="Picture 304"/>
          <p:cNvPicPr>
            <a:picLocks noChangeAspect="1" noChangeArrowheads="1"/>
          </p:cNvPicPr>
          <p:nvPr/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363" y="2746375"/>
            <a:ext cx="171450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9" name="Picture 305"/>
          <p:cNvPicPr>
            <a:picLocks noChangeAspect="1" noChangeArrowheads="1"/>
          </p:cNvPicPr>
          <p:nvPr/>
        </p:nvPicPr>
        <p:blipFill>
          <a:blip r:embed="rId2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675" y="2981325"/>
            <a:ext cx="6350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0" name="Picture 306"/>
          <p:cNvPicPr>
            <a:picLocks noChangeAspect="1" noChangeArrowheads="1"/>
          </p:cNvPicPr>
          <p:nvPr/>
        </p:nvPicPr>
        <p:blipFill>
          <a:blip r:embed="rId2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263" y="2997200"/>
            <a:ext cx="6350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1" name="Picture 307"/>
          <p:cNvPicPr>
            <a:picLocks noChangeAspect="1" noChangeArrowheads="1"/>
          </p:cNvPicPr>
          <p:nvPr/>
        </p:nvPicPr>
        <p:blipFill>
          <a:blip r:embed="rId2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75" y="3001963"/>
            <a:ext cx="44450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2" name="Picture 308"/>
          <p:cNvPicPr>
            <a:picLocks noChangeAspect="1" noChangeArrowheads="1"/>
          </p:cNvPicPr>
          <p:nvPr/>
        </p:nvPicPr>
        <p:blipFill>
          <a:blip r:embed="rId2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763" y="3944938"/>
            <a:ext cx="1524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" name="Picture 309"/>
          <p:cNvPicPr>
            <a:picLocks noChangeAspect="1" noChangeArrowheads="1"/>
          </p:cNvPicPr>
          <p:nvPr/>
        </p:nvPicPr>
        <p:blipFill>
          <a:blip r:embed="rId2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88" y="3895725"/>
            <a:ext cx="53975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" name="Picture 310"/>
          <p:cNvPicPr>
            <a:picLocks noChangeAspect="1" noChangeArrowheads="1"/>
          </p:cNvPicPr>
          <p:nvPr/>
        </p:nvPicPr>
        <p:blipFill>
          <a:blip r:embed="rId2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50" y="3797300"/>
            <a:ext cx="360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" name="Picture 311"/>
          <p:cNvPicPr>
            <a:picLocks noChangeAspect="1" noChangeArrowheads="1"/>
          </p:cNvPicPr>
          <p:nvPr/>
        </p:nvPicPr>
        <p:blipFill>
          <a:blip r:embed="rId2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200" y="3898900"/>
            <a:ext cx="134938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6" name="Picture 312"/>
          <p:cNvPicPr>
            <a:picLocks noChangeAspect="1" noChangeArrowheads="1"/>
          </p:cNvPicPr>
          <p:nvPr/>
        </p:nvPicPr>
        <p:blipFill>
          <a:blip r:embed="rId2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738" y="1819275"/>
            <a:ext cx="125412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7" name="Picture 313"/>
          <p:cNvPicPr>
            <a:picLocks noChangeAspect="1" noChangeArrowheads="1"/>
          </p:cNvPicPr>
          <p:nvPr/>
        </p:nvPicPr>
        <p:blipFill>
          <a:blip r:embed="rId2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888" y="1820863"/>
            <a:ext cx="233362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8" name="Picture 314"/>
          <p:cNvPicPr>
            <a:picLocks noChangeAspect="1" noChangeArrowheads="1"/>
          </p:cNvPicPr>
          <p:nvPr/>
        </p:nvPicPr>
        <p:blipFill>
          <a:blip r:embed="rId2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888" y="1752600"/>
            <a:ext cx="4127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9" name="Picture 315"/>
          <p:cNvPicPr>
            <a:picLocks noChangeAspect="1" noChangeArrowheads="1"/>
          </p:cNvPicPr>
          <p:nvPr/>
        </p:nvPicPr>
        <p:blipFill>
          <a:blip r:embed="rId2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775" y="1758950"/>
            <a:ext cx="171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0" name="Picture 316"/>
          <p:cNvPicPr>
            <a:picLocks noChangeAspect="1" noChangeArrowheads="1"/>
          </p:cNvPicPr>
          <p:nvPr/>
        </p:nvPicPr>
        <p:blipFill>
          <a:blip r:embed="rId2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325" y="1819275"/>
            <a:ext cx="3143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1" name="Picture 317"/>
          <p:cNvPicPr>
            <a:picLocks noChangeAspect="1" noChangeArrowheads="1"/>
          </p:cNvPicPr>
          <p:nvPr/>
        </p:nvPicPr>
        <p:blipFill>
          <a:blip r:embed="rId2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63" y="1820863"/>
            <a:ext cx="42227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2" name="Picture 318"/>
          <p:cNvPicPr>
            <a:picLocks noChangeAspect="1" noChangeArrowheads="1"/>
          </p:cNvPicPr>
          <p:nvPr/>
        </p:nvPicPr>
        <p:blipFill>
          <a:blip r:embed="rId2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438" y="3652838"/>
            <a:ext cx="188912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3" name="Picture 319"/>
          <p:cNvPicPr>
            <a:picLocks noChangeAspect="1" noChangeArrowheads="1"/>
          </p:cNvPicPr>
          <p:nvPr/>
        </p:nvPicPr>
        <p:blipFill>
          <a:blip r:embed="rId2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663" y="3663950"/>
            <a:ext cx="207962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4" name="Picture 320"/>
          <p:cNvPicPr>
            <a:picLocks noChangeAspect="1" noChangeArrowheads="1"/>
          </p:cNvPicPr>
          <p:nvPr/>
        </p:nvPicPr>
        <p:blipFill>
          <a:blip r:embed="rId2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8" y="3568700"/>
            <a:ext cx="134937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5" name="Picture 321"/>
          <p:cNvPicPr>
            <a:picLocks noChangeAspect="1" noChangeArrowheads="1"/>
          </p:cNvPicPr>
          <p:nvPr/>
        </p:nvPicPr>
        <p:blipFill>
          <a:blip r:embed="rId2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150" y="3478213"/>
            <a:ext cx="198438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6" name="Picture 322"/>
          <p:cNvPicPr>
            <a:picLocks noChangeAspect="1" noChangeArrowheads="1"/>
          </p:cNvPicPr>
          <p:nvPr/>
        </p:nvPicPr>
        <p:blipFill>
          <a:blip r:embed="rId2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538" y="1624013"/>
            <a:ext cx="198437" cy="8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7" name="Picture 323"/>
          <p:cNvPicPr>
            <a:picLocks noChangeAspect="1" noChangeArrowheads="1"/>
          </p:cNvPicPr>
          <p:nvPr/>
        </p:nvPicPr>
        <p:blipFill>
          <a:blip r:embed="rId2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88" y="1666875"/>
            <a:ext cx="225425" cy="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8" name="Picture 324"/>
          <p:cNvPicPr>
            <a:picLocks noChangeAspect="1" noChangeArrowheads="1"/>
          </p:cNvPicPr>
          <p:nvPr/>
        </p:nvPicPr>
        <p:blipFill>
          <a:blip r:embed="rId2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1701800"/>
            <a:ext cx="188913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9" name="Picture 325"/>
          <p:cNvPicPr>
            <a:picLocks noChangeAspect="1" noChangeArrowheads="1"/>
          </p:cNvPicPr>
          <p:nvPr/>
        </p:nvPicPr>
        <p:blipFill>
          <a:blip r:embed="rId2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488" y="1644650"/>
            <a:ext cx="90487" cy="25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20" name="Picture 326"/>
          <p:cNvPicPr>
            <a:picLocks noChangeAspect="1" noChangeArrowheads="1"/>
          </p:cNvPicPr>
          <p:nvPr/>
        </p:nvPicPr>
        <p:blipFill>
          <a:blip r:embed="rId2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3" y="3114675"/>
            <a:ext cx="333375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21" name="Picture 327"/>
          <p:cNvPicPr>
            <a:picLocks noChangeAspect="1" noChangeArrowheads="1"/>
          </p:cNvPicPr>
          <p:nvPr/>
        </p:nvPicPr>
        <p:blipFill>
          <a:blip r:embed="rId2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0" y="3076575"/>
            <a:ext cx="42386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22" name="Freeform 328"/>
          <p:cNvSpPr>
            <a:spLocks noChangeArrowheads="1"/>
          </p:cNvSpPr>
          <p:nvPr/>
        </p:nvSpPr>
        <p:spPr bwMode="auto">
          <a:xfrm>
            <a:off x="7699375" y="3219450"/>
            <a:ext cx="65088" cy="23813"/>
          </a:xfrm>
          <a:custGeom>
            <a:avLst/>
            <a:gdLst>
              <a:gd name="T0" fmla="*/ 2147483646 w 22"/>
              <a:gd name="T1" fmla="*/ 2147483646 h 10"/>
              <a:gd name="T2" fmla="*/ 0 w 22"/>
              <a:gd name="T3" fmla="*/ 0 h 10"/>
              <a:gd name="T4" fmla="*/ 2147483646 w 22"/>
              <a:gd name="T5" fmla="*/ 2147483646 h 10"/>
              <a:gd name="T6" fmla="*/ 2147483646 w 22"/>
              <a:gd name="T7" fmla="*/ 2147483646 h 10"/>
              <a:gd name="T8" fmla="*/ 2147483646 w 22"/>
              <a:gd name="T9" fmla="*/ 2147483646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"/>
              <a:gd name="T16" fmla="*/ 0 h 10"/>
              <a:gd name="T17" fmla="*/ 22 w 22"/>
              <a:gd name="T18" fmla="*/ 10 h 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" h="10">
                <a:moveTo>
                  <a:pt x="21" y="5"/>
                </a:moveTo>
                <a:cubicBezTo>
                  <a:pt x="14" y="3"/>
                  <a:pt x="7" y="1"/>
                  <a:pt x="0" y="0"/>
                </a:cubicBezTo>
                <a:cubicBezTo>
                  <a:pt x="2" y="9"/>
                  <a:pt x="2" y="9"/>
                  <a:pt x="2" y="9"/>
                </a:cubicBezTo>
                <a:cubicBezTo>
                  <a:pt x="22" y="10"/>
                  <a:pt x="22" y="10"/>
                  <a:pt x="22" y="10"/>
                </a:cubicBezTo>
                <a:lnTo>
                  <a:pt x="21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3" name="Freeform 329"/>
          <p:cNvSpPr>
            <a:spLocks noChangeArrowheads="1"/>
          </p:cNvSpPr>
          <p:nvPr/>
        </p:nvSpPr>
        <p:spPr bwMode="auto">
          <a:xfrm>
            <a:off x="7761288" y="3232150"/>
            <a:ext cx="84137" cy="12700"/>
          </a:xfrm>
          <a:custGeom>
            <a:avLst/>
            <a:gdLst>
              <a:gd name="T0" fmla="*/ 2147483646 w 28"/>
              <a:gd name="T1" fmla="*/ 2147483646 h 6"/>
              <a:gd name="T2" fmla="*/ 0 w 28"/>
              <a:gd name="T3" fmla="*/ 0 h 6"/>
              <a:gd name="T4" fmla="*/ 2147483646 w 28"/>
              <a:gd name="T5" fmla="*/ 2147483646 h 6"/>
              <a:gd name="T6" fmla="*/ 2147483646 w 28"/>
              <a:gd name="T7" fmla="*/ 2147483646 h 6"/>
              <a:gd name="T8" fmla="*/ 0 60000 65536"/>
              <a:gd name="T9" fmla="*/ 0 60000 65536"/>
              <a:gd name="T10" fmla="*/ 0 60000 65536"/>
              <a:gd name="T11" fmla="*/ 0 60000 65536"/>
              <a:gd name="T12" fmla="*/ 0 w 28"/>
              <a:gd name="T13" fmla="*/ 0 h 6"/>
              <a:gd name="T14" fmla="*/ 28 w 28"/>
              <a:gd name="T15" fmla="*/ 6 h 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" h="6">
                <a:moveTo>
                  <a:pt x="28" y="6"/>
                </a:moveTo>
                <a:cubicBezTo>
                  <a:pt x="0" y="0"/>
                  <a:pt x="0" y="0"/>
                  <a:pt x="0" y="0"/>
                </a:cubicBezTo>
                <a:cubicBezTo>
                  <a:pt x="1" y="5"/>
                  <a:pt x="1" y="5"/>
                  <a:pt x="1" y="5"/>
                </a:cubicBezTo>
                <a:cubicBezTo>
                  <a:pt x="10" y="6"/>
                  <a:pt x="19" y="6"/>
                  <a:pt x="28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4" name="Freeform 330"/>
          <p:cNvSpPr>
            <a:spLocks noChangeArrowheads="1"/>
          </p:cNvSpPr>
          <p:nvPr/>
        </p:nvSpPr>
        <p:spPr bwMode="auto">
          <a:xfrm>
            <a:off x="7561263" y="3209925"/>
            <a:ext cx="142875" cy="30163"/>
          </a:xfrm>
          <a:custGeom>
            <a:avLst/>
            <a:gdLst>
              <a:gd name="T0" fmla="*/ 2147483646 w 48"/>
              <a:gd name="T1" fmla="*/ 2147483646 h 14"/>
              <a:gd name="T2" fmla="*/ 0 w 48"/>
              <a:gd name="T3" fmla="*/ 0 h 14"/>
              <a:gd name="T4" fmla="*/ 2147483646 w 48"/>
              <a:gd name="T5" fmla="*/ 2147483646 h 14"/>
              <a:gd name="T6" fmla="*/ 2147483646 w 48"/>
              <a:gd name="T7" fmla="*/ 2147483646 h 14"/>
              <a:gd name="T8" fmla="*/ 0 60000 65536"/>
              <a:gd name="T9" fmla="*/ 0 60000 65536"/>
              <a:gd name="T10" fmla="*/ 0 60000 65536"/>
              <a:gd name="T11" fmla="*/ 0 60000 65536"/>
              <a:gd name="T12" fmla="*/ 0 w 48"/>
              <a:gd name="T13" fmla="*/ 0 h 14"/>
              <a:gd name="T14" fmla="*/ 48 w 48"/>
              <a:gd name="T15" fmla="*/ 14 h 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" h="14">
                <a:moveTo>
                  <a:pt x="48" y="14"/>
                </a:moveTo>
                <a:cubicBezTo>
                  <a:pt x="32" y="10"/>
                  <a:pt x="16" y="5"/>
                  <a:pt x="0" y="0"/>
                </a:cubicBezTo>
                <a:cubicBezTo>
                  <a:pt x="15" y="2"/>
                  <a:pt x="31" y="3"/>
                  <a:pt x="46" y="5"/>
                </a:cubicBezTo>
                <a:lnTo>
                  <a:pt x="4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5" name="Freeform 331"/>
          <p:cNvSpPr>
            <a:spLocks noChangeArrowheads="1"/>
          </p:cNvSpPr>
          <p:nvPr/>
        </p:nvSpPr>
        <p:spPr bwMode="auto">
          <a:xfrm>
            <a:off x="7686675" y="3227388"/>
            <a:ext cx="41275" cy="112712"/>
          </a:xfrm>
          <a:custGeom>
            <a:avLst/>
            <a:gdLst>
              <a:gd name="T0" fmla="*/ 2147483646 w 14"/>
              <a:gd name="T1" fmla="*/ 2147483646 h 50"/>
              <a:gd name="T2" fmla="*/ 2147483646 w 14"/>
              <a:gd name="T3" fmla="*/ 2147483646 h 50"/>
              <a:gd name="T4" fmla="*/ 0 w 14"/>
              <a:gd name="T5" fmla="*/ 0 h 50"/>
              <a:gd name="T6" fmla="*/ 2147483646 w 14"/>
              <a:gd name="T7" fmla="*/ 2147483646 h 50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50"/>
              <a:gd name="T14" fmla="*/ 14 w 14"/>
              <a:gd name="T15" fmla="*/ 50 h 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50">
                <a:moveTo>
                  <a:pt x="10" y="2"/>
                </a:moveTo>
                <a:cubicBezTo>
                  <a:pt x="11" y="17"/>
                  <a:pt x="14" y="34"/>
                  <a:pt x="14" y="50"/>
                </a:cubicBezTo>
                <a:cubicBezTo>
                  <a:pt x="11" y="33"/>
                  <a:pt x="5" y="16"/>
                  <a:pt x="0" y="0"/>
                </a:cubicBezTo>
                <a:lnTo>
                  <a:pt x="10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6" name="Freeform 332"/>
          <p:cNvSpPr>
            <a:spLocks noChangeArrowheads="1"/>
          </p:cNvSpPr>
          <p:nvPr/>
        </p:nvSpPr>
        <p:spPr bwMode="auto">
          <a:xfrm>
            <a:off x="7666038" y="3124200"/>
            <a:ext cx="50800" cy="107950"/>
          </a:xfrm>
          <a:custGeom>
            <a:avLst/>
            <a:gdLst>
              <a:gd name="T0" fmla="*/ 2147483646 w 17"/>
              <a:gd name="T1" fmla="*/ 2147483646 h 48"/>
              <a:gd name="T2" fmla="*/ 0 w 17"/>
              <a:gd name="T3" fmla="*/ 0 h 48"/>
              <a:gd name="T4" fmla="*/ 2147483646 w 17"/>
              <a:gd name="T5" fmla="*/ 2147483646 h 48"/>
              <a:gd name="T6" fmla="*/ 2147483646 w 17"/>
              <a:gd name="T7" fmla="*/ 2147483646 h 48"/>
              <a:gd name="T8" fmla="*/ 0 60000 65536"/>
              <a:gd name="T9" fmla="*/ 0 60000 65536"/>
              <a:gd name="T10" fmla="*/ 0 60000 65536"/>
              <a:gd name="T11" fmla="*/ 0 60000 65536"/>
              <a:gd name="T12" fmla="*/ 0 w 17"/>
              <a:gd name="T13" fmla="*/ 0 h 48"/>
              <a:gd name="T14" fmla="*/ 17 w 17"/>
              <a:gd name="T15" fmla="*/ 48 h 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" h="48">
                <a:moveTo>
                  <a:pt x="7" y="47"/>
                </a:moveTo>
                <a:cubicBezTo>
                  <a:pt x="6" y="31"/>
                  <a:pt x="3" y="15"/>
                  <a:pt x="0" y="0"/>
                </a:cubicBezTo>
                <a:cubicBezTo>
                  <a:pt x="6" y="16"/>
                  <a:pt x="12" y="32"/>
                  <a:pt x="17" y="48"/>
                </a:cubicBezTo>
                <a:lnTo>
                  <a:pt x="7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7" name="Freeform 333"/>
          <p:cNvSpPr>
            <a:spLocks noChangeArrowheads="1"/>
          </p:cNvSpPr>
          <p:nvPr/>
        </p:nvSpPr>
        <p:spPr bwMode="auto">
          <a:xfrm>
            <a:off x="7653338" y="3225800"/>
            <a:ext cx="57150" cy="42863"/>
          </a:xfrm>
          <a:custGeom>
            <a:avLst/>
            <a:gdLst>
              <a:gd name="T0" fmla="*/ 2147483646 w 36"/>
              <a:gd name="T1" fmla="*/ 2147483646 h 36"/>
              <a:gd name="T2" fmla="*/ 0 w 36"/>
              <a:gd name="T3" fmla="*/ 2147483646 h 36"/>
              <a:gd name="T4" fmla="*/ 2147483646 w 36"/>
              <a:gd name="T5" fmla="*/ 0 h 36"/>
              <a:gd name="T6" fmla="*/ 2147483646 w 36"/>
              <a:gd name="T7" fmla="*/ 2147483646 h 36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36"/>
              <a:gd name="T14" fmla="*/ 36 w 36"/>
              <a:gd name="T15" fmla="*/ 36 h 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36">
                <a:moveTo>
                  <a:pt x="36" y="10"/>
                </a:moveTo>
                <a:lnTo>
                  <a:pt x="0" y="36"/>
                </a:lnTo>
                <a:lnTo>
                  <a:pt x="27" y="0"/>
                </a:lnTo>
                <a:lnTo>
                  <a:pt x="36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8" name="Freeform 334"/>
          <p:cNvSpPr>
            <a:spLocks noChangeArrowheads="1"/>
          </p:cNvSpPr>
          <p:nvPr/>
        </p:nvSpPr>
        <p:spPr bwMode="auto">
          <a:xfrm>
            <a:off x="7693025" y="3190875"/>
            <a:ext cx="57150" cy="46038"/>
          </a:xfrm>
          <a:custGeom>
            <a:avLst/>
            <a:gdLst>
              <a:gd name="T0" fmla="*/ 0 w 19"/>
              <a:gd name="T1" fmla="*/ 2147483646 h 20"/>
              <a:gd name="T2" fmla="*/ 2147483646 w 19"/>
              <a:gd name="T3" fmla="*/ 0 h 20"/>
              <a:gd name="T4" fmla="*/ 2147483646 w 19"/>
              <a:gd name="T5" fmla="*/ 2147483646 h 20"/>
              <a:gd name="T6" fmla="*/ 0 w 19"/>
              <a:gd name="T7" fmla="*/ 2147483646 h 20"/>
              <a:gd name="T8" fmla="*/ 0 60000 65536"/>
              <a:gd name="T9" fmla="*/ 0 60000 65536"/>
              <a:gd name="T10" fmla="*/ 0 60000 65536"/>
              <a:gd name="T11" fmla="*/ 0 60000 65536"/>
              <a:gd name="T12" fmla="*/ 0 w 19"/>
              <a:gd name="T13" fmla="*/ 0 h 20"/>
              <a:gd name="T14" fmla="*/ 19 w 19"/>
              <a:gd name="T15" fmla="*/ 20 h 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" h="20">
                <a:moveTo>
                  <a:pt x="0" y="15"/>
                </a:moveTo>
                <a:cubicBezTo>
                  <a:pt x="7" y="10"/>
                  <a:pt x="13" y="5"/>
                  <a:pt x="19" y="0"/>
                </a:cubicBezTo>
                <a:cubicBezTo>
                  <a:pt x="15" y="6"/>
                  <a:pt x="10" y="13"/>
                  <a:pt x="5" y="20"/>
                </a:cubicBezTo>
                <a:lnTo>
                  <a:pt x="0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29" name="Freeform 335"/>
          <p:cNvSpPr>
            <a:spLocks noChangeArrowheads="1"/>
          </p:cNvSpPr>
          <p:nvPr/>
        </p:nvSpPr>
        <p:spPr bwMode="auto">
          <a:xfrm>
            <a:off x="7626350" y="3176588"/>
            <a:ext cx="80963" cy="58737"/>
          </a:xfrm>
          <a:custGeom>
            <a:avLst/>
            <a:gdLst>
              <a:gd name="T0" fmla="*/ 2147483646 w 51"/>
              <a:gd name="T1" fmla="*/ 2147483646 h 49"/>
              <a:gd name="T2" fmla="*/ 0 w 51"/>
              <a:gd name="T3" fmla="*/ 0 h 49"/>
              <a:gd name="T4" fmla="*/ 2147483646 w 51"/>
              <a:gd name="T5" fmla="*/ 2147483646 h 49"/>
              <a:gd name="T6" fmla="*/ 2147483646 w 51"/>
              <a:gd name="T7" fmla="*/ 2147483646 h 49"/>
              <a:gd name="T8" fmla="*/ 0 60000 65536"/>
              <a:gd name="T9" fmla="*/ 0 60000 65536"/>
              <a:gd name="T10" fmla="*/ 0 60000 65536"/>
              <a:gd name="T11" fmla="*/ 0 60000 65536"/>
              <a:gd name="T12" fmla="*/ 0 w 51"/>
              <a:gd name="T13" fmla="*/ 0 h 49"/>
              <a:gd name="T14" fmla="*/ 51 w 51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" h="49">
                <a:moveTo>
                  <a:pt x="46" y="49"/>
                </a:moveTo>
                <a:lnTo>
                  <a:pt x="0" y="0"/>
                </a:lnTo>
                <a:lnTo>
                  <a:pt x="51" y="43"/>
                </a:lnTo>
                <a:lnTo>
                  <a:pt x="46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30" name="Freeform 336"/>
          <p:cNvSpPr>
            <a:spLocks noChangeArrowheads="1"/>
          </p:cNvSpPr>
          <p:nvPr/>
        </p:nvSpPr>
        <p:spPr bwMode="auto">
          <a:xfrm>
            <a:off x="7696200" y="3225800"/>
            <a:ext cx="80963" cy="60325"/>
          </a:xfrm>
          <a:custGeom>
            <a:avLst/>
            <a:gdLst>
              <a:gd name="T0" fmla="*/ 2147483646 w 51"/>
              <a:gd name="T1" fmla="*/ 0 h 51"/>
              <a:gd name="T2" fmla="*/ 2147483646 w 51"/>
              <a:gd name="T3" fmla="*/ 2147483646 h 51"/>
              <a:gd name="T4" fmla="*/ 0 w 51"/>
              <a:gd name="T5" fmla="*/ 2147483646 h 51"/>
              <a:gd name="T6" fmla="*/ 2147483646 w 51"/>
              <a:gd name="T7" fmla="*/ 0 h 51"/>
              <a:gd name="T8" fmla="*/ 0 60000 65536"/>
              <a:gd name="T9" fmla="*/ 0 60000 65536"/>
              <a:gd name="T10" fmla="*/ 0 60000 65536"/>
              <a:gd name="T11" fmla="*/ 0 60000 65536"/>
              <a:gd name="T12" fmla="*/ 0 w 51"/>
              <a:gd name="T13" fmla="*/ 0 h 51"/>
              <a:gd name="T14" fmla="*/ 51 w 51"/>
              <a:gd name="T15" fmla="*/ 51 h 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" h="51">
                <a:moveTo>
                  <a:pt x="5" y="0"/>
                </a:moveTo>
                <a:lnTo>
                  <a:pt x="51" y="51"/>
                </a:lnTo>
                <a:lnTo>
                  <a:pt x="0" y="8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431" name="Picture 337"/>
          <p:cNvPicPr>
            <a:picLocks noChangeAspect="1" noChangeArrowheads="1"/>
          </p:cNvPicPr>
          <p:nvPr/>
        </p:nvPicPr>
        <p:blipFill>
          <a:blip r:embed="rId2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475" y="3225800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2" name="Picture 338"/>
          <p:cNvPicPr>
            <a:picLocks noChangeAspect="1" noChangeArrowheads="1"/>
          </p:cNvPicPr>
          <p:nvPr/>
        </p:nvPicPr>
        <p:blipFill>
          <a:blip r:embed="rId2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175" y="3198813"/>
            <a:ext cx="15240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3" name="Picture 339"/>
          <p:cNvPicPr>
            <a:picLocks noChangeAspect="1" noChangeArrowheads="1"/>
          </p:cNvPicPr>
          <p:nvPr/>
        </p:nvPicPr>
        <p:blipFill>
          <a:blip r:embed="rId2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988" y="3557588"/>
            <a:ext cx="36512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4" name="Picture 340"/>
          <p:cNvPicPr>
            <a:picLocks noChangeAspect="1" noChangeArrowheads="1"/>
          </p:cNvPicPr>
          <p:nvPr/>
        </p:nvPicPr>
        <p:blipFill>
          <a:blip r:embed="rId2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138" y="3105150"/>
            <a:ext cx="142875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5" name="Picture 341"/>
          <p:cNvPicPr>
            <a:picLocks noChangeAspect="1" noChangeArrowheads="1"/>
          </p:cNvPicPr>
          <p:nvPr/>
        </p:nvPicPr>
        <p:blipFill>
          <a:blip r:embed="rId2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425" y="3263900"/>
            <a:ext cx="71438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6" name="Picture 342"/>
          <p:cNvPicPr>
            <a:picLocks noChangeAspect="1" noChangeArrowheads="1"/>
          </p:cNvPicPr>
          <p:nvPr/>
        </p:nvPicPr>
        <p:blipFill>
          <a:blip r:embed="rId2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325813"/>
            <a:ext cx="61913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7" name="Picture 343"/>
          <p:cNvPicPr>
            <a:picLocks noChangeAspect="1" noChangeArrowheads="1"/>
          </p:cNvPicPr>
          <p:nvPr/>
        </p:nvPicPr>
        <p:blipFill>
          <a:blip r:embed="rId2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888" y="3213100"/>
            <a:ext cx="80962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8" name="Picture 344"/>
          <p:cNvPicPr>
            <a:picLocks noChangeAspect="1" noChangeArrowheads="1"/>
          </p:cNvPicPr>
          <p:nvPr/>
        </p:nvPicPr>
        <p:blipFill>
          <a:blip r:embed="rId2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375" y="3343275"/>
            <a:ext cx="44450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9" name="Picture 345"/>
          <p:cNvPicPr>
            <a:picLocks noChangeAspect="1" noChangeArrowheads="1"/>
          </p:cNvPicPr>
          <p:nvPr/>
        </p:nvPicPr>
        <p:blipFill>
          <a:blip r:embed="rId2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75" y="3343275"/>
            <a:ext cx="44450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0" name="Picture 346"/>
          <p:cNvPicPr>
            <a:picLocks noChangeAspect="1" noChangeArrowheads="1"/>
          </p:cNvPicPr>
          <p:nvPr/>
        </p:nvPicPr>
        <p:blipFill>
          <a:blip r:embed="rId2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613" y="3333750"/>
            <a:ext cx="53975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1" name="Picture 347"/>
          <p:cNvPicPr>
            <a:picLocks noChangeAspect="1" noChangeArrowheads="1"/>
          </p:cNvPicPr>
          <p:nvPr/>
        </p:nvPicPr>
        <p:blipFill>
          <a:blip r:embed="rId2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613" y="3360738"/>
            <a:ext cx="36512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2" name="Picture 348"/>
          <p:cNvPicPr>
            <a:picLocks noChangeAspect="1" noChangeArrowheads="1"/>
          </p:cNvPicPr>
          <p:nvPr/>
        </p:nvPicPr>
        <p:blipFill>
          <a:blip r:embed="rId2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850" y="3368675"/>
            <a:ext cx="36513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3" name="Picture 349"/>
          <p:cNvPicPr>
            <a:picLocks noChangeAspect="1" noChangeArrowheads="1"/>
          </p:cNvPicPr>
          <p:nvPr/>
        </p:nvPicPr>
        <p:blipFill>
          <a:blip r:embed="rId2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3227388"/>
            <a:ext cx="17145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4" name="Picture 350"/>
          <p:cNvPicPr>
            <a:picLocks noChangeAspect="1" noChangeArrowheads="1"/>
          </p:cNvPicPr>
          <p:nvPr/>
        </p:nvPicPr>
        <p:blipFill>
          <a:blip r:embed="rId2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875" y="3419475"/>
            <a:ext cx="71438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5" name="Picture 351"/>
          <p:cNvPicPr>
            <a:picLocks noChangeAspect="1" noChangeArrowheads="1"/>
          </p:cNvPicPr>
          <p:nvPr/>
        </p:nvPicPr>
        <p:blipFill>
          <a:blip r:embed="rId2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713" y="3495675"/>
            <a:ext cx="63500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6" name="Picture 352"/>
          <p:cNvPicPr>
            <a:picLocks noChangeAspect="1" noChangeArrowheads="1"/>
          </p:cNvPicPr>
          <p:nvPr/>
        </p:nvPicPr>
        <p:blipFill>
          <a:blip r:embed="rId2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100" y="3359150"/>
            <a:ext cx="80963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7" name="Picture 353"/>
          <p:cNvPicPr>
            <a:picLocks noChangeAspect="1" noChangeArrowheads="1"/>
          </p:cNvPicPr>
          <p:nvPr/>
        </p:nvPicPr>
        <p:blipFill>
          <a:blip r:embed="rId3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300" y="3522663"/>
            <a:ext cx="53975" cy="3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8" name="Picture 354"/>
          <p:cNvPicPr>
            <a:picLocks noChangeAspect="1" noChangeArrowheads="1"/>
          </p:cNvPicPr>
          <p:nvPr/>
        </p:nvPicPr>
        <p:blipFill>
          <a:blip r:embed="rId3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3514725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9" name="Picture 355"/>
          <p:cNvPicPr>
            <a:picLocks noChangeAspect="1" noChangeArrowheads="1"/>
          </p:cNvPicPr>
          <p:nvPr/>
        </p:nvPicPr>
        <p:blipFill>
          <a:blip r:embed="rId3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25" y="3506788"/>
            <a:ext cx="53975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0" name="Picture 356"/>
          <p:cNvPicPr>
            <a:picLocks noChangeAspect="1" noChangeArrowheads="1"/>
          </p:cNvPicPr>
          <p:nvPr/>
        </p:nvPicPr>
        <p:blipFill>
          <a:blip r:embed="rId3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3540125"/>
            <a:ext cx="36513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1" name="Picture 357"/>
          <p:cNvPicPr>
            <a:picLocks noChangeAspect="1" noChangeArrowheads="1"/>
          </p:cNvPicPr>
          <p:nvPr/>
        </p:nvPicPr>
        <p:blipFill>
          <a:blip r:embed="rId3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3543300"/>
            <a:ext cx="36513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2" name="Picture 358"/>
          <p:cNvPicPr>
            <a:picLocks noChangeAspect="1" noChangeArrowheads="1"/>
          </p:cNvPicPr>
          <p:nvPr/>
        </p:nvPicPr>
        <p:blipFill>
          <a:blip r:embed="rId3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738" y="3390900"/>
            <a:ext cx="179387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3" name="Picture 359"/>
          <p:cNvPicPr>
            <a:picLocks noChangeAspect="1" noChangeArrowheads="1"/>
          </p:cNvPicPr>
          <p:nvPr/>
        </p:nvPicPr>
        <p:blipFill>
          <a:blip r:embed="rId3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00" y="3370263"/>
            <a:ext cx="1619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4" name="Picture 360"/>
          <p:cNvPicPr>
            <a:picLocks noChangeAspect="1" noChangeArrowheads="1"/>
          </p:cNvPicPr>
          <p:nvPr/>
        </p:nvPicPr>
        <p:blipFill>
          <a:blip r:embed="rId3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725" y="3381375"/>
            <a:ext cx="44450" cy="5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5" name="Picture 361"/>
          <p:cNvPicPr>
            <a:picLocks noChangeAspect="1" noChangeArrowheads="1"/>
          </p:cNvPicPr>
          <p:nvPr/>
        </p:nvPicPr>
        <p:blipFill>
          <a:blip r:embed="rId3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3365500"/>
            <a:ext cx="61913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6" name="Picture 362"/>
          <p:cNvPicPr>
            <a:picLocks noChangeAspect="1" noChangeArrowheads="1"/>
          </p:cNvPicPr>
          <p:nvPr/>
        </p:nvPicPr>
        <p:blipFill>
          <a:blip r:embed="rId3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763" y="3397250"/>
            <a:ext cx="730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7" name="Picture 363"/>
          <p:cNvPicPr>
            <a:picLocks noChangeAspect="1" noChangeArrowheads="1"/>
          </p:cNvPicPr>
          <p:nvPr/>
        </p:nvPicPr>
        <p:blipFill>
          <a:blip r:embed="rId3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950" y="3389313"/>
            <a:ext cx="71438" cy="6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8" name="Picture 364"/>
          <p:cNvPicPr>
            <a:picLocks noChangeAspect="1" noChangeArrowheads="1"/>
          </p:cNvPicPr>
          <p:nvPr/>
        </p:nvPicPr>
        <p:blipFill>
          <a:blip r:embed="rId3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313" y="3417888"/>
            <a:ext cx="36512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9" name="Picture 365"/>
          <p:cNvPicPr>
            <a:picLocks noChangeAspect="1" noChangeArrowheads="1"/>
          </p:cNvPicPr>
          <p:nvPr/>
        </p:nvPicPr>
        <p:blipFill>
          <a:blip r:embed="rId3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550" y="3417888"/>
            <a:ext cx="34925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0" name="Picture 366"/>
          <p:cNvPicPr>
            <a:picLocks noChangeAspect="1" noChangeArrowheads="1"/>
          </p:cNvPicPr>
          <p:nvPr/>
        </p:nvPicPr>
        <p:blipFill>
          <a:blip r:embed="rId3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3433763"/>
            <a:ext cx="36513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1" name="Picture 367"/>
          <p:cNvPicPr>
            <a:picLocks noChangeAspect="1" noChangeArrowheads="1"/>
          </p:cNvPicPr>
          <p:nvPr/>
        </p:nvPicPr>
        <p:blipFill>
          <a:blip r:embed="rId3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388" y="3433763"/>
            <a:ext cx="36512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2" name="Picture 368"/>
          <p:cNvPicPr>
            <a:picLocks noChangeAspect="1" noChangeArrowheads="1"/>
          </p:cNvPicPr>
          <p:nvPr/>
        </p:nvPicPr>
        <p:blipFill>
          <a:blip r:embed="rId3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3" y="3362325"/>
            <a:ext cx="90487" cy="5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3" name="Picture 369"/>
          <p:cNvPicPr>
            <a:picLocks noChangeAspect="1" noChangeArrowheads="1"/>
          </p:cNvPicPr>
          <p:nvPr/>
        </p:nvPicPr>
        <p:blipFill>
          <a:blip r:embed="rId3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6275" y="3152775"/>
            <a:ext cx="279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4" name="Picture 370"/>
          <p:cNvPicPr>
            <a:picLocks noChangeAspect="1" noChangeArrowheads="1"/>
          </p:cNvPicPr>
          <p:nvPr/>
        </p:nvPicPr>
        <p:blipFill>
          <a:blip r:embed="rId3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0" y="3195638"/>
            <a:ext cx="1619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5" name="Picture 371"/>
          <p:cNvPicPr>
            <a:picLocks noChangeAspect="1" noChangeArrowheads="1"/>
          </p:cNvPicPr>
          <p:nvPr/>
        </p:nvPicPr>
        <p:blipFill>
          <a:blip r:embed="rId3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088" y="3213100"/>
            <a:ext cx="134937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6" name="Picture 372"/>
          <p:cNvPicPr>
            <a:picLocks noChangeAspect="1" noChangeArrowheads="1"/>
          </p:cNvPicPr>
          <p:nvPr/>
        </p:nvPicPr>
        <p:blipFill>
          <a:blip r:embed="rId3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325" y="3273425"/>
            <a:ext cx="46038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7" name="Picture 373"/>
          <p:cNvPicPr>
            <a:picLocks noChangeAspect="1" noChangeArrowheads="1"/>
          </p:cNvPicPr>
          <p:nvPr/>
        </p:nvPicPr>
        <p:blipFill>
          <a:blip r:embed="rId3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8" y="3263900"/>
            <a:ext cx="61912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8" name="Picture 374"/>
          <p:cNvPicPr>
            <a:picLocks noChangeAspect="1" noChangeArrowheads="1"/>
          </p:cNvPicPr>
          <p:nvPr/>
        </p:nvPicPr>
        <p:blipFill>
          <a:blip r:embed="rId3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488" y="3306763"/>
            <a:ext cx="63500" cy="6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9" name="Picture 375"/>
          <p:cNvPicPr>
            <a:picLocks noChangeAspect="1" noChangeArrowheads="1"/>
          </p:cNvPicPr>
          <p:nvPr/>
        </p:nvPicPr>
        <p:blipFill>
          <a:blip r:embed="rId3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3314700"/>
            <a:ext cx="7143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0" name="Picture 376"/>
          <p:cNvPicPr>
            <a:picLocks noChangeAspect="1" noChangeArrowheads="1"/>
          </p:cNvPicPr>
          <p:nvPr/>
        </p:nvPicPr>
        <p:blipFill>
          <a:blip r:embed="rId3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150" y="3300413"/>
            <a:ext cx="36513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1" name="Picture 377"/>
          <p:cNvPicPr>
            <a:picLocks noChangeAspect="1" noChangeArrowheads="1"/>
          </p:cNvPicPr>
          <p:nvPr/>
        </p:nvPicPr>
        <p:blipFill>
          <a:blip r:embed="rId3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913" y="3300413"/>
            <a:ext cx="36512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2" name="Picture 378"/>
          <p:cNvPicPr>
            <a:picLocks noChangeAspect="1" noChangeArrowheads="1"/>
          </p:cNvPicPr>
          <p:nvPr/>
        </p:nvPicPr>
        <p:blipFill>
          <a:blip r:embed="rId3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263" y="3324225"/>
            <a:ext cx="34925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3" name="Picture 379"/>
          <p:cNvPicPr>
            <a:picLocks noChangeAspect="1" noChangeArrowheads="1"/>
          </p:cNvPicPr>
          <p:nvPr/>
        </p:nvPicPr>
        <p:blipFill>
          <a:blip r:embed="rId3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25" y="3324225"/>
            <a:ext cx="36513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4" name="Picture 380"/>
          <p:cNvPicPr>
            <a:picLocks noChangeAspect="1" noChangeArrowheads="1"/>
          </p:cNvPicPr>
          <p:nvPr/>
        </p:nvPicPr>
        <p:blipFill>
          <a:blip r:embed="rId3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3287713"/>
            <a:ext cx="82550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5" name="Picture 381"/>
          <p:cNvPicPr>
            <a:picLocks noChangeAspect="1" noChangeArrowheads="1"/>
          </p:cNvPicPr>
          <p:nvPr/>
        </p:nvPicPr>
        <p:blipFill>
          <a:blip r:embed="rId3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25" y="3138488"/>
            <a:ext cx="152400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6" name="Picture 382"/>
          <p:cNvPicPr>
            <a:picLocks noChangeAspect="1" noChangeArrowheads="1"/>
          </p:cNvPicPr>
          <p:nvPr/>
        </p:nvPicPr>
        <p:blipFill>
          <a:blip r:embed="rId3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263" y="3128963"/>
            <a:ext cx="1174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7" name="Picture 383"/>
          <p:cNvPicPr>
            <a:picLocks noChangeAspect="1" noChangeArrowheads="1"/>
          </p:cNvPicPr>
          <p:nvPr/>
        </p:nvPicPr>
        <p:blipFill>
          <a:blip r:embed="rId3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688" y="3524250"/>
            <a:ext cx="44450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8" name="Picture 384"/>
          <p:cNvPicPr>
            <a:picLocks noChangeAspect="1" noChangeArrowheads="1"/>
          </p:cNvPicPr>
          <p:nvPr/>
        </p:nvPicPr>
        <p:blipFill>
          <a:blip r:embed="rId3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213" y="3519488"/>
            <a:ext cx="36512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9" name="Picture 385"/>
          <p:cNvPicPr>
            <a:picLocks noChangeAspect="1" noChangeArrowheads="1"/>
          </p:cNvPicPr>
          <p:nvPr/>
        </p:nvPicPr>
        <p:blipFill>
          <a:blip r:embed="rId3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638" y="3533775"/>
            <a:ext cx="53975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0" name="Picture 386"/>
          <p:cNvPicPr>
            <a:picLocks noChangeAspect="1" noChangeArrowheads="1"/>
          </p:cNvPicPr>
          <p:nvPr/>
        </p:nvPicPr>
        <p:blipFill>
          <a:blip r:embed="rId3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525" y="3090863"/>
            <a:ext cx="684213" cy="19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1" name="Picture 387"/>
          <p:cNvPicPr>
            <a:picLocks noChangeAspect="1" noChangeArrowheads="1"/>
          </p:cNvPicPr>
          <p:nvPr/>
        </p:nvPicPr>
        <p:blipFill>
          <a:blip r:embed="rId3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100" y="3267075"/>
            <a:ext cx="28892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2" name="Picture 388"/>
          <p:cNvPicPr>
            <a:picLocks noChangeAspect="1" noChangeArrowheads="1"/>
          </p:cNvPicPr>
          <p:nvPr/>
        </p:nvPicPr>
        <p:blipFill>
          <a:blip r:embed="rId3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100" y="3290888"/>
            <a:ext cx="252413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3" name="Picture 389"/>
          <p:cNvPicPr>
            <a:picLocks noChangeAspect="1" noChangeArrowheads="1"/>
          </p:cNvPicPr>
          <p:nvPr/>
        </p:nvPicPr>
        <p:blipFill>
          <a:blip r:embed="rId3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713" y="3244850"/>
            <a:ext cx="98425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4" name="Picture 390"/>
          <p:cNvPicPr>
            <a:picLocks noChangeAspect="1" noChangeArrowheads="1"/>
          </p:cNvPicPr>
          <p:nvPr/>
        </p:nvPicPr>
        <p:blipFill>
          <a:blip r:embed="rId3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394075"/>
            <a:ext cx="889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5" name="Picture 391"/>
          <p:cNvPicPr>
            <a:picLocks noChangeAspect="1" noChangeArrowheads="1"/>
          </p:cNvPicPr>
          <p:nvPr/>
        </p:nvPicPr>
        <p:blipFill>
          <a:blip r:embed="rId3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813" y="3305175"/>
            <a:ext cx="1079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6" name="Picture 392"/>
          <p:cNvPicPr>
            <a:picLocks noChangeAspect="1" noChangeArrowheads="1"/>
          </p:cNvPicPr>
          <p:nvPr/>
        </p:nvPicPr>
        <p:blipFill>
          <a:blip r:embed="rId3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363" y="2878138"/>
            <a:ext cx="10001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7" name="Picture 393"/>
          <p:cNvPicPr>
            <a:picLocks noChangeAspect="1" noChangeArrowheads="1"/>
          </p:cNvPicPr>
          <p:nvPr/>
        </p:nvPicPr>
        <p:blipFill>
          <a:blip r:embed="rId3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463" y="2886075"/>
            <a:ext cx="71437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8" name="Picture 394"/>
          <p:cNvPicPr>
            <a:picLocks noChangeAspect="1" noChangeArrowheads="1"/>
          </p:cNvPicPr>
          <p:nvPr/>
        </p:nvPicPr>
        <p:blipFill>
          <a:blip r:embed="rId3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850" y="3063875"/>
            <a:ext cx="26988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9" name="Picture 395"/>
          <p:cNvPicPr>
            <a:picLocks noChangeAspect="1" noChangeArrowheads="1"/>
          </p:cNvPicPr>
          <p:nvPr/>
        </p:nvPicPr>
        <p:blipFill>
          <a:blip r:embed="rId3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113" y="3068638"/>
            <a:ext cx="26987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0" name="Picture 396"/>
          <p:cNvPicPr>
            <a:picLocks noChangeAspect="1" noChangeArrowheads="1"/>
          </p:cNvPicPr>
          <p:nvPr/>
        </p:nvPicPr>
        <p:blipFill>
          <a:blip r:embed="rId3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700" y="3060700"/>
            <a:ext cx="26988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1" name="Picture 397"/>
          <p:cNvPicPr>
            <a:picLocks noChangeAspect="1" noChangeArrowheads="1"/>
          </p:cNvPicPr>
          <p:nvPr/>
        </p:nvPicPr>
        <p:blipFill>
          <a:blip r:embed="rId3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088" y="3054350"/>
            <a:ext cx="26987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2" name="Picture 398"/>
          <p:cNvPicPr>
            <a:picLocks noChangeAspect="1" noChangeArrowheads="1"/>
          </p:cNvPicPr>
          <p:nvPr/>
        </p:nvPicPr>
        <p:blipFill>
          <a:blip r:embed="rId3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350" y="3073400"/>
            <a:ext cx="100013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3" name="Picture 399"/>
          <p:cNvPicPr>
            <a:picLocks noChangeAspect="1" noChangeArrowheads="1"/>
          </p:cNvPicPr>
          <p:nvPr/>
        </p:nvPicPr>
        <p:blipFill>
          <a:blip r:embed="rId3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113" y="3049588"/>
            <a:ext cx="90487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4" name="Picture 400"/>
          <p:cNvPicPr>
            <a:picLocks noChangeAspect="1" noChangeArrowheads="1"/>
          </p:cNvPicPr>
          <p:nvPr/>
        </p:nvPicPr>
        <p:blipFill>
          <a:blip r:embed="rId3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463" y="3336925"/>
            <a:ext cx="287337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5" name="Picture 401"/>
          <p:cNvPicPr>
            <a:picLocks noChangeAspect="1" noChangeArrowheads="1"/>
          </p:cNvPicPr>
          <p:nvPr/>
        </p:nvPicPr>
        <p:blipFill>
          <a:blip r:embed="rId3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150" y="3419475"/>
            <a:ext cx="198438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6" name="Picture 402"/>
          <p:cNvPicPr>
            <a:picLocks noChangeAspect="1" noChangeArrowheads="1"/>
          </p:cNvPicPr>
          <p:nvPr/>
        </p:nvPicPr>
        <p:blipFill>
          <a:blip r:embed="rId3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663" y="3411538"/>
            <a:ext cx="26987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7" name="Picture 403"/>
          <p:cNvPicPr>
            <a:picLocks noChangeAspect="1" noChangeArrowheads="1"/>
          </p:cNvPicPr>
          <p:nvPr/>
        </p:nvPicPr>
        <p:blipFill>
          <a:blip r:embed="rId3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238" y="3440113"/>
            <a:ext cx="26987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8" name="Picture 404"/>
          <p:cNvPicPr>
            <a:picLocks noChangeAspect="1" noChangeArrowheads="1"/>
          </p:cNvPicPr>
          <p:nvPr/>
        </p:nvPicPr>
        <p:blipFill>
          <a:blip r:embed="rId3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3441700"/>
            <a:ext cx="36513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9" name="Picture 405"/>
          <p:cNvPicPr>
            <a:picLocks noChangeAspect="1" noChangeArrowheads="1"/>
          </p:cNvPicPr>
          <p:nvPr/>
        </p:nvPicPr>
        <p:blipFill>
          <a:blip r:embed="rId3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2900" y="3409950"/>
            <a:ext cx="26988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0" name="Picture 406"/>
          <p:cNvPicPr>
            <a:picLocks noChangeAspect="1" noChangeArrowheads="1"/>
          </p:cNvPicPr>
          <p:nvPr/>
        </p:nvPicPr>
        <p:blipFill>
          <a:blip r:embed="rId3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600" y="3392488"/>
            <a:ext cx="98425" cy="6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1" name="Picture 408"/>
          <p:cNvPicPr>
            <a:picLocks noChangeAspect="1" noChangeArrowheads="1"/>
          </p:cNvPicPr>
          <p:nvPr/>
        </p:nvPicPr>
        <p:blipFill>
          <a:blip r:embed="rId3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725" y="3406775"/>
            <a:ext cx="73025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2" name="Picture 409"/>
          <p:cNvPicPr>
            <a:picLocks noChangeAspect="1" noChangeArrowheads="1"/>
          </p:cNvPicPr>
          <p:nvPr/>
        </p:nvPicPr>
        <p:blipFill>
          <a:blip r:embed="rId3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2901950"/>
            <a:ext cx="144463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3" name="Picture 410"/>
          <p:cNvPicPr>
            <a:picLocks noChangeAspect="1" noChangeArrowheads="1"/>
          </p:cNvPicPr>
          <p:nvPr/>
        </p:nvPicPr>
        <p:blipFill>
          <a:blip r:embed="rId3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363" y="2911475"/>
            <a:ext cx="539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4" name="Picture 411"/>
          <p:cNvPicPr>
            <a:picLocks noChangeAspect="1" noChangeArrowheads="1"/>
          </p:cNvPicPr>
          <p:nvPr/>
        </p:nvPicPr>
        <p:blipFill>
          <a:blip r:embed="rId3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750" y="2987675"/>
            <a:ext cx="206375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" name="Freeform 412"/>
          <p:cNvSpPr>
            <a:spLocks noChangeArrowheads="1"/>
          </p:cNvSpPr>
          <p:nvPr/>
        </p:nvSpPr>
        <p:spPr bwMode="auto">
          <a:xfrm>
            <a:off x="8580438" y="3014663"/>
            <a:ext cx="130175" cy="55562"/>
          </a:xfrm>
          <a:custGeom>
            <a:avLst/>
            <a:gdLst>
              <a:gd name="T0" fmla="*/ 2147483646 w 43"/>
              <a:gd name="T1" fmla="*/ 2147483646 h 25"/>
              <a:gd name="T2" fmla="*/ 2147483646 w 43"/>
              <a:gd name="T3" fmla="*/ 0 h 25"/>
              <a:gd name="T4" fmla="*/ 0 w 43"/>
              <a:gd name="T5" fmla="*/ 2147483646 h 25"/>
              <a:gd name="T6" fmla="*/ 2147483646 w 43"/>
              <a:gd name="T7" fmla="*/ 2147483646 h 25"/>
              <a:gd name="T8" fmla="*/ 0 60000 65536"/>
              <a:gd name="T9" fmla="*/ 0 60000 65536"/>
              <a:gd name="T10" fmla="*/ 0 60000 65536"/>
              <a:gd name="T11" fmla="*/ 0 60000 65536"/>
              <a:gd name="T12" fmla="*/ 0 w 43"/>
              <a:gd name="T13" fmla="*/ 0 h 25"/>
              <a:gd name="T14" fmla="*/ 43 w 43"/>
              <a:gd name="T15" fmla="*/ 25 h 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" h="25">
                <a:moveTo>
                  <a:pt x="43" y="25"/>
                </a:moveTo>
                <a:cubicBezTo>
                  <a:pt x="39" y="11"/>
                  <a:pt x="30" y="0"/>
                  <a:pt x="21" y="0"/>
                </a:cubicBezTo>
                <a:cubicBezTo>
                  <a:pt x="12" y="0"/>
                  <a:pt x="4" y="9"/>
                  <a:pt x="0" y="22"/>
                </a:cubicBezTo>
                <a:cubicBezTo>
                  <a:pt x="14" y="23"/>
                  <a:pt x="29" y="24"/>
                  <a:pt x="43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506" name="Picture 413"/>
          <p:cNvPicPr>
            <a:picLocks noChangeAspect="1" noChangeArrowheads="1"/>
          </p:cNvPicPr>
          <p:nvPr/>
        </p:nvPicPr>
        <p:blipFill>
          <a:blip r:embed="rId3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388" y="2120900"/>
            <a:ext cx="115887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" name="Picture 414"/>
          <p:cNvPicPr>
            <a:picLocks noChangeAspect="1" noChangeArrowheads="1"/>
          </p:cNvPicPr>
          <p:nvPr/>
        </p:nvPicPr>
        <p:blipFill>
          <a:blip r:embed="rId3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688" y="2120900"/>
            <a:ext cx="134937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" name="Picture 415"/>
          <p:cNvPicPr>
            <a:picLocks noChangeAspect="1" noChangeArrowheads="1"/>
          </p:cNvPicPr>
          <p:nvPr/>
        </p:nvPicPr>
        <p:blipFill>
          <a:blip r:embed="rId3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300" y="2206625"/>
            <a:ext cx="71438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9" name="Picture 416"/>
          <p:cNvPicPr>
            <a:picLocks noChangeAspect="1" noChangeArrowheads="1"/>
          </p:cNvPicPr>
          <p:nvPr/>
        </p:nvPicPr>
        <p:blipFill>
          <a:blip r:embed="rId3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088" y="2212975"/>
            <a:ext cx="7143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0" name="Picture 417"/>
          <p:cNvPicPr>
            <a:picLocks noChangeAspect="1" noChangeArrowheads="1"/>
          </p:cNvPicPr>
          <p:nvPr/>
        </p:nvPicPr>
        <p:blipFill>
          <a:blip r:embed="rId3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813" y="2220913"/>
            <a:ext cx="107950" cy="5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1" name="Picture 418"/>
          <p:cNvPicPr>
            <a:picLocks noChangeAspect="1" noChangeArrowheads="1"/>
          </p:cNvPicPr>
          <p:nvPr/>
        </p:nvPicPr>
        <p:blipFill>
          <a:blip r:embed="rId3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588" y="2244725"/>
            <a:ext cx="125412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2" name="Picture 419"/>
          <p:cNvPicPr>
            <a:picLocks noChangeAspect="1" noChangeArrowheads="1"/>
          </p:cNvPicPr>
          <p:nvPr/>
        </p:nvPicPr>
        <p:blipFill>
          <a:blip r:embed="rId3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175" y="2266950"/>
            <a:ext cx="115888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3" name="Picture 420"/>
          <p:cNvPicPr>
            <a:picLocks noChangeAspect="1" noChangeArrowheads="1"/>
          </p:cNvPicPr>
          <p:nvPr/>
        </p:nvPicPr>
        <p:blipFill>
          <a:blip r:embed="rId3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575" y="2271713"/>
            <a:ext cx="98425" cy="5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4" name="Picture 421"/>
          <p:cNvPicPr>
            <a:picLocks noChangeAspect="1" noChangeArrowheads="1"/>
          </p:cNvPicPr>
          <p:nvPr/>
        </p:nvPicPr>
        <p:blipFill>
          <a:blip r:embed="rId3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850" y="2274888"/>
            <a:ext cx="730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5" name="Picture 422"/>
          <p:cNvPicPr>
            <a:picLocks noChangeAspect="1" noChangeArrowheads="1"/>
          </p:cNvPicPr>
          <p:nvPr/>
        </p:nvPicPr>
        <p:blipFill>
          <a:blip r:embed="rId3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063" y="2274888"/>
            <a:ext cx="7143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6" name="Picture 423"/>
          <p:cNvPicPr>
            <a:picLocks noChangeAspect="1" noChangeArrowheads="1"/>
          </p:cNvPicPr>
          <p:nvPr/>
        </p:nvPicPr>
        <p:blipFill>
          <a:blip r:embed="rId3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175" y="2268538"/>
            <a:ext cx="100013" cy="5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7" name="Picture 424"/>
          <p:cNvPicPr>
            <a:picLocks noChangeAspect="1" noChangeArrowheads="1"/>
          </p:cNvPicPr>
          <p:nvPr/>
        </p:nvPicPr>
        <p:blipFill>
          <a:blip r:embed="rId3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38" y="2262188"/>
            <a:ext cx="127000" cy="3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8" name="Picture 425"/>
          <p:cNvPicPr>
            <a:picLocks noChangeAspect="1" noChangeArrowheads="1"/>
          </p:cNvPicPr>
          <p:nvPr/>
        </p:nvPicPr>
        <p:blipFill>
          <a:blip r:embed="rId3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38" y="2238375"/>
            <a:ext cx="117475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9" name="Picture 426"/>
          <p:cNvPicPr>
            <a:picLocks noChangeAspect="1" noChangeArrowheads="1"/>
          </p:cNvPicPr>
          <p:nvPr/>
        </p:nvPicPr>
        <p:blipFill>
          <a:blip r:embed="rId3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175" y="2214563"/>
            <a:ext cx="984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0" name="Picture 427"/>
          <p:cNvPicPr>
            <a:picLocks noChangeAspect="1" noChangeArrowheads="1"/>
          </p:cNvPicPr>
          <p:nvPr/>
        </p:nvPicPr>
        <p:blipFill>
          <a:blip r:embed="rId3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113" y="2079625"/>
            <a:ext cx="80962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1" name="Picture 428"/>
          <p:cNvPicPr>
            <a:picLocks noChangeAspect="1" noChangeArrowheads="1"/>
          </p:cNvPicPr>
          <p:nvPr/>
        </p:nvPicPr>
        <p:blipFill>
          <a:blip r:embed="rId3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2997200"/>
            <a:ext cx="134938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2" name="Picture 429"/>
          <p:cNvPicPr>
            <a:picLocks noChangeAspect="1" noChangeArrowheads="1"/>
          </p:cNvPicPr>
          <p:nvPr/>
        </p:nvPicPr>
        <p:blipFill>
          <a:blip r:embed="rId3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2982913"/>
            <a:ext cx="134938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3" name="Picture 430"/>
          <p:cNvPicPr>
            <a:picLocks noChangeAspect="1" noChangeArrowheads="1"/>
          </p:cNvPicPr>
          <p:nvPr/>
        </p:nvPicPr>
        <p:blipFill>
          <a:blip r:embed="rId3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2881313"/>
            <a:ext cx="109537" cy="5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4" name="Picture 431"/>
          <p:cNvPicPr>
            <a:picLocks noChangeAspect="1" noChangeArrowheads="1"/>
          </p:cNvPicPr>
          <p:nvPr/>
        </p:nvPicPr>
        <p:blipFill>
          <a:blip r:embed="rId3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2905125"/>
            <a:ext cx="377825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5" name="Picture 432"/>
          <p:cNvPicPr>
            <a:picLocks noChangeAspect="1" noChangeArrowheads="1"/>
          </p:cNvPicPr>
          <p:nvPr/>
        </p:nvPicPr>
        <p:blipFill>
          <a:blip r:embed="rId3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25" y="2895600"/>
            <a:ext cx="36513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6" name="Picture 433"/>
          <p:cNvPicPr>
            <a:picLocks noChangeAspect="1" noChangeArrowheads="1"/>
          </p:cNvPicPr>
          <p:nvPr/>
        </p:nvPicPr>
        <p:blipFill>
          <a:blip r:embed="rId3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150" y="2889250"/>
            <a:ext cx="36513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7" name="Picture 434"/>
          <p:cNvPicPr>
            <a:picLocks noChangeAspect="1" noChangeArrowheads="1"/>
          </p:cNvPicPr>
          <p:nvPr/>
        </p:nvPicPr>
        <p:blipFill>
          <a:blip r:embed="rId3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2895600"/>
            <a:ext cx="26988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8" name="Picture 435"/>
          <p:cNvPicPr>
            <a:picLocks noChangeAspect="1" noChangeArrowheads="1"/>
          </p:cNvPicPr>
          <p:nvPr/>
        </p:nvPicPr>
        <p:blipFill>
          <a:blip r:embed="rId3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450" y="3011488"/>
            <a:ext cx="90488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9" name="Picture 436"/>
          <p:cNvPicPr>
            <a:picLocks noChangeAspect="1" noChangeArrowheads="1"/>
          </p:cNvPicPr>
          <p:nvPr/>
        </p:nvPicPr>
        <p:blipFill>
          <a:blip r:embed="rId3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913" y="3040063"/>
            <a:ext cx="80962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0" name="Picture 437"/>
          <p:cNvPicPr>
            <a:picLocks noChangeAspect="1" noChangeArrowheads="1"/>
          </p:cNvPicPr>
          <p:nvPr/>
        </p:nvPicPr>
        <p:blipFill>
          <a:blip r:embed="rId3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513" y="3036888"/>
            <a:ext cx="889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1" name="Picture 438"/>
          <p:cNvPicPr>
            <a:picLocks noChangeAspect="1" noChangeArrowheads="1"/>
          </p:cNvPicPr>
          <p:nvPr/>
        </p:nvPicPr>
        <p:blipFill>
          <a:blip r:embed="rId3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2894013"/>
            <a:ext cx="88900" cy="3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2" name="Picture 439"/>
          <p:cNvPicPr>
            <a:picLocks noChangeAspect="1" noChangeArrowheads="1"/>
          </p:cNvPicPr>
          <p:nvPr/>
        </p:nvPicPr>
        <p:blipFill>
          <a:blip r:embed="rId3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300" y="3041650"/>
            <a:ext cx="349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3" name="Picture 440"/>
          <p:cNvPicPr>
            <a:picLocks noChangeAspect="1" noChangeArrowheads="1"/>
          </p:cNvPicPr>
          <p:nvPr/>
        </p:nvPicPr>
        <p:blipFill>
          <a:blip r:embed="rId3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263" y="2768600"/>
            <a:ext cx="223837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4" name="Picture 441"/>
          <p:cNvPicPr>
            <a:picLocks noChangeAspect="1" noChangeArrowheads="1"/>
          </p:cNvPicPr>
          <p:nvPr/>
        </p:nvPicPr>
        <p:blipFill>
          <a:blip r:embed="rId3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363" y="2825750"/>
            <a:ext cx="153987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5" name="Picture 442"/>
          <p:cNvPicPr>
            <a:picLocks noChangeAspect="1" noChangeArrowheads="1"/>
          </p:cNvPicPr>
          <p:nvPr/>
        </p:nvPicPr>
        <p:blipFill>
          <a:blip r:embed="rId3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825" y="2703513"/>
            <a:ext cx="19685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6" name="Picture 443"/>
          <p:cNvPicPr>
            <a:picLocks noChangeAspect="1" noChangeArrowheads="1"/>
          </p:cNvPicPr>
          <p:nvPr/>
        </p:nvPicPr>
        <p:blipFill>
          <a:blip r:embed="rId3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513" y="2789238"/>
            <a:ext cx="161925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7" name="Picture 444"/>
          <p:cNvPicPr>
            <a:picLocks noChangeAspect="1" noChangeArrowheads="1"/>
          </p:cNvPicPr>
          <p:nvPr/>
        </p:nvPicPr>
        <p:blipFill>
          <a:blip r:embed="rId3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1639888"/>
            <a:ext cx="161925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8" name="Picture 445"/>
          <p:cNvPicPr>
            <a:picLocks noChangeAspect="1" noChangeArrowheads="1"/>
          </p:cNvPicPr>
          <p:nvPr/>
        </p:nvPicPr>
        <p:blipFill>
          <a:blip r:embed="rId3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0" y="1682750"/>
            <a:ext cx="117475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9" name="Picture 446"/>
          <p:cNvPicPr>
            <a:picLocks noChangeAspect="1" noChangeArrowheads="1"/>
          </p:cNvPicPr>
          <p:nvPr/>
        </p:nvPicPr>
        <p:blipFill>
          <a:blip r:embed="rId3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700" y="1590675"/>
            <a:ext cx="152400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0" name="Picture 447"/>
          <p:cNvPicPr>
            <a:picLocks noChangeAspect="1" noChangeArrowheads="1"/>
          </p:cNvPicPr>
          <p:nvPr/>
        </p:nvPicPr>
        <p:blipFill>
          <a:blip r:embed="rId3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788" y="1654175"/>
            <a:ext cx="125412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1" name="Picture 448"/>
          <p:cNvPicPr>
            <a:picLocks noChangeAspect="1" noChangeArrowheads="1"/>
          </p:cNvPicPr>
          <p:nvPr/>
        </p:nvPicPr>
        <p:blipFill>
          <a:blip r:embed="rId3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638" y="2378075"/>
            <a:ext cx="225425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2" name="Picture 449"/>
          <p:cNvPicPr>
            <a:picLocks noChangeAspect="1" noChangeArrowheads="1"/>
          </p:cNvPicPr>
          <p:nvPr/>
        </p:nvPicPr>
        <p:blipFill>
          <a:blip r:embed="rId3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413000"/>
            <a:ext cx="1270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3" name="Picture 450"/>
          <p:cNvPicPr>
            <a:picLocks noChangeAspect="1" noChangeArrowheads="1"/>
          </p:cNvPicPr>
          <p:nvPr/>
        </p:nvPicPr>
        <p:blipFill>
          <a:blip r:embed="rId3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3650" y="2400300"/>
            <a:ext cx="252413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4" name="Picture 451"/>
          <p:cNvPicPr>
            <a:picLocks noChangeAspect="1" noChangeArrowheads="1"/>
          </p:cNvPicPr>
          <p:nvPr/>
        </p:nvPicPr>
        <p:blipFill>
          <a:blip r:embed="rId3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563" y="2457450"/>
            <a:ext cx="90487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5" name="Picture 452"/>
          <p:cNvPicPr>
            <a:picLocks noChangeAspect="1" noChangeArrowheads="1"/>
          </p:cNvPicPr>
          <p:nvPr/>
        </p:nvPicPr>
        <p:blipFill>
          <a:blip r:embed="rId3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688" y="2111375"/>
            <a:ext cx="350837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6" name="Picture 453"/>
          <p:cNvPicPr>
            <a:picLocks noChangeAspect="1" noChangeArrowheads="1"/>
          </p:cNvPicPr>
          <p:nvPr/>
        </p:nvPicPr>
        <p:blipFill>
          <a:blip r:embed="rId3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263" y="3760788"/>
            <a:ext cx="1174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7" name="Picture 454"/>
          <p:cNvPicPr>
            <a:picLocks noChangeAspect="1" noChangeArrowheads="1"/>
          </p:cNvPicPr>
          <p:nvPr/>
        </p:nvPicPr>
        <p:blipFill>
          <a:blip r:embed="rId3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575" y="3819525"/>
            <a:ext cx="90488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8" name="Picture 455"/>
          <p:cNvPicPr>
            <a:picLocks noChangeAspect="1" noChangeArrowheads="1"/>
          </p:cNvPicPr>
          <p:nvPr/>
        </p:nvPicPr>
        <p:blipFill>
          <a:blip r:embed="rId4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050" y="3821113"/>
            <a:ext cx="2698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9" name="Picture 456"/>
          <p:cNvPicPr>
            <a:picLocks noChangeAspect="1" noChangeArrowheads="1"/>
          </p:cNvPicPr>
          <p:nvPr/>
        </p:nvPicPr>
        <p:blipFill>
          <a:blip r:embed="rId4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75" y="3810000"/>
            <a:ext cx="26988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0" name="Picture 457"/>
          <p:cNvPicPr>
            <a:picLocks noChangeAspect="1" noChangeArrowheads="1"/>
          </p:cNvPicPr>
          <p:nvPr/>
        </p:nvPicPr>
        <p:blipFill>
          <a:blip r:embed="rId4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75" y="3811588"/>
            <a:ext cx="26988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1" name="Picture 458"/>
          <p:cNvPicPr>
            <a:picLocks noChangeAspect="1" noChangeArrowheads="1"/>
          </p:cNvPicPr>
          <p:nvPr/>
        </p:nvPicPr>
        <p:blipFill>
          <a:blip r:embed="rId4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0813" y="3825875"/>
            <a:ext cx="26987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2" name="Picture 459"/>
          <p:cNvPicPr>
            <a:picLocks noChangeAspect="1" noChangeArrowheads="1"/>
          </p:cNvPicPr>
          <p:nvPr/>
        </p:nvPicPr>
        <p:blipFill>
          <a:blip r:embed="rId4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175" y="3776663"/>
            <a:ext cx="730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3" name="Picture 460"/>
          <p:cNvPicPr>
            <a:picLocks noChangeAspect="1" noChangeArrowheads="1"/>
          </p:cNvPicPr>
          <p:nvPr/>
        </p:nvPicPr>
        <p:blipFill>
          <a:blip r:embed="rId4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75" y="3810000"/>
            <a:ext cx="63500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4" name="Picture 461"/>
          <p:cNvPicPr>
            <a:picLocks noChangeAspect="1" noChangeArrowheads="1"/>
          </p:cNvPicPr>
          <p:nvPr/>
        </p:nvPicPr>
        <p:blipFill>
          <a:blip r:embed="rId4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5" y="4138613"/>
            <a:ext cx="2619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5" name="Picture 462"/>
          <p:cNvPicPr>
            <a:picLocks noChangeAspect="1" noChangeArrowheads="1"/>
          </p:cNvPicPr>
          <p:nvPr/>
        </p:nvPicPr>
        <p:blipFill>
          <a:blip r:embed="rId4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300" y="4151313"/>
            <a:ext cx="8890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6" name="Picture 463"/>
          <p:cNvPicPr>
            <a:picLocks noChangeAspect="1" noChangeArrowheads="1"/>
          </p:cNvPicPr>
          <p:nvPr/>
        </p:nvPicPr>
        <p:blipFill>
          <a:blip r:embed="rId4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88" y="4106863"/>
            <a:ext cx="385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7" name="Picture 464"/>
          <p:cNvPicPr>
            <a:picLocks noChangeAspect="1" noChangeArrowheads="1"/>
          </p:cNvPicPr>
          <p:nvPr/>
        </p:nvPicPr>
        <p:blipFill>
          <a:blip r:embed="rId4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25" y="4337050"/>
            <a:ext cx="26988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8" name="Picture 465"/>
          <p:cNvPicPr>
            <a:picLocks noChangeAspect="1" noChangeArrowheads="1"/>
          </p:cNvPicPr>
          <p:nvPr/>
        </p:nvPicPr>
        <p:blipFill>
          <a:blip r:embed="rId4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463" y="3140075"/>
            <a:ext cx="36512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9" name="Picture 466"/>
          <p:cNvPicPr>
            <a:picLocks noChangeAspect="1" noChangeArrowheads="1"/>
          </p:cNvPicPr>
          <p:nvPr/>
        </p:nvPicPr>
        <p:blipFill>
          <a:blip r:embed="rId4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3162300"/>
            <a:ext cx="349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0" name="Picture 467"/>
          <p:cNvPicPr>
            <a:picLocks noChangeAspect="1" noChangeArrowheads="1"/>
          </p:cNvPicPr>
          <p:nvPr/>
        </p:nvPicPr>
        <p:blipFill>
          <a:blip r:embed="rId4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3152775"/>
            <a:ext cx="36512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1" name="Picture 468"/>
          <p:cNvPicPr>
            <a:picLocks noChangeAspect="1" noChangeArrowheads="1"/>
          </p:cNvPicPr>
          <p:nvPr/>
        </p:nvPicPr>
        <p:blipFill>
          <a:blip r:embed="rId4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3175000"/>
            <a:ext cx="36513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2" name="Picture 469"/>
          <p:cNvPicPr>
            <a:picLocks noChangeAspect="1" noChangeArrowheads="1"/>
          </p:cNvPicPr>
          <p:nvPr/>
        </p:nvPicPr>
        <p:blipFill>
          <a:blip r:embed="rId4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38" y="3100388"/>
            <a:ext cx="8890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3" name="Picture 470"/>
          <p:cNvPicPr>
            <a:picLocks noChangeAspect="1" noChangeArrowheads="1"/>
          </p:cNvPicPr>
          <p:nvPr/>
        </p:nvPicPr>
        <p:blipFill>
          <a:blip r:embed="rId4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63" y="3133725"/>
            <a:ext cx="26987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4" name="Picture 471"/>
          <p:cNvPicPr>
            <a:picLocks noChangeAspect="1" noChangeArrowheads="1"/>
          </p:cNvPicPr>
          <p:nvPr/>
        </p:nvPicPr>
        <p:blipFill>
          <a:blip r:embed="rId4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150" y="3130550"/>
            <a:ext cx="26988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5" name="Picture 472"/>
          <p:cNvPicPr>
            <a:picLocks noChangeAspect="1" noChangeArrowheads="1"/>
          </p:cNvPicPr>
          <p:nvPr/>
        </p:nvPicPr>
        <p:blipFill>
          <a:blip r:embed="rId4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3" y="3092450"/>
            <a:ext cx="215900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6" name="Picture 473"/>
          <p:cNvPicPr>
            <a:picLocks noChangeAspect="1" noChangeArrowheads="1"/>
          </p:cNvPicPr>
          <p:nvPr/>
        </p:nvPicPr>
        <p:blipFill>
          <a:blip r:embed="rId4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13" y="3021013"/>
            <a:ext cx="179387" cy="9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7" name="Picture 474"/>
          <p:cNvPicPr>
            <a:picLocks noChangeAspect="1" noChangeArrowheads="1"/>
          </p:cNvPicPr>
          <p:nvPr/>
        </p:nvPicPr>
        <p:blipFill>
          <a:blip r:embed="rId4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3009900"/>
            <a:ext cx="10001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8" name="Picture 475"/>
          <p:cNvPicPr>
            <a:picLocks noChangeAspect="1" noChangeArrowheads="1"/>
          </p:cNvPicPr>
          <p:nvPr/>
        </p:nvPicPr>
        <p:blipFill>
          <a:blip r:embed="rId4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713" y="3187700"/>
            <a:ext cx="26987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9" name="Picture 476"/>
          <p:cNvPicPr>
            <a:picLocks noChangeAspect="1" noChangeArrowheads="1"/>
          </p:cNvPicPr>
          <p:nvPr/>
        </p:nvPicPr>
        <p:blipFill>
          <a:blip r:embed="rId4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488" y="3206750"/>
            <a:ext cx="26987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0" name="Picture 477"/>
          <p:cNvPicPr>
            <a:picLocks noChangeAspect="1" noChangeArrowheads="1"/>
          </p:cNvPicPr>
          <p:nvPr/>
        </p:nvPicPr>
        <p:blipFill>
          <a:blip r:embed="rId4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188" y="3197225"/>
            <a:ext cx="26987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1" name="Picture 478"/>
          <p:cNvPicPr>
            <a:picLocks noChangeAspect="1" noChangeArrowheads="1"/>
          </p:cNvPicPr>
          <p:nvPr/>
        </p:nvPicPr>
        <p:blipFill>
          <a:blip r:embed="rId4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563" y="3090863"/>
            <a:ext cx="134937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2" name="Picture 479"/>
          <p:cNvPicPr>
            <a:picLocks noChangeAspect="1" noChangeArrowheads="1"/>
          </p:cNvPicPr>
          <p:nvPr/>
        </p:nvPicPr>
        <p:blipFill>
          <a:blip r:embed="rId4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3103563"/>
            <a:ext cx="2698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3" name="Picture 480"/>
          <p:cNvPicPr>
            <a:picLocks noChangeAspect="1" noChangeArrowheads="1"/>
          </p:cNvPicPr>
          <p:nvPr/>
        </p:nvPicPr>
        <p:blipFill>
          <a:blip r:embed="rId4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738" y="3097213"/>
            <a:ext cx="36512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4" name="Picture 481"/>
          <p:cNvPicPr>
            <a:picLocks noChangeAspect="1" noChangeArrowheads="1"/>
          </p:cNvPicPr>
          <p:nvPr/>
        </p:nvPicPr>
        <p:blipFill>
          <a:blip r:embed="rId4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75" y="3101975"/>
            <a:ext cx="26988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5" name="Picture 482"/>
          <p:cNvPicPr>
            <a:picLocks noChangeAspect="1" noChangeArrowheads="1"/>
          </p:cNvPicPr>
          <p:nvPr/>
        </p:nvPicPr>
        <p:blipFill>
          <a:blip r:embed="rId4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3" y="3073400"/>
            <a:ext cx="2254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6" name="Picture 483"/>
          <p:cNvPicPr>
            <a:picLocks noChangeAspect="1" noChangeArrowheads="1"/>
          </p:cNvPicPr>
          <p:nvPr/>
        </p:nvPicPr>
        <p:blipFill>
          <a:blip r:embed="rId4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3113088"/>
            <a:ext cx="261937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7" name="Picture 484"/>
          <p:cNvPicPr>
            <a:picLocks noChangeAspect="1" noChangeArrowheads="1"/>
          </p:cNvPicPr>
          <p:nvPr/>
        </p:nvPicPr>
        <p:blipFill>
          <a:blip r:embed="rId4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538" y="4119563"/>
            <a:ext cx="6127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8" name="Picture 485"/>
          <p:cNvPicPr>
            <a:picLocks noChangeAspect="1" noChangeArrowheads="1"/>
          </p:cNvPicPr>
          <p:nvPr/>
        </p:nvPicPr>
        <p:blipFill>
          <a:blip r:embed="rId4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88" y="4143375"/>
            <a:ext cx="304800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79" name="Freeform 486"/>
          <p:cNvSpPr>
            <a:spLocks noChangeArrowheads="1"/>
          </p:cNvSpPr>
          <p:nvPr/>
        </p:nvSpPr>
        <p:spPr bwMode="auto">
          <a:xfrm>
            <a:off x="6172200" y="4181475"/>
            <a:ext cx="139700" cy="138113"/>
          </a:xfrm>
          <a:custGeom>
            <a:avLst/>
            <a:gdLst>
              <a:gd name="T0" fmla="*/ 2147483646 w 47"/>
              <a:gd name="T1" fmla="*/ 2147483646 h 61"/>
              <a:gd name="T2" fmla="*/ 2147483646 w 47"/>
              <a:gd name="T3" fmla="*/ 2147483646 h 61"/>
              <a:gd name="T4" fmla="*/ 0 w 47"/>
              <a:gd name="T5" fmla="*/ 2147483646 h 61"/>
              <a:gd name="T6" fmla="*/ 2147483646 w 47"/>
              <a:gd name="T7" fmla="*/ 2147483646 h 61"/>
              <a:gd name="T8" fmla="*/ 2147483646 w 47"/>
              <a:gd name="T9" fmla="*/ 2147483646 h 61"/>
              <a:gd name="T10" fmla="*/ 2147483646 w 47"/>
              <a:gd name="T11" fmla="*/ 2147483646 h 61"/>
              <a:gd name="T12" fmla="*/ 2147483646 w 47"/>
              <a:gd name="T13" fmla="*/ 2147483646 h 61"/>
              <a:gd name="T14" fmla="*/ 2147483646 w 47"/>
              <a:gd name="T15" fmla="*/ 2147483646 h 61"/>
              <a:gd name="T16" fmla="*/ 2147483646 w 47"/>
              <a:gd name="T17" fmla="*/ 2147483646 h 61"/>
              <a:gd name="T18" fmla="*/ 2147483646 w 47"/>
              <a:gd name="T19" fmla="*/ 2147483646 h 61"/>
              <a:gd name="T20" fmla="*/ 2147483646 w 47"/>
              <a:gd name="T21" fmla="*/ 2147483646 h 61"/>
              <a:gd name="T22" fmla="*/ 2147483646 w 47"/>
              <a:gd name="T23" fmla="*/ 2147483646 h 61"/>
              <a:gd name="T24" fmla="*/ 2147483646 w 47"/>
              <a:gd name="T25" fmla="*/ 2147483646 h 61"/>
              <a:gd name="T26" fmla="*/ 2147483646 w 47"/>
              <a:gd name="T27" fmla="*/ 2147483646 h 61"/>
              <a:gd name="T28" fmla="*/ 2147483646 w 47"/>
              <a:gd name="T29" fmla="*/ 0 h 61"/>
              <a:gd name="T30" fmla="*/ 2147483646 w 47"/>
              <a:gd name="T31" fmla="*/ 2147483646 h 61"/>
              <a:gd name="T32" fmla="*/ 2147483646 w 47"/>
              <a:gd name="T33" fmla="*/ 2147483646 h 61"/>
              <a:gd name="T34" fmla="*/ 2147483646 w 47"/>
              <a:gd name="T35" fmla="*/ 2147483646 h 61"/>
              <a:gd name="T36" fmla="*/ 2147483646 w 47"/>
              <a:gd name="T37" fmla="*/ 2147483646 h 61"/>
              <a:gd name="T38" fmla="*/ 2147483646 w 47"/>
              <a:gd name="T39" fmla="*/ 2147483646 h 61"/>
              <a:gd name="T40" fmla="*/ 2147483646 w 47"/>
              <a:gd name="T41" fmla="*/ 2147483646 h 6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7"/>
              <a:gd name="T64" fmla="*/ 0 h 61"/>
              <a:gd name="T65" fmla="*/ 47 w 47"/>
              <a:gd name="T66" fmla="*/ 61 h 6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7" h="61">
                <a:moveTo>
                  <a:pt x="15" y="32"/>
                </a:moveTo>
                <a:cubicBezTo>
                  <a:pt x="16" y="31"/>
                  <a:pt x="16" y="31"/>
                  <a:pt x="16" y="31"/>
                </a:cubicBezTo>
                <a:cubicBezTo>
                  <a:pt x="6" y="30"/>
                  <a:pt x="4" y="41"/>
                  <a:pt x="0" y="49"/>
                </a:cubicBezTo>
                <a:cubicBezTo>
                  <a:pt x="4" y="49"/>
                  <a:pt x="6" y="49"/>
                  <a:pt x="10" y="47"/>
                </a:cubicBezTo>
                <a:cubicBezTo>
                  <a:pt x="15" y="45"/>
                  <a:pt x="18" y="42"/>
                  <a:pt x="18" y="36"/>
                </a:cubicBezTo>
                <a:cubicBezTo>
                  <a:pt x="18" y="39"/>
                  <a:pt x="19" y="43"/>
                  <a:pt x="21" y="46"/>
                </a:cubicBezTo>
                <a:cubicBezTo>
                  <a:pt x="22" y="50"/>
                  <a:pt x="25" y="59"/>
                  <a:pt x="28" y="61"/>
                </a:cubicBezTo>
                <a:cubicBezTo>
                  <a:pt x="29" y="56"/>
                  <a:pt x="32" y="53"/>
                  <a:pt x="31" y="47"/>
                </a:cubicBezTo>
                <a:cubicBezTo>
                  <a:pt x="30" y="42"/>
                  <a:pt x="28" y="36"/>
                  <a:pt x="24" y="34"/>
                </a:cubicBezTo>
                <a:cubicBezTo>
                  <a:pt x="31" y="42"/>
                  <a:pt x="41" y="34"/>
                  <a:pt x="47" y="29"/>
                </a:cubicBezTo>
                <a:cubicBezTo>
                  <a:pt x="44" y="26"/>
                  <a:pt x="40" y="24"/>
                  <a:pt x="36" y="24"/>
                </a:cubicBezTo>
                <a:cubicBezTo>
                  <a:pt x="33" y="24"/>
                  <a:pt x="31" y="25"/>
                  <a:pt x="29" y="25"/>
                </a:cubicBezTo>
                <a:cubicBezTo>
                  <a:pt x="27" y="26"/>
                  <a:pt x="25" y="26"/>
                  <a:pt x="23" y="27"/>
                </a:cubicBezTo>
                <a:cubicBezTo>
                  <a:pt x="26" y="25"/>
                  <a:pt x="27" y="21"/>
                  <a:pt x="28" y="18"/>
                </a:cubicBezTo>
                <a:cubicBezTo>
                  <a:pt x="29" y="14"/>
                  <a:pt x="30" y="4"/>
                  <a:pt x="27" y="0"/>
                </a:cubicBezTo>
                <a:cubicBezTo>
                  <a:pt x="24" y="4"/>
                  <a:pt x="21" y="8"/>
                  <a:pt x="19" y="13"/>
                </a:cubicBezTo>
                <a:cubicBezTo>
                  <a:pt x="19" y="17"/>
                  <a:pt x="18" y="20"/>
                  <a:pt x="18" y="23"/>
                </a:cubicBezTo>
                <a:cubicBezTo>
                  <a:pt x="18" y="25"/>
                  <a:pt x="18" y="27"/>
                  <a:pt x="18" y="29"/>
                </a:cubicBezTo>
                <a:cubicBezTo>
                  <a:pt x="18" y="22"/>
                  <a:pt x="8" y="8"/>
                  <a:pt x="3" y="14"/>
                </a:cubicBezTo>
                <a:cubicBezTo>
                  <a:pt x="5" y="19"/>
                  <a:pt x="10" y="36"/>
                  <a:pt x="16" y="34"/>
                </a:cubicBezTo>
                <a:lnTo>
                  <a:pt x="15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580" name="Picture 487"/>
          <p:cNvPicPr>
            <a:picLocks noChangeAspect="1" noChangeArrowheads="1"/>
          </p:cNvPicPr>
          <p:nvPr/>
        </p:nvPicPr>
        <p:blipFill>
          <a:blip r:embed="rId4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5" y="4329113"/>
            <a:ext cx="585788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81" name="Picture 488"/>
          <p:cNvPicPr>
            <a:picLocks noChangeAspect="1" noChangeArrowheads="1"/>
          </p:cNvPicPr>
          <p:nvPr/>
        </p:nvPicPr>
        <p:blipFill>
          <a:blip r:embed="rId4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738" y="4376738"/>
            <a:ext cx="315912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82" name="Freeform 489"/>
          <p:cNvSpPr>
            <a:spLocks noChangeArrowheads="1"/>
          </p:cNvSpPr>
          <p:nvPr/>
        </p:nvSpPr>
        <p:spPr bwMode="auto">
          <a:xfrm>
            <a:off x="6089650" y="4413250"/>
            <a:ext cx="147638" cy="127000"/>
          </a:xfrm>
          <a:custGeom>
            <a:avLst/>
            <a:gdLst>
              <a:gd name="T0" fmla="*/ 2147483646 w 49"/>
              <a:gd name="T1" fmla="*/ 2147483646 h 56"/>
              <a:gd name="T2" fmla="*/ 2147483646 w 49"/>
              <a:gd name="T3" fmla="*/ 2147483646 h 56"/>
              <a:gd name="T4" fmla="*/ 2147483646 w 49"/>
              <a:gd name="T5" fmla="*/ 2147483646 h 56"/>
              <a:gd name="T6" fmla="*/ 2147483646 w 49"/>
              <a:gd name="T7" fmla="*/ 2147483646 h 56"/>
              <a:gd name="T8" fmla="*/ 2147483646 w 49"/>
              <a:gd name="T9" fmla="*/ 2147483646 h 56"/>
              <a:gd name="T10" fmla="*/ 2147483646 w 49"/>
              <a:gd name="T11" fmla="*/ 2147483646 h 56"/>
              <a:gd name="T12" fmla="*/ 2147483646 w 49"/>
              <a:gd name="T13" fmla="*/ 0 h 56"/>
              <a:gd name="T14" fmla="*/ 2147483646 w 49"/>
              <a:gd name="T15" fmla="*/ 2147483646 h 56"/>
              <a:gd name="T16" fmla="*/ 2147483646 w 49"/>
              <a:gd name="T17" fmla="*/ 2147483646 h 56"/>
              <a:gd name="T18" fmla="*/ 2147483646 w 49"/>
              <a:gd name="T19" fmla="*/ 2147483646 h 56"/>
              <a:gd name="T20" fmla="*/ 2147483646 w 49"/>
              <a:gd name="T21" fmla="*/ 2147483646 h 56"/>
              <a:gd name="T22" fmla="*/ 2147483646 w 49"/>
              <a:gd name="T23" fmla="*/ 2147483646 h 56"/>
              <a:gd name="T24" fmla="*/ 2147483646 w 49"/>
              <a:gd name="T25" fmla="*/ 2147483646 h 56"/>
              <a:gd name="T26" fmla="*/ 2147483646 w 49"/>
              <a:gd name="T27" fmla="*/ 2147483646 h 56"/>
              <a:gd name="T28" fmla="*/ 2147483646 w 49"/>
              <a:gd name="T29" fmla="*/ 2147483646 h 56"/>
              <a:gd name="T30" fmla="*/ 2147483646 w 49"/>
              <a:gd name="T31" fmla="*/ 2147483646 h 56"/>
              <a:gd name="T32" fmla="*/ 2147483646 w 49"/>
              <a:gd name="T33" fmla="*/ 2147483646 h 56"/>
              <a:gd name="T34" fmla="*/ 2147483646 w 49"/>
              <a:gd name="T35" fmla="*/ 2147483646 h 56"/>
              <a:gd name="T36" fmla="*/ 0 w 49"/>
              <a:gd name="T37" fmla="*/ 2147483646 h 56"/>
              <a:gd name="T38" fmla="*/ 2147483646 w 49"/>
              <a:gd name="T39" fmla="*/ 2147483646 h 56"/>
              <a:gd name="T40" fmla="*/ 2147483646 w 49"/>
              <a:gd name="T41" fmla="*/ 2147483646 h 5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9"/>
              <a:gd name="T64" fmla="*/ 0 h 56"/>
              <a:gd name="T65" fmla="*/ 49 w 49"/>
              <a:gd name="T66" fmla="*/ 56 h 5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9" h="56">
                <a:moveTo>
                  <a:pt x="17" y="23"/>
                </a:moveTo>
                <a:cubicBezTo>
                  <a:pt x="17" y="24"/>
                  <a:pt x="17" y="24"/>
                  <a:pt x="17" y="24"/>
                </a:cubicBezTo>
                <a:cubicBezTo>
                  <a:pt x="7" y="22"/>
                  <a:pt x="8" y="11"/>
                  <a:pt x="6" y="2"/>
                </a:cubicBezTo>
                <a:cubicBezTo>
                  <a:pt x="10" y="4"/>
                  <a:pt x="12" y="5"/>
                  <a:pt x="16" y="8"/>
                </a:cubicBezTo>
                <a:cubicBezTo>
                  <a:pt x="20" y="11"/>
                  <a:pt x="22" y="14"/>
                  <a:pt x="21" y="20"/>
                </a:cubicBezTo>
                <a:cubicBezTo>
                  <a:pt x="22" y="17"/>
                  <a:pt x="24" y="14"/>
                  <a:pt x="26" y="11"/>
                </a:cubicBezTo>
                <a:cubicBezTo>
                  <a:pt x="28" y="8"/>
                  <a:pt x="33" y="1"/>
                  <a:pt x="37" y="0"/>
                </a:cubicBezTo>
                <a:cubicBezTo>
                  <a:pt x="37" y="5"/>
                  <a:pt x="39" y="8"/>
                  <a:pt x="37" y="13"/>
                </a:cubicBezTo>
                <a:cubicBezTo>
                  <a:pt x="35" y="18"/>
                  <a:pt x="31" y="23"/>
                  <a:pt x="26" y="24"/>
                </a:cubicBezTo>
                <a:cubicBezTo>
                  <a:pt x="35" y="19"/>
                  <a:pt x="44" y="28"/>
                  <a:pt x="49" y="34"/>
                </a:cubicBezTo>
                <a:cubicBezTo>
                  <a:pt x="45" y="36"/>
                  <a:pt x="41" y="38"/>
                  <a:pt x="36" y="36"/>
                </a:cubicBezTo>
                <a:cubicBezTo>
                  <a:pt x="34" y="36"/>
                  <a:pt x="32" y="34"/>
                  <a:pt x="29" y="33"/>
                </a:cubicBezTo>
                <a:cubicBezTo>
                  <a:pt x="28" y="32"/>
                  <a:pt x="26" y="31"/>
                  <a:pt x="24" y="30"/>
                </a:cubicBezTo>
                <a:cubicBezTo>
                  <a:pt x="27" y="32"/>
                  <a:pt x="27" y="36"/>
                  <a:pt x="27" y="39"/>
                </a:cubicBezTo>
                <a:cubicBezTo>
                  <a:pt x="27" y="44"/>
                  <a:pt x="26" y="52"/>
                  <a:pt x="22" y="56"/>
                </a:cubicBezTo>
                <a:cubicBezTo>
                  <a:pt x="20" y="51"/>
                  <a:pt x="17" y="46"/>
                  <a:pt x="17" y="41"/>
                </a:cubicBezTo>
                <a:cubicBezTo>
                  <a:pt x="17" y="38"/>
                  <a:pt x="17" y="34"/>
                  <a:pt x="18" y="31"/>
                </a:cubicBezTo>
                <a:cubicBezTo>
                  <a:pt x="18" y="30"/>
                  <a:pt x="19" y="28"/>
                  <a:pt x="19" y="27"/>
                </a:cubicBezTo>
                <a:cubicBezTo>
                  <a:pt x="18" y="33"/>
                  <a:pt x="4" y="42"/>
                  <a:pt x="0" y="36"/>
                </a:cubicBezTo>
                <a:cubicBezTo>
                  <a:pt x="3" y="31"/>
                  <a:pt x="13" y="18"/>
                  <a:pt x="19" y="22"/>
                </a:cubicBezTo>
                <a:lnTo>
                  <a:pt x="17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583" name="Picture 490"/>
          <p:cNvPicPr>
            <a:picLocks noChangeAspect="1" noChangeArrowheads="1"/>
          </p:cNvPicPr>
          <p:nvPr/>
        </p:nvPicPr>
        <p:blipFill>
          <a:blip r:embed="rId4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702050"/>
            <a:ext cx="1809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84" name="Picture 491"/>
          <p:cNvPicPr>
            <a:picLocks noChangeAspect="1" noChangeArrowheads="1"/>
          </p:cNvPicPr>
          <p:nvPr/>
        </p:nvPicPr>
        <p:blipFill>
          <a:blip r:embed="rId4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288" y="3478213"/>
            <a:ext cx="377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85" name="Picture 492"/>
          <p:cNvPicPr>
            <a:picLocks noChangeAspect="1" noChangeArrowheads="1"/>
          </p:cNvPicPr>
          <p:nvPr/>
        </p:nvPicPr>
        <p:blipFill>
          <a:blip r:embed="rId4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775" y="3549650"/>
            <a:ext cx="4778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86" name="Picture 493"/>
          <p:cNvPicPr>
            <a:picLocks noChangeAspect="1" noChangeArrowheads="1"/>
          </p:cNvPicPr>
          <p:nvPr/>
        </p:nvPicPr>
        <p:blipFill>
          <a:blip r:embed="rId4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3608388"/>
            <a:ext cx="215900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87" name="Picture 494"/>
          <p:cNvPicPr>
            <a:picLocks noChangeAspect="1" noChangeArrowheads="1"/>
          </p:cNvPicPr>
          <p:nvPr/>
        </p:nvPicPr>
        <p:blipFill>
          <a:blip r:embed="rId4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663" y="3616325"/>
            <a:ext cx="4445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88" name="Picture 495"/>
          <p:cNvPicPr>
            <a:picLocks noChangeAspect="1" noChangeArrowheads="1"/>
          </p:cNvPicPr>
          <p:nvPr/>
        </p:nvPicPr>
        <p:blipFill>
          <a:blip r:embed="rId4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0" y="3970338"/>
            <a:ext cx="10795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89" name="Picture 496"/>
          <p:cNvPicPr>
            <a:picLocks noChangeAspect="1" noChangeArrowheads="1"/>
          </p:cNvPicPr>
          <p:nvPr/>
        </p:nvPicPr>
        <p:blipFill>
          <a:blip r:embed="rId4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3956050"/>
            <a:ext cx="171450" cy="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0" name="Picture 497"/>
          <p:cNvPicPr>
            <a:picLocks noChangeAspect="1" noChangeArrowheads="1"/>
          </p:cNvPicPr>
          <p:nvPr/>
        </p:nvPicPr>
        <p:blipFill>
          <a:blip r:embed="rId4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3613150"/>
            <a:ext cx="198438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1" name="Picture 498"/>
          <p:cNvPicPr>
            <a:picLocks noChangeAspect="1" noChangeArrowheads="1"/>
          </p:cNvPicPr>
          <p:nvPr/>
        </p:nvPicPr>
        <p:blipFill>
          <a:blip r:embed="rId4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3662363"/>
            <a:ext cx="80963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2" name="Picture 499"/>
          <p:cNvPicPr>
            <a:picLocks noChangeAspect="1" noChangeArrowheads="1"/>
          </p:cNvPicPr>
          <p:nvPr/>
        </p:nvPicPr>
        <p:blipFill>
          <a:blip r:embed="rId4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338" y="3690938"/>
            <a:ext cx="80962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3" name="Picture 500"/>
          <p:cNvPicPr>
            <a:picLocks noChangeAspect="1" noChangeArrowheads="1"/>
          </p:cNvPicPr>
          <p:nvPr/>
        </p:nvPicPr>
        <p:blipFill>
          <a:blip r:embed="rId4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805238"/>
            <a:ext cx="315913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4" name="Picture 501"/>
          <p:cNvPicPr>
            <a:picLocks noChangeAspect="1" noChangeArrowheads="1"/>
          </p:cNvPicPr>
          <p:nvPr/>
        </p:nvPicPr>
        <p:blipFill>
          <a:blip r:embed="rId4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150" y="3813175"/>
            <a:ext cx="171450" cy="18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5" name="Picture 502"/>
          <p:cNvPicPr>
            <a:picLocks noChangeAspect="1" noChangeArrowheads="1"/>
          </p:cNvPicPr>
          <p:nvPr/>
        </p:nvPicPr>
        <p:blipFill>
          <a:blip r:embed="rId4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8" y="3962400"/>
            <a:ext cx="179387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6" name="Picture 503"/>
          <p:cNvPicPr>
            <a:picLocks noChangeAspect="1" noChangeArrowheads="1"/>
          </p:cNvPicPr>
          <p:nvPr/>
        </p:nvPicPr>
        <p:blipFill>
          <a:blip r:embed="rId4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4025900"/>
            <a:ext cx="225425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7" name="Picture 504"/>
          <p:cNvPicPr>
            <a:picLocks noChangeAspect="1" noChangeArrowheads="1"/>
          </p:cNvPicPr>
          <p:nvPr/>
        </p:nvPicPr>
        <p:blipFill>
          <a:blip r:embed="rId4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051300"/>
            <a:ext cx="142875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8" name="Picture 505"/>
          <p:cNvPicPr>
            <a:picLocks noChangeAspect="1" noChangeArrowheads="1"/>
          </p:cNvPicPr>
          <p:nvPr/>
        </p:nvPicPr>
        <p:blipFill>
          <a:blip r:embed="rId4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738" y="3968750"/>
            <a:ext cx="1619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9" name="Picture 506"/>
          <p:cNvPicPr>
            <a:picLocks noChangeAspect="1" noChangeArrowheads="1"/>
          </p:cNvPicPr>
          <p:nvPr/>
        </p:nvPicPr>
        <p:blipFill>
          <a:blip r:embed="rId4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300" y="3881438"/>
            <a:ext cx="169863" cy="14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0" name="Picture 507"/>
          <p:cNvPicPr>
            <a:picLocks noChangeAspect="1" noChangeArrowheads="1"/>
          </p:cNvPicPr>
          <p:nvPr/>
        </p:nvPicPr>
        <p:blipFill>
          <a:blip r:embed="rId4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988" y="3808413"/>
            <a:ext cx="2159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1" name="Picture 508"/>
          <p:cNvPicPr>
            <a:picLocks noChangeAspect="1" noChangeArrowheads="1"/>
          </p:cNvPicPr>
          <p:nvPr/>
        </p:nvPicPr>
        <p:blipFill>
          <a:blip r:embed="rId4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675" y="3740150"/>
            <a:ext cx="16192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2" name="Picture 509"/>
          <p:cNvPicPr>
            <a:picLocks noChangeAspect="1" noChangeArrowheads="1"/>
          </p:cNvPicPr>
          <p:nvPr/>
        </p:nvPicPr>
        <p:blipFill>
          <a:blip r:embed="rId4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654425"/>
            <a:ext cx="161925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3" name="Picture 510"/>
          <p:cNvPicPr>
            <a:picLocks noChangeAspect="1" noChangeArrowheads="1"/>
          </p:cNvPicPr>
          <p:nvPr/>
        </p:nvPicPr>
        <p:blipFill>
          <a:blip r:embed="rId4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338" y="3714750"/>
            <a:ext cx="10795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4" name="Picture 511"/>
          <p:cNvPicPr>
            <a:picLocks noChangeAspect="1" noChangeArrowheads="1"/>
          </p:cNvPicPr>
          <p:nvPr/>
        </p:nvPicPr>
        <p:blipFill>
          <a:blip r:embed="rId4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5" y="3787775"/>
            <a:ext cx="350838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5" name="Picture 512"/>
          <p:cNvPicPr>
            <a:picLocks noChangeAspect="1" noChangeArrowheads="1"/>
          </p:cNvPicPr>
          <p:nvPr/>
        </p:nvPicPr>
        <p:blipFill>
          <a:blip r:embed="rId4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3998913"/>
            <a:ext cx="3143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6" name="Picture 513"/>
          <p:cNvPicPr>
            <a:picLocks noChangeAspect="1" noChangeArrowheads="1"/>
          </p:cNvPicPr>
          <p:nvPr/>
        </p:nvPicPr>
        <p:blipFill>
          <a:blip r:embed="rId4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988" y="3697288"/>
            <a:ext cx="26987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7" name="Picture 514"/>
          <p:cNvPicPr>
            <a:picLocks noChangeAspect="1" noChangeArrowheads="1"/>
          </p:cNvPicPr>
          <p:nvPr/>
        </p:nvPicPr>
        <p:blipFill>
          <a:blip r:embed="rId4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288" y="3778250"/>
            <a:ext cx="25082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" name="Picture 515"/>
          <p:cNvPicPr>
            <a:picLocks noChangeAspect="1" noChangeArrowheads="1"/>
          </p:cNvPicPr>
          <p:nvPr/>
        </p:nvPicPr>
        <p:blipFill>
          <a:blip r:embed="rId4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8" y="3898900"/>
            <a:ext cx="115887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" name="Freeform 516"/>
          <p:cNvSpPr>
            <a:spLocks noChangeArrowheads="1"/>
          </p:cNvSpPr>
          <p:nvPr/>
        </p:nvSpPr>
        <p:spPr bwMode="auto">
          <a:xfrm>
            <a:off x="5883275" y="3873500"/>
            <a:ext cx="74613" cy="88900"/>
          </a:xfrm>
          <a:custGeom>
            <a:avLst/>
            <a:gdLst>
              <a:gd name="T0" fmla="*/ 2147483646 w 25"/>
              <a:gd name="T1" fmla="*/ 2147483646 h 40"/>
              <a:gd name="T2" fmla="*/ 2147483646 w 25"/>
              <a:gd name="T3" fmla="*/ 2147483646 h 40"/>
              <a:gd name="T4" fmla="*/ 2147483646 w 25"/>
              <a:gd name="T5" fmla="*/ 2147483646 h 40"/>
              <a:gd name="T6" fmla="*/ 2147483646 w 25"/>
              <a:gd name="T7" fmla="*/ 2147483646 h 40"/>
              <a:gd name="T8" fmla="*/ 0 w 25"/>
              <a:gd name="T9" fmla="*/ 2147483646 h 40"/>
              <a:gd name="T10" fmla="*/ 2147483646 w 25"/>
              <a:gd name="T11" fmla="*/ 2147483646 h 40"/>
              <a:gd name="T12" fmla="*/ 2147483646 w 25"/>
              <a:gd name="T13" fmla="*/ 2147483646 h 40"/>
              <a:gd name="T14" fmla="*/ 2147483646 w 25"/>
              <a:gd name="T15" fmla="*/ 2147483646 h 40"/>
              <a:gd name="T16" fmla="*/ 2147483646 w 25"/>
              <a:gd name="T17" fmla="*/ 2147483646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"/>
              <a:gd name="T28" fmla="*/ 0 h 40"/>
              <a:gd name="T29" fmla="*/ 25 w 25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" h="40">
                <a:moveTo>
                  <a:pt x="25" y="12"/>
                </a:moveTo>
                <a:cubicBezTo>
                  <a:pt x="20" y="21"/>
                  <a:pt x="16" y="29"/>
                  <a:pt x="11" y="38"/>
                </a:cubicBezTo>
                <a:cubicBezTo>
                  <a:pt x="11" y="39"/>
                  <a:pt x="9" y="40"/>
                  <a:pt x="8" y="39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1"/>
                  <a:pt x="0" y="29"/>
                  <a:pt x="0" y="27"/>
                </a:cubicBezTo>
                <a:cubicBezTo>
                  <a:pt x="5" y="19"/>
                  <a:pt x="10" y="10"/>
                  <a:pt x="14" y="2"/>
                </a:cubicBezTo>
                <a:cubicBezTo>
                  <a:pt x="15" y="0"/>
                  <a:pt x="16" y="0"/>
                  <a:pt x="17" y="1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9"/>
                  <a:pt x="25" y="11"/>
                  <a:pt x="25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0" name="Picture 517"/>
          <p:cNvPicPr>
            <a:picLocks noChangeAspect="1" noChangeArrowheads="1"/>
          </p:cNvPicPr>
          <p:nvPr/>
        </p:nvPicPr>
        <p:blipFill>
          <a:blip r:embed="rId4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0" y="4129088"/>
            <a:ext cx="260350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1" name="Picture 518"/>
          <p:cNvPicPr>
            <a:picLocks noChangeAspect="1" noChangeArrowheads="1"/>
          </p:cNvPicPr>
          <p:nvPr/>
        </p:nvPicPr>
        <p:blipFill>
          <a:blip r:embed="rId4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550" y="3575050"/>
            <a:ext cx="20637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2" name="Picture 519"/>
          <p:cNvPicPr>
            <a:picLocks noChangeAspect="1" noChangeArrowheads="1"/>
          </p:cNvPicPr>
          <p:nvPr/>
        </p:nvPicPr>
        <p:blipFill>
          <a:blip r:embed="rId4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175" y="4398963"/>
            <a:ext cx="88900" cy="8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3" name="Picture 520"/>
          <p:cNvPicPr>
            <a:picLocks noChangeAspect="1" noChangeArrowheads="1"/>
          </p:cNvPicPr>
          <p:nvPr/>
        </p:nvPicPr>
        <p:blipFill>
          <a:blip r:embed="rId4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475" y="4432300"/>
            <a:ext cx="196850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4" name="Picture 521"/>
          <p:cNvPicPr>
            <a:picLocks noChangeAspect="1" noChangeArrowheads="1"/>
          </p:cNvPicPr>
          <p:nvPr/>
        </p:nvPicPr>
        <p:blipFill>
          <a:blip r:embed="rId4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4343400"/>
            <a:ext cx="2159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5" name="Picture 522"/>
          <p:cNvPicPr>
            <a:picLocks noChangeAspect="1" noChangeArrowheads="1"/>
          </p:cNvPicPr>
          <p:nvPr/>
        </p:nvPicPr>
        <p:blipFill>
          <a:blip r:embed="rId4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188" y="4111625"/>
            <a:ext cx="493712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16" name="Freeform 523"/>
          <p:cNvSpPr>
            <a:spLocks noChangeArrowheads="1"/>
          </p:cNvSpPr>
          <p:nvPr/>
        </p:nvSpPr>
        <p:spPr bwMode="auto">
          <a:xfrm>
            <a:off x="7177088" y="4183063"/>
            <a:ext cx="365125" cy="192087"/>
          </a:xfrm>
          <a:custGeom>
            <a:avLst/>
            <a:gdLst>
              <a:gd name="T0" fmla="*/ 2147483646 w 122"/>
              <a:gd name="T1" fmla="*/ 2147483646 h 85"/>
              <a:gd name="T2" fmla="*/ 2147483646 w 122"/>
              <a:gd name="T3" fmla="*/ 2147483646 h 85"/>
              <a:gd name="T4" fmla="*/ 2147483646 w 122"/>
              <a:gd name="T5" fmla="*/ 2147483646 h 85"/>
              <a:gd name="T6" fmla="*/ 2147483646 w 122"/>
              <a:gd name="T7" fmla="*/ 2147483646 h 85"/>
              <a:gd name="T8" fmla="*/ 2147483646 w 122"/>
              <a:gd name="T9" fmla="*/ 2147483646 h 85"/>
              <a:gd name="T10" fmla="*/ 0 w 122"/>
              <a:gd name="T11" fmla="*/ 2147483646 h 85"/>
              <a:gd name="T12" fmla="*/ 2147483646 w 122"/>
              <a:gd name="T13" fmla="*/ 2147483646 h 85"/>
              <a:gd name="T14" fmla="*/ 2147483646 w 122"/>
              <a:gd name="T15" fmla="*/ 2147483646 h 85"/>
              <a:gd name="T16" fmla="*/ 2147483646 w 122"/>
              <a:gd name="T17" fmla="*/ 2147483646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2"/>
              <a:gd name="T28" fmla="*/ 0 h 85"/>
              <a:gd name="T29" fmla="*/ 122 w 122"/>
              <a:gd name="T30" fmla="*/ 85 h 8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2" h="85">
                <a:moveTo>
                  <a:pt x="119" y="1"/>
                </a:moveTo>
                <a:cubicBezTo>
                  <a:pt x="122" y="4"/>
                  <a:pt x="122" y="4"/>
                  <a:pt x="122" y="4"/>
                </a:cubicBezTo>
                <a:cubicBezTo>
                  <a:pt x="122" y="4"/>
                  <a:pt x="122" y="5"/>
                  <a:pt x="122" y="6"/>
                </a:cubicBezTo>
                <a:cubicBezTo>
                  <a:pt x="85" y="34"/>
                  <a:pt x="46" y="61"/>
                  <a:pt x="4" y="85"/>
                </a:cubicBezTo>
                <a:cubicBezTo>
                  <a:pt x="3" y="85"/>
                  <a:pt x="3" y="85"/>
                  <a:pt x="2" y="85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0"/>
                  <a:pt x="1" y="80"/>
                </a:cubicBezTo>
                <a:cubicBezTo>
                  <a:pt x="42" y="56"/>
                  <a:pt x="81" y="29"/>
                  <a:pt x="118" y="1"/>
                </a:cubicBezTo>
                <a:cubicBezTo>
                  <a:pt x="118" y="0"/>
                  <a:pt x="119" y="0"/>
                  <a:pt x="11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7" name="Freeform 524"/>
          <p:cNvSpPr>
            <a:spLocks noChangeArrowheads="1"/>
          </p:cNvSpPr>
          <p:nvPr/>
        </p:nvSpPr>
        <p:spPr bwMode="auto">
          <a:xfrm>
            <a:off x="7158038" y="4162425"/>
            <a:ext cx="363537" cy="190500"/>
          </a:xfrm>
          <a:custGeom>
            <a:avLst/>
            <a:gdLst>
              <a:gd name="T0" fmla="*/ 2147483646 w 121"/>
              <a:gd name="T1" fmla="*/ 2147483646 h 84"/>
              <a:gd name="T2" fmla="*/ 2147483646 w 121"/>
              <a:gd name="T3" fmla="*/ 2147483646 h 84"/>
              <a:gd name="T4" fmla="*/ 2147483646 w 121"/>
              <a:gd name="T5" fmla="*/ 2147483646 h 84"/>
              <a:gd name="T6" fmla="*/ 2147483646 w 121"/>
              <a:gd name="T7" fmla="*/ 2147483646 h 84"/>
              <a:gd name="T8" fmla="*/ 2147483646 w 121"/>
              <a:gd name="T9" fmla="*/ 2147483646 h 84"/>
              <a:gd name="T10" fmla="*/ 2147483646 w 121"/>
              <a:gd name="T11" fmla="*/ 2147483646 h 84"/>
              <a:gd name="T12" fmla="*/ 2147483646 w 121"/>
              <a:gd name="T13" fmla="*/ 2147483646 h 84"/>
              <a:gd name="T14" fmla="*/ 2147483646 w 121"/>
              <a:gd name="T15" fmla="*/ 0 h 84"/>
              <a:gd name="T16" fmla="*/ 2147483646 w 121"/>
              <a:gd name="T17" fmla="*/ 2147483646 h 8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1"/>
              <a:gd name="T28" fmla="*/ 0 h 84"/>
              <a:gd name="T29" fmla="*/ 121 w 121"/>
              <a:gd name="T30" fmla="*/ 84 h 8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1" h="84">
                <a:moveTo>
                  <a:pt x="118" y="1"/>
                </a:moveTo>
                <a:cubicBezTo>
                  <a:pt x="121" y="4"/>
                  <a:pt x="121" y="4"/>
                  <a:pt x="121" y="4"/>
                </a:cubicBezTo>
                <a:cubicBezTo>
                  <a:pt x="121" y="4"/>
                  <a:pt x="121" y="5"/>
                  <a:pt x="121" y="5"/>
                </a:cubicBezTo>
                <a:cubicBezTo>
                  <a:pt x="84" y="34"/>
                  <a:pt x="45" y="60"/>
                  <a:pt x="4" y="84"/>
                </a:cubicBezTo>
                <a:cubicBezTo>
                  <a:pt x="4" y="84"/>
                  <a:pt x="3" y="84"/>
                  <a:pt x="3" y="84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0"/>
                  <a:pt x="1" y="79"/>
                  <a:pt x="1" y="78"/>
                </a:cubicBezTo>
                <a:cubicBezTo>
                  <a:pt x="42" y="55"/>
                  <a:pt x="81" y="29"/>
                  <a:pt x="117" y="0"/>
                </a:cubicBezTo>
                <a:cubicBezTo>
                  <a:pt x="117" y="0"/>
                  <a:pt x="118" y="0"/>
                  <a:pt x="11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8" name="Freeform 525"/>
          <p:cNvSpPr>
            <a:spLocks noChangeArrowheads="1"/>
          </p:cNvSpPr>
          <p:nvPr/>
        </p:nvSpPr>
        <p:spPr bwMode="auto">
          <a:xfrm>
            <a:off x="7143750" y="4143375"/>
            <a:ext cx="357188" cy="185738"/>
          </a:xfrm>
          <a:custGeom>
            <a:avLst/>
            <a:gdLst>
              <a:gd name="T0" fmla="*/ 2147483646 w 119"/>
              <a:gd name="T1" fmla="*/ 0 h 83"/>
              <a:gd name="T2" fmla="*/ 2147483646 w 119"/>
              <a:gd name="T3" fmla="*/ 2147483646 h 83"/>
              <a:gd name="T4" fmla="*/ 2147483646 w 119"/>
              <a:gd name="T5" fmla="*/ 2147483646 h 83"/>
              <a:gd name="T6" fmla="*/ 2147483646 w 119"/>
              <a:gd name="T7" fmla="*/ 2147483646 h 83"/>
              <a:gd name="T8" fmla="*/ 2147483646 w 119"/>
              <a:gd name="T9" fmla="*/ 2147483646 h 83"/>
              <a:gd name="T10" fmla="*/ 0 w 119"/>
              <a:gd name="T11" fmla="*/ 2147483646 h 83"/>
              <a:gd name="T12" fmla="*/ 2147483646 w 119"/>
              <a:gd name="T13" fmla="*/ 2147483646 h 83"/>
              <a:gd name="T14" fmla="*/ 2147483646 w 119"/>
              <a:gd name="T15" fmla="*/ 0 h 83"/>
              <a:gd name="T16" fmla="*/ 2147483646 w 119"/>
              <a:gd name="T17" fmla="*/ 0 h 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9"/>
              <a:gd name="T28" fmla="*/ 0 h 83"/>
              <a:gd name="T29" fmla="*/ 119 w 119"/>
              <a:gd name="T30" fmla="*/ 83 h 8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9" h="83">
                <a:moveTo>
                  <a:pt x="116" y="0"/>
                </a:moveTo>
                <a:cubicBezTo>
                  <a:pt x="119" y="4"/>
                  <a:pt x="119" y="4"/>
                  <a:pt x="119" y="4"/>
                </a:cubicBezTo>
                <a:cubicBezTo>
                  <a:pt x="119" y="4"/>
                  <a:pt x="119" y="5"/>
                  <a:pt x="119" y="5"/>
                </a:cubicBezTo>
                <a:cubicBezTo>
                  <a:pt x="83" y="33"/>
                  <a:pt x="44" y="59"/>
                  <a:pt x="4" y="83"/>
                </a:cubicBezTo>
                <a:cubicBezTo>
                  <a:pt x="3" y="83"/>
                  <a:pt x="2" y="83"/>
                  <a:pt x="2" y="82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8"/>
                  <a:pt x="0" y="78"/>
                  <a:pt x="1" y="77"/>
                </a:cubicBezTo>
                <a:cubicBezTo>
                  <a:pt x="41" y="54"/>
                  <a:pt x="79" y="28"/>
                  <a:pt x="115" y="0"/>
                </a:cubicBezTo>
                <a:cubicBezTo>
                  <a:pt x="115" y="0"/>
                  <a:pt x="116" y="0"/>
                  <a:pt x="1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19" name="Picture 526"/>
          <p:cNvPicPr>
            <a:picLocks noChangeAspect="1" noChangeArrowheads="1"/>
          </p:cNvPicPr>
          <p:nvPr/>
        </p:nvPicPr>
        <p:blipFill>
          <a:blip r:embed="rId4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4314825"/>
            <a:ext cx="2349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0" name="Freeform 527"/>
          <p:cNvSpPr>
            <a:spLocks noChangeArrowheads="1"/>
          </p:cNvSpPr>
          <p:nvPr/>
        </p:nvSpPr>
        <p:spPr bwMode="auto">
          <a:xfrm>
            <a:off x="6992938" y="4448175"/>
            <a:ext cx="26987" cy="17463"/>
          </a:xfrm>
          <a:custGeom>
            <a:avLst/>
            <a:gdLst>
              <a:gd name="T0" fmla="*/ 2147483646 w 9"/>
              <a:gd name="T1" fmla="*/ 2147483646 h 7"/>
              <a:gd name="T2" fmla="*/ 2147483646 w 9"/>
              <a:gd name="T3" fmla="*/ 2147483646 h 7"/>
              <a:gd name="T4" fmla="*/ 2147483646 w 9"/>
              <a:gd name="T5" fmla="*/ 2147483646 h 7"/>
              <a:gd name="T6" fmla="*/ 2147483646 w 9"/>
              <a:gd name="T7" fmla="*/ 2147483646 h 7"/>
              <a:gd name="T8" fmla="*/ 2147483646 w 9"/>
              <a:gd name="T9" fmla="*/ 2147483646 h 7"/>
              <a:gd name="T10" fmla="*/ 0 w 9"/>
              <a:gd name="T11" fmla="*/ 2147483646 h 7"/>
              <a:gd name="T12" fmla="*/ 0 w 9"/>
              <a:gd name="T13" fmla="*/ 2147483646 h 7"/>
              <a:gd name="T14" fmla="*/ 2147483646 w 9"/>
              <a:gd name="T15" fmla="*/ 2147483646 h 7"/>
              <a:gd name="T16" fmla="*/ 2147483646 w 9"/>
              <a:gd name="T17" fmla="*/ 2147483646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7"/>
              <a:gd name="T29" fmla="*/ 9 w 9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7">
                <a:moveTo>
                  <a:pt x="8" y="1"/>
                </a:move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4"/>
                  <a:pt x="8" y="4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1" y="7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8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1" name="Freeform 528"/>
          <p:cNvSpPr>
            <a:spLocks noChangeArrowheads="1"/>
          </p:cNvSpPr>
          <p:nvPr/>
        </p:nvSpPr>
        <p:spPr bwMode="auto">
          <a:xfrm>
            <a:off x="6985000" y="4438650"/>
            <a:ext cx="26988" cy="14288"/>
          </a:xfrm>
          <a:custGeom>
            <a:avLst/>
            <a:gdLst>
              <a:gd name="T0" fmla="*/ 2147483646 w 9"/>
              <a:gd name="T1" fmla="*/ 0 h 7"/>
              <a:gd name="T2" fmla="*/ 2147483646 w 9"/>
              <a:gd name="T3" fmla="*/ 2147483646 h 7"/>
              <a:gd name="T4" fmla="*/ 2147483646 w 9"/>
              <a:gd name="T5" fmla="*/ 2147483646 h 7"/>
              <a:gd name="T6" fmla="*/ 2147483646 w 9"/>
              <a:gd name="T7" fmla="*/ 2147483646 h 7"/>
              <a:gd name="T8" fmla="*/ 2147483646 w 9"/>
              <a:gd name="T9" fmla="*/ 2147483646 h 7"/>
              <a:gd name="T10" fmla="*/ 0 w 9"/>
              <a:gd name="T11" fmla="*/ 2147483646 h 7"/>
              <a:gd name="T12" fmla="*/ 2147483646 w 9"/>
              <a:gd name="T13" fmla="*/ 2147483646 h 7"/>
              <a:gd name="T14" fmla="*/ 2147483646 w 9"/>
              <a:gd name="T15" fmla="*/ 0 h 7"/>
              <a:gd name="T16" fmla="*/ 2147483646 w 9"/>
              <a:gd name="T17" fmla="*/ 0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7"/>
              <a:gd name="T29" fmla="*/ 9 w 9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7">
                <a:moveTo>
                  <a:pt x="8" y="0"/>
                </a:move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3"/>
                  <a:pt x="9" y="3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1" y="6"/>
                  <a:pt x="1" y="6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1" y="3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8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2" name="Freeform 529"/>
          <p:cNvSpPr>
            <a:spLocks noChangeArrowheads="1"/>
          </p:cNvSpPr>
          <p:nvPr/>
        </p:nvSpPr>
        <p:spPr bwMode="auto">
          <a:xfrm>
            <a:off x="6975475" y="4425950"/>
            <a:ext cx="30163" cy="14288"/>
          </a:xfrm>
          <a:custGeom>
            <a:avLst/>
            <a:gdLst>
              <a:gd name="T0" fmla="*/ 2147483646 w 10"/>
              <a:gd name="T1" fmla="*/ 2147483646 h 7"/>
              <a:gd name="T2" fmla="*/ 2147483646 w 10"/>
              <a:gd name="T3" fmla="*/ 2147483646 h 7"/>
              <a:gd name="T4" fmla="*/ 2147483646 w 10"/>
              <a:gd name="T5" fmla="*/ 2147483646 h 7"/>
              <a:gd name="T6" fmla="*/ 2147483646 w 10"/>
              <a:gd name="T7" fmla="*/ 2147483646 h 7"/>
              <a:gd name="T8" fmla="*/ 2147483646 w 10"/>
              <a:gd name="T9" fmla="*/ 2147483646 h 7"/>
              <a:gd name="T10" fmla="*/ 2147483646 w 10"/>
              <a:gd name="T11" fmla="*/ 2147483646 h 7"/>
              <a:gd name="T12" fmla="*/ 2147483646 w 10"/>
              <a:gd name="T13" fmla="*/ 2147483646 h 7"/>
              <a:gd name="T14" fmla="*/ 2147483646 w 10"/>
              <a:gd name="T15" fmla="*/ 0 h 7"/>
              <a:gd name="T16" fmla="*/ 2147483646 w 10"/>
              <a:gd name="T17" fmla="*/ 2147483646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"/>
              <a:gd name="T28" fmla="*/ 0 h 7"/>
              <a:gd name="T29" fmla="*/ 10 w 10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" h="7">
                <a:moveTo>
                  <a:pt x="9" y="1"/>
                </a:moveTo>
                <a:cubicBezTo>
                  <a:pt x="9" y="2"/>
                  <a:pt x="9" y="2"/>
                  <a:pt x="9" y="2"/>
                </a:cubicBezTo>
                <a:cubicBezTo>
                  <a:pt x="10" y="3"/>
                  <a:pt x="9" y="3"/>
                  <a:pt x="9" y="4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2" y="6"/>
                  <a:pt x="1" y="6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1" y="3"/>
                  <a:pt x="1" y="3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3" name="Freeform 530"/>
          <p:cNvSpPr>
            <a:spLocks noChangeArrowheads="1"/>
          </p:cNvSpPr>
          <p:nvPr/>
        </p:nvSpPr>
        <p:spPr bwMode="auto">
          <a:xfrm>
            <a:off x="6969125" y="4410075"/>
            <a:ext cx="26988" cy="17463"/>
          </a:xfrm>
          <a:custGeom>
            <a:avLst/>
            <a:gdLst>
              <a:gd name="T0" fmla="*/ 2147483646 w 9"/>
              <a:gd name="T1" fmla="*/ 2147483646 h 7"/>
              <a:gd name="T2" fmla="*/ 2147483646 w 9"/>
              <a:gd name="T3" fmla="*/ 2147483646 h 7"/>
              <a:gd name="T4" fmla="*/ 2147483646 w 9"/>
              <a:gd name="T5" fmla="*/ 2147483646 h 7"/>
              <a:gd name="T6" fmla="*/ 2147483646 w 9"/>
              <a:gd name="T7" fmla="*/ 2147483646 h 7"/>
              <a:gd name="T8" fmla="*/ 2147483646 w 9"/>
              <a:gd name="T9" fmla="*/ 2147483646 h 7"/>
              <a:gd name="T10" fmla="*/ 0 w 9"/>
              <a:gd name="T11" fmla="*/ 2147483646 h 7"/>
              <a:gd name="T12" fmla="*/ 0 w 9"/>
              <a:gd name="T13" fmla="*/ 2147483646 h 7"/>
              <a:gd name="T14" fmla="*/ 2147483646 w 9"/>
              <a:gd name="T15" fmla="*/ 0 h 7"/>
              <a:gd name="T16" fmla="*/ 2147483646 w 9"/>
              <a:gd name="T17" fmla="*/ 2147483646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7"/>
              <a:gd name="T29" fmla="*/ 9 w 9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7">
                <a:moveTo>
                  <a:pt x="8" y="1"/>
                </a:move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8" y="4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3"/>
                  <a:pt x="0" y="3"/>
                </a:cubicBezTo>
                <a:cubicBezTo>
                  <a:pt x="6" y="0"/>
                  <a:pt x="6" y="0"/>
                  <a:pt x="6" y="0"/>
                </a:cubicBezTo>
                <a:cubicBezTo>
                  <a:pt x="7" y="0"/>
                  <a:pt x="8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4" name="Freeform 531"/>
          <p:cNvSpPr>
            <a:spLocks noChangeArrowheads="1"/>
          </p:cNvSpPr>
          <p:nvPr/>
        </p:nvSpPr>
        <p:spPr bwMode="auto">
          <a:xfrm>
            <a:off x="6961188" y="4397375"/>
            <a:ext cx="26987" cy="15875"/>
          </a:xfrm>
          <a:custGeom>
            <a:avLst/>
            <a:gdLst>
              <a:gd name="T0" fmla="*/ 2147483646 w 9"/>
              <a:gd name="T1" fmla="*/ 2147483646 h 7"/>
              <a:gd name="T2" fmla="*/ 2147483646 w 9"/>
              <a:gd name="T3" fmla="*/ 2147483646 h 7"/>
              <a:gd name="T4" fmla="*/ 2147483646 w 9"/>
              <a:gd name="T5" fmla="*/ 2147483646 h 7"/>
              <a:gd name="T6" fmla="*/ 2147483646 w 9"/>
              <a:gd name="T7" fmla="*/ 2147483646 h 7"/>
              <a:gd name="T8" fmla="*/ 2147483646 w 9"/>
              <a:gd name="T9" fmla="*/ 2147483646 h 7"/>
              <a:gd name="T10" fmla="*/ 0 w 9"/>
              <a:gd name="T11" fmla="*/ 2147483646 h 7"/>
              <a:gd name="T12" fmla="*/ 2147483646 w 9"/>
              <a:gd name="T13" fmla="*/ 2147483646 h 7"/>
              <a:gd name="T14" fmla="*/ 2147483646 w 9"/>
              <a:gd name="T15" fmla="*/ 0 h 7"/>
              <a:gd name="T16" fmla="*/ 2147483646 w 9"/>
              <a:gd name="T17" fmla="*/ 2147483646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7"/>
              <a:gd name="T29" fmla="*/ 9 w 9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7">
                <a:moveTo>
                  <a:pt x="8" y="1"/>
                </a:move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8" y="4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1" y="7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4"/>
                  <a:pt x="1" y="3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8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5" name="Freeform 532"/>
          <p:cNvSpPr>
            <a:spLocks noChangeArrowheads="1"/>
          </p:cNvSpPr>
          <p:nvPr/>
        </p:nvSpPr>
        <p:spPr bwMode="auto">
          <a:xfrm>
            <a:off x="6951663" y="4384675"/>
            <a:ext cx="26987" cy="15875"/>
          </a:xfrm>
          <a:custGeom>
            <a:avLst/>
            <a:gdLst>
              <a:gd name="T0" fmla="*/ 2147483646 w 9"/>
              <a:gd name="T1" fmla="*/ 2147483646 h 7"/>
              <a:gd name="T2" fmla="*/ 2147483646 w 9"/>
              <a:gd name="T3" fmla="*/ 2147483646 h 7"/>
              <a:gd name="T4" fmla="*/ 2147483646 w 9"/>
              <a:gd name="T5" fmla="*/ 2147483646 h 7"/>
              <a:gd name="T6" fmla="*/ 2147483646 w 9"/>
              <a:gd name="T7" fmla="*/ 2147483646 h 7"/>
              <a:gd name="T8" fmla="*/ 2147483646 w 9"/>
              <a:gd name="T9" fmla="*/ 2147483646 h 7"/>
              <a:gd name="T10" fmla="*/ 2147483646 w 9"/>
              <a:gd name="T11" fmla="*/ 2147483646 h 7"/>
              <a:gd name="T12" fmla="*/ 2147483646 w 9"/>
              <a:gd name="T13" fmla="*/ 2147483646 h 7"/>
              <a:gd name="T14" fmla="*/ 2147483646 w 9"/>
              <a:gd name="T15" fmla="*/ 2147483646 h 7"/>
              <a:gd name="T16" fmla="*/ 2147483646 w 9"/>
              <a:gd name="T17" fmla="*/ 2147483646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7"/>
              <a:gd name="T29" fmla="*/ 9 w 9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7">
                <a:moveTo>
                  <a:pt x="8" y="1"/>
                </a:move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4"/>
                  <a:pt x="9" y="4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1" y="7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4"/>
                  <a:pt x="1" y="3"/>
                </a:cubicBezTo>
                <a:cubicBezTo>
                  <a:pt x="7" y="1"/>
                  <a:pt x="7" y="1"/>
                  <a:pt x="7" y="1"/>
                </a:cubicBezTo>
                <a:cubicBezTo>
                  <a:pt x="8" y="0"/>
                  <a:pt x="8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26" name="Freeform 533"/>
          <p:cNvSpPr>
            <a:spLocks noChangeArrowheads="1"/>
          </p:cNvSpPr>
          <p:nvPr/>
        </p:nvSpPr>
        <p:spPr bwMode="auto">
          <a:xfrm>
            <a:off x="6945313" y="4370388"/>
            <a:ext cx="26987" cy="14287"/>
          </a:xfrm>
          <a:custGeom>
            <a:avLst/>
            <a:gdLst>
              <a:gd name="T0" fmla="*/ 2147483646 w 9"/>
              <a:gd name="T1" fmla="*/ 2147483646 h 7"/>
              <a:gd name="T2" fmla="*/ 2147483646 w 9"/>
              <a:gd name="T3" fmla="*/ 2147483646 h 7"/>
              <a:gd name="T4" fmla="*/ 2147483646 w 9"/>
              <a:gd name="T5" fmla="*/ 2147483646 h 7"/>
              <a:gd name="T6" fmla="*/ 2147483646 w 9"/>
              <a:gd name="T7" fmla="*/ 2147483646 h 7"/>
              <a:gd name="T8" fmla="*/ 2147483646 w 9"/>
              <a:gd name="T9" fmla="*/ 2147483646 h 7"/>
              <a:gd name="T10" fmla="*/ 0 w 9"/>
              <a:gd name="T11" fmla="*/ 2147483646 h 7"/>
              <a:gd name="T12" fmla="*/ 0 w 9"/>
              <a:gd name="T13" fmla="*/ 2147483646 h 7"/>
              <a:gd name="T14" fmla="*/ 2147483646 w 9"/>
              <a:gd name="T15" fmla="*/ 2147483646 h 7"/>
              <a:gd name="T16" fmla="*/ 2147483646 w 9"/>
              <a:gd name="T17" fmla="*/ 2147483646 h 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7"/>
              <a:gd name="T29" fmla="*/ 9 w 9"/>
              <a:gd name="T30" fmla="*/ 7 h 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7">
                <a:moveTo>
                  <a:pt x="8" y="1"/>
                </a:moveTo>
                <a:cubicBezTo>
                  <a:pt x="8" y="3"/>
                  <a:pt x="8" y="3"/>
                  <a:pt x="8" y="3"/>
                </a:cubicBezTo>
                <a:cubicBezTo>
                  <a:pt x="9" y="3"/>
                  <a:pt x="8" y="4"/>
                  <a:pt x="8" y="4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4"/>
                  <a:pt x="0" y="4"/>
                </a:cubicBezTo>
                <a:cubicBezTo>
                  <a:pt x="6" y="1"/>
                  <a:pt x="6" y="1"/>
                  <a:pt x="6" y="1"/>
                </a:cubicBezTo>
                <a:cubicBezTo>
                  <a:pt x="7" y="0"/>
                  <a:pt x="7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7" name="Picture 534"/>
          <p:cNvPicPr>
            <a:picLocks noChangeAspect="1" noChangeArrowheads="1"/>
          </p:cNvPicPr>
          <p:nvPr/>
        </p:nvPicPr>
        <p:blipFill>
          <a:blip r:embed="rId4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663" y="4281488"/>
            <a:ext cx="260350" cy="20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28" name="Freeform 535"/>
          <p:cNvSpPr>
            <a:spLocks noChangeArrowheads="1"/>
          </p:cNvSpPr>
          <p:nvPr/>
        </p:nvSpPr>
        <p:spPr bwMode="auto">
          <a:xfrm>
            <a:off x="6985000" y="4311650"/>
            <a:ext cx="182563" cy="141288"/>
          </a:xfrm>
          <a:custGeom>
            <a:avLst/>
            <a:gdLst>
              <a:gd name="T0" fmla="*/ 2147483646 w 61"/>
              <a:gd name="T1" fmla="*/ 2147483646 h 63"/>
              <a:gd name="T2" fmla="*/ 2147483646 w 61"/>
              <a:gd name="T3" fmla="*/ 2147483646 h 63"/>
              <a:gd name="T4" fmla="*/ 2147483646 w 61"/>
              <a:gd name="T5" fmla="*/ 2147483646 h 63"/>
              <a:gd name="T6" fmla="*/ 2147483646 w 61"/>
              <a:gd name="T7" fmla="*/ 2147483646 h 63"/>
              <a:gd name="T8" fmla="*/ 2147483646 w 61"/>
              <a:gd name="T9" fmla="*/ 2147483646 h 63"/>
              <a:gd name="T10" fmla="*/ 0 w 61"/>
              <a:gd name="T11" fmla="*/ 2147483646 h 63"/>
              <a:gd name="T12" fmla="*/ 2147483646 w 61"/>
              <a:gd name="T13" fmla="*/ 2147483646 h 63"/>
              <a:gd name="T14" fmla="*/ 2147483646 w 61"/>
              <a:gd name="T15" fmla="*/ 2147483646 h 63"/>
              <a:gd name="T16" fmla="*/ 2147483646 w 61"/>
              <a:gd name="T17" fmla="*/ 2147483646 h 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1"/>
              <a:gd name="T28" fmla="*/ 0 h 63"/>
              <a:gd name="T29" fmla="*/ 61 w 61"/>
              <a:gd name="T30" fmla="*/ 63 h 6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1" h="63">
                <a:moveTo>
                  <a:pt x="39" y="2"/>
                </a:moveTo>
                <a:cubicBezTo>
                  <a:pt x="60" y="40"/>
                  <a:pt x="60" y="40"/>
                  <a:pt x="60" y="40"/>
                </a:cubicBezTo>
                <a:cubicBezTo>
                  <a:pt x="61" y="41"/>
                  <a:pt x="60" y="43"/>
                  <a:pt x="59" y="43"/>
                </a:cubicBezTo>
                <a:cubicBezTo>
                  <a:pt x="47" y="50"/>
                  <a:pt x="35" y="56"/>
                  <a:pt x="23" y="62"/>
                </a:cubicBezTo>
                <a:cubicBezTo>
                  <a:pt x="21" y="63"/>
                  <a:pt x="20" y="62"/>
                  <a:pt x="19" y="6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19"/>
                  <a:pt x="1" y="19"/>
                </a:cubicBezTo>
                <a:cubicBezTo>
                  <a:pt x="13" y="13"/>
                  <a:pt x="25" y="7"/>
                  <a:pt x="36" y="1"/>
                </a:cubicBezTo>
                <a:cubicBezTo>
                  <a:pt x="37" y="0"/>
                  <a:pt x="39" y="1"/>
                  <a:pt x="3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29" name="Picture 536"/>
          <p:cNvPicPr>
            <a:picLocks noChangeAspect="1" noChangeArrowheads="1"/>
          </p:cNvPicPr>
          <p:nvPr/>
        </p:nvPicPr>
        <p:blipFill>
          <a:blip r:embed="rId4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38" y="4321175"/>
            <a:ext cx="169862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30" name="Freeform 537"/>
          <p:cNvSpPr>
            <a:spLocks noChangeArrowheads="1"/>
          </p:cNvSpPr>
          <p:nvPr/>
        </p:nvSpPr>
        <p:spPr bwMode="auto">
          <a:xfrm>
            <a:off x="7029450" y="4348163"/>
            <a:ext cx="93663" cy="71437"/>
          </a:xfrm>
          <a:custGeom>
            <a:avLst/>
            <a:gdLst>
              <a:gd name="T0" fmla="*/ 2147483646 w 31"/>
              <a:gd name="T1" fmla="*/ 2147483646 h 32"/>
              <a:gd name="T2" fmla="*/ 2147483646 w 31"/>
              <a:gd name="T3" fmla="*/ 2147483646 h 32"/>
              <a:gd name="T4" fmla="*/ 2147483646 w 31"/>
              <a:gd name="T5" fmla="*/ 2147483646 h 32"/>
              <a:gd name="T6" fmla="*/ 2147483646 w 31"/>
              <a:gd name="T7" fmla="*/ 2147483646 h 32"/>
              <a:gd name="T8" fmla="*/ 2147483646 w 31"/>
              <a:gd name="T9" fmla="*/ 2147483646 h 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1"/>
              <a:gd name="T16" fmla="*/ 0 h 32"/>
              <a:gd name="T17" fmla="*/ 31 w 31"/>
              <a:gd name="T18" fmla="*/ 32 h 3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1" h="32">
                <a:moveTo>
                  <a:pt x="9" y="3"/>
                </a:moveTo>
                <a:cubicBezTo>
                  <a:pt x="16" y="0"/>
                  <a:pt x="24" y="3"/>
                  <a:pt x="28" y="9"/>
                </a:cubicBezTo>
                <a:cubicBezTo>
                  <a:pt x="31" y="16"/>
                  <a:pt x="29" y="25"/>
                  <a:pt x="22" y="29"/>
                </a:cubicBezTo>
                <a:cubicBezTo>
                  <a:pt x="15" y="32"/>
                  <a:pt x="7" y="30"/>
                  <a:pt x="3" y="22"/>
                </a:cubicBezTo>
                <a:cubicBezTo>
                  <a:pt x="0" y="15"/>
                  <a:pt x="2" y="7"/>
                  <a:pt x="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31" name="Picture 538"/>
          <p:cNvPicPr>
            <a:picLocks noChangeAspect="1" noChangeArrowheads="1"/>
          </p:cNvPicPr>
          <p:nvPr/>
        </p:nvPicPr>
        <p:blipFill>
          <a:blip r:embed="rId4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850" y="4367213"/>
            <a:ext cx="44450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32" name="Picture 539"/>
          <p:cNvPicPr>
            <a:picLocks noChangeAspect="1" noChangeArrowheads="1"/>
          </p:cNvPicPr>
          <p:nvPr/>
        </p:nvPicPr>
        <p:blipFill>
          <a:blip r:embed="rId4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25" y="4373563"/>
            <a:ext cx="53975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33" name="Picture 540"/>
          <p:cNvPicPr>
            <a:picLocks noChangeAspect="1" noChangeArrowheads="1"/>
          </p:cNvPicPr>
          <p:nvPr/>
        </p:nvPicPr>
        <p:blipFill>
          <a:blip r:embed="rId4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788" y="4346575"/>
            <a:ext cx="36512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34" name="Picture 541"/>
          <p:cNvPicPr>
            <a:picLocks noChangeAspect="1" noChangeArrowheads="1"/>
          </p:cNvPicPr>
          <p:nvPr/>
        </p:nvPicPr>
        <p:blipFill>
          <a:blip r:embed="rId4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113" y="3840163"/>
            <a:ext cx="223837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35" name="Picture 542"/>
          <p:cNvPicPr>
            <a:picLocks noChangeAspect="1" noChangeArrowheads="1"/>
          </p:cNvPicPr>
          <p:nvPr/>
        </p:nvPicPr>
        <p:blipFill>
          <a:blip r:embed="rId4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75" y="3703638"/>
            <a:ext cx="1889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36" name="Picture 543"/>
          <p:cNvPicPr>
            <a:picLocks noChangeAspect="1" noChangeArrowheads="1"/>
          </p:cNvPicPr>
          <p:nvPr/>
        </p:nvPicPr>
        <p:blipFill>
          <a:blip r:embed="rId4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38" y="3802063"/>
            <a:ext cx="125412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37" name="Picture 544"/>
          <p:cNvPicPr>
            <a:picLocks noChangeAspect="1" noChangeArrowheads="1"/>
          </p:cNvPicPr>
          <p:nvPr/>
        </p:nvPicPr>
        <p:blipFill>
          <a:blip r:embed="rId4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063" y="3862388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38" name="Picture 545"/>
          <p:cNvPicPr>
            <a:picLocks noChangeAspect="1" noChangeArrowheads="1"/>
          </p:cNvPicPr>
          <p:nvPr/>
        </p:nvPicPr>
        <p:blipFill>
          <a:blip r:embed="rId4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425" y="3860800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39" name="Picture 546"/>
          <p:cNvPicPr>
            <a:picLocks noChangeAspect="1" noChangeArrowheads="1"/>
          </p:cNvPicPr>
          <p:nvPr/>
        </p:nvPicPr>
        <p:blipFill>
          <a:blip r:embed="rId4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88" y="3865563"/>
            <a:ext cx="107950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0" name="Picture 547"/>
          <p:cNvPicPr>
            <a:picLocks noChangeAspect="1" noChangeArrowheads="1"/>
          </p:cNvPicPr>
          <p:nvPr/>
        </p:nvPicPr>
        <p:blipFill>
          <a:blip r:embed="rId4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288" y="3311525"/>
            <a:ext cx="153987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1" name="Picture 548"/>
          <p:cNvPicPr>
            <a:picLocks noChangeAspect="1" noChangeArrowheads="1"/>
          </p:cNvPicPr>
          <p:nvPr/>
        </p:nvPicPr>
        <p:blipFill>
          <a:blip r:embed="rId4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213" y="3262313"/>
            <a:ext cx="63500" cy="3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2" name="Picture 549"/>
          <p:cNvPicPr>
            <a:picLocks noChangeAspect="1" noChangeArrowheads="1"/>
          </p:cNvPicPr>
          <p:nvPr/>
        </p:nvPicPr>
        <p:blipFill>
          <a:blip r:embed="rId4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238" y="3254375"/>
            <a:ext cx="37782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3" name="Picture 550"/>
          <p:cNvPicPr>
            <a:picLocks noChangeAspect="1" noChangeArrowheads="1"/>
          </p:cNvPicPr>
          <p:nvPr/>
        </p:nvPicPr>
        <p:blipFill>
          <a:blip r:embed="rId4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138" y="3363913"/>
            <a:ext cx="144462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4" name="Picture 551"/>
          <p:cNvPicPr>
            <a:picLocks noChangeAspect="1" noChangeArrowheads="1"/>
          </p:cNvPicPr>
          <p:nvPr/>
        </p:nvPicPr>
        <p:blipFill>
          <a:blip r:embed="rId4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3744913"/>
            <a:ext cx="98425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5" name="Picture 552"/>
          <p:cNvPicPr>
            <a:picLocks noChangeAspect="1" noChangeArrowheads="1"/>
          </p:cNvPicPr>
          <p:nvPr/>
        </p:nvPicPr>
        <p:blipFill>
          <a:blip r:embed="rId4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3617913"/>
            <a:ext cx="115887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6" name="Picture 553"/>
          <p:cNvPicPr>
            <a:picLocks noChangeAspect="1" noChangeArrowheads="1"/>
          </p:cNvPicPr>
          <p:nvPr/>
        </p:nvPicPr>
        <p:blipFill>
          <a:blip r:embed="rId4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13" y="3654425"/>
            <a:ext cx="2159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7" name="Picture 554"/>
          <p:cNvPicPr>
            <a:picLocks noChangeAspect="1" noChangeArrowheads="1"/>
          </p:cNvPicPr>
          <p:nvPr/>
        </p:nvPicPr>
        <p:blipFill>
          <a:blip r:embed="rId4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13" y="3867150"/>
            <a:ext cx="15240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8" name="Picture 555"/>
          <p:cNvPicPr>
            <a:picLocks noChangeAspect="1" noChangeArrowheads="1"/>
          </p:cNvPicPr>
          <p:nvPr/>
        </p:nvPicPr>
        <p:blipFill>
          <a:blip r:embed="rId4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0" y="3949700"/>
            <a:ext cx="215900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9" name="Picture 556"/>
          <p:cNvPicPr>
            <a:picLocks noChangeAspect="1" noChangeArrowheads="1"/>
          </p:cNvPicPr>
          <p:nvPr/>
        </p:nvPicPr>
        <p:blipFill>
          <a:blip r:embed="rId4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0" y="3759200"/>
            <a:ext cx="2159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0" name="Picture 557"/>
          <p:cNvPicPr>
            <a:picLocks noChangeAspect="1" noChangeArrowheads="1"/>
          </p:cNvPicPr>
          <p:nvPr/>
        </p:nvPicPr>
        <p:blipFill>
          <a:blip r:embed="rId4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850" y="3275013"/>
            <a:ext cx="10795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1" name="Picture 558"/>
          <p:cNvPicPr>
            <a:picLocks noChangeAspect="1" noChangeArrowheads="1"/>
          </p:cNvPicPr>
          <p:nvPr/>
        </p:nvPicPr>
        <p:blipFill>
          <a:blip r:embed="rId4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338" y="3381375"/>
            <a:ext cx="125412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2" name="Picture 559"/>
          <p:cNvPicPr>
            <a:picLocks noChangeAspect="1" noChangeArrowheads="1"/>
          </p:cNvPicPr>
          <p:nvPr/>
        </p:nvPicPr>
        <p:blipFill>
          <a:blip r:embed="rId4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0" y="3333750"/>
            <a:ext cx="171450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3" name="Picture 560"/>
          <p:cNvPicPr>
            <a:picLocks noChangeAspect="1" noChangeArrowheads="1"/>
          </p:cNvPicPr>
          <p:nvPr/>
        </p:nvPicPr>
        <p:blipFill>
          <a:blip r:embed="rId4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213" y="3354388"/>
            <a:ext cx="350837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4" name="Picture 561"/>
          <p:cNvPicPr>
            <a:picLocks noChangeAspect="1" noChangeArrowheads="1"/>
          </p:cNvPicPr>
          <p:nvPr/>
        </p:nvPicPr>
        <p:blipFill>
          <a:blip r:embed="rId4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350" y="3600450"/>
            <a:ext cx="117475" cy="10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5" name="Picture 562"/>
          <p:cNvPicPr>
            <a:picLocks noChangeAspect="1" noChangeArrowheads="1"/>
          </p:cNvPicPr>
          <p:nvPr/>
        </p:nvPicPr>
        <p:blipFill>
          <a:blip r:embed="rId4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963" y="3676650"/>
            <a:ext cx="125412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6" name="Picture 563"/>
          <p:cNvPicPr>
            <a:picLocks noChangeAspect="1" noChangeArrowheads="1"/>
          </p:cNvPicPr>
          <p:nvPr/>
        </p:nvPicPr>
        <p:blipFill>
          <a:blip r:embed="rId4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663" y="3575050"/>
            <a:ext cx="7302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7" name="Picture 564"/>
          <p:cNvPicPr>
            <a:picLocks noChangeAspect="1" noChangeArrowheads="1"/>
          </p:cNvPicPr>
          <p:nvPr/>
        </p:nvPicPr>
        <p:blipFill>
          <a:blip r:embed="rId4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388" y="3605213"/>
            <a:ext cx="242887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8" name="Picture 565"/>
          <p:cNvPicPr>
            <a:picLocks noChangeAspect="1" noChangeArrowheads="1"/>
          </p:cNvPicPr>
          <p:nvPr/>
        </p:nvPicPr>
        <p:blipFill>
          <a:blip r:embed="rId4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963" y="3362325"/>
            <a:ext cx="304800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9" name="Picture 566"/>
          <p:cNvPicPr>
            <a:picLocks noChangeAspect="1" noChangeArrowheads="1"/>
          </p:cNvPicPr>
          <p:nvPr/>
        </p:nvPicPr>
        <p:blipFill>
          <a:blip r:embed="rId4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13" y="3330575"/>
            <a:ext cx="3873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60" name="Freeform 567"/>
          <p:cNvSpPr>
            <a:spLocks noChangeArrowheads="1"/>
          </p:cNvSpPr>
          <p:nvPr/>
        </p:nvSpPr>
        <p:spPr bwMode="auto">
          <a:xfrm>
            <a:off x="4916488" y="3484563"/>
            <a:ext cx="30162" cy="49212"/>
          </a:xfrm>
          <a:custGeom>
            <a:avLst/>
            <a:gdLst>
              <a:gd name="T0" fmla="*/ 2147483646 w 10"/>
              <a:gd name="T1" fmla="*/ 2147483646 h 22"/>
              <a:gd name="T2" fmla="*/ 2147483646 w 10"/>
              <a:gd name="T3" fmla="*/ 0 h 22"/>
              <a:gd name="T4" fmla="*/ 2147483646 w 10"/>
              <a:gd name="T5" fmla="*/ 2147483646 h 22"/>
              <a:gd name="T6" fmla="*/ 0 w 10"/>
              <a:gd name="T7" fmla="*/ 2147483646 h 22"/>
              <a:gd name="T8" fmla="*/ 2147483646 w 10"/>
              <a:gd name="T9" fmla="*/ 2147483646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"/>
              <a:gd name="T16" fmla="*/ 0 h 22"/>
              <a:gd name="T17" fmla="*/ 10 w 10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" h="22">
                <a:moveTo>
                  <a:pt x="5" y="21"/>
                </a:moveTo>
                <a:cubicBezTo>
                  <a:pt x="10" y="0"/>
                  <a:pt x="10" y="0"/>
                  <a:pt x="10" y="0"/>
                </a:cubicBezTo>
                <a:cubicBezTo>
                  <a:pt x="2" y="2"/>
                  <a:pt x="2" y="2"/>
                  <a:pt x="2" y="2"/>
                </a:cubicBezTo>
                <a:cubicBezTo>
                  <a:pt x="1" y="9"/>
                  <a:pt x="1" y="16"/>
                  <a:pt x="0" y="22"/>
                </a:cubicBezTo>
                <a:lnTo>
                  <a:pt x="5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61" name="Freeform 568"/>
          <p:cNvSpPr>
            <a:spLocks noChangeArrowheads="1"/>
          </p:cNvSpPr>
          <p:nvPr/>
        </p:nvSpPr>
        <p:spPr bwMode="auto">
          <a:xfrm>
            <a:off x="4914900" y="3530600"/>
            <a:ext cx="17463" cy="63500"/>
          </a:xfrm>
          <a:custGeom>
            <a:avLst/>
            <a:gdLst>
              <a:gd name="T0" fmla="*/ 0 w 6"/>
              <a:gd name="T1" fmla="*/ 2147483646 h 28"/>
              <a:gd name="T2" fmla="*/ 2147483646 w 6"/>
              <a:gd name="T3" fmla="*/ 0 h 28"/>
              <a:gd name="T4" fmla="*/ 2147483646 w 6"/>
              <a:gd name="T5" fmla="*/ 2147483646 h 28"/>
              <a:gd name="T6" fmla="*/ 0 w 6"/>
              <a:gd name="T7" fmla="*/ 2147483646 h 28"/>
              <a:gd name="T8" fmla="*/ 0 60000 65536"/>
              <a:gd name="T9" fmla="*/ 0 60000 65536"/>
              <a:gd name="T10" fmla="*/ 0 60000 65536"/>
              <a:gd name="T11" fmla="*/ 0 60000 65536"/>
              <a:gd name="T12" fmla="*/ 0 w 6"/>
              <a:gd name="T13" fmla="*/ 0 h 28"/>
              <a:gd name="T14" fmla="*/ 6 w 6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" h="28">
                <a:moveTo>
                  <a:pt x="0" y="28"/>
                </a:moveTo>
                <a:cubicBezTo>
                  <a:pt x="2" y="19"/>
                  <a:pt x="4" y="10"/>
                  <a:pt x="6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0"/>
                  <a:pt x="0" y="19"/>
                  <a:pt x="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62" name="Freeform 569"/>
          <p:cNvSpPr>
            <a:spLocks noChangeArrowheads="1"/>
          </p:cNvSpPr>
          <p:nvPr/>
        </p:nvSpPr>
        <p:spPr bwMode="auto">
          <a:xfrm>
            <a:off x="4922838" y="3382963"/>
            <a:ext cx="42862" cy="107950"/>
          </a:xfrm>
          <a:custGeom>
            <a:avLst/>
            <a:gdLst>
              <a:gd name="T0" fmla="*/ 0 w 14"/>
              <a:gd name="T1" fmla="*/ 2147483646 h 48"/>
              <a:gd name="T2" fmla="*/ 2147483646 w 14"/>
              <a:gd name="T3" fmla="*/ 0 h 48"/>
              <a:gd name="T4" fmla="*/ 2147483646 w 14"/>
              <a:gd name="T5" fmla="*/ 2147483646 h 48"/>
              <a:gd name="T6" fmla="*/ 0 w 14"/>
              <a:gd name="T7" fmla="*/ 2147483646 h 48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48"/>
              <a:gd name="T14" fmla="*/ 14 w 14"/>
              <a:gd name="T15" fmla="*/ 48 h 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48">
                <a:moveTo>
                  <a:pt x="0" y="48"/>
                </a:moveTo>
                <a:cubicBezTo>
                  <a:pt x="4" y="31"/>
                  <a:pt x="9" y="16"/>
                  <a:pt x="14" y="0"/>
                </a:cubicBezTo>
                <a:cubicBezTo>
                  <a:pt x="12" y="15"/>
                  <a:pt x="10" y="30"/>
                  <a:pt x="8" y="46"/>
                </a:cubicBezTo>
                <a:lnTo>
                  <a:pt x="0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63" name="Freeform 570"/>
          <p:cNvSpPr>
            <a:spLocks noChangeArrowheads="1"/>
          </p:cNvSpPr>
          <p:nvPr/>
        </p:nvSpPr>
        <p:spPr bwMode="auto">
          <a:xfrm>
            <a:off x="4803775" y="3476625"/>
            <a:ext cx="134938" cy="30163"/>
          </a:xfrm>
          <a:custGeom>
            <a:avLst/>
            <a:gdLst>
              <a:gd name="T0" fmla="*/ 2147483646 w 45"/>
              <a:gd name="T1" fmla="*/ 2147483646 h 13"/>
              <a:gd name="T2" fmla="*/ 0 w 45"/>
              <a:gd name="T3" fmla="*/ 2147483646 h 13"/>
              <a:gd name="T4" fmla="*/ 2147483646 w 45"/>
              <a:gd name="T5" fmla="*/ 0 h 13"/>
              <a:gd name="T6" fmla="*/ 2147483646 w 45"/>
              <a:gd name="T7" fmla="*/ 2147483646 h 13"/>
              <a:gd name="T8" fmla="*/ 0 60000 65536"/>
              <a:gd name="T9" fmla="*/ 0 60000 65536"/>
              <a:gd name="T10" fmla="*/ 0 60000 65536"/>
              <a:gd name="T11" fmla="*/ 0 60000 65536"/>
              <a:gd name="T12" fmla="*/ 0 w 45"/>
              <a:gd name="T13" fmla="*/ 0 h 13"/>
              <a:gd name="T14" fmla="*/ 45 w 45"/>
              <a:gd name="T15" fmla="*/ 13 h 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" h="13">
                <a:moveTo>
                  <a:pt x="43" y="9"/>
                </a:moveTo>
                <a:cubicBezTo>
                  <a:pt x="29" y="11"/>
                  <a:pt x="15" y="12"/>
                  <a:pt x="0" y="13"/>
                </a:cubicBezTo>
                <a:cubicBezTo>
                  <a:pt x="15" y="9"/>
                  <a:pt x="30" y="4"/>
                  <a:pt x="45" y="0"/>
                </a:cubicBezTo>
                <a:lnTo>
                  <a:pt x="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64" name="Freeform 571"/>
          <p:cNvSpPr>
            <a:spLocks noChangeArrowheads="1"/>
          </p:cNvSpPr>
          <p:nvPr/>
        </p:nvSpPr>
        <p:spPr bwMode="auto">
          <a:xfrm>
            <a:off x="4932363" y="3463925"/>
            <a:ext cx="131762" cy="33338"/>
          </a:xfrm>
          <a:custGeom>
            <a:avLst/>
            <a:gdLst>
              <a:gd name="T0" fmla="*/ 2147483646 w 44"/>
              <a:gd name="T1" fmla="*/ 2147483646 h 15"/>
              <a:gd name="T2" fmla="*/ 2147483646 w 44"/>
              <a:gd name="T3" fmla="*/ 0 h 15"/>
              <a:gd name="T4" fmla="*/ 0 w 44"/>
              <a:gd name="T5" fmla="*/ 2147483646 h 15"/>
              <a:gd name="T6" fmla="*/ 2147483646 w 44"/>
              <a:gd name="T7" fmla="*/ 2147483646 h 15"/>
              <a:gd name="T8" fmla="*/ 0 60000 65536"/>
              <a:gd name="T9" fmla="*/ 0 60000 65536"/>
              <a:gd name="T10" fmla="*/ 0 60000 65536"/>
              <a:gd name="T11" fmla="*/ 0 60000 65536"/>
              <a:gd name="T12" fmla="*/ 0 w 44"/>
              <a:gd name="T13" fmla="*/ 0 h 15"/>
              <a:gd name="T14" fmla="*/ 44 w 44"/>
              <a:gd name="T15" fmla="*/ 15 h 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" h="15">
                <a:moveTo>
                  <a:pt x="2" y="6"/>
                </a:moveTo>
                <a:cubicBezTo>
                  <a:pt x="16" y="4"/>
                  <a:pt x="30" y="2"/>
                  <a:pt x="44" y="0"/>
                </a:cubicBezTo>
                <a:cubicBezTo>
                  <a:pt x="29" y="5"/>
                  <a:pt x="15" y="10"/>
                  <a:pt x="0" y="15"/>
                </a:cubicBezTo>
                <a:lnTo>
                  <a:pt x="2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65" name="Freeform 572"/>
          <p:cNvSpPr>
            <a:spLocks noChangeArrowheads="1"/>
          </p:cNvSpPr>
          <p:nvPr/>
        </p:nvSpPr>
        <p:spPr bwMode="auto">
          <a:xfrm>
            <a:off x="4889500" y="3449638"/>
            <a:ext cx="52388" cy="42862"/>
          </a:xfrm>
          <a:custGeom>
            <a:avLst/>
            <a:gdLst>
              <a:gd name="T0" fmla="*/ 2147483646 w 17"/>
              <a:gd name="T1" fmla="*/ 2147483646 h 19"/>
              <a:gd name="T2" fmla="*/ 0 w 17"/>
              <a:gd name="T3" fmla="*/ 0 h 19"/>
              <a:gd name="T4" fmla="*/ 2147483646 w 17"/>
              <a:gd name="T5" fmla="*/ 2147483646 h 19"/>
              <a:gd name="T6" fmla="*/ 2147483646 w 17"/>
              <a:gd name="T7" fmla="*/ 2147483646 h 19"/>
              <a:gd name="T8" fmla="*/ 0 60000 65536"/>
              <a:gd name="T9" fmla="*/ 0 60000 65536"/>
              <a:gd name="T10" fmla="*/ 0 60000 65536"/>
              <a:gd name="T11" fmla="*/ 0 60000 65536"/>
              <a:gd name="T12" fmla="*/ 0 w 17"/>
              <a:gd name="T13" fmla="*/ 0 h 19"/>
              <a:gd name="T14" fmla="*/ 17 w 17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" h="19">
                <a:moveTo>
                  <a:pt x="13" y="19"/>
                </a:moveTo>
                <a:cubicBezTo>
                  <a:pt x="9" y="13"/>
                  <a:pt x="4" y="6"/>
                  <a:pt x="0" y="0"/>
                </a:cubicBezTo>
                <a:cubicBezTo>
                  <a:pt x="6" y="5"/>
                  <a:pt x="12" y="9"/>
                  <a:pt x="17" y="14"/>
                </a:cubicBezTo>
                <a:lnTo>
                  <a:pt x="13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66" name="Freeform 573"/>
          <p:cNvSpPr>
            <a:spLocks noChangeArrowheads="1"/>
          </p:cNvSpPr>
          <p:nvPr/>
        </p:nvSpPr>
        <p:spPr bwMode="auto">
          <a:xfrm>
            <a:off x="4929188" y="3482975"/>
            <a:ext cx="50800" cy="42863"/>
          </a:xfrm>
          <a:custGeom>
            <a:avLst/>
            <a:gdLst>
              <a:gd name="T0" fmla="*/ 2147483646 w 17"/>
              <a:gd name="T1" fmla="*/ 0 h 19"/>
              <a:gd name="T2" fmla="*/ 2147483646 w 17"/>
              <a:gd name="T3" fmla="*/ 2147483646 h 19"/>
              <a:gd name="T4" fmla="*/ 0 w 17"/>
              <a:gd name="T5" fmla="*/ 2147483646 h 19"/>
              <a:gd name="T6" fmla="*/ 2147483646 w 17"/>
              <a:gd name="T7" fmla="*/ 0 h 19"/>
              <a:gd name="T8" fmla="*/ 0 60000 65536"/>
              <a:gd name="T9" fmla="*/ 0 60000 65536"/>
              <a:gd name="T10" fmla="*/ 0 60000 65536"/>
              <a:gd name="T11" fmla="*/ 0 60000 65536"/>
              <a:gd name="T12" fmla="*/ 0 w 17"/>
              <a:gd name="T13" fmla="*/ 0 h 19"/>
              <a:gd name="T14" fmla="*/ 17 w 17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" h="19">
                <a:moveTo>
                  <a:pt x="4" y="0"/>
                </a:moveTo>
                <a:cubicBezTo>
                  <a:pt x="8" y="6"/>
                  <a:pt x="13" y="12"/>
                  <a:pt x="17" y="19"/>
                </a:cubicBezTo>
                <a:cubicBezTo>
                  <a:pt x="0" y="5"/>
                  <a:pt x="0" y="5"/>
                  <a:pt x="0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67" name="Freeform 574"/>
          <p:cNvSpPr>
            <a:spLocks noChangeArrowheads="1"/>
          </p:cNvSpPr>
          <p:nvPr/>
        </p:nvSpPr>
        <p:spPr bwMode="auto">
          <a:xfrm>
            <a:off x="4929188" y="3432175"/>
            <a:ext cx="74612" cy="58738"/>
          </a:xfrm>
          <a:custGeom>
            <a:avLst/>
            <a:gdLst>
              <a:gd name="T0" fmla="*/ 0 w 47"/>
              <a:gd name="T1" fmla="*/ 2147483646 h 49"/>
              <a:gd name="T2" fmla="*/ 2147483646 w 47"/>
              <a:gd name="T3" fmla="*/ 0 h 49"/>
              <a:gd name="T4" fmla="*/ 2147483646 w 47"/>
              <a:gd name="T5" fmla="*/ 2147483646 h 49"/>
              <a:gd name="T6" fmla="*/ 0 w 47"/>
              <a:gd name="T7" fmla="*/ 2147483646 h 49"/>
              <a:gd name="T8" fmla="*/ 0 60000 65536"/>
              <a:gd name="T9" fmla="*/ 0 60000 65536"/>
              <a:gd name="T10" fmla="*/ 0 60000 65536"/>
              <a:gd name="T11" fmla="*/ 0 60000 65536"/>
              <a:gd name="T12" fmla="*/ 0 w 47"/>
              <a:gd name="T13" fmla="*/ 0 h 49"/>
              <a:gd name="T14" fmla="*/ 47 w 47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" h="49">
                <a:moveTo>
                  <a:pt x="0" y="44"/>
                </a:moveTo>
                <a:lnTo>
                  <a:pt x="47" y="0"/>
                </a:lnTo>
                <a:lnTo>
                  <a:pt x="6" y="49"/>
                </a:lnTo>
                <a:lnTo>
                  <a:pt x="0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68" name="Freeform 575"/>
          <p:cNvSpPr>
            <a:spLocks noChangeArrowheads="1"/>
          </p:cNvSpPr>
          <p:nvPr/>
        </p:nvSpPr>
        <p:spPr bwMode="auto">
          <a:xfrm>
            <a:off x="4865688" y="3484563"/>
            <a:ext cx="76200" cy="58737"/>
          </a:xfrm>
          <a:custGeom>
            <a:avLst/>
            <a:gdLst>
              <a:gd name="T0" fmla="*/ 2147483646 w 48"/>
              <a:gd name="T1" fmla="*/ 2147483646 h 49"/>
              <a:gd name="T2" fmla="*/ 0 w 48"/>
              <a:gd name="T3" fmla="*/ 2147483646 h 49"/>
              <a:gd name="T4" fmla="*/ 2147483646 w 48"/>
              <a:gd name="T5" fmla="*/ 0 h 49"/>
              <a:gd name="T6" fmla="*/ 2147483646 w 48"/>
              <a:gd name="T7" fmla="*/ 2147483646 h 49"/>
              <a:gd name="T8" fmla="*/ 0 60000 65536"/>
              <a:gd name="T9" fmla="*/ 0 60000 65536"/>
              <a:gd name="T10" fmla="*/ 0 60000 65536"/>
              <a:gd name="T11" fmla="*/ 0 60000 65536"/>
              <a:gd name="T12" fmla="*/ 0 w 48"/>
              <a:gd name="T13" fmla="*/ 0 h 49"/>
              <a:gd name="T14" fmla="*/ 48 w 48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8" h="49">
                <a:moveTo>
                  <a:pt x="48" y="5"/>
                </a:moveTo>
                <a:lnTo>
                  <a:pt x="0" y="49"/>
                </a:lnTo>
                <a:lnTo>
                  <a:pt x="42" y="0"/>
                </a:lnTo>
                <a:lnTo>
                  <a:pt x="48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669" name="Picture 576"/>
          <p:cNvPicPr>
            <a:picLocks noChangeAspect="1" noChangeArrowheads="1"/>
          </p:cNvPicPr>
          <p:nvPr/>
        </p:nvPicPr>
        <p:blipFill>
          <a:blip r:embed="rId4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609975"/>
            <a:ext cx="63500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0" name="Picture 577"/>
          <p:cNvPicPr>
            <a:picLocks noChangeAspect="1" noChangeArrowheads="1"/>
          </p:cNvPicPr>
          <p:nvPr/>
        </p:nvPicPr>
        <p:blipFill>
          <a:blip r:embed="rId4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3619500"/>
            <a:ext cx="13493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1" name="Picture 578"/>
          <p:cNvPicPr>
            <a:picLocks noChangeAspect="1" noChangeArrowheads="1"/>
          </p:cNvPicPr>
          <p:nvPr/>
        </p:nvPicPr>
        <p:blipFill>
          <a:blip r:embed="rId4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3767138"/>
            <a:ext cx="333375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2" name="Picture 579"/>
          <p:cNvPicPr>
            <a:picLocks noChangeAspect="1" noChangeArrowheads="1"/>
          </p:cNvPicPr>
          <p:nvPr/>
        </p:nvPicPr>
        <p:blipFill>
          <a:blip r:embed="rId5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3779838"/>
            <a:ext cx="53975" cy="5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3" name="Picture 580"/>
          <p:cNvPicPr>
            <a:picLocks noChangeAspect="1" noChangeArrowheads="1"/>
          </p:cNvPicPr>
          <p:nvPr/>
        </p:nvPicPr>
        <p:blipFill>
          <a:blip r:embed="rId5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3762375"/>
            <a:ext cx="539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4" name="Picture 581"/>
          <p:cNvPicPr>
            <a:picLocks noChangeAspect="1" noChangeArrowheads="1"/>
          </p:cNvPicPr>
          <p:nvPr/>
        </p:nvPicPr>
        <p:blipFill>
          <a:blip r:embed="rId5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3792538"/>
            <a:ext cx="53975" cy="6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5" name="Picture 582"/>
          <p:cNvPicPr>
            <a:picLocks noChangeAspect="1" noChangeArrowheads="1"/>
          </p:cNvPicPr>
          <p:nvPr/>
        </p:nvPicPr>
        <p:blipFill>
          <a:blip r:embed="rId5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3" y="3767138"/>
            <a:ext cx="53975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6" name="Picture 583"/>
          <p:cNvPicPr>
            <a:picLocks noChangeAspect="1" noChangeArrowheads="1"/>
          </p:cNvPicPr>
          <p:nvPr/>
        </p:nvPicPr>
        <p:blipFill>
          <a:blip r:embed="rId5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3" y="3756025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7" name="Picture 584"/>
          <p:cNvPicPr>
            <a:picLocks noChangeAspect="1" noChangeArrowheads="1"/>
          </p:cNvPicPr>
          <p:nvPr/>
        </p:nvPicPr>
        <p:blipFill>
          <a:blip r:embed="rId5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3762375"/>
            <a:ext cx="46038" cy="3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8" name="Picture 585"/>
          <p:cNvPicPr>
            <a:picLocks noChangeAspect="1" noChangeArrowheads="1"/>
          </p:cNvPicPr>
          <p:nvPr/>
        </p:nvPicPr>
        <p:blipFill>
          <a:blip r:embed="rId5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3757613"/>
            <a:ext cx="36513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9" name="Picture 586"/>
          <p:cNvPicPr>
            <a:picLocks noChangeAspect="1" noChangeArrowheads="1"/>
          </p:cNvPicPr>
          <p:nvPr/>
        </p:nvPicPr>
        <p:blipFill>
          <a:blip r:embed="rId5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3752850"/>
            <a:ext cx="46038" cy="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0" name="Picture 587"/>
          <p:cNvPicPr>
            <a:picLocks noChangeAspect="1" noChangeArrowheads="1"/>
          </p:cNvPicPr>
          <p:nvPr/>
        </p:nvPicPr>
        <p:blipFill>
          <a:blip r:embed="rId5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13" y="4170363"/>
            <a:ext cx="395287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1" name="Picture 588"/>
          <p:cNvPicPr>
            <a:picLocks noChangeAspect="1" noChangeArrowheads="1"/>
          </p:cNvPicPr>
          <p:nvPr/>
        </p:nvPicPr>
        <p:blipFill>
          <a:blip r:embed="rId5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463" y="4191000"/>
            <a:ext cx="53975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2" name="Picture 589"/>
          <p:cNvPicPr>
            <a:picLocks noChangeAspect="1" noChangeArrowheads="1"/>
          </p:cNvPicPr>
          <p:nvPr/>
        </p:nvPicPr>
        <p:blipFill>
          <a:blip r:embed="rId5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75" y="4168775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3" name="Picture 590"/>
          <p:cNvPicPr>
            <a:picLocks noChangeAspect="1" noChangeArrowheads="1"/>
          </p:cNvPicPr>
          <p:nvPr/>
        </p:nvPicPr>
        <p:blipFill>
          <a:blip r:embed="rId5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3" y="4208463"/>
            <a:ext cx="5397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4" name="Picture 591"/>
          <p:cNvPicPr>
            <a:picLocks noChangeAspect="1" noChangeArrowheads="1"/>
          </p:cNvPicPr>
          <p:nvPr/>
        </p:nvPicPr>
        <p:blipFill>
          <a:blip r:embed="rId5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4162425"/>
            <a:ext cx="53975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5" name="Picture 592"/>
          <p:cNvPicPr>
            <a:picLocks noChangeAspect="1" noChangeArrowheads="1"/>
          </p:cNvPicPr>
          <p:nvPr/>
        </p:nvPicPr>
        <p:blipFill>
          <a:blip r:embed="rId5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4159250"/>
            <a:ext cx="61913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6" name="Picture 593"/>
          <p:cNvPicPr>
            <a:picLocks noChangeAspect="1" noChangeArrowheads="1"/>
          </p:cNvPicPr>
          <p:nvPr/>
        </p:nvPicPr>
        <p:blipFill>
          <a:blip r:embed="rId5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688" y="4167188"/>
            <a:ext cx="44450" cy="3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7" name="Picture 594"/>
          <p:cNvPicPr>
            <a:picLocks noChangeAspect="1" noChangeArrowheads="1"/>
          </p:cNvPicPr>
          <p:nvPr/>
        </p:nvPicPr>
        <p:blipFill>
          <a:blip r:embed="rId5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0" y="4159250"/>
            <a:ext cx="34925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8" name="Picture 595"/>
          <p:cNvPicPr>
            <a:picLocks noChangeAspect="1" noChangeArrowheads="1"/>
          </p:cNvPicPr>
          <p:nvPr/>
        </p:nvPicPr>
        <p:blipFill>
          <a:blip r:embed="rId5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4154488"/>
            <a:ext cx="53975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9" name="Picture 596"/>
          <p:cNvPicPr>
            <a:picLocks noChangeAspect="1" noChangeArrowheads="1"/>
          </p:cNvPicPr>
          <p:nvPr/>
        </p:nvPicPr>
        <p:blipFill>
          <a:blip r:embed="rId5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3935413"/>
            <a:ext cx="1905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0" name="Picture 597"/>
          <p:cNvPicPr>
            <a:picLocks noChangeAspect="1" noChangeArrowheads="1"/>
          </p:cNvPicPr>
          <p:nvPr/>
        </p:nvPicPr>
        <p:blipFill>
          <a:blip r:embed="rId5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88" y="3883025"/>
            <a:ext cx="23495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1" name="Picture 598"/>
          <p:cNvPicPr>
            <a:picLocks noChangeAspect="1" noChangeArrowheads="1"/>
          </p:cNvPicPr>
          <p:nvPr/>
        </p:nvPicPr>
        <p:blipFill>
          <a:blip r:embed="rId5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4143375"/>
            <a:ext cx="71438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2" name="Picture 599"/>
          <p:cNvPicPr>
            <a:picLocks noChangeAspect="1" noChangeArrowheads="1"/>
          </p:cNvPicPr>
          <p:nvPr/>
        </p:nvPicPr>
        <p:blipFill>
          <a:blip r:embed="rId5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0" y="4127500"/>
            <a:ext cx="1174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3" name="Picture 600"/>
          <p:cNvPicPr>
            <a:picLocks noChangeAspect="1" noChangeArrowheads="1"/>
          </p:cNvPicPr>
          <p:nvPr/>
        </p:nvPicPr>
        <p:blipFill>
          <a:blip r:embed="rId5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4089400"/>
            <a:ext cx="80963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4" name="Picture 601"/>
          <p:cNvPicPr>
            <a:picLocks noChangeAspect="1" noChangeArrowheads="1"/>
          </p:cNvPicPr>
          <p:nvPr/>
        </p:nvPicPr>
        <p:blipFill>
          <a:blip r:embed="rId5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575" y="4067175"/>
            <a:ext cx="90488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5" name="Picture 602"/>
          <p:cNvPicPr>
            <a:picLocks noChangeAspect="1" noChangeArrowheads="1"/>
          </p:cNvPicPr>
          <p:nvPr/>
        </p:nvPicPr>
        <p:blipFill>
          <a:blip r:embed="rId5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4146550"/>
            <a:ext cx="36512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6" name="Picture 603"/>
          <p:cNvPicPr>
            <a:picLocks noChangeAspect="1" noChangeArrowheads="1"/>
          </p:cNvPicPr>
          <p:nvPr/>
        </p:nvPicPr>
        <p:blipFill>
          <a:blip r:embed="rId5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4141788"/>
            <a:ext cx="36512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7" name="Picture 604"/>
          <p:cNvPicPr>
            <a:picLocks noChangeAspect="1" noChangeArrowheads="1"/>
          </p:cNvPicPr>
          <p:nvPr/>
        </p:nvPicPr>
        <p:blipFill>
          <a:blip r:embed="rId5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4124325"/>
            <a:ext cx="36513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8" name="Picture 605"/>
          <p:cNvPicPr>
            <a:picLocks noChangeAspect="1" noChangeArrowheads="1"/>
          </p:cNvPicPr>
          <p:nvPr/>
        </p:nvPicPr>
        <p:blipFill>
          <a:blip r:embed="rId5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4121150"/>
            <a:ext cx="36513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9" name="Picture 606"/>
          <p:cNvPicPr>
            <a:picLocks noChangeAspect="1" noChangeArrowheads="1"/>
          </p:cNvPicPr>
          <p:nvPr/>
        </p:nvPicPr>
        <p:blipFill>
          <a:blip r:embed="rId5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4081463"/>
            <a:ext cx="73025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0" name="Picture 607"/>
          <p:cNvPicPr>
            <a:picLocks noChangeAspect="1" noChangeArrowheads="1"/>
          </p:cNvPicPr>
          <p:nvPr/>
        </p:nvPicPr>
        <p:blipFill>
          <a:blip r:embed="rId5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3925888"/>
            <a:ext cx="368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1" name="Picture 609"/>
          <p:cNvPicPr>
            <a:picLocks noChangeAspect="1" noChangeArrowheads="1"/>
          </p:cNvPicPr>
          <p:nvPr/>
        </p:nvPicPr>
        <p:blipFill>
          <a:blip r:embed="rId5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8" y="4073525"/>
            <a:ext cx="279400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2" name="Picture 610"/>
          <p:cNvPicPr>
            <a:picLocks noChangeAspect="1" noChangeArrowheads="1"/>
          </p:cNvPicPr>
          <p:nvPr/>
        </p:nvPicPr>
        <p:blipFill>
          <a:blip r:embed="rId5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88" y="4135438"/>
            <a:ext cx="260350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3" name="Picture 611"/>
          <p:cNvPicPr>
            <a:picLocks noChangeAspect="1" noChangeArrowheads="1"/>
          </p:cNvPicPr>
          <p:nvPr/>
        </p:nvPicPr>
        <p:blipFill>
          <a:blip r:embed="rId5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3848100"/>
            <a:ext cx="63500" cy="3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4" name="Picture 612"/>
          <p:cNvPicPr>
            <a:picLocks noChangeAspect="1" noChangeArrowheads="1"/>
          </p:cNvPicPr>
          <p:nvPr/>
        </p:nvPicPr>
        <p:blipFill>
          <a:blip r:embed="rId5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325" y="3852863"/>
            <a:ext cx="1079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5" name="Picture 613"/>
          <p:cNvPicPr>
            <a:picLocks noChangeAspect="1" noChangeArrowheads="1"/>
          </p:cNvPicPr>
          <p:nvPr/>
        </p:nvPicPr>
        <p:blipFill>
          <a:blip r:embed="rId5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3863975"/>
            <a:ext cx="90488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6" name="Picture 614"/>
          <p:cNvPicPr>
            <a:picLocks noChangeAspect="1" noChangeArrowheads="1"/>
          </p:cNvPicPr>
          <p:nvPr/>
        </p:nvPicPr>
        <p:blipFill>
          <a:blip r:embed="rId5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3886200"/>
            <a:ext cx="73025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7" name="Picture 615"/>
          <p:cNvPicPr>
            <a:picLocks noChangeAspect="1" noChangeArrowheads="1"/>
          </p:cNvPicPr>
          <p:nvPr/>
        </p:nvPicPr>
        <p:blipFill>
          <a:blip r:embed="rId5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38" y="3841750"/>
            <a:ext cx="36512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8" name="Picture 616"/>
          <p:cNvPicPr>
            <a:picLocks noChangeAspect="1" noChangeArrowheads="1"/>
          </p:cNvPicPr>
          <p:nvPr/>
        </p:nvPicPr>
        <p:blipFill>
          <a:blip r:embed="rId5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38" y="3844925"/>
            <a:ext cx="36512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9" name="Picture 617"/>
          <p:cNvPicPr>
            <a:picLocks noChangeAspect="1" noChangeArrowheads="1"/>
          </p:cNvPicPr>
          <p:nvPr/>
        </p:nvPicPr>
        <p:blipFill>
          <a:blip r:embed="rId5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3848100"/>
            <a:ext cx="36513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" name="Picture 618"/>
          <p:cNvPicPr>
            <a:picLocks noChangeAspect="1" noChangeArrowheads="1"/>
          </p:cNvPicPr>
          <p:nvPr/>
        </p:nvPicPr>
        <p:blipFill>
          <a:blip r:embed="rId5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3852863"/>
            <a:ext cx="36513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" name="Picture 619"/>
          <p:cNvPicPr>
            <a:picLocks noChangeAspect="1" noChangeArrowheads="1"/>
          </p:cNvPicPr>
          <p:nvPr/>
        </p:nvPicPr>
        <p:blipFill>
          <a:blip r:embed="rId5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913" y="3886200"/>
            <a:ext cx="730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" name="Picture 620"/>
          <p:cNvPicPr>
            <a:picLocks noChangeAspect="1" noChangeArrowheads="1"/>
          </p:cNvPicPr>
          <p:nvPr/>
        </p:nvPicPr>
        <p:blipFill>
          <a:blip r:embed="rId5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3883025"/>
            <a:ext cx="260350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3" name="Picture 621"/>
          <p:cNvPicPr>
            <a:picLocks noChangeAspect="1" noChangeArrowheads="1"/>
          </p:cNvPicPr>
          <p:nvPr/>
        </p:nvPicPr>
        <p:blipFill>
          <a:blip r:embed="rId5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775" y="3851275"/>
            <a:ext cx="2428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4" name="Picture 622"/>
          <p:cNvPicPr>
            <a:picLocks noChangeAspect="1" noChangeArrowheads="1"/>
          </p:cNvPicPr>
          <p:nvPr/>
        </p:nvPicPr>
        <p:blipFill>
          <a:blip r:embed="rId5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88" y="3921125"/>
            <a:ext cx="4445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" name="Picture 623"/>
          <p:cNvPicPr>
            <a:picLocks noChangeAspect="1" noChangeArrowheads="1"/>
          </p:cNvPicPr>
          <p:nvPr/>
        </p:nvPicPr>
        <p:blipFill>
          <a:blip r:embed="rId5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063" y="3908425"/>
            <a:ext cx="36512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6" name="Picture 624"/>
          <p:cNvPicPr>
            <a:picLocks noChangeAspect="1" noChangeArrowheads="1"/>
          </p:cNvPicPr>
          <p:nvPr/>
        </p:nvPicPr>
        <p:blipFill>
          <a:blip r:embed="rId5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450" y="3930650"/>
            <a:ext cx="34925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7" name="Picture 625"/>
          <p:cNvPicPr>
            <a:picLocks noChangeAspect="1" noChangeArrowheads="1"/>
          </p:cNvPicPr>
          <p:nvPr/>
        </p:nvPicPr>
        <p:blipFill>
          <a:blip r:embed="rId5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425" y="3905250"/>
            <a:ext cx="90488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8" name="Picture 626"/>
          <p:cNvPicPr>
            <a:picLocks noChangeAspect="1" noChangeArrowheads="1"/>
          </p:cNvPicPr>
          <p:nvPr/>
        </p:nvPicPr>
        <p:blipFill>
          <a:blip r:embed="rId5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238" y="3814763"/>
            <a:ext cx="27781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9" name="Picture 627"/>
          <p:cNvPicPr>
            <a:picLocks noChangeAspect="1" noChangeArrowheads="1"/>
          </p:cNvPicPr>
          <p:nvPr/>
        </p:nvPicPr>
        <p:blipFill>
          <a:blip r:embed="rId5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088" y="3260725"/>
            <a:ext cx="252412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0" name="Picture 628"/>
          <p:cNvPicPr>
            <a:picLocks noChangeAspect="1" noChangeArrowheads="1"/>
          </p:cNvPicPr>
          <p:nvPr/>
        </p:nvPicPr>
        <p:blipFill>
          <a:blip r:embed="rId5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25" y="3259138"/>
            <a:ext cx="2254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1" name="Picture 629"/>
          <p:cNvPicPr>
            <a:picLocks noChangeAspect="1" noChangeArrowheads="1"/>
          </p:cNvPicPr>
          <p:nvPr/>
        </p:nvPicPr>
        <p:blipFill>
          <a:blip r:embed="rId5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3216275"/>
            <a:ext cx="136525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2" name="Picture 630"/>
          <p:cNvPicPr>
            <a:picLocks noChangeAspect="1" noChangeArrowheads="1"/>
          </p:cNvPicPr>
          <p:nvPr/>
        </p:nvPicPr>
        <p:blipFill>
          <a:blip r:embed="rId5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225" y="3411538"/>
            <a:ext cx="115888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3" name="Picture 631"/>
          <p:cNvPicPr>
            <a:picLocks noChangeAspect="1" noChangeArrowheads="1"/>
          </p:cNvPicPr>
          <p:nvPr/>
        </p:nvPicPr>
        <p:blipFill>
          <a:blip r:embed="rId5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8" y="3244850"/>
            <a:ext cx="88900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4" name="Picture 632"/>
          <p:cNvPicPr>
            <a:picLocks noChangeAspect="1" noChangeArrowheads="1"/>
          </p:cNvPicPr>
          <p:nvPr/>
        </p:nvPicPr>
        <p:blipFill>
          <a:blip r:embed="rId5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163" y="4365625"/>
            <a:ext cx="377825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5" name="Picture 633"/>
          <p:cNvPicPr>
            <a:picLocks noChangeAspect="1" noChangeArrowheads="1"/>
          </p:cNvPicPr>
          <p:nvPr/>
        </p:nvPicPr>
        <p:blipFill>
          <a:blip r:embed="rId5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638" y="4295775"/>
            <a:ext cx="252412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6" name="Picture 634"/>
          <p:cNvPicPr>
            <a:picLocks noChangeAspect="1" noChangeArrowheads="1"/>
          </p:cNvPicPr>
          <p:nvPr/>
        </p:nvPicPr>
        <p:blipFill>
          <a:blip r:embed="rId5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588" y="4338638"/>
            <a:ext cx="34925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7" name="Picture 635"/>
          <p:cNvPicPr>
            <a:picLocks noChangeAspect="1" noChangeArrowheads="1"/>
          </p:cNvPicPr>
          <p:nvPr/>
        </p:nvPicPr>
        <p:blipFill>
          <a:blip r:embed="rId5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175" y="4291013"/>
            <a:ext cx="2698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8" name="Picture 636"/>
          <p:cNvPicPr>
            <a:picLocks noChangeAspect="1" noChangeArrowheads="1"/>
          </p:cNvPicPr>
          <p:nvPr/>
        </p:nvPicPr>
        <p:blipFill>
          <a:blip r:embed="rId5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4291013"/>
            <a:ext cx="36512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9" name="Picture 637"/>
          <p:cNvPicPr>
            <a:picLocks noChangeAspect="1" noChangeArrowheads="1"/>
          </p:cNvPicPr>
          <p:nvPr/>
        </p:nvPicPr>
        <p:blipFill>
          <a:blip r:embed="rId5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700" y="4333875"/>
            <a:ext cx="36513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0" name="Picture 638"/>
          <p:cNvPicPr>
            <a:picLocks noChangeAspect="1" noChangeArrowheads="1"/>
          </p:cNvPicPr>
          <p:nvPr/>
        </p:nvPicPr>
        <p:blipFill>
          <a:blip r:embed="rId5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5" y="4286250"/>
            <a:ext cx="10795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1" name="Picture 639"/>
          <p:cNvPicPr>
            <a:picLocks noChangeAspect="1" noChangeArrowheads="1"/>
          </p:cNvPicPr>
          <p:nvPr/>
        </p:nvPicPr>
        <p:blipFill>
          <a:blip r:embed="rId5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475" y="4291013"/>
            <a:ext cx="73025" cy="6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2" name="Picture 640"/>
          <p:cNvPicPr>
            <a:picLocks noChangeAspect="1" noChangeArrowheads="1"/>
          </p:cNvPicPr>
          <p:nvPr/>
        </p:nvPicPr>
        <p:blipFill>
          <a:blip r:embed="rId5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788" y="4140200"/>
            <a:ext cx="5397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3" name="Picture 641"/>
          <p:cNvPicPr>
            <a:picLocks noChangeAspect="1" noChangeArrowheads="1"/>
          </p:cNvPicPr>
          <p:nvPr/>
        </p:nvPicPr>
        <p:blipFill>
          <a:blip r:embed="rId5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4181475"/>
            <a:ext cx="15240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4" name="Picture 642"/>
          <p:cNvPicPr>
            <a:picLocks noChangeAspect="1" noChangeArrowheads="1"/>
          </p:cNvPicPr>
          <p:nvPr/>
        </p:nvPicPr>
        <p:blipFill>
          <a:blip r:embed="rId5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4117975"/>
            <a:ext cx="179387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35" name="Freeform 643"/>
          <p:cNvSpPr>
            <a:spLocks noChangeArrowheads="1"/>
          </p:cNvSpPr>
          <p:nvPr/>
        </p:nvSpPr>
        <p:spPr bwMode="auto">
          <a:xfrm>
            <a:off x="5111750" y="4148138"/>
            <a:ext cx="77788" cy="96837"/>
          </a:xfrm>
          <a:custGeom>
            <a:avLst/>
            <a:gdLst>
              <a:gd name="T0" fmla="*/ 0 w 26"/>
              <a:gd name="T1" fmla="*/ 2147483646 h 43"/>
              <a:gd name="T2" fmla="*/ 2147483646 w 26"/>
              <a:gd name="T3" fmla="*/ 2147483646 h 43"/>
              <a:gd name="T4" fmla="*/ 2147483646 w 26"/>
              <a:gd name="T5" fmla="*/ 0 h 43"/>
              <a:gd name="T6" fmla="*/ 0 w 26"/>
              <a:gd name="T7" fmla="*/ 2147483646 h 43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43"/>
              <a:gd name="T14" fmla="*/ 26 w 26"/>
              <a:gd name="T15" fmla="*/ 43 h 4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43">
                <a:moveTo>
                  <a:pt x="0" y="43"/>
                </a:moveTo>
                <a:cubicBezTo>
                  <a:pt x="14" y="39"/>
                  <a:pt x="25" y="31"/>
                  <a:pt x="25" y="22"/>
                </a:cubicBezTo>
                <a:cubicBezTo>
                  <a:pt x="26" y="13"/>
                  <a:pt x="17" y="5"/>
                  <a:pt x="4" y="0"/>
                </a:cubicBezTo>
                <a:cubicBezTo>
                  <a:pt x="2" y="14"/>
                  <a:pt x="1" y="29"/>
                  <a:pt x="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736" name="Picture 644"/>
          <p:cNvPicPr>
            <a:picLocks noChangeAspect="1" noChangeArrowheads="1"/>
          </p:cNvPicPr>
          <p:nvPr/>
        </p:nvPicPr>
        <p:blipFill>
          <a:blip r:embed="rId5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263" y="3517900"/>
            <a:ext cx="1079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7" name="Picture 645"/>
          <p:cNvPicPr>
            <a:picLocks noChangeAspect="1" noChangeArrowheads="1"/>
          </p:cNvPicPr>
          <p:nvPr/>
        </p:nvPicPr>
        <p:blipFill>
          <a:blip r:embed="rId5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0" y="3487738"/>
            <a:ext cx="2603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8" name="Picture 646"/>
          <p:cNvPicPr>
            <a:picLocks noChangeAspect="1" noChangeArrowheads="1"/>
          </p:cNvPicPr>
          <p:nvPr/>
        </p:nvPicPr>
        <p:blipFill>
          <a:blip r:embed="rId5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3778250"/>
            <a:ext cx="107950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9" name="Picture 647"/>
          <p:cNvPicPr>
            <a:picLocks noChangeAspect="1" noChangeArrowheads="1"/>
          </p:cNvPicPr>
          <p:nvPr/>
        </p:nvPicPr>
        <p:blipFill>
          <a:blip r:embed="rId5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675063"/>
            <a:ext cx="98425" cy="10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0" name="Picture 648"/>
          <p:cNvPicPr>
            <a:picLocks noChangeAspect="1" noChangeArrowheads="1"/>
          </p:cNvPicPr>
          <p:nvPr/>
        </p:nvPicPr>
        <p:blipFill>
          <a:blip r:embed="rId5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25" y="3727450"/>
            <a:ext cx="90488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1" name="Picture 649"/>
          <p:cNvPicPr>
            <a:picLocks noChangeAspect="1" noChangeArrowheads="1"/>
          </p:cNvPicPr>
          <p:nvPr/>
        </p:nvPicPr>
        <p:blipFill>
          <a:blip r:embed="rId5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425" y="3692525"/>
            <a:ext cx="80963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2" name="Picture 650"/>
          <p:cNvPicPr>
            <a:picLocks noChangeAspect="1" noChangeArrowheads="1"/>
          </p:cNvPicPr>
          <p:nvPr/>
        </p:nvPicPr>
        <p:blipFill>
          <a:blip r:embed="rId5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3663950"/>
            <a:ext cx="71438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3" name="Picture 651"/>
          <p:cNvPicPr>
            <a:picLocks noChangeAspect="1" noChangeArrowheads="1"/>
          </p:cNvPicPr>
          <p:nvPr/>
        </p:nvPicPr>
        <p:blipFill>
          <a:blip r:embed="rId5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25" y="3638550"/>
            <a:ext cx="53975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4" name="Picture 652"/>
          <p:cNvPicPr>
            <a:picLocks noChangeAspect="1" noChangeArrowheads="1"/>
          </p:cNvPicPr>
          <p:nvPr/>
        </p:nvPicPr>
        <p:blipFill>
          <a:blip r:embed="rId5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563" y="3646488"/>
            <a:ext cx="53975" cy="8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5" name="Picture 653"/>
          <p:cNvPicPr>
            <a:picLocks noChangeAspect="1" noChangeArrowheads="1"/>
          </p:cNvPicPr>
          <p:nvPr/>
        </p:nvPicPr>
        <p:blipFill>
          <a:blip r:embed="rId5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3" y="3663950"/>
            <a:ext cx="73025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6" name="Picture 654"/>
          <p:cNvPicPr>
            <a:picLocks noChangeAspect="1" noChangeArrowheads="1"/>
          </p:cNvPicPr>
          <p:nvPr/>
        </p:nvPicPr>
        <p:blipFill>
          <a:blip r:embed="rId5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3692525"/>
            <a:ext cx="80962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7" name="Picture 655"/>
          <p:cNvPicPr>
            <a:picLocks noChangeAspect="1" noChangeArrowheads="1"/>
          </p:cNvPicPr>
          <p:nvPr/>
        </p:nvPicPr>
        <p:blipFill>
          <a:blip r:embed="rId5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3730625"/>
            <a:ext cx="90487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8" name="Picture 656"/>
          <p:cNvPicPr>
            <a:picLocks noChangeAspect="1" noChangeArrowheads="1"/>
          </p:cNvPicPr>
          <p:nvPr/>
        </p:nvPicPr>
        <p:blipFill>
          <a:blip r:embed="rId5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3" y="3740150"/>
            <a:ext cx="71437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9" name="Picture 657"/>
          <p:cNvPicPr>
            <a:picLocks noChangeAspect="1" noChangeArrowheads="1"/>
          </p:cNvPicPr>
          <p:nvPr/>
        </p:nvPicPr>
        <p:blipFill>
          <a:blip r:embed="rId5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3740150"/>
            <a:ext cx="53975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0" name="Picture 658"/>
          <p:cNvPicPr>
            <a:picLocks noChangeAspect="1" noChangeArrowheads="1"/>
          </p:cNvPicPr>
          <p:nvPr/>
        </p:nvPicPr>
        <p:blipFill>
          <a:blip r:embed="rId5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900" y="3744913"/>
            <a:ext cx="53975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1" name="Picture 659"/>
          <p:cNvPicPr>
            <a:picLocks noChangeAspect="1" noChangeArrowheads="1"/>
          </p:cNvPicPr>
          <p:nvPr/>
        </p:nvPicPr>
        <p:blipFill>
          <a:blip r:embed="rId5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0" y="3740150"/>
            <a:ext cx="73025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2" name="Picture 660"/>
          <p:cNvPicPr>
            <a:picLocks noChangeAspect="1" noChangeArrowheads="1"/>
          </p:cNvPicPr>
          <p:nvPr/>
        </p:nvPicPr>
        <p:blipFill>
          <a:blip r:embed="rId5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163" y="3749675"/>
            <a:ext cx="19843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3" name="Picture 661"/>
          <p:cNvPicPr>
            <a:picLocks noChangeAspect="1" noChangeArrowheads="1"/>
          </p:cNvPicPr>
          <p:nvPr/>
        </p:nvPicPr>
        <p:blipFill>
          <a:blip r:embed="rId5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88" y="3473450"/>
            <a:ext cx="100012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4" name="Picture 662"/>
          <p:cNvPicPr>
            <a:picLocks noChangeAspect="1" noChangeArrowheads="1"/>
          </p:cNvPicPr>
          <p:nvPr/>
        </p:nvPicPr>
        <p:blipFill>
          <a:blip r:embed="rId5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188" y="3516313"/>
            <a:ext cx="107950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5" name="Picture 663"/>
          <p:cNvPicPr>
            <a:picLocks noChangeAspect="1" noChangeArrowheads="1"/>
          </p:cNvPicPr>
          <p:nvPr/>
        </p:nvPicPr>
        <p:blipFill>
          <a:blip r:embed="rId5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3570288"/>
            <a:ext cx="80963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6" name="Picture 664"/>
          <p:cNvPicPr>
            <a:picLocks noChangeAspect="1" noChangeArrowheads="1"/>
          </p:cNvPicPr>
          <p:nvPr/>
        </p:nvPicPr>
        <p:blipFill>
          <a:blip r:embed="rId5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188" y="3498850"/>
            <a:ext cx="269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7" name="Picture 665"/>
          <p:cNvPicPr>
            <a:picLocks noChangeAspect="1" noChangeArrowheads="1"/>
          </p:cNvPicPr>
          <p:nvPr/>
        </p:nvPicPr>
        <p:blipFill>
          <a:blip r:embed="rId5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425" y="3570288"/>
            <a:ext cx="36513" cy="2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8" name="Picture 666"/>
          <p:cNvPicPr>
            <a:picLocks noChangeAspect="1" noChangeArrowheads="1"/>
          </p:cNvPicPr>
          <p:nvPr/>
        </p:nvPicPr>
        <p:blipFill>
          <a:blip r:embed="rId5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38" y="3581400"/>
            <a:ext cx="36512" cy="2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9" name="Picture 667"/>
          <p:cNvPicPr>
            <a:picLocks noChangeAspect="1" noChangeArrowheads="1"/>
          </p:cNvPicPr>
          <p:nvPr/>
        </p:nvPicPr>
        <p:blipFill>
          <a:blip r:embed="rId5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5" y="3597275"/>
            <a:ext cx="26988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0" name="Picture 668"/>
          <p:cNvPicPr>
            <a:picLocks noChangeAspect="1" noChangeArrowheads="1"/>
          </p:cNvPicPr>
          <p:nvPr/>
        </p:nvPicPr>
        <p:blipFill>
          <a:blip r:embed="rId5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75" y="3587750"/>
            <a:ext cx="1539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1" name="Picture 669"/>
          <p:cNvPicPr>
            <a:picLocks noChangeAspect="1" noChangeArrowheads="1"/>
          </p:cNvPicPr>
          <p:nvPr/>
        </p:nvPicPr>
        <p:blipFill>
          <a:blip r:embed="rId5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3495675"/>
            <a:ext cx="144463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2" name="Picture 670"/>
          <p:cNvPicPr>
            <a:picLocks noChangeAspect="1" noChangeArrowheads="1"/>
          </p:cNvPicPr>
          <p:nvPr/>
        </p:nvPicPr>
        <p:blipFill>
          <a:blip r:embed="rId5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563" y="3514725"/>
            <a:ext cx="144462" cy="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3" name="Picture 671"/>
          <p:cNvPicPr>
            <a:picLocks noChangeAspect="1" noChangeArrowheads="1"/>
          </p:cNvPicPr>
          <p:nvPr/>
        </p:nvPicPr>
        <p:blipFill>
          <a:blip r:embed="rId5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88" y="3586163"/>
            <a:ext cx="61912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4" name="Picture 672"/>
          <p:cNvPicPr>
            <a:picLocks noChangeAspect="1" noChangeArrowheads="1"/>
          </p:cNvPicPr>
          <p:nvPr/>
        </p:nvPicPr>
        <p:blipFill>
          <a:blip r:embed="rId5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00" y="3492500"/>
            <a:ext cx="80963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5" name="Picture 673"/>
          <p:cNvPicPr>
            <a:picLocks noChangeAspect="1" noChangeArrowheads="1"/>
          </p:cNvPicPr>
          <p:nvPr/>
        </p:nvPicPr>
        <p:blipFill>
          <a:blip r:embed="rId5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13" y="4054475"/>
            <a:ext cx="1984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6" name="Picture 674"/>
          <p:cNvPicPr>
            <a:picLocks noChangeAspect="1" noChangeArrowheads="1"/>
          </p:cNvPicPr>
          <p:nvPr/>
        </p:nvPicPr>
        <p:blipFill>
          <a:blip r:embed="rId5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0" y="3989388"/>
            <a:ext cx="134938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7" name="Picture 675"/>
          <p:cNvPicPr>
            <a:picLocks noChangeAspect="1" noChangeArrowheads="1"/>
          </p:cNvPicPr>
          <p:nvPr/>
        </p:nvPicPr>
        <p:blipFill>
          <a:blip r:embed="rId5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4006850"/>
            <a:ext cx="206375" cy="14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8" name="Picture 676"/>
          <p:cNvPicPr>
            <a:picLocks noChangeAspect="1" noChangeArrowheads="1"/>
          </p:cNvPicPr>
          <p:nvPr/>
        </p:nvPicPr>
        <p:blipFill>
          <a:blip r:embed="rId5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75" y="3935413"/>
            <a:ext cx="1079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9" name="Picture 677"/>
          <p:cNvPicPr>
            <a:picLocks noChangeAspect="1" noChangeArrowheads="1"/>
          </p:cNvPicPr>
          <p:nvPr/>
        </p:nvPicPr>
        <p:blipFill>
          <a:blip r:embed="rId5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4410075"/>
            <a:ext cx="2698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0" name="Picture 678"/>
          <p:cNvPicPr>
            <a:picLocks noChangeAspect="1" noChangeArrowheads="1"/>
          </p:cNvPicPr>
          <p:nvPr/>
        </p:nvPicPr>
        <p:blipFill>
          <a:blip r:embed="rId5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213" y="4371975"/>
            <a:ext cx="215900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1" name="Picture 679"/>
          <p:cNvPicPr>
            <a:picLocks noChangeAspect="1" noChangeArrowheads="1"/>
          </p:cNvPicPr>
          <p:nvPr/>
        </p:nvPicPr>
        <p:blipFill>
          <a:blip r:embed="rId5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450" y="4387850"/>
            <a:ext cx="234950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2" name="Picture 680"/>
          <p:cNvPicPr>
            <a:picLocks noChangeAspect="1" noChangeArrowheads="1"/>
          </p:cNvPicPr>
          <p:nvPr/>
        </p:nvPicPr>
        <p:blipFill>
          <a:blip r:embed="rId5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088" y="4340225"/>
            <a:ext cx="134937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3" name="Picture 681"/>
          <p:cNvPicPr>
            <a:picLocks noChangeAspect="1" noChangeArrowheads="1"/>
          </p:cNvPicPr>
          <p:nvPr/>
        </p:nvPicPr>
        <p:blipFill>
          <a:blip r:embed="rId6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925" y="3862388"/>
            <a:ext cx="269875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4" name="Picture 682"/>
          <p:cNvPicPr>
            <a:picLocks noChangeAspect="1" noChangeArrowheads="1"/>
          </p:cNvPicPr>
          <p:nvPr/>
        </p:nvPicPr>
        <p:blipFill>
          <a:blip r:embed="rId6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038" y="3514725"/>
            <a:ext cx="26987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5" name="Picture 683"/>
          <p:cNvPicPr>
            <a:picLocks noChangeAspect="1" noChangeArrowheads="1"/>
          </p:cNvPicPr>
          <p:nvPr/>
        </p:nvPicPr>
        <p:blipFill>
          <a:blip r:embed="rId6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25" y="3538538"/>
            <a:ext cx="2698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6" name="Picture 684"/>
          <p:cNvPicPr>
            <a:picLocks noChangeAspect="1" noChangeArrowheads="1"/>
          </p:cNvPicPr>
          <p:nvPr/>
        </p:nvPicPr>
        <p:blipFill>
          <a:blip r:embed="rId6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213" y="3538538"/>
            <a:ext cx="34925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7" name="Picture 685"/>
          <p:cNvPicPr>
            <a:picLocks noChangeAspect="1" noChangeArrowheads="1"/>
          </p:cNvPicPr>
          <p:nvPr/>
        </p:nvPicPr>
        <p:blipFill>
          <a:blip r:embed="rId6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688" y="3519488"/>
            <a:ext cx="26987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8" name="Picture 686"/>
          <p:cNvPicPr>
            <a:picLocks noChangeAspect="1" noChangeArrowheads="1"/>
          </p:cNvPicPr>
          <p:nvPr/>
        </p:nvPicPr>
        <p:blipFill>
          <a:blip r:embed="rId6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688" y="3454400"/>
            <a:ext cx="250825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9" name="Picture 687"/>
          <p:cNvPicPr>
            <a:picLocks noChangeAspect="1" noChangeArrowheads="1"/>
          </p:cNvPicPr>
          <p:nvPr/>
        </p:nvPicPr>
        <p:blipFill>
          <a:blip r:embed="rId6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3521075"/>
            <a:ext cx="180975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0" name="Picture 688"/>
          <p:cNvPicPr>
            <a:picLocks noChangeAspect="1" noChangeArrowheads="1"/>
          </p:cNvPicPr>
          <p:nvPr/>
        </p:nvPicPr>
        <p:blipFill>
          <a:blip r:embed="rId6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388" y="3505200"/>
            <a:ext cx="80962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1" name="Picture 689"/>
          <p:cNvPicPr>
            <a:picLocks noChangeAspect="1" noChangeArrowheads="1"/>
          </p:cNvPicPr>
          <p:nvPr/>
        </p:nvPicPr>
        <p:blipFill>
          <a:blip r:embed="rId6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925" y="3511550"/>
            <a:ext cx="539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2" name="Picture 690"/>
          <p:cNvPicPr>
            <a:picLocks noChangeAspect="1" noChangeArrowheads="1"/>
          </p:cNvPicPr>
          <p:nvPr/>
        </p:nvPicPr>
        <p:blipFill>
          <a:blip r:embed="rId6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1266825"/>
            <a:ext cx="26988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3" name="Picture 691"/>
          <p:cNvPicPr>
            <a:picLocks noChangeAspect="1" noChangeArrowheads="1"/>
          </p:cNvPicPr>
          <p:nvPr/>
        </p:nvPicPr>
        <p:blipFill>
          <a:blip r:embed="rId6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475" y="1258888"/>
            <a:ext cx="2698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4" name="Picture 692"/>
          <p:cNvPicPr>
            <a:picLocks noChangeAspect="1" noChangeArrowheads="1"/>
          </p:cNvPicPr>
          <p:nvPr/>
        </p:nvPicPr>
        <p:blipFill>
          <a:blip r:embed="rId6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0" y="1277938"/>
            <a:ext cx="34925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5" name="Picture 693"/>
          <p:cNvPicPr>
            <a:picLocks noChangeAspect="1" noChangeArrowheads="1"/>
          </p:cNvPicPr>
          <p:nvPr/>
        </p:nvPicPr>
        <p:blipFill>
          <a:blip r:embed="rId6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263" y="1209675"/>
            <a:ext cx="9842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6" name="Picture 694"/>
          <p:cNvPicPr>
            <a:picLocks noChangeAspect="1" noChangeArrowheads="1"/>
          </p:cNvPicPr>
          <p:nvPr/>
        </p:nvPicPr>
        <p:blipFill>
          <a:blip r:embed="rId6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8" y="1235075"/>
            <a:ext cx="26987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7" name="Picture 695"/>
          <p:cNvPicPr>
            <a:picLocks noChangeAspect="1" noChangeArrowheads="1"/>
          </p:cNvPicPr>
          <p:nvPr/>
        </p:nvPicPr>
        <p:blipFill>
          <a:blip r:embed="rId6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763" y="1233488"/>
            <a:ext cx="26987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8" name="Picture 696"/>
          <p:cNvPicPr>
            <a:picLocks noChangeAspect="1" noChangeArrowheads="1"/>
          </p:cNvPicPr>
          <p:nvPr/>
        </p:nvPicPr>
        <p:blipFill>
          <a:blip r:embed="rId6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363" y="1238250"/>
            <a:ext cx="26987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9" name="Picture 697"/>
          <p:cNvPicPr>
            <a:picLocks noChangeAspect="1" noChangeArrowheads="1"/>
          </p:cNvPicPr>
          <p:nvPr/>
        </p:nvPicPr>
        <p:blipFill>
          <a:blip r:embed="rId6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788" y="1200150"/>
            <a:ext cx="1524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0" name="Picture 698"/>
          <p:cNvPicPr>
            <a:picLocks noChangeAspect="1" noChangeArrowheads="1"/>
          </p:cNvPicPr>
          <p:nvPr/>
        </p:nvPicPr>
        <p:blipFill>
          <a:blip r:embed="rId6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5" y="1155700"/>
            <a:ext cx="117475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1" name="Picture 699"/>
          <p:cNvPicPr>
            <a:picLocks noChangeAspect="1" noChangeArrowheads="1"/>
          </p:cNvPicPr>
          <p:nvPr/>
        </p:nvPicPr>
        <p:blipFill>
          <a:blip r:embed="rId6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975" y="1135063"/>
            <a:ext cx="53975" cy="9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2" name="Picture 700"/>
          <p:cNvPicPr>
            <a:picLocks noChangeAspect="1" noChangeArrowheads="1"/>
          </p:cNvPicPr>
          <p:nvPr/>
        </p:nvPicPr>
        <p:blipFill>
          <a:blip r:embed="rId6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675" y="1281113"/>
            <a:ext cx="2698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3" name="Picture 701"/>
          <p:cNvPicPr>
            <a:picLocks noChangeAspect="1" noChangeArrowheads="1"/>
          </p:cNvPicPr>
          <p:nvPr/>
        </p:nvPicPr>
        <p:blipFill>
          <a:blip r:embed="rId6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50" y="1292225"/>
            <a:ext cx="26988" cy="2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4" name="Picture 702"/>
          <p:cNvPicPr>
            <a:picLocks noChangeAspect="1" noChangeArrowheads="1"/>
          </p:cNvPicPr>
          <p:nvPr/>
        </p:nvPicPr>
        <p:blipFill>
          <a:blip r:embed="rId6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1285875"/>
            <a:ext cx="26988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5" name="Picture 703"/>
          <p:cNvPicPr>
            <a:picLocks noChangeAspect="1" noChangeArrowheads="1"/>
          </p:cNvPicPr>
          <p:nvPr/>
        </p:nvPicPr>
        <p:blipFill>
          <a:blip r:embed="rId6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988" y="1208088"/>
            <a:ext cx="80962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6" name="Picture 704"/>
          <p:cNvPicPr>
            <a:picLocks noChangeAspect="1" noChangeArrowheads="1"/>
          </p:cNvPicPr>
          <p:nvPr/>
        </p:nvPicPr>
        <p:blipFill>
          <a:blip r:embed="rId6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3" y="1228725"/>
            <a:ext cx="26987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7" name="Picture 705"/>
          <p:cNvPicPr>
            <a:picLocks noChangeAspect="1" noChangeArrowheads="1"/>
          </p:cNvPicPr>
          <p:nvPr/>
        </p:nvPicPr>
        <p:blipFill>
          <a:blip r:embed="rId6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75" y="1225550"/>
            <a:ext cx="34925" cy="2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8" name="Picture 706"/>
          <p:cNvPicPr>
            <a:picLocks noChangeAspect="1" noChangeArrowheads="1"/>
          </p:cNvPicPr>
          <p:nvPr/>
        </p:nvPicPr>
        <p:blipFill>
          <a:blip r:embed="rId6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388" y="1227138"/>
            <a:ext cx="26987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9" name="Picture 707"/>
          <p:cNvPicPr>
            <a:picLocks noChangeAspect="1" noChangeArrowheads="1"/>
          </p:cNvPicPr>
          <p:nvPr/>
        </p:nvPicPr>
        <p:blipFill>
          <a:blip r:embed="rId6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263" y="1200150"/>
            <a:ext cx="19050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0" name="Picture 708"/>
          <p:cNvPicPr>
            <a:picLocks noChangeAspect="1" noChangeArrowheads="1"/>
          </p:cNvPicPr>
          <p:nvPr/>
        </p:nvPicPr>
        <p:blipFill>
          <a:blip r:embed="rId6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488" y="1220788"/>
            <a:ext cx="296862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1" name="Picture 709"/>
          <p:cNvPicPr>
            <a:picLocks noChangeAspect="1" noChangeArrowheads="1"/>
          </p:cNvPicPr>
          <p:nvPr/>
        </p:nvPicPr>
        <p:blipFill>
          <a:blip r:embed="rId6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1398588"/>
            <a:ext cx="22542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2" name="Picture 710"/>
          <p:cNvPicPr>
            <a:picLocks noChangeAspect="1" noChangeArrowheads="1"/>
          </p:cNvPicPr>
          <p:nvPr/>
        </p:nvPicPr>
        <p:blipFill>
          <a:blip r:embed="rId6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863" y="1536700"/>
            <a:ext cx="161925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3" name="Picture 711"/>
          <p:cNvPicPr>
            <a:picLocks noChangeAspect="1" noChangeArrowheads="1"/>
          </p:cNvPicPr>
          <p:nvPr/>
        </p:nvPicPr>
        <p:blipFill>
          <a:blip r:embed="rId6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338" y="1501775"/>
            <a:ext cx="100012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4" name="Picture 712"/>
          <p:cNvPicPr>
            <a:picLocks noChangeAspect="1" noChangeArrowheads="1"/>
          </p:cNvPicPr>
          <p:nvPr/>
        </p:nvPicPr>
        <p:blipFill>
          <a:blip r:embed="rId6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138" y="1444625"/>
            <a:ext cx="1174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5" name="Picture 713"/>
          <p:cNvPicPr>
            <a:picLocks noChangeAspect="1" noChangeArrowheads="1"/>
          </p:cNvPicPr>
          <p:nvPr/>
        </p:nvPicPr>
        <p:blipFill>
          <a:blip r:embed="rId6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600" y="1404938"/>
            <a:ext cx="115888" cy="7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6" name="Picture 714"/>
          <p:cNvPicPr>
            <a:picLocks noChangeAspect="1" noChangeArrowheads="1"/>
          </p:cNvPicPr>
          <p:nvPr/>
        </p:nvPicPr>
        <p:blipFill>
          <a:blip r:embed="rId6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0" y="1350963"/>
            <a:ext cx="180975" cy="8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7" name="Picture 715"/>
          <p:cNvPicPr>
            <a:picLocks noChangeAspect="1" noChangeArrowheads="1"/>
          </p:cNvPicPr>
          <p:nvPr/>
        </p:nvPicPr>
        <p:blipFill>
          <a:blip r:embed="rId6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5900" y="1327150"/>
            <a:ext cx="117475" cy="8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8" name="Picture 716"/>
          <p:cNvPicPr>
            <a:picLocks noChangeAspect="1" noChangeArrowheads="1"/>
          </p:cNvPicPr>
          <p:nvPr/>
        </p:nvPicPr>
        <p:blipFill>
          <a:blip r:embed="rId6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513" y="1350963"/>
            <a:ext cx="100012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9" name="Picture 717"/>
          <p:cNvPicPr>
            <a:picLocks noChangeAspect="1" noChangeArrowheads="1"/>
          </p:cNvPicPr>
          <p:nvPr/>
        </p:nvPicPr>
        <p:blipFill>
          <a:blip r:embed="rId6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0" y="1419225"/>
            <a:ext cx="90488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0" name="Picture 718"/>
          <p:cNvPicPr>
            <a:picLocks noChangeAspect="1" noChangeArrowheads="1"/>
          </p:cNvPicPr>
          <p:nvPr/>
        </p:nvPicPr>
        <p:blipFill>
          <a:blip r:embed="rId6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275" y="1466850"/>
            <a:ext cx="134938" cy="8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1" name="Picture 719"/>
          <p:cNvPicPr>
            <a:picLocks noChangeAspect="1" noChangeArrowheads="1"/>
          </p:cNvPicPr>
          <p:nvPr/>
        </p:nvPicPr>
        <p:blipFill>
          <a:blip r:embed="rId6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488" y="1516063"/>
            <a:ext cx="134937" cy="6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2" name="Picture 720"/>
          <p:cNvPicPr>
            <a:picLocks noChangeAspect="1" noChangeArrowheads="1"/>
          </p:cNvPicPr>
          <p:nvPr/>
        </p:nvPicPr>
        <p:blipFill>
          <a:blip r:embed="rId6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188" y="1739900"/>
            <a:ext cx="98425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" name="Picture 721"/>
          <p:cNvPicPr>
            <a:picLocks noChangeAspect="1" noChangeArrowheads="1"/>
          </p:cNvPicPr>
          <p:nvPr/>
        </p:nvPicPr>
        <p:blipFill>
          <a:blip r:embed="rId6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050" y="1771650"/>
            <a:ext cx="1619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" name="Picture 722"/>
          <p:cNvPicPr>
            <a:picLocks noChangeAspect="1" noChangeArrowheads="1"/>
          </p:cNvPicPr>
          <p:nvPr/>
        </p:nvPicPr>
        <p:blipFill>
          <a:blip r:embed="rId6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1654175"/>
            <a:ext cx="217488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" name="Picture 723"/>
          <p:cNvPicPr>
            <a:picLocks noChangeAspect="1" noChangeArrowheads="1"/>
          </p:cNvPicPr>
          <p:nvPr/>
        </p:nvPicPr>
        <p:blipFill>
          <a:blip r:embed="rId6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0" y="1409700"/>
            <a:ext cx="522288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6" name="Freeform 724"/>
          <p:cNvSpPr>
            <a:spLocks noChangeArrowheads="1"/>
          </p:cNvSpPr>
          <p:nvPr/>
        </p:nvSpPr>
        <p:spPr bwMode="auto">
          <a:xfrm>
            <a:off x="8202613" y="1443038"/>
            <a:ext cx="387350" cy="185737"/>
          </a:xfrm>
          <a:custGeom>
            <a:avLst/>
            <a:gdLst>
              <a:gd name="T0" fmla="*/ 0 w 129"/>
              <a:gd name="T1" fmla="*/ 2147483646 h 83"/>
              <a:gd name="T2" fmla="*/ 2147483646 w 129"/>
              <a:gd name="T3" fmla="*/ 2147483646 h 83"/>
              <a:gd name="T4" fmla="*/ 2147483646 w 129"/>
              <a:gd name="T5" fmla="*/ 0 h 83"/>
              <a:gd name="T6" fmla="*/ 2147483646 w 129"/>
              <a:gd name="T7" fmla="*/ 2147483646 h 83"/>
              <a:gd name="T8" fmla="*/ 2147483646 w 129"/>
              <a:gd name="T9" fmla="*/ 2147483646 h 83"/>
              <a:gd name="T10" fmla="*/ 2147483646 w 129"/>
              <a:gd name="T11" fmla="*/ 2147483646 h 83"/>
              <a:gd name="T12" fmla="*/ 2147483646 w 129"/>
              <a:gd name="T13" fmla="*/ 2147483646 h 83"/>
              <a:gd name="T14" fmla="*/ 2147483646 w 129"/>
              <a:gd name="T15" fmla="*/ 2147483646 h 83"/>
              <a:gd name="T16" fmla="*/ 0 w 129"/>
              <a:gd name="T17" fmla="*/ 2147483646 h 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9"/>
              <a:gd name="T28" fmla="*/ 0 h 83"/>
              <a:gd name="T29" fmla="*/ 129 w 129"/>
              <a:gd name="T30" fmla="*/ 83 h 8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9" h="83">
                <a:moveTo>
                  <a:pt x="0" y="5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3" y="0"/>
                  <a:pt x="4" y="0"/>
                </a:cubicBezTo>
                <a:cubicBezTo>
                  <a:pt x="46" y="23"/>
                  <a:pt x="88" y="48"/>
                  <a:pt x="128" y="77"/>
                </a:cubicBezTo>
                <a:cubicBezTo>
                  <a:pt x="129" y="77"/>
                  <a:pt x="129" y="78"/>
                  <a:pt x="128" y="79"/>
                </a:cubicBezTo>
                <a:cubicBezTo>
                  <a:pt x="126" y="82"/>
                  <a:pt x="126" y="82"/>
                  <a:pt x="126" y="82"/>
                </a:cubicBezTo>
                <a:cubicBezTo>
                  <a:pt x="126" y="83"/>
                  <a:pt x="125" y="83"/>
                  <a:pt x="124" y="82"/>
                </a:cubicBezTo>
                <a:cubicBezTo>
                  <a:pt x="84" y="54"/>
                  <a:pt x="43" y="28"/>
                  <a:pt x="1" y="6"/>
                </a:cubicBezTo>
                <a:cubicBezTo>
                  <a:pt x="0" y="6"/>
                  <a:pt x="0" y="5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7" name="Freeform 725"/>
          <p:cNvSpPr>
            <a:spLocks noChangeArrowheads="1"/>
          </p:cNvSpPr>
          <p:nvPr/>
        </p:nvSpPr>
        <p:spPr bwMode="auto">
          <a:xfrm>
            <a:off x="8185150" y="1466850"/>
            <a:ext cx="384175" cy="182563"/>
          </a:xfrm>
          <a:custGeom>
            <a:avLst/>
            <a:gdLst>
              <a:gd name="T0" fmla="*/ 0 w 128"/>
              <a:gd name="T1" fmla="*/ 2147483646 h 81"/>
              <a:gd name="T2" fmla="*/ 2147483646 w 128"/>
              <a:gd name="T3" fmla="*/ 0 h 81"/>
              <a:gd name="T4" fmla="*/ 2147483646 w 128"/>
              <a:gd name="T5" fmla="*/ 0 h 81"/>
              <a:gd name="T6" fmla="*/ 2147483646 w 128"/>
              <a:gd name="T7" fmla="*/ 2147483646 h 81"/>
              <a:gd name="T8" fmla="*/ 2147483646 w 128"/>
              <a:gd name="T9" fmla="*/ 2147483646 h 81"/>
              <a:gd name="T10" fmla="*/ 2147483646 w 128"/>
              <a:gd name="T11" fmla="*/ 2147483646 h 81"/>
              <a:gd name="T12" fmla="*/ 2147483646 w 128"/>
              <a:gd name="T13" fmla="*/ 2147483646 h 81"/>
              <a:gd name="T14" fmla="*/ 2147483646 w 128"/>
              <a:gd name="T15" fmla="*/ 2147483646 h 81"/>
              <a:gd name="T16" fmla="*/ 0 w 128"/>
              <a:gd name="T17" fmla="*/ 2147483646 h 8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8"/>
              <a:gd name="T28" fmla="*/ 0 h 81"/>
              <a:gd name="T29" fmla="*/ 128 w 128"/>
              <a:gd name="T30" fmla="*/ 81 h 8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8" h="81">
                <a:moveTo>
                  <a:pt x="0" y="4"/>
                </a:move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46" y="22"/>
                  <a:pt x="87" y="47"/>
                  <a:pt x="127" y="76"/>
                </a:cubicBezTo>
                <a:cubicBezTo>
                  <a:pt x="128" y="76"/>
                  <a:pt x="128" y="77"/>
                  <a:pt x="127" y="77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4" y="81"/>
                  <a:pt x="124" y="81"/>
                  <a:pt x="123" y="81"/>
                </a:cubicBezTo>
                <a:cubicBezTo>
                  <a:pt x="84" y="53"/>
                  <a:pt x="43" y="27"/>
                  <a:pt x="1" y="6"/>
                </a:cubicBezTo>
                <a:cubicBezTo>
                  <a:pt x="0" y="5"/>
                  <a:pt x="0" y="5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8" name="Freeform 726"/>
          <p:cNvSpPr>
            <a:spLocks noChangeArrowheads="1"/>
          </p:cNvSpPr>
          <p:nvPr/>
        </p:nvSpPr>
        <p:spPr bwMode="auto">
          <a:xfrm>
            <a:off x="8166100" y="1490663"/>
            <a:ext cx="381000" cy="182562"/>
          </a:xfrm>
          <a:custGeom>
            <a:avLst/>
            <a:gdLst>
              <a:gd name="T0" fmla="*/ 2147483646 w 127"/>
              <a:gd name="T1" fmla="*/ 2147483646 h 81"/>
              <a:gd name="T2" fmla="*/ 2147483646 w 127"/>
              <a:gd name="T3" fmla="*/ 2147483646 h 81"/>
              <a:gd name="T4" fmla="*/ 2147483646 w 127"/>
              <a:gd name="T5" fmla="*/ 2147483646 h 81"/>
              <a:gd name="T6" fmla="*/ 2147483646 w 127"/>
              <a:gd name="T7" fmla="*/ 2147483646 h 81"/>
              <a:gd name="T8" fmla="*/ 2147483646 w 127"/>
              <a:gd name="T9" fmla="*/ 2147483646 h 81"/>
              <a:gd name="T10" fmla="*/ 2147483646 w 127"/>
              <a:gd name="T11" fmla="*/ 2147483646 h 81"/>
              <a:gd name="T12" fmla="*/ 2147483646 w 127"/>
              <a:gd name="T13" fmla="*/ 2147483646 h 81"/>
              <a:gd name="T14" fmla="*/ 2147483646 w 127"/>
              <a:gd name="T15" fmla="*/ 2147483646 h 81"/>
              <a:gd name="T16" fmla="*/ 2147483646 w 127"/>
              <a:gd name="T17" fmla="*/ 2147483646 h 8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27"/>
              <a:gd name="T28" fmla="*/ 0 h 81"/>
              <a:gd name="T29" fmla="*/ 127 w 127"/>
              <a:gd name="T30" fmla="*/ 81 h 8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27" h="81">
                <a:moveTo>
                  <a:pt x="1" y="5"/>
                </a:moveTo>
                <a:cubicBezTo>
                  <a:pt x="3" y="1"/>
                  <a:pt x="3" y="1"/>
                  <a:pt x="3" y="1"/>
                </a:cubicBezTo>
                <a:cubicBezTo>
                  <a:pt x="3" y="0"/>
                  <a:pt x="4" y="0"/>
                  <a:pt x="4" y="1"/>
                </a:cubicBezTo>
                <a:cubicBezTo>
                  <a:pt x="46" y="22"/>
                  <a:pt x="87" y="47"/>
                  <a:pt x="126" y="75"/>
                </a:cubicBezTo>
                <a:cubicBezTo>
                  <a:pt x="126" y="76"/>
                  <a:pt x="127" y="77"/>
                  <a:pt x="126" y="77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3" y="81"/>
                  <a:pt x="123" y="81"/>
                  <a:pt x="122" y="81"/>
                </a:cubicBezTo>
                <a:cubicBezTo>
                  <a:pt x="83" y="52"/>
                  <a:pt x="43" y="28"/>
                  <a:pt x="1" y="6"/>
                </a:cubicBezTo>
                <a:cubicBezTo>
                  <a:pt x="1" y="6"/>
                  <a:pt x="0" y="5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819" name="Picture 727"/>
          <p:cNvPicPr>
            <a:picLocks noChangeAspect="1" noChangeArrowheads="1"/>
          </p:cNvPicPr>
          <p:nvPr/>
        </p:nvPicPr>
        <p:blipFill>
          <a:blip r:embed="rId6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038" y="1622425"/>
            <a:ext cx="2524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20" name="Freeform 728"/>
          <p:cNvSpPr>
            <a:spLocks noChangeArrowheads="1"/>
          </p:cNvSpPr>
          <p:nvPr/>
        </p:nvSpPr>
        <p:spPr bwMode="auto">
          <a:xfrm>
            <a:off x="8755063" y="1700213"/>
            <a:ext cx="26987" cy="17462"/>
          </a:xfrm>
          <a:custGeom>
            <a:avLst/>
            <a:gdLst>
              <a:gd name="T0" fmla="*/ 2147483646 w 9"/>
              <a:gd name="T1" fmla="*/ 2147483646 h 8"/>
              <a:gd name="T2" fmla="*/ 2147483646 w 9"/>
              <a:gd name="T3" fmla="*/ 0 h 8"/>
              <a:gd name="T4" fmla="*/ 2147483646 w 9"/>
              <a:gd name="T5" fmla="*/ 0 h 8"/>
              <a:gd name="T6" fmla="*/ 2147483646 w 9"/>
              <a:gd name="T7" fmla="*/ 2147483646 h 8"/>
              <a:gd name="T8" fmla="*/ 2147483646 w 9"/>
              <a:gd name="T9" fmla="*/ 2147483646 h 8"/>
              <a:gd name="T10" fmla="*/ 2147483646 w 9"/>
              <a:gd name="T11" fmla="*/ 2147483646 h 8"/>
              <a:gd name="T12" fmla="*/ 2147483646 w 9"/>
              <a:gd name="T13" fmla="*/ 2147483646 h 8"/>
              <a:gd name="T14" fmla="*/ 2147483646 w 9"/>
              <a:gd name="T15" fmla="*/ 2147483646 h 8"/>
              <a:gd name="T16" fmla="*/ 2147483646 w 9"/>
              <a:gd name="T17" fmla="*/ 2147483646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8"/>
              <a:gd name="T29" fmla="*/ 9 w 9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8">
                <a:moveTo>
                  <a:pt x="1" y="2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7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6" y="8"/>
                  <a:pt x="6" y="8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21" name="Freeform 729"/>
          <p:cNvSpPr>
            <a:spLocks noChangeArrowheads="1"/>
          </p:cNvSpPr>
          <p:nvPr/>
        </p:nvSpPr>
        <p:spPr bwMode="auto">
          <a:xfrm>
            <a:off x="8742363" y="1711325"/>
            <a:ext cx="26987" cy="17463"/>
          </a:xfrm>
          <a:custGeom>
            <a:avLst/>
            <a:gdLst>
              <a:gd name="T0" fmla="*/ 0 w 9"/>
              <a:gd name="T1" fmla="*/ 2147483646 h 8"/>
              <a:gd name="T2" fmla="*/ 2147483646 w 9"/>
              <a:gd name="T3" fmla="*/ 2147483646 h 8"/>
              <a:gd name="T4" fmla="*/ 2147483646 w 9"/>
              <a:gd name="T5" fmla="*/ 0 h 8"/>
              <a:gd name="T6" fmla="*/ 2147483646 w 9"/>
              <a:gd name="T7" fmla="*/ 2147483646 h 8"/>
              <a:gd name="T8" fmla="*/ 2147483646 w 9"/>
              <a:gd name="T9" fmla="*/ 2147483646 h 8"/>
              <a:gd name="T10" fmla="*/ 2147483646 w 9"/>
              <a:gd name="T11" fmla="*/ 2147483646 h 8"/>
              <a:gd name="T12" fmla="*/ 2147483646 w 9"/>
              <a:gd name="T13" fmla="*/ 2147483646 h 8"/>
              <a:gd name="T14" fmla="*/ 0 w 9"/>
              <a:gd name="T15" fmla="*/ 2147483646 h 8"/>
              <a:gd name="T16" fmla="*/ 0 w 9"/>
              <a:gd name="T17" fmla="*/ 2147483646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8"/>
              <a:gd name="T29" fmla="*/ 9 w 9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8">
                <a:moveTo>
                  <a:pt x="0" y="2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6"/>
                  <a:pt x="8" y="7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6" y="8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22" name="Freeform 730"/>
          <p:cNvSpPr>
            <a:spLocks noChangeArrowheads="1"/>
          </p:cNvSpPr>
          <p:nvPr/>
        </p:nvSpPr>
        <p:spPr bwMode="auto">
          <a:xfrm>
            <a:off x="8731250" y="1722438"/>
            <a:ext cx="23813" cy="17462"/>
          </a:xfrm>
          <a:custGeom>
            <a:avLst/>
            <a:gdLst>
              <a:gd name="T0" fmla="*/ 0 w 8"/>
              <a:gd name="T1" fmla="*/ 2147483646 h 8"/>
              <a:gd name="T2" fmla="*/ 2147483646 w 8"/>
              <a:gd name="T3" fmla="*/ 2147483646 h 8"/>
              <a:gd name="T4" fmla="*/ 2147483646 w 8"/>
              <a:gd name="T5" fmla="*/ 0 h 8"/>
              <a:gd name="T6" fmla="*/ 2147483646 w 8"/>
              <a:gd name="T7" fmla="*/ 2147483646 h 8"/>
              <a:gd name="T8" fmla="*/ 2147483646 w 8"/>
              <a:gd name="T9" fmla="*/ 2147483646 h 8"/>
              <a:gd name="T10" fmla="*/ 2147483646 w 8"/>
              <a:gd name="T11" fmla="*/ 2147483646 h 8"/>
              <a:gd name="T12" fmla="*/ 2147483646 w 8"/>
              <a:gd name="T13" fmla="*/ 2147483646 h 8"/>
              <a:gd name="T14" fmla="*/ 0 w 8"/>
              <a:gd name="T15" fmla="*/ 2147483646 h 8"/>
              <a:gd name="T16" fmla="*/ 0 w 8"/>
              <a:gd name="T17" fmla="*/ 2147483646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"/>
              <a:gd name="T28" fmla="*/ 0 h 8"/>
              <a:gd name="T29" fmla="*/ 8 w 8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" h="8">
                <a:moveTo>
                  <a:pt x="0" y="2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6"/>
                  <a:pt x="8" y="7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5" y="8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23" name="Freeform 731"/>
          <p:cNvSpPr>
            <a:spLocks noChangeArrowheads="1"/>
          </p:cNvSpPr>
          <p:nvPr/>
        </p:nvSpPr>
        <p:spPr bwMode="auto">
          <a:xfrm>
            <a:off x="8715375" y="1733550"/>
            <a:ext cx="26988" cy="17463"/>
          </a:xfrm>
          <a:custGeom>
            <a:avLst/>
            <a:gdLst>
              <a:gd name="T0" fmla="*/ 2147483646 w 9"/>
              <a:gd name="T1" fmla="*/ 2147483646 h 8"/>
              <a:gd name="T2" fmla="*/ 2147483646 w 9"/>
              <a:gd name="T3" fmla="*/ 2147483646 h 8"/>
              <a:gd name="T4" fmla="*/ 2147483646 w 9"/>
              <a:gd name="T5" fmla="*/ 0 h 8"/>
              <a:gd name="T6" fmla="*/ 2147483646 w 9"/>
              <a:gd name="T7" fmla="*/ 2147483646 h 8"/>
              <a:gd name="T8" fmla="*/ 2147483646 w 9"/>
              <a:gd name="T9" fmla="*/ 2147483646 h 8"/>
              <a:gd name="T10" fmla="*/ 2147483646 w 9"/>
              <a:gd name="T11" fmla="*/ 2147483646 h 8"/>
              <a:gd name="T12" fmla="*/ 2147483646 w 9"/>
              <a:gd name="T13" fmla="*/ 2147483646 h 8"/>
              <a:gd name="T14" fmla="*/ 2147483646 w 9"/>
              <a:gd name="T15" fmla="*/ 2147483646 h 8"/>
              <a:gd name="T16" fmla="*/ 2147483646 w 9"/>
              <a:gd name="T17" fmla="*/ 2147483646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8"/>
              <a:gd name="T29" fmla="*/ 9 w 9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8">
                <a:moveTo>
                  <a:pt x="1" y="2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3" y="0"/>
                  <a:pt x="3" y="0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7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6" y="8"/>
                  <a:pt x="6" y="8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24" name="Freeform 732"/>
          <p:cNvSpPr>
            <a:spLocks noChangeArrowheads="1"/>
          </p:cNvSpPr>
          <p:nvPr/>
        </p:nvSpPr>
        <p:spPr bwMode="auto">
          <a:xfrm>
            <a:off x="8704263" y="1744663"/>
            <a:ext cx="26987" cy="17462"/>
          </a:xfrm>
          <a:custGeom>
            <a:avLst/>
            <a:gdLst>
              <a:gd name="T0" fmla="*/ 0 w 9"/>
              <a:gd name="T1" fmla="*/ 2147483646 h 8"/>
              <a:gd name="T2" fmla="*/ 2147483646 w 9"/>
              <a:gd name="T3" fmla="*/ 2147483646 h 8"/>
              <a:gd name="T4" fmla="*/ 2147483646 w 9"/>
              <a:gd name="T5" fmla="*/ 0 h 8"/>
              <a:gd name="T6" fmla="*/ 2147483646 w 9"/>
              <a:gd name="T7" fmla="*/ 2147483646 h 8"/>
              <a:gd name="T8" fmla="*/ 2147483646 w 9"/>
              <a:gd name="T9" fmla="*/ 2147483646 h 8"/>
              <a:gd name="T10" fmla="*/ 2147483646 w 9"/>
              <a:gd name="T11" fmla="*/ 2147483646 h 8"/>
              <a:gd name="T12" fmla="*/ 2147483646 w 9"/>
              <a:gd name="T13" fmla="*/ 2147483646 h 8"/>
              <a:gd name="T14" fmla="*/ 0 w 9"/>
              <a:gd name="T15" fmla="*/ 2147483646 h 8"/>
              <a:gd name="T16" fmla="*/ 0 w 9"/>
              <a:gd name="T17" fmla="*/ 2147483646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8"/>
              <a:gd name="T29" fmla="*/ 9 w 9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8">
                <a:moveTo>
                  <a:pt x="0" y="2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3" y="0"/>
                  <a:pt x="3" y="0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6"/>
                  <a:pt x="8" y="7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6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25" name="Freeform 733"/>
          <p:cNvSpPr>
            <a:spLocks noChangeArrowheads="1"/>
          </p:cNvSpPr>
          <p:nvPr/>
        </p:nvSpPr>
        <p:spPr bwMode="auto">
          <a:xfrm>
            <a:off x="8691563" y="1755775"/>
            <a:ext cx="23812" cy="17463"/>
          </a:xfrm>
          <a:custGeom>
            <a:avLst/>
            <a:gdLst>
              <a:gd name="T0" fmla="*/ 0 w 8"/>
              <a:gd name="T1" fmla="*/ 2147483646 h 8"/>
              <a:gd name="T2" fmla="*/ 2147483646 w 8"/>
              <a:gd name="T3" fmla="*/ 2147483646 h 8"/>
              <a:gd name="T4" fmla="*/ 2147483646 w 8"/>
              <a:gd name="T5" fmla="*/ 0 h 8"/>
              <a:gd name="T6" fmla="*/ 2147483646 w 8"/>
              <a:gd name="T7" fmla="*/ 2147483646 h 8"/>
              <a:gd name="T8" fmla="*/ 2147483646 w 8"/>
              <a:gd name="T9" fmla="*/ 2147483646 h 8"/>
              <a:gd name="T10" fmla="*/ 2147483646 w 8"/>
              <a:gd name="T11" fmla="*/ 2147483646 h 8"/>
              <a:gd name="T12" fmla="*/ 2147483646 w 8"/>
              <a:gd name="T13" fmla="*/ 2147483646 h 8"/>
              <a:gd name="T14" fmla="*/ 0 w 8"/>
              <a:gd name="T15" fmla="*/ 2147483646 h 8"/>
              <a:gd name="T16" fmla="*/ 0 w 8"/>
              <a:gd name="T17" fmla="*/ 2147483646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8"/>
              <a:gd name="T28" fmla="*/ 0 h 8"/>
              <a:gd name="T29" fmla="*/ 8 w 8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8" h="8">
                <a:moveTo>
                  <a:pt x="0" y="2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6"/>
                  <a:pt x="8" y="7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5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26" name="Freeform 734"/>
          <p:cNvSpPr>
            <a:spLocks noChangeArrowheads="1"/>
          </p:cNvSpPr>
          <p:nvPr/>
        </p:nvSpPr>
        <p:spPr bwMode="auto">
          <a:xfrm>
            <a:off x="8677275" y="1768475"/>
            <a:ext cx="26988" cy="17463"/>
          </a:xfrm>
          <a:custGeom>
            <a:avLst/>
            <a:gdLst>
              <a:gd name="T0" fmla="*/ 2147483646 w 9"/>
              <a:gd name="T1" fmla="*/ 2147483646 h 8"/>
              <a:gd name="T2" fmla="*/ 2147483646 w 9"/>
              <a:gd name="T3" fmla="*/ 2147483646 h 8"/>
              <a:gd name="T4" fmla="*/ 2147483646 w 9"/>
              <a:gd name="T5" fmla="*/ 2147483646 h 8"/>
              <a:gd name="T6" fmla="*/ 2147483646 w 9"/>
              <a:gd name="T7" fmla="*/ 2147483646 h 8"/>
              <a:gd name="T8" fmla="*/ 2147483646 w 9"/>
              <a:gd name="T9" fmla="*/ 2147483646 h 8"/>
              <a:gd name="T10" fmla="*/ 2147483646 w 9"/>
              <a:gd name="T11" fmla="*/ 2147483646 h 8"/>
              <a:gd name="T12" fmla="*/ 2147483646 w 9"/>
              <a:gd name="T13" fmla="*/ 2147483646 h 8"/>
              <a:gd name="T14" fmla="*/ 2147483646 w 9"/>
              <a:gd name="T15" fmla="*/ 2147483646 h 8"/>
              <a:gd name="T16" fmla="*/ 2147483646 w 9"/>
              <a:gd name="T17" fmla="*/ 2147483646 h 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"/>
              <a:gd name="T28" fmla="*/ 0 h 8"/>
              <a:gd name="T29" fmla="*/ 9 w 9"/>
              <a:gd name="T30" fmla="*/ 8 h 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" h="8">
                <a:moveTo>
                  <a:pt x="1" y="2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3" y="0"/>
                  <a:pt x="3" y="1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7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6" y="8"/>
                  <a:pt x="6" y="8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827" name="Picture 735"/>
          <p:cNvPicPr>
            <a:picLocks noChangeAspect="1" noChangeArrowheads="1"/>
          </p:cNvPicPr>
          <p:nvPr/>
        </p:nvPicPr>
        <p:blipFill>
          <a:blip r:embed="rId6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1585913"/>
            <a:ext cx="279400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28" name="Freeform 736"/>
          <p:cNvSpPr>
            <a:spLocks noChangeArrowheads="1"/>
          </p:cNvSpPr>
          <p:nvPr/>
        </p:nvSpPr>
        <p:spPr bwMode="auto">
          <a:xfrm>
            <a:off x="8547100" y="1619250"/>
            <a:ext cx="198438" cy="147638"/>
          </a:xfrm>
          <a:custGeom>
            <a:avLst/>
            <a:gdLst>
              <a:gd name="T0" fmla="*/ 2147483646 w 66"/>
              <a:gd name="T1" fmla="*/ 2147483646 h 66"/>
              <a:gd name="T2" fmla="*/ 2147483646 w 66"/>
              <a:gd name="T3" fmla="*/ 2147483646 h 66"/>
              <a:gd name="T4" fmla="*/ 2147483646 w 66"/>
              <a:gd name="T5" fmla="*/ 2147483646 h 66"/>
              <a:gd name="T6" fmla="*/ 2147483646 w 66"/>
              <a:gd name="T7" fmla="*/ 2147483646 h 66"/>
              <a:gd name="T8" fmla="*/ 2147483646 w 66"/>
              <a:gd name="T9" fmla="*/ 2147483646 h 66"/>
              <a:gd name="T10" fmla="*/ 2147483646 w 66"/>
              <a:gd name="T11" fmla="*/ 2147483646 h 66"/>
              <a:gd name="T12" fmla="*/ 2147483646 w 66"/>
              <a:gd name="T13" fmla="*/ 2147483646 h 66"/>
              <a:gd name="T14" fmla="*/ 2147483646 w 66"/>
              <a:gd name="T15" fmla="*/ 2147483646 h 66"/>
              <a:gd name="T16" fmla="*/ 2147483646 w 66"/>
              <a:gd name="T17" fmla="*/ 2147483646 h 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6"/>
              <a:gd name="T28" fmla="*/ 0 h 66"/>
              <a:gd name="T29" fmla="*/ 66 w 66"/>
              <a:gd name="T30" fmla="*/ 66 h 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6" h="66">
                <a:moveTo>
                  <a:pt x="1" y="37"/>
                </a:moveTo>
                <a:cubicBezTo>
                  <a:pt x="28" y="1"/>
                  <a:pt x="28" y="1"/>
                  <a:pt x="28" y="1"/>
                </a:cubicBezTo>
                <a:cubicBezTo>
                  <a:pt x="29" y="0"/>
                  <a:pt x="30" y="0"/>
                  <a:pt x="31" y="1"/>
                </a:cubicBezTo>
                <a:cubicBezTo>
                  <a:pt x="43" y="9"/>
                  <a:pt x="54" y="18"/>
                  <a:pt x="65" y="27"/>
                </a:cubicBezTo>
                <a:cubicBezTo>
                  <a:pt x="66" y="28"/>
                  <a:pt x="66" y="29"/>
                  <a:pt x="65" y="30"/>
                </a:cubicBezTo>
                <a:cubicBezTo>
                  <a:pt x="36" y="65"/>
                  <a:pt x="36" y="65"/>
                  <a:pt x="36" y="65"/>
                </a:cubicBezTo>
                <a:cubicBezTo>
                  <a:pt x="36" y="66"/>
                  <a:pt x="34" y="66"/>
                  <a:pt x="33" y="65"/>
                </a:cubicBezTo>
                <a:cubicBezTo>
                  <a:pt x="22" y="57"/>
                  <a:pt x="12" y="48"/>
                  <a:pt x="1" y="40"/>
                </a:cubicBezTo>
                <a:cubicBezTo>
                  <a:pt x="0" y="40"/>
                  <a:pt x="0" y="38"/>
                  <a:pt x="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829" name="Picture 737"/>
          <p:cNvPicPr>
            <a:picLocks noChangeAspect="1" noChangeArrowheads="1"/>
          </p:cNvPicPr>
          <p:nvPr/>
        </p:nvPicPr>
        <p:blipFill>
          <a:blip r:embed="rId6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388" y="1627188"/>
            <a:ext cx="17145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30" name="Freeform 738"/>
          <p:cNvSpPr>
            <a:spLocks noChangeArrowheads="1"/>
          </p:cNvSpPr>
          <p:nvPr/>
        </p:nvSpPr>
        <p:spPr bwMode="auto">
          <a:xfrm>
            <a:off x="8599488" y="1654175"/>
            <a:ext cx="95250" cy="73025"/>
          </a:xfrm>
          <a:custGeom>
            <a:avLst/>
            <a:gdLst>
              <a:gd name="T0" fmla="*/ 2147483646 w 32"/>
              <a:gd name="T1" fmla="*/ 2147483646 h 33"/>
              <a:gd name="T2" fmla="*/ 2147483646 w 32"/>
              <a:gd name="T3" fmla="*/ 2147483646 h 33"/>
              <a:gd name="T4" fmla="*/ 2147483646 w 32"/>
              <a:gd name="T5" fmla="*/ 2147483646 h 33"/>
              <a:gd name="T6" fmla="*/ 2147483646 w 32"/>
              <a:gd name="T7" fmla="*/ 2147483646 h 33"/>
              <a:gd name="T8" fmla="*/ 2147483646 w 32"/>
              <a:gd name="T9" fmla="*/ 2147483646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2"/>
              <a:gd name="T16" fmla="*/ 0 h 33"/>
              <a:gd name="T17" fmla="*/ 32 w 32"/>
              <a:gd name="T18" fmla="*/ 33 h 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2" h="33">
                <a:moveTo>
                  <a:pt x="7" y="28"/>
                </a:moveTo>
                <a:cubicBezTo>
                  <a:pt x="1" y="23"/>
                  <a:pt x="0" y="14"/>
                  <a:pt x="5" y="8"/>
                </a:cubicBezTo>
                <a:cubicBezTo>
                  <a:pt x="10" y="1"/>
                  <a:pt x="19" y="0"/>
                  <a:pt x="25" y="5"/>
                </a:cubicBezTo>
                <a:cubicBezTo>
                  <a:pt x="31" y="10"/>
                  <a:pt x="32" y="19"/>
                  <a:pt x="27" y="25"/>
                </a:cubicBezTo>
                <a:cubicBezTo>
                  <a:pt x="22" y="32"/>
                  <a:pt x="13" y="33"/>
                  <a:pt x="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831" name="Picture 739"/>
          <p:cNvPicPr>
            <a:picLocks noChangeAspect="1" noChangeArrowheads="1"/>
          </p:cNvPicPr>
          <p:nvPr/>
        </p:nvPicPr>
        <p:blipFill>
          <a:blip r:embed="rId6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300" y="1674813"/>
            <a:ext cx="44450" cy="3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32" name="Picture 740"/>
          <p:cNvPicPr>
            <a:picLocks noChangeAspect="1" noChangeArrowheads="1"/>
          </p:cNvPicPr>
          <p:nvPr/>
        </p:nvPicPr>
        <p:blipFill>
          <a:blip r:embed="rId6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2825" y="1677988"/>
            <a:ext cx="53975" cy="4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33" name="Picture 741"/>
          <p:cNvPicPr>
            <a:picLocks noChangeAspect="1" noChangeArrowheads="1"/>
          </p:cNvPicPr>
          <p:nvPr/>
        </p:nvPicPr>
        <p:blipFill>
          <a:blip r:embed="rId6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900" y="1676400"/>
            <a:ext cx="6350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34" name="秘书处文字"/>
          <p:cNvSpPr>
            <a:spLocks noChangeArrowheads="1"/>
          </p:cNvSpPr>
          <p:nvPr/>
        </p:nvSpPr>
        <p:spPr bwMode="auto">
          <a:xfrm>
            <a:off x="2801938" y="1752600"/>
            <a:ext cx="65944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PowerPoint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Template</a:t>
            </a:r>
            <a:endParaRPr lang="zh-CN" altLang="en-US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35" name="Freeform 8"/>
          <p:cNvSpPr>
            <a:spLocks noEditPoints="1" noChangeArrowheads="1"/>
          </p:cNvSpPr>
          <p:nvPr/>
        </p:nvSpPr>
        <p:spPr bwMode="auto">
          <a:xfrm>
            <a:off x="457200" y="1333500"/>
            <a:ext cx="2124075" cy="2174875"/>
          </a:xfrm>
          <a:custGeom>
            <a:avLst/>
            <a:gdLst>
              <a:gd name="T0" fmla="*/ 2147483646 w 108"/>
              <a:gd name="T1" fmla="*/ 2147483646 h 107"/>
              <a:gd name="T2" fmla="*/ 2147483646 w 108"/>
              <a:gd name="T3" fmla="*/ 2147483646 h 107"/>
              <a:gd name="T4" fmla="*/ 2147483646 w 108"/>
              <a:gd name="T5" fmla="*/ 2147483646 h 107"/>
              <a:gd name="T6" fmla="*/ 2147483646 w 108"/>
              <a:gd name="T7" fmla="*/ 2147483646 h 107"/>
              <a:gd name="T8" fmla="*/ 2147483646 w 108"/>
              <a:gd name="T9" fmla="*/ 2147483646 h 107"/>
              <a:gd name="T10" fmla="*/ 2147483646 w 108"/>
              <a:gd name="T11" fmla="*/ 2147483646 h 107"/>
              <a:gd name="T12" fmla="*/ 2147483646 w 108"/>
              <a:gd name="T13" fmla="*/ 2147483646 h 107"/>
              <a:gd name="T14" fmla="*/ 2147483646 w 108"/>
              <a:gd name="T15" fmla="*/ 2147483646 h 107"/>
              <a:gd name="T16" fmla="*/ 2147483646 w 108"/>
              <a:gd name="T17" fmla="*/ 2147483646 h 107"/>
              <a:gd name="T18" fmla="*/ 2147483646 w 108"/>
              <a:gd name="T19" fmla="*/ 2147483646 h 107"/>
              <a:gd name="T20" fmla="*/ 2147483646 w 108"/>
              <a:gd name="T21" fmla="*/ 2147483646 h 107"/>
              <a:gd name="T22" fmla="*/ 2147483646 w 108"/>
              <a:gd name="T23" fmla="*/ 2147483646 h 107"/>
              <a:gd name="T24" fmla="*/ 2147483646 w 108"/>
              <a:gd name="T25" fmla="*/ 2147483646 h 107"/>
              <a:gd name="T26" fmla="*/ 2147483646 w 108"/>
              <a:gd name="T27" fmla="*/ 2147483646 h 107"/>
              <a:gd name="T28" fmla="*/ 2147483646 w 108"/>
              <a:gd name="T29" fmla="*/ 2147483646 h 107"/>
              <a:gd name="T30" fmla="*/ 2147483646 w 108"/>
              <a:gd name="T31" fmla="*/ 2147483646 h 107"/>
              <a:gd name="T32" fmla="*/ 2147483646 w 108"/>
              <a:gd name="T33" fmla="*/ 2147483646 h 107"/>
              <a:gd name="T34" fmla="*/ 2147483646 w 108"/>
              <a:gd name="T35" fmla="*/ 2147483646 h 107"/>
              <a:gd name="T36" fmla="*/ 2147483646 w 108"/>
              <a:gd name="T37" fmla="*/ 2147483646 h 107"/>
              <a:gd name="T38" fmla="*/ 2147483646 w 108"/>
              <a:gd name="T39" fmla="*/ 2147483646 h 107"/>
              <a:gd name="T40" fmla="*/ 2147483646 w 108"/>
              <a:gd name="T41" fmla="*/ 2147483646 h 107"/>
              <a:gd name="T42" fmla="*/ 2147483646 w 108"/>
              <a:gd name="T43" fmla="*/ 2147483646 h 107"/>
              <a:gd name="T44" fmla="*/ 2147483646 w 108"/>
              <a:gd name="T45" fmla="*/ 2147483646 h 107"/>
              <a:gd name="T46" fmla="*/ 2147483646 w 108"/>
              <a:gd name="T47" fmla="*/ 2147483646 h 107"/>
              <a:gd name="T48" fmla="*/ 2147483646 w 108"/>
              <a:gd name="T49" fmla="*/ 2147483646 h 107"/>
              <a:gd name="T50" fmla="*/ 2147483646 w 108"/>
              <a:gd name="T51" fmla="*/ 2147483646 h 107"/>
              <a:gd name="T52" fmla="*/ 2147483646 w 108"/>
              <a:gd name="T53" fmla="*/ 2147483646 h 107"/>
              <a:gd name="T54" fmla="*/ 2147483646 w 108"/>
              <a:gd name="T55" fmla="*/ 2147483646 h 107"/>
              <a:gd name="T56" fmla="*/ 2147483646 w 108"/>
              <a:gd name="T57" fmla="*/ 2147483646 h 107"/>
              <a:gd name="T58" fmla="*/ 2147483646 w 108"/>
              <a:gd name="T59" fmla="*/ 2147483646 h 107"/>
              <a:gd name="T60" fmla="*/ 2147483646 w 108"/>
              <a:gd name="T61" fmla="*/ 2147483646 h 107"/>
              <a:gd name="T62" fmla="*/ 2147483646 w 108"/>
              <a:gd name="T63" fmla="*/ 2147483646 h 107"/>
              <a:gd name="T64" fmla="*/ 2147483646 w 108"/>
              <a:gd name="T65" fmla="*/ 2147483646 h 107"/>
              <a:gd name="T66" fmla="*/ 2147483646 w 108"/>
              <a:gd name="T67" fmla="*/ 2147483646 h 107"/>
              <a:gd name="T68" fmla="*/ 2147483646 w 108"/>
              <a:gd name="T69" fmla="*/ 2147483646 h 107"/>
              <a:gd name="T70" fmla="*/ 2147483646 w 108"/>
              <a:gd name="T71" fmla="*/ 2147483646 h 107"/>
              <a:gd name="T72" fmla="*/ 2147483646 w 108"/>
              <a:gd name="T73" fmla="*/ 2147483646 h 107"/>
              <a:gd name="T74" fmla="*/ 2147483646 w 108"/>
              <a:gd name="T75" fmla="*/ 2147483646 h 107"/>
              <a:gd name="T76" fmla="*/ 2147483646 w 108"/>
              <a:gd name="T77" fmla="*/ 2147483646 h 107"/>
              <a:gd name="T78" fmla="*/ 2147483646 w 108"/>
              <a:gd name="T79" fmla="*/ 2147483646 h 107"/>
              <a:gd name="T80" fmla="*/ 2147483646 w 108"/>
              <a:gd name="T81" fmla="*/ 2147483646 h 107"/>
              <a:gd name="T82" fmla="*/ 2147483646 w 108"/>
              <a:gd name="T83" fmla="*/ 2147483646 h 107"/>
              <a:gd name="T84" fmla="*/ 2147483646 w 108"/>
              <a:gd name="T85" fmla="*/ 2147483646 h 107"/>
              <a:gd name="T86" fmla="*/ 2147483646 w 108"/>
              <a:gd name="T87" fmla="*/ 2147483646 h 107"/>
              <a:gd name="T88" fmla="*/ 2147483646 w 108"/>
              <a:gd name="T89" fmla="*/ 2147483646 h 107"/>
              <a:gd name="T90" fmla="*/ 2147483646 w 108"/>
              <a:gd name="T91" fmla="*/ 2147483646 h 107"/>
              <a:gd name="T92" fmla="*/ 2147483646 w 108"/>
              <a:gd name="T93" fmla="*/ 2147483646 h 107"/>
              <a:gd name="T94" fmla="*/ 2147483646 w 108"/>
              <a:gd name="T95" fmla="*/ 2147483646 h 107"/>
              <a:gd name="T96" fmla="*/ 2147483646 w 108"/>
              <a:gd name="T97" fmla="*/ 2147483646 h 107"/>
              <a:gd name="T98" fmla="*/ 2147483646 w 108"/>
              <a:gd name="T99" fmla="*/ 2147483646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36" name="Freeform 50"/>
          <p:cNvSpPr>
            <a:spLocks noEditPoints="1" noChangeArrowheads="1"/>
          </p:cNvSpPr>
          <p:nvPr/>
        </p:nvSpPr>
        <p:spPr bwMode="auto">
          <a:xfrm>
            <a:off x="250825" y="4105275"/>
            <a:ext cx="819150" cy="914400"/>
          </a:xfrm>
          <a:custGeom>
            <a:avLst/>
            <a:gdLst>
              <a:gd name="T0" fmla="*/ 2147483646 w 109"/>
              <a:gd name="T1" fmla="*/ 2147483646 h 104"/>
              <a:gd name="T2" fmla="*/ 2147483646 w 109"/>
              <a:gd name="T3" fmla="*/ 2147483646 h 104"/>
              <a:gd name="T4" fmla="*/ 2147483646 w 109"/>
              <a:gd name="T5" fmla="*/ 2147483646 h 104"/>
              <a:gd name="T6" fmla="*/ 2147483646 w 109"/>
              <a:gd name="T7" fmla="*/ 2147483646 h 104"/>
              <a:gd name="T8" fmla="*/ 2147483646 w 109"/>
              <a:gd name="T9" fmla="*/ 2147483646 h 104"/>
              <a:gd name="T10" fmla="*/ 2147483646 w 109"/>
              <a:gd name="T11" fmla="*/ 2147483646 h 104"/>
              <a:gd name="T12" fmla="*/ 2147483646 w 109"/>
              <a:gd name="T13" fmla="*/ 2147483646 h 104"/>
              <a:gd name="T14" fmla="*/ 2147483646 w 109"/>
              <a:gd name="T15" fmla="*/ 2147483646 h 104"/>
              <a:gd name="T16" fmla="*/ 2147483646 w 109"/>
              <a:gd name="T17" fmla="*/ 2147483646 h 104"/>
              <a:gd name="T18" fmla="*/ 2147483646 w 109"/>
              <a:gd name="T19" fmla="*/ 0 h 104"/>
              <a:gd name="T20" fmla="*/ 2147483646 w 109"/>
              <a:gd name="T21" fmla="*/ 2147483646 h 104"/>
              <a:gd name="T22" fmla="*/ 2147483646 w 109"/>
              <a:gd name="T23" fmla="*/ 2147483646 h 104"/>
              <a:gd name="T24" fmla="*/ 2147483646 w 109"/>
              <a:gd name="T25" fmla="*/ 2147483646 h 104"/>
              <a:gd name="T26" fmla="*/ 2147483646 w 109"/>
              <a:gd name="T27" fmla="*/ 2147483646 h 104"/>
              <a:gd name="T28" fmla="*/ 2147483646 w 109"/>
              <a:gd name="T29" fmla="*/ 2147483646 h 104"/>
              <a:gd name="T30" fmla="*/ 2147483646 w 109"/>
              <a:gd name="T31" fmla="*/ 2147483646 h 104"/>
              <a:gd name="T32" fmla="*/ 2147483646 w 109"/>
              <a:gd name="T33" fmla="*/ 2147483646 h 104"/>
              <a:gd name="T34" fmla="*/ 2147483646 w 109"/>
              <a:gd name="T35" fmla="*/ 2147483646 h 104"/>
              <a:gd name="T36" fmla="*/ 2147483646 w 109"/>
              <a:gd name="T37" fmla="*/ 2147483646 h 104"/>
              <a:gd name="T38" fmla="*/ 2147483646 w 109"/>
              <a:gd name="T39" fmla="*/ 2147483646 h 104"/>
              <a:gd name="T40" fmla="*/ 2147483646 w 109"/>
              <a:gd name="T41" fmla="*/ 2147483646 h 104"/>
              <a:gd name="T42" fmla="*/ 2147483646 w 109"/>
              <a:gd name="T43" fmla="*/ 2147483646 h 104"/>
              <a:gd name="T44" fmla="*/ 2147483646 w 109"/>
              <a:gd name="T45" fmla="*/ 2147483646 h 104"/>
              <a:gd name="T46" fmla="*/ 2147483646 w 109"/>
              <a:gd name="T47" fmla="*/ 2147483646 h 104"/>
              <a:gd name="T48" fmla="*/ 2147483646 w 109"/>
              <a:gd name="T49" fmla="*/ 2147483646 h 104"/>
              <a:gd name="T50" fmla="*/ 2147483646 w 109"/>
              <a:gd name="T51" fmla="*/ 2147483646 h 104"/>
              <a:gd name="T52" fmla="*/ 2147483646 w 109"/>
              <a:gd name="T53" fmla="*/ 2147483646 h 104"/>
              <a:gd name="T54" fmla="*/ 2147483646 w 109"/>
              <a:gd name="T55" fmla="*/ 2147483646 h 104"/>
              <a:gd name="T56" fmla="*/ 2147483646 w 109"/>
              <a:gd name="T57" fmla="*/ 2147483646 h 104"/>
              <a:gd name="T58" fmla="*/ 2147483646 w 109"/>
              <a:gd name="T59" fmla="*/ 2147483646 h 104"/>
              <a:gd name="T60" fmla="*/ 2147483646 w 109"/>
              <a:gd name="T61" fmla="*/ 2147483646 h 104"/>
              <a:gd name="T62" fmla="*/ 2147483646 w 109"/>
              <a:gd name="T63" fmla="*/ 2147483646 h 104"/>
              <a:gd name="T64" fmla="*/ 2147483646 w 109"/>
              <a:gd name="T65" fmla="*/ 2147483646 h 104"/>
              <a:gd name="T66" fmla="*/ 2147483646 w 109"/>
              <a:gd name="T67" fmla="*/ 2147483646 h 104"/>
              <a:gd name="T68" fmla="*/ 2147483646 w 109"/>
              <a:gd name="T69" fmla="*/ 2147483646 h 104"/>
              <a:gd name="T70" fmla="*/ 2147483646 w 109"/>
              <a:gd name="T71" fmla="*/ 2147483646 h 104"/>
              <a:gd name="T72" fmla="*/ 2147483646 w 109"/>
              <a:gd name="T73" fmla="*/ 2147483646 h 104"/>
              <a:gd name="T74" fmla="*/ 2147483646 w 109"/>
              <a:gd name="T75" fmla="*/ 2147483646 h 104"/>
              <a:gd name="T76" fmla="*/ 2147483646 w 109"/>
              <a:gd name="T77" fmla="*/ 2147483646 h 104"/>
              <a:gd name="T78" fmla="*/ 2147483646 w 109"/>
              <a:gd name="T79" fmla="*/ 2147483646 h 104"/>
              <a:gd name="T80" fmla="*/ 2147483646 w 109"/>
              <a:gd name="T81" fmla="*/ 2147483646 h 104"/>
              <a:gd name="T82" fmla="*/ 2147483646 w 109"/>
              <a:gd name="T83" fmla="*/ 2147483646 h 104"/>
              <a:gd name="T84" fmla="*/ 2147483646 w 109"/>
              <a:gd name="T85" fmla="*/ 2147483646 h 104"/>
              <a:gd name="T86" fmla="*/ 2147483646 w 109"/>
              <a:gd name="T87" fmla="*/ 2147483646 h 104"/>
              <a:gd name="T88" fmla="*/ 2147483646 w 109"/>
              <a:gd name="T89" fmla="*/ 2147483646 h 104"/>
              <a:gd name="T90" fmla="*/ 2147483646 w 109"/>
              <a:gd name="T91" fmla="*/ 2147483646 h 104"/>
              <a:gd name="T92" fmla="*/ 2147483646 w 109"/>
              <a:gd name="T93" fmla="*/ 2147483646 h 10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9"/>
              <a:gd name="T142" fmla="*/ 0 h 104"/>
              <a:gd name="T143" fmla="*/ 109 w 109"/>
              <a:gd name="T144" fmla="*/ 104 h 10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37" name="矩形 747"/>
          <p:cNvSpPr>
            <a:spLocks noChangeArrowheads="1"/>
          </p:cNvSpPr>
          <p:nvPr/>
        </p:nvSpPr>
        <p:spPr bwMode="auto">
          <a:xfrm>
            <a:off x="1082675" y="4457700"/>
            <a:ext cx="2092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logo</a:t>
            </a:r>
            <a:endParaRPr lang="zh-CN" altLang="en-US" sz="24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4838" name="Freeform 104"/>
          <p:cNvSpPr>
            <a:spLocks noEditPoints="1" noChangeArrowheads="1"/>
          </p:cNvSpPr>
          <p:nvPr/>
        </p:nvSpPr>
        <p:spPr bwMode="auto">
          <a:xfrm>
            <a:off x="7078663" y="1423988"/>
            <a:ext cx="412750" cy="444500"/>
          </a:xfrm>
          <a:custGeom>
            <a:avLst/>
            <a:gdLst>
              <a:gd name="T0" fmla="*/ 2147483646 w 82"/>
              <a:gd name="T1" fmla="*/ 2147483646 h 80"/>
              <a:gd name="T2" fmla="*/ 2147483646 w 82"/>
              <a:gd name="T3" fmla="*/ 2147483646 h 80"/>
              <a:gd name="T4" fmla="*/ 2147483646 w 82"/>
              <a:gd name="T5" fmla="*/ 2147483646 h 80"/>
              <a:gd name="T6" fmla="*/ 2147483646 w 82"/>
              <a:gd name="T7" fmla="*/ 2147483646 h 80"/>
              <a:gd name="T8" fmla="*/ 2147483646 w 82"/>
              <a:gd name="T9" fmla="*/ 2147483646 h 80"/>
              <a:gd name="T10" fmla="*/ 2147483646 w 82"/>
              <a:gd name="T11" fmla="*/ 2147483646 h 80"/>
              <a:gd name="T12" fmla="*/ 2147483646 w 82"/>
              <a:gd name="T13" fmla="*/ 2147483646 h 80"/>
              <a:gd name="T14" fmla="*/ 2147483646 w 82"/>
              <a:gd name="T15" fmla="*/ 2147483646 h 80"/>
              <a:gd name="T16" fmla="*/ 2147483646 w 82"/>
              <a:gd name="T17" fmla="*/ 2147483646 h 80"/>
              <a:gd name="T18" fmla="*/ 2147483646 w 82"/>
              <a:gd name="T19" fmla="*/ 2147483646 h 80"/>
              <a:gd name="T20" fmla="*/ 2147483646 w 82"/>
              <a:gd name="T21" fmla="*/ 2147483646 h 80"/>
              <a:gd name="T22" fmla="*/ 2147483646 w 82"/>
              <a:gd name="T23" fmla="*/ 2147483646 h 80"/>
              <a:gd name="T24" fmla="*/ 2147483646 w 82"/>
              <a:gd name="T25" fmla="*/ 2147483646 h 80"/>
              <a:gd name="T26" fmla="*/ 2147483646 w 82"/>
              <a:gd name="T27" fmla="*/ 2147483646 h 80"/>
              <a:gd name="T28" fmla="*/ 2147483646 w 82"/>
              <a:gd name="T29" fmla="*/ 2147483646 h 80"/>
              <a:gd name="T30" fmla="*/ 2147483646 w 82"/>
              <a:gd name="T31" fmla="*/ 2147483646 h 80"/>
              <a:gd name="T32" fmla="*/ 2147483646 w 82"/>
              <a:gd name="T33" fmla="*/ 2147483646 h 80"/>
              <a:gd name="T34" fmla="*/ 0 w 82"/>
              <a:gd name="T35" fmla="*/ 2147483646 h 80"/>
              <a:gd name="T36" fmla="*/ 2147483646 w 82"/>
              <a:gd name="T37" fmla="*/ 2147483646 h 80"/>
              <a:gd name="T38" fmla="*/ 2147483646 w 82"/>
              <a:gd name="T39" fmla="*/ 2147483646 h 80"/>
              <a:gd name="T40" fmla="*/ 2147483646 w 82"/>
              <a:gd name="T41" fmla="*/ 2147483646 h 80"/>
              <a:gd name="T42" fmla="*/ 2147483646 w 82"/>
              <a:gd name="T43" fmla="*/ 2147483646 h 80"/>
              <a:gd name="T44" fmla="*/ 2147483646 w 82"/>
              <a:gd name="T45" fmla="*/ 2147483646 h 80"/>
              <a:gd name="T46" fmla="*/ 2147483646 w 82"/>
              <a:gd name="T47" fmla="*/ 2147483646 h 80"/>
              <a:gd name="T48" fmla="*/ 2147483646 w 82"/>
              <a:gd name="T49" fmla="*/ 2147483646 h 80"/>
              <a:gd name="T50" fmla="*/ 2147483646 w 82"/>
              <a:gd name="T51" fmla="*/ 2147483646 h 80"/>
              <a:gd name="T52" fmla="*/ 2147483646 w 82"/>
              <a:gd name="T53" fmla="*/ 2147483646 h 80"/>
              <a:gd name="T54" fmla="*/ 2147483646 w 82"/>
              <a:gd name="T55" fmla="*/ 0 h 80"/>
              <a:gd name="T56" fmla="*/ 2147483646 w 82"/>
              <a:gd name="T57" fmla="*/ 2147483646 h 80"/>
              <a:gd name="T58" fmla="*/ 2147483646 w 82"/>
              <a:gd name="T59" fmla="*/ 2147483646 h 80"/>
              <a:gd name="T60" fmla="*/ 2147483646 w 82"/>
              <a:gd name="T61" fmla="*/ 2147483646 h 80"/>
              <a:gd name="T62" fmla="*/ 2147483646 w 82"/>
              <a:gd name="T63" fmla="*/ 0 h 8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2"/>
              <a:gd name="T97" fmla="*/ 0 h 80"/>
              <a:gd name="T98" fmla="*/ 82 w 82"/>
              <a:gd name="T99" fmla="*/ 80 h 8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114"/>
          <p:cNvSpPr>
            <a:spLocks noChangeArrowheads="1"/>
          </p:cNvSpPr>
          <p:nvPr/>
        </p:nvSpPr>
        <p:spPr bwMode="auto">
          <a:xfrm>
            <a:off x="2287588" y="-30163"/>
            <a:ext cx="4572000" cy="715963"/>
          </a:xfrm>
          <a:custGeom>
            <a:avLst/>
            <a:gdLst>
              <a:gd name="T0" fmla="*/ 0 w 1517"/>
              <a:gd name="T1" fmla="*/ 0 h 341"/>
              <a:gd name="T2" fmla="*/ 0 w 1517"/>
              <a:gd name="T3" fmla="*/ 2147483646 h 341"/>
              <a:gd name="T4" fmla="*/ 2147483646 w 1517"/>
              <a:gd name="T5" fmla="*/ 2147483646 h 341"/>
              <a:gd name="T6" fmla="*/ 2147483646 w 1517"/>
              <a:gd name="T7" fmla="*/ 2147483646 h 341"/>
              <a:gd name="T8" fmla="*/ 2147483646 w 1517"/>
              <a:gd name="T9" fmla="*/ 2147483646 h 341"/>
              <a:gd name="T10" fmla="*/ 2147483646 w 1517"/>
              <a:gd name="T11" fmla="*/ 0 h 341"/>
              <a:gd name="T12" fmla="*/ 2147483646 w 1517"/>
              <a:gd name="T13" fmla="*/ 0 h 341"/>
              <a:gd name="T14" fmla="*/ 0 w 1517"/>
              <a:gd name="T15" fmla="*/ 0 h 3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7"/>
              <a:gd name="T25" fmla="*/ 0 h 341"/>
              <a:gd name="T26" fmla="*/ 1517 w 1517"/>
              <a:gd name="T27" fmla="*/ 341 h 3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7" h="341">
                <a:moveTo>
                  <a:pt x="0" y="0"/>
                </a:moveTo>
                <a:cubicBezTo>
                  <a:pt x="0" y="231"/>
                  <a:pt x="0" y="231"/>
                  <a:pt x="0" y="231"/>
                </a:cubicBezTo>
                <a:cubicBezTo>
                  <a:pt x="0" y="291"/>
                  <a:pt x="49" y="341"/>
                  <a:pt x="110" y="341"/>
                </a:cubicBezTo>
                <a:cubicBezTo>
                  <a:pt x="1407" y="341"/>
                  <a:pt x="1407" y="341"/>
                  <a:pt x="1407" y="341"/>
                </a:cubicBezTo>
                <a:cubicBezTo>
                  <a:pt x="1468" y="341"/>
                  <a:pt x="1517" y="291"/>
                  <a:pt x="1517" y="231"/>
                </a:cubicBezTo>
                <a:cubicBezTo>
                  <a:pt x="1517" y="0"/>
                  <a:pt x="1517" y="0"/>
                  <a:pt x="1517" y="0"/>
                </a:cubicBezTo>
                <a:cubicBezTo>
                  <a:pt x="791" y="0"/>
                  <a:pt x="791" y="0"/>
                  <a:pt x="79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5" name="Freeform 115"/>
          <p:cNvSpPr>
            <a:spLocks noEditPoints="1" noChangeArrowheads="1"/>
          </p:cNvSpPr>
          <p:nvPr/>
        </p:nvSpPr>
        <p:spPr bwMode="auto">
          <a:xfrm>
            <a:off x="2341563" y="4763"/>
            <a:ext cx="4460875" cy="649287"/>
          </a:xfrm>
          <a:custGeom>
            <a:avLst/>
            <a:gdLst>
              <a:gd name="T0" fmla="*/ 2147483646 w 1480"/>
              <a:gd name="T1" fmla="*/ 0 h 310"/>
              <a:gd name="T2" fmla="*/ 0 w 1480"/>
              <a:gd name="T3" fmla="*/ 0 h 310"/>
              <a:gd name="T4" fmla="*/ 0 w 1480"/>
              <a:gd name="T5" fmla="*/ 2147483646 h 310"/>
              <a:gd name="T6" fmla="*/ 2147483646 w 1480"/>
              <a:gd name="T7" fmla="*/ 2147483646 h 310"/>
              <a:gd name="T8" fmla="*/ 2147483646 w 1480"/>
              <a:gd name="T9" fmla="*/ 2147483646 h 310"/>
              <a:gd name="T10" fmla="*/ 2147483646 w 1480"/>
              <a:gd name="T11" fmla="*/ 2147483646 h 310"/>
              <a:gd name="T12" fmla="*/ 2147483646 w 1480"/>
              <a:gd name="T13" fmla="*/ 0 h 310"/>
              <a:gd name="T14" fmla="*/ 2147483646 w 1480"/>
              <a:gd name="T15" fmla="*/ 0 h 310"/>
              <a:gd name="T16" fmla="*/ 2147483646 w 1480"/>
              <a:gd name="T17" fmla="*/ 2147483646 h 310"/>
              <a:gd name="T18" fmla="*/ 2147483646 w 1480"/>
              <a:gd name="T19" fmla="*/ 2147483646 h 310"/>
              <a:gd name="T20" fmla="*/ 2147483646 w 1480"/>
              <a:gd name="T21" fmla="*/ 2147483646 h 310"/>
              <a:gd name="T22" fmla="*/ 2147483646 w 1480"/>
              <a:gd name="T23" fmla="*/ 2147483646 h 310"/>
              <a:gd name="T24" fmla="*/ 2147483646 w 1480"/>
              <a:gd name="T25" fmla="*/ 2147483646 h 310"/>
              <a:gd name="T26" fmla="*/ 2147483646 w 1480"/>
              <a:gd name="T27" fmla="*/ 2147483646 h 310"/>
              <a:gd name="T28" fmla="*/ 2147483646 w 1480"/>
              <a:gd name="T29" fmla="*/ 2147483646 h 310"/>
              <a:gd name="T30" fmla="*/ 2147483646 w 1480"/>
              <a:gd name="T31" fmla="*/ 2147483646 h 3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80"/>
              <a:gd name="T49" fmla="*/ 0 h 310"/>
              <a:gd name="T50" fmla="*/ 1480 w 1480"/>
              <a:gd name="T51" fmla="*/ 310 h 3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80" h="310">
                <a:moveTo>
                  <a:pt x="77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65"/>
                  <a:pt x="48" y="310"/>
                  <a:pt x="108" y="310"/>
                </a:cubicBezTo>
                <a:cubicBezTo>
                  <a:pt x="1373" y="310"/>
                  <a:pt x="1373" y="310"/>
                  <a:pt x="1373" y="310"/>
                </a:cubicBezTo>
                <a:cubicBezTo>
                  <a:pt x="1432" y="310"/>
                  <a:pt x="1480" y="265"/>
                  <a:pt x="1480" y="210"/>
                </a:cubicBezTo>
                <a:cubicBezTo>
                  <a:pt x="1480" y="0"/>
                  <a:pt x="1480" y="0"/>
                  <a:pt x="1480" y="0"/>
                </a:cubicBezTo>
                <a:lnTo>
                  <a:pt x="773" y="0"/>
                </a:lnTo>
                <a:close/>
                <a:moveTo>
                  <a:pt x="1463" y="205"/>
                </a:moveTo>
                <a:cubicBezTo>
                  <a:pt x="1463" y="255"/>
                  <a:pt x="1416" y="296"/>
                  <a:pt x="1358" y="296"/>
                </a:cubicBezTo>
                <a:cubicBezTo>
                  <a:pt x="123" y="296"/>
                  <a:pt x="123" y="296"/>
                  <a:pt x="123" y="296"/>
                </a:cubicBezTo>
                <a:cubicBezTo>
                  <a:pt x="65" y="296"/>
                  <a:pt x="18" y="255"/>
                  <a:pt x="18" y="205"/>
                </a:cubicBezTo>
                <a:cubicBezTo>
                  <a:pt x="18" y="13"/>
                  <a:pt x="18" y="13"/>
                  <a:pt x="18" y="13"/>
                </a:cubicBezTo>
                <a:cubicBezTo>
                  <a:pt x="772" y="13"/>
                  <a:pt x="772" y="13"/>
                  <a:pt x="772" y="13"/>
                </a:cubicBezTo>
                <a:cubicBezTo>
                  <a:pt x="1463" y="13"/>
                  <a:pt x="1463" y="13"/>
                  <a:pt x="1463" y="13"/>
                </a:cubicBezTo>
                <a:lnTo>
                  <a:pt x="1463" y="2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6" name="Freeform 116"/>
          <p:cNvSpPr>
            <a:spLocks noEditPoints="1" noChangeArrowheads="1"/>
          </p:cNvSpPr>
          <p:nvPr/>
        </p:nvSpPr>
        <p:spPr bwMode="auto">
          <a:xfrm>
            <a:off x="3922713" y="217488"/>
            <a:ext cx="317500" cy="241300"/>
          </a:xfrm>
          <a:custGeom>
            <a:avLst/>
            <a:gdLst>
              <a:gd name="T0" fmla="*/ 2147483646 w 105"/>
              <a:gd name="T1" fmla="*/ 2147483646 h 115"/>
              <a:gd name="T2" fmla="*/ 2147483646 w 105"/>
              <a:gd name="T3" fmla="*/ 2147483646 h 115"/>
              <a:gd name="T4" fmla="*/ 0 w 105"/>
              <a:gd name="T5" fmla="*/ 2147483646 h 115"/>
              <a:gd name="T6" fmla="*/ 2147483646 w 105"/>
              <a:gd name="T7" fmla="*/ 0 h 115"/>
              <a:gd name="T8" fmla="*/ 2147483646 w 105"/>
              <a:gd name="T9" fmla="*/ 0 h 115"/>
              <a:gd name="T10" fmla="*/ 2147483646 w 105"/>
              <a:gd name="T11" fmla="*/ 2147483646 h 115"/>
              <a:gd name="T12" fmla="*/ 2147483646 w 105"/>
              <a:gd name="T13" fmla="*/ 2147483646 h 115"/>
              <a:gd name="T14" fmla="*/ 2147483646 w 105"/>
              <a:gd name="T15" fmla="*/ 2147483646 h 115"/>
              <a:gd name="T16" fmla="*/ 2147483646 w 105"/>
              <a:gd name="T17" fmla="*/ 2147483646 h 115"/>
              <a:gd name="T18" fmla="*/ 2147483646 w 105"/>
              <a:gd name="T19" fmla="*/ 2147483646 h 115"/>
              <a:gd name="T20" fmla="*/ 2147483646 w 105"/>
              <a:gd name="T21" fmla="*/ 2147483646 h 115"/>
              <a:gd name="T22" fmla="*/ 2147483646 w 105"/>
              <a:gd name="T23" fmla="*/ 2147483646 h 115"/>
              <a:gd name="T24" fmla="*/ 2147483646 w 105"/>
              <a:gd name="T25" fmla="*/ 2147483646 h 115"/>
              <a:gd name="T26" fmla="*/ 2147483646 w 105"/>
              <a:gd name="T27" fmla="*/ 2147483646 h 115"/>
              <a:gd name="T28" fmla="*/ 2147483646 w 105"/>
              <a:gd name="T29" fmla="*/ 2147483646 h 115"/>
              <a:gd name="T30" fmla="*/ 2147483646 w 105"/>
              <a:gd name="T31" fmla="*/ 2147483646 h 11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5"/>
              <a:gd name="T49" fmla="*/ 0 h 115"/>
              <a:gd name="T50" fmla="*/ 105 w 105"/>
              <a:gd name="T51" fmla="*/ 115 h 11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5" h="115">
                <a:moveTo>
                  <a:pt x="35" y="85"/>
                </a:moveTo>
                <a:cubicBezTo>
                  <a:pt x="27" y="115"/>
                  <a:pt x="27" y="115"/>
                  <a:pt x="27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68" y="85"/>
                  <a:pt x="68" y="85"/>
                  <a:pt x="68" y="85"/>
                </a:cubicBezTo>
                <a:lnTo>
                  <a:pt x="35" y="85"/>
                </a:lnTo>
                <a:close/>
                <a:moveTo>
                  <a:pt x="64" y="66"/>
                </a:moveTo>
                <a:cubicBezTo>
                  <a:pt x="57" y="42"/>
                  <a:pt x="57" y="42"/>
                  <a:pt x="57" y="42"/>
                </a:cubicBezTo>
                <a:cubicBezTo>
                  <a:pt x="55" y="35"/>
                  <a:pt x="53" y="26"/>
                  <a:pt x="52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6"/>
                  <a:pt x="48" y="35"/>
                  <a:pt x="46" y="42"/>
                </a:cubicBezTo>
                <a:cubicBezTo>
                  <a:pt x="39" y="66"/>
                  <a:pt x="39" y="66"/>
                  <a:pt x="39" y="66"/>
                </a:cubicBezTo>
                <a:lnTo>
                  <a:pt x="6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Freeform 117"/>
          <p:cNvSpPr>
            <a:spLocks noChangeArrowheads="1"/>
          </p:cNvSpPr>
          <p:nvPr/>
        </p:nvSpPr>
        <p:spPr bwMode="auto">
          <a:xfrm>
            <a:off x="4257675" y="214313"/>
            <a:ext cx="306388" cy="247650"/>
          </a:xfrm>
          <a:custGeom>
            <a:avLst/>
            <a:gdLst>
              <a:gd name="T0" fmla="*/ 2147483646 w 101"/>
              <a:gd name="T1" fmla="*/ 2147483646 h 117"/>
              <a:gd name="T2" fmla="*/ 2147483646 w 101"/>
              <a:gd name="T3" fmla="*/ 2147483646 h 117"/>
              <a:gd name="T4" fmla="*/ 2147483646 w 101"/>
              <a:gd name="T5" fmla="*/ 2147483646 h 117"/>
              <a:gd name="T6" fmla="*/ 0 w 101"/>
              <a:gd name="T7" fmla="*/ 2147483646 h 117"/>
              <a:gd name="T8" fmla="*/ 2147483646 w 101"/>
              <a:gd name="T9" fmla="*/ 0 h 117"/>
              <a:gd name="T10" fmla="*/ 2147483646 w 101"/>
              <a:gd name="T11" fmla="*/ 2147483646 h 117"/>
              <a:gd name="T12" fmla="*/ 2147483646 w 101"/>
              <a:gd name="T13" fmla="*/ 2147483646 h 117"/>
              <a:gd name="T14" fmla="*/ 2147483646 w 101"/>
              <a:gd name="T15" fmla="*/ 2147483646 h 117"/>
              <a:gd name="T16" fmla="*/ 2147483646 w 101"/>
              <a:gd name="T17" fmla="*/ 2147483646 h 117"/>
              <a:gd name="T18" fmla="*/ 2147483646 w 101"/>
              <a:gd name="T19" fmla="*/ 2147483646 h 117"/>
              <a:gd name="T20" fmla="*/ 2147483646 w 101"/>
              <a:gd name="T21" fmla="*/ 2147483646 h 117"/>
              <a:gd name="T22" fmla="*/ 2147483646 w 101"/>
              <a:gd name="T23" fmla="*/ 2147483646 h 117"/>
              <a:gd name="T24" fmla="*/ 2147483646 w 101"/>
              <a:gd name="T25" fmla="*/ 2147483646 h 117"/>
              <a:gd name="T26" fmla="*/ 2147483646 w 101"/>
              <a:gd name="T27" fmla="*/ 2147483646 h 117"/>
              <a:gd name="T28" fmla="*/ 2147483646 w 101"/>
              <a:gd name="T29" fmla="*/ 2147483646 h 117"/>
              <a:gd name="T30" fmla="*/ 2147483646 w 101"/>
              <a:gd name="T31" fmla="*/ 2147483646 h 11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1"/>
              <a:gd name="T49" fmla="*/ 0 h 117"/>
              <a:gd name="T50" fmla="*/ 101 w 101"/>
              <a:gd name="T51" fmla="*/ 117 h 11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1" h="117">
                <a:moveTo>
                  <a:pt x="101" y="110"/>
                </a:moveTo>
                <a:cubicBezTo>
                  <a:pt x="93" y="113"/>
                  <a:pt x="78" y="117"/>
                  <a:pt x="62" y="117"/>
                </a:cubicBezTo>
                <a:cubicBezTo>
                  <a:pt x="41" y="117"/>
                  <a:pt x="26" y="112"/>
                  <a:pt x="16" y="101"/>
                </a:cubicBezTo>
                <a:cubicBezTo>
                  <a:pt x="5" y="92"/>
                  <a:pt x="0" y="77"/>
                  <a:pt x="0" y="60"/>
                </a:cubicBezTo>
                <a:cubicBezTo>
                  <a:pt x="0" y="22"/>
                  <a:pt x="28" y="0"/>
                  <a:pt x="65" y="0"/>
                </a:cubicBezTo>
                <a:cubicBezTo>
                  <a:pt x="80" y="0"/>
                  <a:pt x="91" y="3"/>
                  <a:pt x="97" y="6"/>
                </a:cubicBezTo>
                <a:cubicBezTo>
                  <a:pt x="91" y="26"/>
                  <a:pt x="91" y="26"/>
                  <a:pt x="91" y="26"/>
                </a:cubicBezTo>
                <a:cubicBezTo>
                  <a:pt x="85" y="24"/>
                  <a:pt x="77" y="21"/>
                  <a:pt x="65" y="21"/>
                </a:cubicBezTo>
                <a:cubicBezTo>
                  <a:pt x="43" y="21"/>
                  <a:pt x="27" y="34"/>
                  <a:pt x="27" y="58"/>
                </a:cubicBezTo>
                <a:cubicBezTo>
                  <a:pt x="27" y="82"/>
                  <a:pt x="42" y="96"/>
                  <a:pt x="63" y="96"/>
                </a:cubicBezTo>
                <a:cubicBezTo>
                  <a:pt x="69" y="96"/>
                  <a:pt x="74" y="95"/>
                  <a:pt x="76" y="94"/>
                </a:cubicBezTo>
                <a:cubicBezTo>
                  <a:pt x="76" y="70"/>
                  <a:pt x="76" y="70"/>
                  <a:pt x="76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0"/>
                  <a:pt x="58" y="50"/>
                  <a:pt x="58" y="50"/>
                </a:cubicBezTo>
                <a:cubicBezTo>
                  <a:pt x="101" y="50"/>
                  <a:pt x="101" y="50"/>
                  <a:pt x="101" y="50"/>
                </a:cubicBezTo>
                <a:lnTo>
                  <a:pt x="101" y="1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Freeform 118"/>
          <p:cNvSpPr>
            <a:spLocks noEditPoints="1" noChangeArrowheads="1"/>
          </p:cNvSpPr>
          <p:nvPr/>
        </p:nvSpPr>
        <p:spPr bwMode="auto">
          <a:xfrm>
            <a:off x="4621213" y="214313"/>
            <a:ext cx="260350" cy="244475"/>
          </a:xfrm>
          <a:custGeom>
            <a:avLst/>
            <a:gdLst>
              <a:gd name="T0" fmla="*/ 0 w 86"/>
              <a:gd name="T1" fmla="*/ 2147483646 h 116"/>
              <a:gd name="T2" fmla="*/ 2147483646 w 86"/>
              <a:gd name="T3" fmla="*/ 0 h 116"/>
              <a:gd name="T4" fmla="*/ 2147483646 w 86"/>
              <a:gd name="T5" fmla="*/ 2147483646 h 116"/>
              <a:gd name="T6" fmla="*/ 2147483646 w 86"/>
              <a:gd name="T7" fmla="*/ 2147483646 h 116"/>
              <a:gd name="T8" fmla="*/ 2147483646 w 86"/>
              <a:gd name="T9" fmla="*/ 2147483646 h 116"/>
              <a:gd name="T10" fmla="*/ 2147483646 w 86"/>
              <a:gd name="T11" fmla="*/ 2147483646 h 116"/>
              <a:gd name="T12" fmla="*/ 2147483646 w 86"/>
              <a:gd name="T13" fmla="*/ 2147483646 h 116"/>
              <a:gd name="T14" fmla="*/ 2147483646 w 86"/>
              <a:gd name="T15" fmla="*/ 2147483646 h 116"/>
              <a:gd name="T16" fmla="*/ 2147483646 w 86"/>
              <a:gd name="T17" fmla="*/ 2147483646 h 116"/>
              <a:gd name="T18" fmla="*/ 2147483646 w 86"/>
              <a:gd name="T19" fmla="*/ 2147483646 h 116"/>
              <a:gd name="T20" fmla="*/ 2147483646 w 86"/>
              <a:gd name="T21" fmla="*/ 2147483646 h 116"/>
              <a:gd name="T22" fmla="*/ 2147483646 w 86"/>
              <a:gd name="T23" fmla="*/ 2147483646 h 116"/>
              <a:gd name="T24" fmla="*/ 2147483646 w 86"/>
              <a:gd name="T25" fmla="*/ 2147483646 h 116"/>
              <a:gd name="T26" fmla="*/ 0 w 86"/>
              <a:gd name="T27" fmla="*/ 2147483646 h 116"/>
              <a:gd name="T28" fmla="*/ 0 w 86"/>
              <a:gd name="T29" fmla="*/ 2147483646 h 116"/>
              <a:gd name="T30" fmla="*/ 2147483646 w 86"/>
              <a:gd name="T31" fmla="*/ 2147483646 h 116"/>
              <a:gd name="T32" fmla="*/ 2147483646 w 86"/>
              <a:gd name="T33" fmla="*/ 2147483646 h 116"/>
              <a:gd name="T34" fmla="*/ 2147483646 w 86"/>
              <a:gd name="T35" fmla="*/ 2147483646 h 116"/>
              <a:gd name="T36" fmla="*/ 2147483646 w 86"/>
              <a:gd name="T37" fmla="*/ 2147483646 h 116"/>
              <a:gd name="T38" fmla="*/ 2147483646 w 86"/>
              <a:gd name="T39" fmla="*/ 2147483646 h 116"/>
              <a:gd name="T40" fmla="*/ 2147483646 w 86"/>
              <a:gd name="T41" fmla="*/ 2147483646 h 11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86"/>
              <a:gd name="T64" fmla="*/ 0 h 116"/>
              <a:gd name="T65" fmla="*/ 86 w 86"/>
              <a:gd name="T66" fmla="*/ 116 h 11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86" h="116">
                <a:moveTo>
                  <a:pt x="0" y="3"/>
                </a:moveTo>
                <a:cubicBezTo>
                  <a:pt x="8" y="1"/>
                  <a:pt x="21" y="0"/>
                  <a:pt x="34" y="0"/>
                </a:cubicBezTo>
                <a:cubicBezTo>
                  <a:pt x="51" y="0"/>
                  <a:pt x="63" y="3"/>
                  <a:pt x="71" y="9"/>
                </a:cubicBezTo>
                <a:cubicBezTo>
                  <a:pt x="78" y="15"/>
                  <a:pt x="82" y="23"/>
                  <a:pt x="82" y="33"/>
                </a:cubicBezTo>
                <a:cubicBezTo>
                  <a:pt x="82" y="48"/>
                  <a:pt x="72" y="58"/>
                  <a:pt x="62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70" y="65"/>
                  <a:pt x="74" y="73"/>
                  <a:pt x="77" y="83"/>
                </a:cubicBezTo>
                <a:cubicBezTo>
                  <a:pt x="81" y="96"/>
                  <a:pt x="84" y="111"/>
                  <a:pt x="86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58" y="112"/>
                  <a:pt x="55" y="103"/>
                  <a:pt x="52" y="89"/>
                </a:cubicBezTo>
                <a:cubicBezTo>
                  <a:pt x="49" y="75"/>
                  <a:pt x="44" y="71"/>
                  <a:pt x="33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0" y="116"/>
                  <a:pt x="0" y="116"/>
                  <a:pt x="0" y="116"/>
                </a:cubicBezTo>
                <a:lnTo>
                  <a:pt x="0" y="3"/>
                </a:lnTo>
                <a:close/>
                <a:moveTo>
                  <a:pt x="2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49" y="52"/>
                  <a:pt x="56" y="46"/>
                  <a:pt x="56" y="35"/>
                </a:cubicBezTo>
                <a:cubicBezTo>
                  <a:pt x="56" y="25"/>
                  <a:pt x="49" y="20"/>
                  <a:pt x="37" y="20"/>
                </a:cubicBezTo>
                <a:cubicBezTo>
                  <a:pt x="31" y="20"/>
                  <a:pt x="27" y="20"/>
                  <a:pt x="26" y="20"/>
                </a:cubicBezTo>
                <a:lnTo>
                  <a:pt x="2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9" name="Freeform 119"/>
          <p:cNvSpPr>
            <a:spLocks noEditPoints="1" noChangeArrowheads="1"/>
          </p:cNvSpPr>
          <p:nvPr/>
        </p:nvSpPr>
        <p:spPr bwMode="auto">
          <a:xfrm>
            <a:off x="4906963" y="217488"/>
            <a:ext cx="311150" cy="241300"/>
          </a:xfrm>
          <a:custGeom>
            <a:avLst/>
            <a:gdLst>
              <a:gd name="T0" fmla="*/ 2147483646 w 104"/>
              <a:gd name="T1" fmla="*/ 2147483646 h 115"/>
              <a:gd name="T2" fmla="*/ 2147483646 w 104"/>
              <a:gd name="T3" fmla="*/ 2147483646 h 115"/>
              <a:gd name="T4" fmla="*/ 0 w 104"/>
              <a:gd name="T5" fmla="*/ 2147483646 h 115"/>
              <a:gd name="T6" fmla="*/ 2147483646 w 104"/>
              <a:gd name="T7" fmla="*/ 0 h 115"/>
              <a:gd name="T8" fmla="*/ 2147483646 w 104"/>
              <a:gd name="T9" fmla="*/ 0 h 115"/>
              <a:gd name="T10" fmla="*/ 2147483646 w 104"/>
              <a:gd name="T11" fmla="*/ 2147483646 h 115"/>
              <a:gd name="T12" fmla="*/ 2147483646 w 104"/>
              <a:gd name="T13" fmla="*/ 2147483646 h 115"/>
              <a:gd name="T14" fmla="*/ 2147483646 w 104"/>
              <a:gd name="T15" fmla="*/ 2147483646 h 115"/>
              <a:gd name="T16" fmla="*/ 2147483646 w 104"/>
              <a:gd name="T17" fmla="*/ 2147483646 h 115"/>
              <a:gd name="T18" fmla="*/ 2147483646 w 104"/>
              <a:gd name="T19" fmla="*/ 2147483646 h 115"/>
              <a:gd name="T20" fmla="*/ 2147483646 w 104"/>
              <a:gd name="T21" fmla="*/ 2147483646 h 115"/>
              <a:gd name="T22" fmla="*/ 2147483646 w 104"/>
              <a:gd name="T23" fmla="*/ 2147483646 h 115"/>
              <a:gd name="T24" fmla="*/ 2147483646 w 104"/>
              <a:gd name="T25" fmla="*/ 2147483646 h 115"/>
              <a:gd name="T26" fmla="*/ 2147483646 w 104"/>
              <a:gd name="T27" fmla="*/ 2147483646 h 115"/>
              <a:gd name="T28" fmla="*/ 2147483646 w 104"/>
              <a:gd name="T29" fmla="*/ 2147483646 h 115"/>
              <a:gd name="T30" fmla="*/ 2147483646 w 104"/>
              <a:gd name="T31" fmla="*/ 2147483646 h 11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4"/>
              <a:gd name="T49" fmla="*/ 0 h 115"/>
              <a:gd name="T50" fmla="*/ 104 w 104"/>
              <a:gd name="T51" fmla="*/ 115 h 11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4" h="115">
                <a:moveTo>
                  <a:pt x="35" y="85"/>
                </a:moveTo>
                <a:cubicBezTo>
                  <a:pt x="27" y="115"/>
                  <a:pt x="27" y="115"/>
                  <a:pt x="27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68" y="85"/>
                  <a:pt x="68" y="85"/>
                  <a:pt x="68" y="85"/>
                </a:cubicBezTo>
                <a:lnTo>
                  <a:pt x="35" y="85"/>
                </a:lnTo>
                <a:close/>
                <a:moveTo>
                  <a:pt x="64" y="66"/>
                </a:moveTo>
                <a:cubicBezTo>
                  <a:pt x="57" y="42"/>
                  <a:pt x="57" y="42"/>
                  <a:pt x="57" y="42"/>
                </a:cubicBezTo>
                <a:cubicBezTo>
                  <a:pt x="55" y="35"/>
                  <a:pt x="53" y="26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6"/>
                  <a:pt x="47" y="35"/>
                  <a:pt x="45" y="42"/>
                </a:cubicBezTo>
                <a:cubicBezTo>
                  <a:pt x="39" y="66"/>
                  <a:pt x="39" y="66"/>
                  <a:pt x="39" y="66"/>
                </a:cubicBezTo>
                <a:lnTo>
                  <a:pt x="6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Freeform 1"/>
          <p:cNvSpPr>
            <a:spLocks noChangeArrowheads="1"/>
          </p:cNvSpPr>
          <p:nvPr/>
        </p:nvSpPr>
        <p:spPr bwMode="auto">
          <a:xfrm>
            <a:off x="1946275" y="3005138"/>
            <a:ext cx="2005013" cy="1547812"/>
          </a:xfrm>
          <a:custGeom>
            <a:avLst/>
            <a:gdLst>
              <a:gd name="T0" fmla="*/ 0 w 9469"/>
              <a:gd name="T1" fmla="*/ 315211395 h 7313"/>
              <a:gd name="T2" fmla="*/ 0 w 9469"/>
              <a:gd name="T3" fmla="*/ 315211395 h 7313"/>
              <a:gd name="T4" fmla="*/ 0 w 9469"/>
              <a:gd name="T5" fmla="*/ 12597746 h 7313"/>
              <a:gd name="T6" fmla="*/ 11210837 w 9469"/>
              <a:gd name="T7" fmla="*/ 0 h 7313"/>
              <a:gd name="T8" fmla="*/ 411978823 w 9469"/>
              <a:gd name="T9" fmla="*/ 0 h 7313"/>
              <a:gd name="T10" fmla="*/ 424579766 w 9469"/>
              <a:gd name="T11" fmla="*/ 12597746 h 7313"/>
              <a:gd name="T12" fmla="*/ 424579766 w 9469"/>
              <a:gd name="T13" fmla="*/ 315211395 h 7313"/>
              <a:gd name="T14" fmla="*/ 411978823 w 9469"/>
              <a:gd name="T15" fmla="*/ 327809141 h 7313"/>
              <a:gd name="T16" fmla="*/ 11210837 w 9469"/>
              <a:gd name="T17" fmla="*/ 327809141 h 7313"/>
              <a:gd name="T18" fmla="*/ 0 w 9469"/>
              <a:gd name="T19" fmla="*/ 315211395 h 731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469" h="7313">
                <a:moveTo>
                  <a:pt x="0" y="7031"/>
                </a:moveTo>
                <a:lnTo>
                  <a:pt x="0" y="7031"/>
                </a:lnTo>
                <a:cubicBezTo>
                  <a:pt x="0" y="281"/>
                  <a:pt x="0" y="281"/>
                  <a:pt x="0" y="281"/>
                </a:cubicBezTo>
                <a:cubicBezTo>
                  <a:pt x="0" y="125"/>
                  <a:pt x="125" y="0"/>
                  <a:pt x="250" y="0"/>
                </a:cubicBezTo>
                <a:cubicBezTo>
                  <a:pt x="9187" y="0"/>
                  <a:pt x="9187" y="0"/>
                  <a:pt x="9187" y="0"/>
                </a:cubicBezTo>
                <a:cubicBezTo>
                  <a:pt x="9343" y="0"/>
                  <a:pt x="9468" y="125"/>
                  <a:pt x="9468" y="281"/>
                </a:cubicBezTo>
                <a:cubicBezTo>
                  <a:pt x="9468" y="7031"/>
                  <a:pt x="9468" y="7031"/>
                  <a:pt x="9468" y="7031"/>
                </a:cubicBezTo>
                <a:cubicBezTo>
                  <a:pt x="9468" y="7187"/>
                  <a:pt x="9343" y="7312"/>
                  <a:pt x="9187" y="7312"/>
                </a:cubicBezTo>
                <a:cubicBezTo>
                  <a:pt x="250" y="7312"/>
                  <a:pt x="250" y="7312"/>
                  <a:pt x="250" y="7312"/>
                </a:cubicBezTo>
                <a:cubicBezTo>
                  <a:pt x="125" y="7312"/>
                  <a:pt x="0" y="7187"/>
                  <a:pt x="0" y="7031"/>
                </a:cubicBezTo>
              </a:path>
            </a:pathLst>
          </a:custGeom>
          <a:solidFill>
            <a:srgbClr val="716F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21" name="Freeform 2"/>
          <p:cNvSpPr>
            <a:spLocks noChangeArrowheads="1"/>
          </p:cNvSpPr>
          <p:nvPr/>
        </p:nvSpPr>
        <p:spPr bwMode="auto">
          <a:xfrm>
            <a:off x="2906713" y="3044825"/>
            <a:ext cx="79375" cy="79375"/>
          </a:xfrm>
          <a:custGeom>
            <a:avLst/>
            <a:gdLst>
              <a:gd name="T0" fmla="*/ 0 w 375"/>
              <a:gd name="T1" fmla="*/ 8382296 h 376"/>
              <a:gd name="T2" fmla="*/ 0 w 375"/>
              <a:gd name="T3" fmla="*/ 8382296 h 376"/>
              <a:gd name="T4" fmla="*/ 8380095 w 375"/>
              <a:gd name="T5" fmla="*/ 0 h 376"/>
              <a:gd name="T6" fmla="*/ 16759978 w 375"/>
              <a:gd name="T7" fmla="*/ 8382296 h 376"/>
              <a:gd name="T8" fmla="*/ 8380095 w 375"/>
              <a:gd name="T9" fmla="*/ 16719837 h 376"/>
              <a:gd name="T10" fmla="*/ 0 w 375"/>
              <a:gd name="T11" fmla="*/ 8382296 h 37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5" h="376">
                <a:moveTo>
                  <a:pt x="0" y="188"/>
                </a:moveTo>
                <a:lnTo>
                  <a:pt x="0" y="188"/>
                </a:lnTo>
                <a:cubicBezTo>
                  <a:pt x="0" y="94"/>
                  <a:pt x="93" y="0"/>
                  <a:pt x="187" y="0"/>
                </a:cubicBezTo>
                <a:cubicBezTo>
                  <a:pt x="281" y="0"/>
                  <a:pt x="374" y="94"/>
                  <a:pt x="374" y="188"/>
                </a:cubicBezTo>
                <a:cubicBezTo>
                  <a:pt x="374" y="281"/>
                  <a:pt x="281" y="375"/>
                  <a:pt x="187" y="375"/>
                </a:cubicBezTo>
                <a:cubicBezTo>
                  <a:pt x="93" y="375"/>
                  <a:pt x="0" y="281"/>
                  <a:pt x="0" y="188"/>
                </a:cubicBezTo>
              </a:path>
            </a:pathLst>
          </a:custGeom>
          <a:solidFill>
            <a:srgbClr val="716F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" name="Freeform 3"/>
          <p:cNvSpPr>
            <a:spLocks noChangeArrowheads="1"/>
          </p:cNvSpPr>
          <p:nvPr/>
        </p:nvSpPr>
        <p:spPr bwMode="auto">
          <a:xfrm>
            <a:off x="2124075" y="3149600"/>
            <a:ext cx="1649413" cy="1258888"/>
          </a:xfrm>
          <a:custGeom>
            <a:avLst/>
            <a:gdLst>
              <a:gd name="T0" fmla="*/ 0 w 7781"/>
              <a:gd name="T1" fmla="*/ 0 h 5939"/>
              <a:gd name="T2" fmla="*/ 7780 w 7781"/>
              <a:gd name="T3" fmla="*/ 0 h 5939"/>
              <a:gd name="T4" fmla="*/ 7780 w 7781"/>
              <a:gd name="T5" fmla="*/ 5938 h 5939"/>
              <a:gd name="T6" fmla="*/ 0 w 7781"/>
              <a:gd name="T7" fmla="*/ 5938 h 5939"/>
              <a:gd name="T8" fmla="*/ 0 w 7781"/>
              <a:gd name="T9" fmla="*/ 0 h 5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81" h="5939">
                <a:moveTo>
                  <a:pt x="0" y="0"/>
                </a:moveTo>
                <a:lnTo>
                  <a:pt x="7780" y="0"/>
                </a:lnTo>
                <a:lnTo>
                  <a:pt x="7780" y="5938"/>
                </a:lnTo>
                <a:lnTo>
                  <a:pt x="0" y="5938"/>
                </a:lnTo>
                <a:lnTo>
                  <a:pt x="0" y="0"/>
                </a:lnTo>
              </a:path>
            </a:pathLst>
          </a:custGeom>
          <a:solidFill>
            <a:schemeClr val="bg2">
              <a:lumMod val="75000"/>
              <a:lumOff val="25000"/>
            </a:schemeClr>
          </a:solidFill>
          <a:ln>
            <a:noFill/>
          </a:ln>
          <a:effectLst/>
          <a:extLst/>
        </p:spPr>
        <p:txBody>
          <a:bodyPr wrap="none" lIns="243852" tIns="121926" rIns="243852" bIns="121926" anchor="ctr"/>
          <a:lstStyle/>
          <a:p>
            <a:pPr>
              <a:defRPr/>
            </a:pPr>
            <a:endParaRPr lang="en-US" dirty="0">
              <a:latin typeface="Lato Light"/>
              <a:cs typeface="Lato Light"/>
            </a:endParaRPr>
          </a:p>
        </p:txBody>
      </p:sp>
      <p:grpSp>
        <p:nvGrpSpPr>
          <p:cNvPr id="13323" name="组合 87"/>
          <p:cNvGrpSpPr>
            <a:grpSpLocks/>
          </p:cNvGrpSpPr>
          <p:nvPr/>
        </p:nvGrpSpPr>
        <p:grpSpPr bwMode="auto">
          <a:xfrm>
            <a:off x="5172075" y="3797300"/>
            <a:ext cx="484188" cy="860425"/>
            <a:chOff x="5171723" y="3453321"/>
            <a:chExt cx="483807" cy="861786"/>
          </a:xfrm>
        </p:grpSpPr>
        <p:sp>
          <p:nvSpPr>
            <p:cNvPr id="13383" name="Rectangle 168"/>
            <p:cNvSpPr>
              <a:spLocks noChangeArrowheads="1"/>
            </p:cNvSpPr>
            <p:nvPr/>
          </p:nvSpPr>
          <p:spPr bwMode="auto">
            <a:xfrm>
              <a:off x="5171723" y="3694477"/>
              <a:ext cx="483807" cy="483935"/>
            </a:xfrm>
            <a:prstGeom prst="rect">
              <a:avLst/>
            </a:pr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 b="1" i="1">
                <a:solidFill>
                  <a:srgbClr val="000000"/>
                </a:solidFill>
              </a:endParaRPr>
            </a:p>
          </p:txBody>
        </p:sp>
        <p:sp>
          <p:nvSpPr>
            <p:cNvPr id="13384" name="TextBox 169"/>
            <p:cNvSpPr txBox="1">
              <a:spLocks noChangeArrowheads="1"/>
            </p:cNvSpPr>
            <p:nvPr/>
          </p:nvSpPr>
          <p:spPr bwMode="auto">
            <a:xfrm>
              <a:off x="5204091" y="3453321"/>
              <a:ext cx="419070" cy="86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43852" tIns="121926" rIns="243852" bIns="12192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Lato Light"/>
                  <a:ea typeface="Lato Light"/>
                  <a:cs typeface="Lato Light"/>
                </a:rPr>
                <a:t>4</a:t>
              </a:r>
            </a:p>
          </p:txBody>
        </p:sp>
      </p:grpSp>
      <p:grpSp>
        <p:nvGrpSpPr>
          <p:cNvPr id="13324" name="组合 88"/>
          <p:cNvGrpSpPr>
            <a:grpSpLocks/>
          </p:cNvGrpSpPr>
          <p:nvPr/>
        </p:nvGrpSpPr>
        <p:grpSpPr bwMode="auto">
          <a:xfrm>
            <a:off x="5176838" y="2897188"/>
            <a:ext cx="484187" cy="862012"/>
            <a:chOff x="5177351" y="2661350"/>
            <a:chExt cx="483807" cy="861786"/>
          </a:xfrm>
        </p:grpSpPr>
        <p:sp>
          <p:nvSpPr>
            <p:cNvPr id="13381" name="Rectangle 175"/>
            <p:cNvSpPr>
              <a:spLocks noChangeArrowheads="1"/>
            </p:cNvSpPr>
            <p:nvPr/>
          </p:nvSpPr>
          <p:spPr bwMode="auto">
            <a:xfrm>
              <a:off x="5177351" y="2899132"/>
              <a:ext cx="483807" cy="483935"/>
            </a:xfrm>
            <a:prstGeom prst="rect">
              <a:avLst/>
            </a:pr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 b="1" i="1">
                <a:solidFill>
                  <a:srgbClr val="000000"/>
                </a:solidFill>
              </a:endParaRPr>
            </a:p>
          </p:txBody>
        </p:sp>
        <p:sp>
          <p:nvSpPr>
            <p:cNvPr id="13382" name="TextBox 176"/>
            <p:cNvSpPr txBox="1">
              <a:spLocks noChangeArrowheads="1"/>
            </p:cNvSpPr>
            <p:nvPr/>
          </p:nvSpPr>
          <p:spPr bwMode="auto">
            <a:xfrm>
              <a:off x="5221649" y="2661350"/>
              <a:ext cx="405737" cy="86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43852" tIns="121926" rIns="243852" bIns="12192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Lato Light"/>
                  <a:ea typeface="Lato Light"/>
                  <a:cs typeface="Lato Light"/>
                </a:rPr>
                <a:t>3</a:t>
              </a:r>
            </a:p>
          </p:txBody>
        </p:sp>
      </p:grpSp>
      <p:grpSp>
        <p:nvGrpSpPr>
          <p:cNvPr id="13325" name="组合 89"/>
          <p:cNvGrpSpPr>
            <a:grpSpLocks/>
          </p:cNvGrpSpPr>
          <p:nvPr/>
        </p:nvGrpSpPr>
        <p:grpSpPr bwMode="auto">
          <a:xfrm>
            <a:off x="5176838" y="1998663"/>
            <a:ext cx="484187" cy="860425"/>
            <a:chOff x="5177351" y="1822573"/>
            <a:chExt cx="483807" cy="861786"/>
          </a:xfrm>
        </p:grpSpPr>
        <p:sp>
          <p:nvSpPr>
            <p:cNvPr id="13379" name="Rectangle 179"/>
            <p:cNvSpPr>
              <a:spLocks noChangeArrowheads="1"/>
            </p:cNvSpPr>
            <p:nvPr/>
          </p:nvSpPr>
          <p:spPr bwMode="auto">
            <a:xfrm>
              <a:off x="5177351" y="2042659"/>
              <a:ext cx="483807" cy="483935"/>
            </a:xfrm>
            <a:prstGeom prst="rect">
              <a:avLst/>
            </a:prstGeom>
            <a:solidFill>
              <a:srgbClr val="87A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 b="1" i="1">
                <a:solidFill>
                  <a:srgbClr val="000000"/>
                </a:solidFill>
              </a:endParaRPr>
            </a:p>
          </p:txBody>
        </p:sp>
        <p:sp>
          <p:nvSpPr>
            <p:cNvPr id="13380" name="TextBox 180"/>
            <p:cNvSpPr txBox="1">
              <a:spLocks noChangeArrowheads="1"/>
            </p:cNvSpPr>
            <p:nvPr/>
          </p:nvSpPr>
          <p:spPr bwMode="auto">
            <a:xfrm>
              <a:off x="5214042" y="1822573"/>
              <a:ext cx="405737" cy="86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43852" tIns="121926" rIns="243852" bIns="12192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Lato Light"/>
                  <a:ea typeface="Lato Light"/>
                  <a:cs typeface="Lato Light"/>
                </a:rPr>
                <a:t>2</a:t>
              </a:r>
            </a:p>
          </p:txBody>
        </p:sp>
      </p:grpSp>
      <p:grpSp>
        <p:nvGrpSpPr>
          <p:cNvPr id="13326" name="组合 90"/>
          <p:cNvGrpSpPr>
            <a:grpSpLocks/>
          </p:cNvGrpSpPr>
          <p:nvPr/>
        </p:nvGrpSpPr>
        <p:grpSpPr bwMode="auto">
          <a:xfrm>
            <a:off x="5183188" y="1098550"/>
            <a:ext cx="484187" cy="862013"/>
            <a:chOff x="5182981" y="959955"/>
            <a:chExt cx="483807" cy="861786"/>
          </a:xfrm>
        </p:grpSpPr>
        <p:sp>
          <p:nvSpPr>
            <p:cNvPr id="13377" name="Rectangle 183"/>
            <p:cNvSpPr>
              <a:spLocks noChangeArrowheads="1"/>
            </p:cNvSpPr>
            <p:nvPr/>
          </p:nvSpPr>
          <p:spPr bwMode="auto">
            <a:xfrm>
              <a:off x="5182981" y="1203050"/>
              <a:ext cx="483807" cy="483935"/>
            </a:xfrm>
            <a:prstGeom prst="rect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 b="1" i="1">
                <a:solidFill>
                  <a:srgbClr val="000000"/>
                </a:solidFill>
              </a:endParaRPr>
            </a:p>
          </p:txBody>
        </p:sp>
        <p:sp>
          <p:nvSpPr>
            <p:cNvPr id="13378" name="TextBox 184"/>
            <p:cNvSpPr txBox="1">
              <a:spLocks noChangeArrowheads="1"/>
            </p:cNvSpPr>
            <p:nvPr/>
          </p:nvSpPr>
          <p:spPr bwMode="auto">
            <a:xfrm>
              <a:off x="5256905" y="959955"/>
              <a:ext cx="343824" cy="86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43852" tIns="121926" rIns="243852" bIns="12192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Lato Light"/>
                  <a:ea typeface="Lato Light"/>
                  <a:cs typeface="Lato Light"/>
                </a:rPr>
                <a:t>1</a:t>
              </a:r>
            </a:p>
          </p:txBody>
        </p:sp>
      </p:grpSp>
      <p:sp>
        <p:nvSpPr>
          <p:cNvPr id="13327" name="Subtitle 2"/>
          <p:cNvSpPr txBox="1">
            <a:spLocks/>
          </p:cNvSpPr>
          <p:nvPr/>
        </p:nvSpPr>
        <p:spPr bwMode="auto">
          <a:xfrm>
            <a:off x="5673725" y="1173163"/>
            <a:ext cx="23907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52" tIns="121926" rIns="243852" bIns="121926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Pellentesque sit amet massa in tortor mattis ultricies. Proin eget dui sed diam.</a:t>
            </a:r>
          </a:p>
        </p:txBody>
      </p:sp>
      <p:sp>
        <p:nvSpPr>
          <p:cNvPr id="13328" name="Subtitle 2"/>
          <p:cNvSpPr txBox="1">
            <a:spLocks/>
          </p:cNvSpPr>
          <p:nvPr/>
        </p:nvSpPr>
        <p:spPr bwMode="auto">
          <a:xfrm>
            <a:off x="5673725" y="2060575"/>
            <a:ext cx="2390775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52" tIns="121926" rIns="243852" bIns="121926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Pellentesque sit amet massa in tortor mattis ultricies. Proin eget dui sed diam.</a:t>
            </a:r>
          </a:p>
        </p:txBody>
      </p:sp>
      <p:sp>
        <p:nvSpPr>
          <p:cNvPr id="13329" name="Subtitle 2"/>
          <p:cNvSpPr txBox="1">
            <a:spLocks/>
          </p:cNvSpPr>
          <p:nvPr/>
        </p:nvSpPr>
        <p:spPr bwMode="auto">
          <a:xfrm>
            <a:off x="5673725" y="2989263"/>
            <a:ext cx="23907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52" tIns="121926" rIns="243852" bIns="121926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Pellentesque sit amet massa in tortor mattis ultricies. Proin eget dui sed diam.</a:t>
            </a:r>
          </a:p>
        </p:txBody>
      </p:sp>
      <p:sp>
        <p:nvSpPr>
          <p:cNvPr id="13330" name="Subtitle 2"/>
          <p:cNvSpPr txBox="1">
            <a:spLocks/>
          </p:cNvSpPr>
          <p:nvPr/>
        </p:nvSpPr>
        <p:spPr bwMode="auto">
          <a:xfrm>
            <a:off x="5662613" y="3867150"/>
            <a:ext cx="23907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852" tIns="121926" rIns="243852" bIns="121926"/>
          <a:lstStyle>
            <a:lvl1pPr defTabSz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defTabSz="457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defTabSz="457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defTabSz="457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Pellentesque sit amet massa in tortor mattis ultricies. Proin eget dui sed diam.</a:t>
            </a:r>
          </a:p>
        </p:txBody>
      </p:sp>
      <p:sp>
        <p:nvSpPr>
          <p:cNvPr id="29" name="Oval 3"/>
          <p:cNvSpPr/>
          <p:nvPr/>
        </p:nvSpPr>
        <p:spPr>
          <a:xfrm>
            <a:off x="3811588" y="3770313"/>
            <a:ext cx="100012" cy="95250"/>
          </a:xfrm>
          <a:prstGeom prst="ellipse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852" tIns="121926" rIns="243852" bIns="121926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lang="en-US" altLang="zh-CN" smtClean="0">
              <a:solidFill>
                <a:srgbClr val="FFFFFF"/>
              </a:solidFill>
              <a:latin typeface="Lato Light"/>
              <a:ea typeface="Lato Light"/>
              <a:cs typeface="Lato Light"/>
            </a:endParaRPr>
          </a:p>
        </p:txBody>
      </p:sp>
      <p:sp>
        <p:nvSpPr>
          <p:cNvPr id="13332" name="Freeform 5"/>
          <p:cNvSpPr>
            <a:spLocks noChangeArrowheads="1"/>
          </p:cNvSpPr>
          <p:nvPr/>
        </p:nvSpPr>
        <p:spPr bwMode="auto">
          <a:xfrm>
            <a:off x="3159125" y="1514475"/>
            <a:ext cx="331788" cy="323850"/>
          </a:xfrm>
          <a:custGeom>
            <a:avLst/>
            <a:gdLst>
              <a:gd name="T0" fmla="*/ 35125827 w 1564"/>
              <a:gd name="T1" fmla="*/ 68486242 h 1532"/>
              <a:gd name="T2" fmla="*/ 35125827 w 1564"/>
              <a:gd name="T3" fmla="*/ 68486242 h 1532"/>
              <a:gd name="T4" fmla="*/ 70296628 w 1564"/>
              <a:gd name="T5" fmla="*/ 33549761 h 1532"/>
              <a:gd name="T6" fmla="*/ 35125827 w 1564"/>
              <a:gd name="T7" fmla="*/ 0 h 1532"/>
              <a:gd name="T8" fmla="*/ 0 w 1564"/>
              <a:gd name="T9" fmla="*/ 33549761 h 1532"/>
              <a:gd name="T10" fmla="*/ 35125827 w 1564"/>
              <a:gd name="T11" fmla="*/ 68486242 h 15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64" h="1532">
                <a:moveTo>
                  <a:pt x="781" y="1531"/>
                </a:moveTo>
                <a:lnTo>
                  <a:pt x="781" y="1531"/>
                </a:lnTo>
                <a:cubicBezTo>
                  <a:pt x="1188" y="1531"/>
                  <a:pt x="1563" y="1188"/>
                  <a:pt x="1563" y="750"/>
                </a:cubicBezTo>
                <a:cubicBezTo>
                  <a:pt x="1563" y="344"/>
                  <a:pt x="1188" y="0"/>
                  <a:pt x="781" y="0"/>
                </a:cubicBezTo>
                <a:cubicBezTo>
                  <a:pt x="344" y="0"/>
                  <a:pt x="0" y="344"/>
                  <a:pt x="0" y="750"/>
                </a:cubicBezTo>
                <a:cubicBezTo>
                  <a:pt x="0" y="1188"/>
                  <a:pt x="344" y="1531"/>
                  <a:pt x="781" y="1531"/>
                </a:cubicBezTo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33" name="组合 86"/>
          <p:cNvGrpSpPr>
            <a:grpSpLocks/>
          </p:cNvGrpSpPr>
          <p:nvPr/>
        </p:nvGrpSpPr>
        <p:grpSpPr bwMode="auto">
          <a:xfrm>
            <a:off x="3217863" y="1584325"/>
            <a:ext cx="212725" cy="171450"/>
            <a:chOff x="3329134" y="1410149"/>
            <a:chExt cx="212024" cy="171906"/>
          </a:xfrm>
        </p:grpSpPr>
        <p:sp>
          <p:nvSpPr>
            <p:cNvPr id="13374" name="Freeform 6"/>
            <p:cNvSpPr>
              <a:spLocks noChangeArrowheads="1"/>
            </p:cNvSpPr>
            <p:nvPr/>
          </p:nvSpPr>
          <p:spPr bwMode="auto">
            <a:xfrm>
              <a:off x="3329134" y="1482088"/>
              <a:ext cx="212024" cy="99967"/>
            </a:xfrm>
            <a:custGeom>
              <a:avLst/>
              <a:gdLst>
                <a:gd name="T0" fmla="*/ 39256424 w 1001"/>
                <a:gd name="T1" fmla="*/ 0 h 470"/>
                <a:gd name="T2" fmla="*/ 39256424 w 1001"/>
                <a:gd name="T3" fmla="*/ 7102549 h 470"/>
                <a:gd name="T4" fmla="*/ 39256424 w 1001"/>
                <a:gd name="T5" fmla="*/ 7102549 h 470"/>
                <a:gd name="T6" fmla="*/ 39256424 w 1001"/>
                <a:gd name="T7" fmla="*/ 4252426 h 470"/>
                <a:gd name="T8" fmla="*/ 39256424 w 1001"/>
                <a:gd name="T9" fmla="*/ 9907368 h 470"/>
                <a:gd name="T10" fmla="*/ 36474694 w 1001"/>
                <a:gd name="T11" fmla="*/ 15562310 h 470"/>
                <a:gd name="T12" fmla="*/ 36474694 w 1001"/>
                <a:gd name="T13" fmla="*/ 19814948 h 470"/>
                <a:gd name="T14" fmla="*/ 36474694 w 1001"/>
                <a:gd name="T15" fmla="*/ 19814948 h 470"/>
                <a:gd name="T16" fmla="*/ 33648272 w 1001"/>
                <a:gd name="T17" fmla="*/ 0 h 470"/>
                <a:gd name="T18" fmla="*/ 33648272 w 1001"/>
                <a:gd name="T19" fmla="*/ 7102549 h 470"/>
                <a:gd name="T20" fmla="*/ 35083935 w 1001"/>
                <a:gd name="T21" fmla="*/ 12757491 h 470"/>
                <a:gd name="T22" fmla="*/ 30866755 w 1001"/>
                <a:gd name="T23" fmla="*/ 21217251 h 470"/>
                <a:gd name="T24" fmla="*/ 30866755 w 1001"/>
                <a:gd name="T25" fmla="*/ 21217251 h 470"/>
                <a:gd name="T26" fmla="*/ 32257514 w 1001"/>
                <a:gd name="T27" fmla="*/ 9907368 h 470"/>
                <a:gd name="T28" fmla="*/ 33648272 w 1001"/>
                <a:gd name="T29" fmla="*/ 15562310 h 470"/>
                <a:gd name="T30" fmla="*/ 32257514 w 1001"/>
                <a:gd name="T31" fmla="*/ 4252426 h 470"/>
                <a:gd name="T32" fmla="*/ 30866755 w 1001"/>
                <a:gd name="T33" fmla="*/ 21217251 h 470"/>
                <a:gd name="T34" fmla="*/ 30866755 w 1001"/>
                <a:gd name="T35" fmla="*/ 0 h 470"/>
                <a:gd name="T36" fmla="*/ 29475996 w 1001"/>
                <a:gd name="T37" fmla="*/ 7102549 h 470"/>
                <a:gd name="T38" fmla="*/ 30866755 w 1001"/>
                <a:gd name="T39" fmla="*/ 12757491 h 470"/>
                <a:gd name="T40" fmla="*/ 30866755 w 1001"/>
                <a:gd name="T41" fmla="*/ 9907368 h 470"/>
                <a:gd name="T42" fmla="*/ 28040333 w 1001"/>
                <a:gd name="T43" fmla="*/ 19814948 h 470"/>
                <a:gd name="T44" fmla="*/ 25258603 w 1001"/>
                <a:gd name="T45" fmla="*/ 0 h 470"/>
                <a:gd name="T46" fmla="*/ 25258603 w 1001"/>
                <a:gd name="T47" fmla="*/ 12757491 h 470"/>
                <a:gd name="T48" fmla="*/ 26649362 w 1001"/>
                <a:gd name="T49" fmla="*/ 7102549 h 470"/>
                <a:gd name="T50" fmla="*/ 28040333 w 1001"/>
                <a:gd name="T51" fmla="*/ 0 h 470"/>
                <a:gd name="T52" fmla="*/ 22432182 w 1001"/>
                <a:gd name="T53" fmla="*/ 19814948 h 470"/>
                <a:gd name="T54" fmla="*/ 22432182 w 1001"/>
                <a:gd name="T55" fmla="*/ 4252426 h 470"/>
                <a:gd name="T56" fmla="*/ 22432182 w 1001"/>
                <a:gd name="T57" fmla="*/ 15562310 h 470"/>
                <a:gd name="T58" fmla="*/ 22432182 w 1001"/>
                <a:gd name="T59" fmla="*/ 12757491 h 470"/>
                <a:gd name="T60" fmla="*/ 19650664 w 1001"/>
                <a:gd name="T61" fmla="*/ 21217251 h 470"/>
                <a:gd name="T62" fmla="*/ 19650664 w 1001"/>
                <a:gd name="T63" fmla="*/ 21217251 h 470"/>
                <a:gd name="T64" fmla="*/ 21041423 w 1001"/>
                <a:gd name="T65" fmla="*/ 9907368 h 470"/>
                <a:gd name="T66" fmla="*/ 22432182 w 1001"/>
                <a:gd name="T67" fmla="*/ 15562310 h 470"/>
                <a:gd name="T68" fmla="*/ 19650664 w 1001"/>
                <a:gd name="T69" fmla="*/ 4252426 h 470"/>
                <a:gd name="T70" fmla="*/ 19650664 w 1001"/>
                <a:gd name="T71" fmla="*/ 21217251 h 470"/>
                <a:gd name="T72" fmla="*/ 19650664 w 1001"/>
                <a:gd name="T73" fmla="*/ 0 h 470"/>
                <a:gd name="T74" fmla="*/ 18259905 w 1001"/>
                <a:gd name="T75" fmla="*/ 7102549 h 470"/>
                <a:gd name="T76" fmla="*/ 19650664 w 1001"/>
                <a:gd name="T77" fmla="*/ 12757491 h 470"/>
                <a:gd name="T78" fmla="*/ 19650664 w 1001"/>
                <a:gd name="T79" fmla="*/ 9907368 h 470"/>
                <a:gd name="T80" fmla="*/ 16824242 w 1001"/>
                <a:gd name="T81" fmla="*/ 19814948 h 470"/>
                <a:gd name="T82" fmla="*/ 14042513 w 1001"/>
                <a:gd name="T83" fmla="*/ 0 h 470"/>
                <a:gd name="T84" fmla="*/ 14042513 w 1001"/>
                <a:gd name="T85" fmla="*/ 12757491 h 470"/>
                <a:gd name="T86" fmla="*/ 14042513 w 1001"/>
                <a:gd name="T87" fmla="*/ 7102549 h 470"/>
                <a:gd name="T88" fmla="*/ 16824242 w 1001"/>
                <a:gd name="T89" fmla="*/ 0 h 470"/>
                <a:gd name="T90" fmla="*/ 9825332 w 1001"/>
                <a:gd name="T91" fmla="*/ 19814948 h 470"/>
                <a:gd name="T92" fmla="*/ 9825332 w 1001"/>
                <a:gd name="T93" fmla="*/ 4252426 h 470"/>
                <a:gd name="T94" fmla="*/ 9825332 w 1001"/>
                <a:gd name="T95" fmla="*/ 15562310 h 470"/>
                <a:gd name="T96" fmla="*/ 11216091 w 1001"/>
                <a:gd name="T97" fmla="*/ 12757491 h 470"/>
                <a:gd name="T98" fmla="*/ 7043814 w 1001"/>
                <a:gd name="T99" fmla="*/ 21217251 h 470"/>
                <a:gd name="T100" fmla="*/ 7043814 w 1001"/>
                <a:gd name="T101" fmla="*/ 21217251 h 470"/>
                <a:gd name="T102" fmla="*/ 9825332 w 1001"/>
                <a:gd name="T103" fmla="*/ 9907368 h 470"/>
                <a:gd name="T104" fmla="*/ 9825332 w 1001"/>
                <a:gd name="T105" fmla="*/ 15562310 h 470"/>
                <a:gd name="T106" fmla="*/ 8434573 w 1001"/>
                <a:gd name="T107" fmla="*/ 4252426 h 470"/>
                <a:gd name="T108" fmla="*/ 7043814 w 1001"/>
                <a:gd name="T109" fmla="*/ 21217251 h 470"/>
                <a:gd name="T110" fmla="*/ 7043814 w 1001"/>
                <a:gd name="T111" fmla="*/ 15562310 h 470"/>
                <a:gd name="T112" fmla="*/ 5608151 w 1001"/>
                <a:gd name="T113" fmla="*/ 9907368 h 470"/>
                <a:gd name="T114" fmla="*/ 4217181 w 1001"/>
                <a:gd name="T115" fmla="*/ 4252426 h 470"/>
                <a:gd name="T116" fmla="*/ 4217181 w 1001"/>
                <a:gd name="T117" fmla="*/ 21217251 h 470"/>
                <a:gd name="T118" fmla="*/ 2826422 w 1001"/>
                <a:gd name="T119" fmla="*/ 7102549 h 470"/>
                <a:gd name="T120" fmla="*/ 4217181 w 1001"/>
                <a:gd name="T121" fmla="*/ 0 h 4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001" h="470">
                  <a:moveTo>
                    <a:pt x="875" y="469"/>
                  </a:moveTo>
                  <a:lnTo>
                    <a:pt x="1000" y="469"/>
                  </a:lnTo>
                  <a:lnTo>
                    <a:pt x="1000" y="0"/>
                  </a:lnTo>
                  <a:lnTo>
                    <a:pt x="875" y="0"/>
                  </a:lnTo>
                  <a:lnTo>
                    <a:pt x="875" y="94"/>
                  </a:lnTo>
                  <a:lnTo>
                    <a:pt x="938" y="94"/>
                  </a:lnTo>
                  <a:lnTo>
                    <a:pt x="938" y="157"/>
                  </a:lnTo>
                  <a:lnTo>
                    <a:pt x="875" y="157"/>
                  </a:lnTo>
                  <a:lnTo>
                    <a:pt x="875" y="469"/>
                  </a:lnTo>
                  <a:close/>
                  <a:moveTo>
                    <a:pt x="813" y="469"/>
                  </a:moveTo>
                  <a:lnTo>
                    <a:pt x="875" y="469"/>
                  </a:lnTo>
                  <a:lnTo>
                    <a:pt x="875" y="157"/>
                  </a:lnTo>
                  <a:lnTo>
                    <a:pt x="844" y="157"/>
                  </a:lnTo>
                  <a:lnTo>
                    <a:pt x="844" y="94"/>
                  </a:lnTo>
                  <a:lnTo>
                    <a:pt x="875" y="94"/>
                  </a:lnTo>
                  <a:lnTo>
                    <a:pt x="875" y="0"/>
                  </a:lnTo>
                  <a:lnTo>
                    <a:pt x="813" y="0"/>
                  </a:lnTo>
                  <a:lnTo>
                    <a:pt x="813" y="219"/>
                  </a:lnTo>
                  <a:lnTo>
                    <a:pt x="875" y="219"/>
                  </a:lnTo>
                  <a:lnTo>
                    <a:pt x="875" y="282"/>
                  </a:lnTo>
                  <a:lnTo>
                    <a:pt x="813" y="282"/>
                  </a:lnTo>
                  <a:lnTo>
                    <a:pt x="813" y="344"/>
                  </a:lnTo>
                  <a:lnTo>
                    <a:pt x="813" y="438"/>
                  </a:lnTo>
                  <a:lnTo>
                    <a:pt x="813" y="469"/>
                  </a:lnTo>
                  <a:close/>
                  <a:moveTo>
                    <a:pt x="750" y="469"/>
                  </a:moveTo>
                  <a:lnTo>
                    <a:pt x="813" y="469"/>
                  </a:lnTo>
                  <a:lnTo>
                    <a:pt x="813" y="438"/>
                  </a:lnTo>
                  <a:lnTo>
                    <a:pt x="750" y="438"/>
                  </a:lnTo>
                  <a:lnTo>
                    <a:pt x="750" y="469"/>
                  </a:lnTo>
                  <a:close/>
                  <a:moveTo>
                    <a:pt x="813" y="0"/>
                  </a:moveTo>
                  <a:lnTo>
                    <a:pt x="750" y="0"/>
                  </a:lnTo>
                  <a:lnTo>
                    <a:pt x="750" y="94"/>
                  </a:lnTo>
                  <a:lnTo>
                    <a:pt x="782" y="94"/>
                  </a:lnTo>
                  <a:lnTo>
                    <a:pt x="782" y="157"/>
                  </a:lnTo>
                  <a:lnTo>
                    <a:pt x="750" y="157"/>
                  </a:lnTo>
                  <a:lnTo>
                    <a:pt x="750" y="344"/>
                  </a:lnTo>
                  <a:lnTo>
                    <a:pt x="813" y="344"/>
                  </a:lnTo>
                  <a:lnTo>
                    <a:pt x="813" y="282"/>
                  </a:lnTo>
                  <a:lnTo>
                    <a:pt x="782" y="282"/>
                  </a:lnTo>
                  <a:lnTo>
                    <a:pt x="782" y="219"/>
                  </a:lnTo>
                  <a:lnTo>
                    <a:pt x="813" y="219"/>
                  </a:lnTo>
                  <a:lnTo>
                    <a:pt x="813" y="0"/>
                  </a:lnTo>
                  <a:close/>
                  <a:moveTo>
                    <a:pt x="688" y="469"/>
                  </a:moveTo>
                  <a:lnTo>
                    <a:pt x="750" y="469"/>
                  </a:lnTo>
                  <a:lnTo>
                    <a:pt x="750" y="438"/>
                  </a:lnTo>
                  <a:lnTo>
                    <a:pt x="688" y="438"/>
                  </a:lnTo>
                  <a:lnTo>
                    <a:pt x="688" y="469"/>
                  </a:lnTo>
                  <a:close/>
                  <a:moveTo>
                    <a:pt x="750" y="0"/>
                  </a:moveTo>
                  <a:lnTo>
                    <a:pt x="688" y="0"/>
                  </a:lnTo>
                  <a:lnTo>
                    <a:pt x="688" y="219"/>
                  </a:lnTo>
                  <a:lnTo>
                    <a:pt x="719" y="219"/>
                  </a:lnTo>
                  <a:lnTo>
                    <a:pt x="719" y="282"/>
                  </a:lnTo>
                  <a:lnTo>
                    <a:pt x="688" y="282"/>
                  </a:lnTo>
                  <a:lnTo>
                    <a:pt x="688" y="344"/>
                  </a:lnTo>
                  <a:lnTo>
                    <a:pt x="750" y="344"/>
                  </a:lnTo>
                  <a:lnTo>
                    <a:pt x="750" y="157"/>
                  </a:lnTo>
                  <a:lnTo>
                    <a:pt x="719" y="157"/>
                  </a:lnTo>
                  <a:lnTo>
                    <a:pt x="719" y="94"/>
                  </a:lnTo>
                  <a:lnTo>
                    <a:pt x="750" y="94"/>
                  </a:lnTo>
                  <a:lnTo>
                    <a:pt x="750" y="0"/>
                  </a:lnTo>
                  <a:close/>
                  <a:moveTo>
                    <a:pt x="625" y="469"/>
                  </a:moveTo>
                  <a:lnTo>
                    <a:pt x="688" y="469"/>
                  </a:lnTo>
                  <a:lnTo>
                    <a:pt x="688" y="438"/>
                  </a:lnTo>
                  <a:lnTo>
                    <a:pt x="625" y="438"/>
                  </a:lnTo>
                  <a:lnTo>
                    <a:pt x="625" y="469"/>
                  </a:lnTo>
                  <a:close/>
                  <a:moveTo>
                    <a:pt x="688" y="0"/>
                  </a:moveTo>
                  <a:lnTo>
                    <a:pt x="625" y="0"/>
                  </a:lnTo>
                  <a:lnTo>
                    <a:pt x="625" y="94"/>
                  </a:lnTo>
                  <a:lnTo>
                    <a:pt x="657" y="94"/>
                  </a:lnTo>
                  <a:lnTo>
                    <a:pt x="657" y="157"/>
                  </a:lnTo>
                  <a:lnTo>
                    <a:pt x="625" y="157"/>
                  </a:lnTo>
                  <a:lnTo>
                    <a:pt x="625" y="344"/>
                  </a:lnTo>
                  <a:lnTo>
                    <a:pt x="688" y="344"/>
                  </a:lnTo>
                  <a:lnTo>
                    <a:pt x="688" y="282"/>
                  </a:lnTo>
                  <a:lnTo>
                    <a:pt x="657" y="282"/>
                  </a:lnTo>
                  <a:lnTo>
                    <a:pt x="657" y="219"/>
                  </a:lnTo>
                  <a:lnTo>
                    <a:pt x="688" y="219"/>
                  </a:lnTo>
                  <a:lnTo>
                    <a:pt x="688" y="0"/>
                  </a:lnTo>
                  <a:close/>
                  <a:moveTo>
                    <a:pt x="563" y="469"/>
                  </a:moveTo>
                  <a:lnTo>
                    <a:pt x="625" y="469"/>
                  </a:lnTo>
                  <a:lnTo>
                    <a:pt x="625" y="438"/>
                  </a:lnTo>
                  <a:lnTo>
                    <a:pt x="563" y="438"/>
                  </a:lnTo>
                  <a:lnTo>
                    <a:pt x="563" y="469"/>
                  </a:lnTo>
                  <a:close/>
                  <a:moveTo>
                    <a:pt x="625" y="0"/>
                  </a:moveTo>
                  <a:lnTo>
                    <a:pt x="563" y="0"/>
                  </a:lnTo>
                  <a:lnTo>
                    <a:pt x="563" y="219"/>
                  </a:lnTo>
                  <a:lnTo>
                    <a:pt x="594" y="219"/>
                  </a:lnTo>
                  <a:lnTo>
                    <a:pt x="594" y="282"/>
                  </a:lnTo>
                  <a:lnTo>
                    <a:pt x="563" y="282"/>
                  </a:lnTo>
                  <a:lnTo>
                    <a:pt x="563" y="344"/>
                  </a:lnTo>
                  <a:lnTo>
                    <a:pt x="625" y="344"/>
                  </a:lnTo>
                  <a:lnTo>
                    <a:pt x="625" y="157"/>
                  </a:lnTo>
                  <a:lnTo>
                    <a:pt x="594" y="157"/>
                  </a:lnTo>
                  <a:lnTo>
                    <a:pt x="594" y="94"/>
                  </a:lnTo>
                  <a:lnTo>
                    <a:pt x="625" y="94"/>
                  </a:lnTo>
                  <a:lnTo>
                    <a:pt x="625" y="0"/>
                  </a:lnTo>
                  <a:close/>
                  <a:moveTo>
                    <a:pt x="500" y="469"/>
                  </a:moveTo>
                  <a:lnTo>
                    <a:pt x="563" y="469"/>
                  </a:lnTo>
                  <a:lnTo>
                    <a:pt x="563" y="438"/>
                  </a:lnTo>
                  <a:lnTo>
                    <a:pt x="500" y="438"/>
                  </a:lnTo>
                  <a:lnTo>
                    <a:pt x="500" y="469"/>
                  </a:lnTo>
                  <a:close/>
                  <a:moveTo>
                    <a:pt x="563" y="0"/>
                  </a:moveTo>
                  <a:lnTo>
                    <a:pt x="500" y="0"/>
                  </a:lnTo>
                  <a:lnTo>
                    <a:pt x="500" y="94"/>
                  </a:lnTo>
                  <a:lnTo>
                    <a:pt x="532" y="94"/>
                  </a:lnTo>
                  <a:lnTo>
                    <a:pt x="532" y="157"/>
                  </a:lnTo>
                  <a:lnTo>
                    <a:pt x="500" y="157"/>
                  </a:lnTo>
                  <a:lnTo>
                    <a:pt x="500" y="344"/>
                  </a:lnTo>
                  <a:lnTo>
                    <a:pt x="563" y="344"/>
                  </a:lnTo>
                  <a:lnTo>
                    <a:pt x="563" y="282"/>
                  </a:lnTo>
                  <a:lnTo>
                    <a:pt x="500" y="282"/>
                  </a:lnTo>
                  <a:lnTo>
                    <a:pt x="500" y="219"/>
                  </a:lnTo>
                  <a:lnTo>
                    <a:pt x="563" y="219"/>
                  </a:lnTo>
                  <a:lnTo>
                    <a:pt x="563" y="0"/>
                  </a:lnTo>
                  <a:close/>
                  <a:moveTo>
                    <a:pt x="438" y="469"/>
                  </a:moveTo>
                  <a:lnTo>
                    <a:pt x="500" y="469"/>
                  </a:lnTo>
                  <a:lnTo>
                    <a:pt x="500" y="438"/>
                  </a:lnTo>
                  <a:lnTo>
                    <a:pt x="438" y="438"/>
                  </a:lnTo>
                  <a:lnTo>
                    <a:pt x="438" y="469"/>
                  </a:lnTo>
                  <a:close/>
                  <a:moveTo>
                    <a:pt x="500" y="0"/>
                  </a:moveTo>
                  <a:lnTo>
                    <a:pt x="438" y="0"/>
                  </a:lnTo>
                  <a:lnTo>
                    <a:pt x="438" y="219"/>
                  </a:lnTo>
                  <a:lnTo>
                    <a:pt x="469" y="219"/>
                  </a:lnTo>
                  <a:lnTo>
                    <a:pt x="469" y="282"/>
                  </a:lnTo>
                  <a:lnTo>
                    <a:pt x="438" y="282"/>
                  </a:lnTo>
                  <a:lnTo>
                    <a:pt x="438" y="344"/>
                  </a:lnTo>
                  <a:lnTo>
                    <a:pt x="500" y="344"/>
                  </a:lnTo>
                  <a:lnTo>
                    <a:pt x="500" y="157"/>
                  </a:lnTo>
                  <a:lnTo>
                    <a:pt x="438" y="157"/>
                  </a:lnTo>
                  <a:lnTo>
                    <a:pt x="438" y="94"/>
                  </a:lnTo>
                  <a:lnTo>
                    <a:pt x="500" y="94"/>
                  </a:lnTo>
                  <a:lnTo>
                    <a:pt x="500" y="0"/>
                  </a:lnTo>
                  <a:close/>
                  <a:moveTo>
                    <a:pt x="375" y="469"/>
                  </a:moveTo>
                  <a:lnTo>
                    <a:pt x="438" y="469"/>
                  </a:lnTo>
                  <a:lnTo>
                    <a:pt x="438" y="438"/>
                  </a:lnTo>
                  <a:lnTo>
                    <a:pt x="375" y="438"/>
                  </a:lnTo>
                  <a:lnTo>
                    <a:pt x="375" y="469"/>
                  </a:lnTo>
                  <a:close/>
                  <a:moveTo>
                    <a:pt x="438" y="0"/>
                  </a:moveTo>
                  <a:lnTo>
                    <a:pt x="375" y="0"/>
                  </a:lnTo>
                  <a:lnTo>
                    <a:pt x="375" y="94"/>
                  </a:lnTo>
                  <a:lnTo>
                    <a:pt x="407" y="94"/>
                  </a:lnTo>
                  <a:lnTo>
                    <a:pt x="407" y="157"/>
                  </a:lnTo>
                  <a:lnTo>
                    <a:pt x="375" y="157"/>
                  </a:lnTo>
                  <a:lnTo>
                    <a:pt x="375" y="344"/>
                  </a:lnTo>
                  <a:lnTo>
                    <a:pt x="438" y="344"/>
                  </a:lnTo>
                  <a:lnTo>
                    <a:pt x="438" y="282"/>
                  </a:lnTo>
                  <a:lnTo>
                    <a:pt x="375" y="282"/>
                  </a:lnTo>
                  <a:lnTo>
                    <a:pt x="375" y="219"/>
                  </a:lnTo>
                  <a:lnTo>
                    <a:pt x="438" y="219"/>
                  </a:lnTo>
                  <a:lnTo>
                    <a:pt x="438" y="0"/>
                  </a:lnTo>
                  <a:close/>
                  <a:moveTo>
                    <a:pt x="313" y="469"/>
                  </a:moveTo>
                  <a:lnTo>
                    <a:pt x="375" y="469"/>
                  </a:lnTo>
                  <a:lnTo>
                    <a:pt x="375" y="438"/>
                  </a:lnTo>
                  <a:lnTo>
                    <a:pt x="313" y="438"/>
                  </a:lnTo>
                  <a:lnTo>
                    <a:pt x="313" y="469"/>
                  </a:lnTo>
                  <a:close/>
                  <a:moveTo>
                    <a:pt x="375" y="0"/>
                  </a:moveTo>
                  <a:lnTo>
                    <a:pt x="313" y="0"/>
                  </a:lnTo>
                  <a:lnTo>
                    <a:pt x="313" y="219"/>
                  </a:lnTo>
                  <a:lnTo>
                    <a:pt x="344" y="219"/>
                  </a:lnTo>
                  <a:lnTo>
                    <a:pt x="344" y="282"/>
                  </a:lnTo>
                  <a:lnTo>
                    <a:pt x="313" y="282"/>
                  </a:lnTo>
                  <a:lnTo>
                    <a:pt x="313" y="344"/>
                  </a:lnTo>
                  <a:lnTo>
                    <a:pt x="375" y="344"/>
                  </a:lnTo>
                  <a:lnTo>
                    <a:pt x="375" y="157"/>
                  </a:lnTo>
                  <a:lnTo>
                    <a:pt x="313" y="157"/>
                  </a:lnTo>
                  <a:lnTo>
                    <a:pt x="313" y="94"/>
                  </a:lnTo>
                  <a:lnTo>
                    <a:pt x="375" y="94"/>
                  </a:lnTo>
                  <a:lnTo>
                    <a:pt x="375" y="0"/>
                  </a:lnTo>
                  <a:close/>
                  <a:moveTo>
                    <a:pt x="219" y="469"/>
                  </a:moveTo>
                  <a:lnTo>
                    <a:pt x="313" y="469"/>
                  </a:lnTo>
                  <a:lnTo>
                    <a:pt x="313" y="438"/>
                  </a:lnTo>
                  <a:lnTo>
                    <a:pt x="219" y="438"/>
                  </a:lnTo>
                  <a:lnTo>
                    <a:pt x="219" y="469"/>
                  </a:lnTo>
                  <a:close/>
                  <a:moveTo>
                    <a:pt x="313" y="0"/>
                  </a:moveTo>
                  <a:lnTo>
                    <a:pt x="219" y="0"/>
                  </a:lnTo>
                  <a:lnTo>
                    <a:pt x="219" y="94"/>
                  </a:lnTo>
                  <a:lnTo>
                    <a:pt x="282" y="94"/>
                  </a:lnTo>
                  <a:lnTo>
                    <a:pt x="282" y="157"/>
                  </a:lnTo>
                  <a:lnTo>
                    <a:pt x="219" y="157"/>
                  </a:lnTo>
                  <a:lnTo>
                    <a:pt x="219" y="344"/>
                  </a:lnTo>
                  <a:lnTo>
                    <a:pt x="313" y="344"/>
                  </a:lnTo>
                  <a:lnTo>
                    <a:pt x="313" y="282"/>
                  </a:lnTo>
                  <a:lnTo>
                    <a:pt x="250" y="282"/>
                  </a:lnTo>
                  <a:lnTo>
                    <a:pt x="250" y="219"/>
                  </a:lnTo>
                  <a:lnTo>
                    <a:pt x="313" y="219"/>
                  </a:lnTo>
                  <a:lnTo>
                    <a:pt x="313" y="0"/>
                  </a:lnTo>
                  <a:close/>
                  <a:moveTo>
                    <a:pt x="157" y="469"/>
                  </a:moveTo>
                  <a:lnTo>
                    <a:pt x="219" y="469"/>
                  </a:lnTo>
                  <a:lnTo>
                    <a:pt x="219" y="438"/>
                  </a:lnTo>
                  <a:lnTo>
                    <a:pt x="157" y="438"/>
                  </a:lnTo>
                  <a:lnTo>
                    <a:pt x="157" y="469"/>
                  </a:lnTo>
                  <a:close/>
                  <a:moveTo>
                    <a:pt x="219" y="0"/>
                  </a:moveTo>
                  <a:lnTo>
                    <a:pt x="157" y="0"/>
                  </a:lnTo>
                  <a:lnTo>
                    <a:pt x="157" y="219"/>
                  </a:lnTo>
                  <a:lnTo>
                    <a:pt x="219" y="219"/>
                  </a:lnTo>
                  <a:lnTo>
                    <a:pt x="219" y="282"/>
                  </a:lnTo>
                  <a:lnTo>
                    <a:pt x="157" y="282"/>
                  </a:lnTo>
                  <a:lnTo>
                    <a:pt x="157" y="344"/>
                  </a:lnTo>
                  <a:lnTo>
                    <a:pt x="219" y="344"/>
                  </a:lnTo>
                  <a:lnTo>
                    <a:pt x="219" y="157"/>
                  </a:lnTo>
                  <a:lnTo>
                    <a:pt x="188" y="157"/>
                  </a:lnTo>
                  <a:lnTo>
                    <a:pt x="188" y="94"/>
                  </a:lnTo>
                  <a:lnTo>
                    <a:pt x="219" y="94"/>
                  </a:lnTo>
                  <a:lnTo>
                    <a:pt x="219" y="0"/>
                  </a:lnTo>
                  <a:close/>
                  <a:moveTo>
                    <a:pt x="94" y="469"/>
                  </a:moveTo>
                  <a:lnTo>
                    <a:pt x="157" y="469"/>
                  </a:lnTo>
                  <a:lnTo>
                    <a:pt x="157" y="438"/>
                  </a:lnTo>
                  <a:lnTo>
                    <a:pt x="157" y="344"/>
                  </a:lnTo>
                  <a:lnTo>
                    <a:pt x="157" y="282"/>
                  </a:lnTo>
                  <a:lnTo>
                    <a:pt x="125" y="282"/>
                  </a:lnTo>
                  <a:lnTo>
                    <a:pt x="125" y="219"/>
                  </a:lnTo>
                  <a:lnTo>
                    <a:pt x="157" y="219"/>
                  </a:lnTo>
                  <a:lnTo>
                    <a:pt x="157" y="0"/>
                  </a:lnTo>
                  <a:lnTo>
                    <a:pt x="94" y="0"/>
                  </a:lnTo>
                  <a:lnTo>
                    <a:pt x="94" y="94"/>
                  </a:lnTo>
                  <a:lnTo>
                    <a:pt x="157" y="94"/>
                  </a:lnTo>
                  <a:lnTo>
                    <a:pt x="157" y="157"/>
                  </a:lnTo>
                  <a:lnTo>
                    <a:pt x="94" y="157"/>
                  </a:lnTo>
                  <a:lnTo>
                    <a:pt x="94" y="469"/>
                  </a:lnTo>
                  <a:close/>
                  <a:moveTo>
                    <a:pt x="0" y="469"/>
                  </a:moveTo>
                  <a:lnTo>
                    <a:pt x="94" y="469"/>
                  </a:lnTo>
                  <a:lnTo>
                    <a:pt x="94" y="157"/>
                  </a:lnTo>
                  <a:lnTo>
                    <a:pt x="63" y="157"/>
                  </a:lnTo>
                  <a:lnTo>
                    <a:pt x="63" y="94"/>
                  </a:lnTo>
                  <a:lnTo>
                    <a:pt x="94" y="94"/>
                  </a:lnTo>
                  <a:lnTo>
                    <a:pt x="94" y="0"/>
                  </a:lnTo>
                  <a:lnTo>
                    <a:pt x="0" y="0"/>
                  </a:lnTo>
                  <a:lnTo>
                    <a:pt x="0" y="4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243852" tIns="121926" rIns="243852" bIns="121926" anchor="ctr"/>
            <a:lstStyle/>
            <a:p>
              <a:endParaRPr lang="zh-CN" altLang="en-US"/>
            </a:p>
          </p:txBody>
        </p:sp>
        <p:sp>
          <p:nvSpPr>
            <p:cNvPr id="13375" name="Freeform 7"/>
            <p:cNvSpPr>
              <a:spLocks noChangeArrowheads="1"/>
            </p:cNvSpPr>
            <p:nvPr/>
          </p:nvSpPr>
          <p:spPr bwMode="auto">
            <a:xfrm>
              <a:off x="3369297" y="1442849"/>
              <a:ext cx="119555" cy="27094"/>
            </a:xfrm>
            <a:custGeom>
              <a:avLst/>
              <a:gdLst>
                <a:gd name="T0" fmla="*/ 0 w 563"/>
                <a:gd name="T1" fmla="*/ 2866803 h 126"/>
                <a:gd name="T2" fmla="*/ 0 w 563"/>
                <a:gd name="T3" fmla="*/ 2866803 h 126"/>
                <a:gd name="T4" fmla="*/ 1397923 w 563"/>
                <a:gd name="T5" fmla="*/ 5779838 h 126"/>
                <a:gd name="T6" fmla="*/ 12671344 w 563"/>
                <a:gd name="T7" fmla="*/ 2866803 h 126"/>
                <a:gd name="T8" fmla="*/ 23944977 w 563"/>
                <a:gd name="T9" fmla="*/ 5779838 h 126"/>
                <a:gd name="T10" fmla="*/ 25342899 w 563"/>
                <a:gd name="T11" fmla="*/ 2866803 h 126"/>
                <a:gd name="T12" fmla="*/ 12671344 w 563"/>
                <a:gd name="T13" fmla="*/ 0 h 126"/>
                <a:gd name="T14" fmla="*/ 0 w 563"/>
                <a:gd name="T15" fmla="*/ 2866803 h 1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63" h="126">
                  <a:moveTo>
                    <a:pt x="0" y="62"/>
                  </a:moveTo>
                  <a:lnTo>
                    <a:pt x="0" y="62"/>
                  </a:lnTo>
                  <a:cubicBezTo>
                    <a:pt x="31" y="125"/>
                    <a:pt x="31" y="125"/>
                    <a:pt x="31" y="125"/>
                  </a:cubicBezTo>
                  <a:cubicBezTo>
                    <a:pt x="94" y="94"/>
                    <a:pt x="187" y="62"/>
                    <a:pt x="281" y="62"/>
                  </a:cubicBezTo>
                  <a:cubicBezTo>
                    <a:pt x="375" y="62"/>
                    <a:pt x="469" y="94"/>
                    <a:pt x="531" y="125"/>
                  </a:cubicBezTo>
                  <a:cubicBezTo>
                    <a:pt x="562" y="62"/>
                    <a:pt x="562" y="62"/>
                    <a:pt x="562" y="62"/>
                  </a:cubicBezTo>
                  <a:cubicBezTo>
                    <a:pt x="500" y="0"/>
                    <a:pt x="375" y="0"/>
                    <a:pt x="281" y="0"/>
                  </a:cubicBezTo>
                  <a:cubicBezTo>
                    <a:pt x="187" y="0"/>
                    <a:pt x="94" y="0"/>
                    <a:pt x="0" y="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243852" tIns="121926" rIns="243852" bIns="121926" anchor="ctr"/>
            <a:lstStyle/>
            <a:p>
              <a:endParaRPr lang="zh-CN" altLang="en-US"/>
            </a:p>
          </p:txBody>
        </p:sp>
        <p:sp>
          <p:nvSpPr>
            <p:cNvPr id="13376" name="Freeform 8"/>
            <p:cNvSpPr>
              <a:spLocks noChangeArrowheads="1"/>
            </p:cNvSpPr>
            <p:nvPr/>
          </p:nvSpPr>
          <p:spPr bwMode="auto">
            <a:xfrm>
              <a:off x="3348749" y="1410149"/>
              <a:ext cx="158785" cy="33634"/>
            </a:xfrm>
            <a:custGeom>
              <a:avLst/>
              <a:gdLst>
                <a:gd name="T0" fmla="*/ 33527527 w 751"/>
                <a:gd name="T1" fmla="*/ 4268090 h 157"/>
                <a:gd name="T2" fmla="*/ 33527527 w 751"/>
                <a:gd name="T3" fmla="*/ 4268090 h 157"/>
                <a:gd name="T4" fmla="*/ 16763763 w 751"/>
                <a:gd name="T5" fmla="*/ 0 h 157"/>
                <a:gd name="T6" fmla="*/ 0 w 751"/>
                <a:gd name="T7" fmla="*/ 4268090 h 157"/>
                <a:gd name="T8" fmla="*/ 1385722 w 751"/>
                <a:gd name="T9" fmla="*/ 7159543 h 157"/>
                <a:gd name="T10" fmla="*/ 16763763 w 751"/>
                <a:gd name="T11" fmla="*/ 2845394 h 157"/>
                <a:gd name="T12" fmla="*/ 32141594 w 751"/>
                <a:gd name="T13" fmla="*/ 7159543 h 157"/>
                <a:gd name="T14" fmla="*/ 33527527 w 751"/>
                <a:gd name="T15" fmla="*/ 4268090 h 1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51" h="157">
                  <a:moveTo>
                    <a:pt x="750" y="93"/>
                  </a:moveTo>
                  <a:lnTo>
                    <a:pt x="750" y="93"/>
                  </a:lnTo>
                  <a:cubicBezTo>
                    <a:pt x="656" y="31"/>
                    <a:pt x="500" y="0"/>
                    <a:pt x="375" y="0"/>
                  </a:cubicBezTo>
                  <a:cubicBezTo>
                    <a:pt x="250" y="0"/>
                    <a:pt x="94" y="31"/>
                    <a:pt x="0" y="93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125" y="93"/>
                    <a:pt x="250" y="62"/>
                    <a:pt x="375" y="62"/>
                  </a:cubicBezTo>
                  <a:cubicBezTo>
                    <a:pt x="500" y="62"/>
                    <a:pt x="625" y="93"/>
                    <a:pt x="719" y="156"/>
                  </a:cubicBezTo>
                  <a:lnTo>
                    <a:pt x="750" y="93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243852" tIns="121926" rIns="243852" bIns="121926" anchor="ctr"/>
            <a:lstStyle/>
            <a:p>
              <a:endParaRPr lang="zh-CN" altLang="en-US"/>
            </a:p>
          </p:txBody>
        </p:sp>
      </p:grpSp>
      <p:sp>
        <p:nvSpPr>
          <p:cNvPr id="13334" name="Freeform 10"/>
          <p:cNvSpPr>
            <a:spLocks noChangeArrowheads="1"/>
          </p:cNvSpPr>
          <p:nvPr/>
        </p:nvSpPr>
        <p:spPr bwMode="auto">
          <a:xfrm>
            <a:off x="2284413" y="1489075"/>
            <a:ext cx="330200" cy="325438"/>
          </a:xfrm>
          <a:custGeom>
            <a:avLst/>
            <a:gdLst>
              <a:gd name="T0" fmla="*/ 34904020 w 1563"/>
              <a:gd name="T1" fmla="*/ 68975448 h 1533"/>
              <a:gd name="T2" fmla="*/ 34904020 w 1563"/>
              <a:gd name="T3" fmla="*/ 68975448 h 1533"/>
              <a:gd name="T4" fmla="*/ 69807829 w 1563"/>
              <a:gd name="T5" fmla="*/ 33767430 h 1533"/>
              <a:gd name="T6" fmla="*/ 34904020 w 1563"/>
              <a:gd name="T7" fmla="*/ 0 h 1533"/>
              <a:gd name="T8" fmla="*/ 0 w 1563"/>
              <a:gd name="T9" fmla="*/ 33767430 h 1533"/>
              <a:gd name="T10" fmla="*/ 34904020 w 1563"/>
              <a:gd name="T11" fmla="*/ 68975448 h 15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63" h="1533">
                <a:moveTo>
                  <a:pt x="781" y="1532"/>
                </a:moveTo>
                <a:lnTo>
                  <a:pt x="781" y="1532"/>
                </a:lnTo>
                <a:cubicBezTo>
                  <a:pt x="1219" y="1532"/>
                  <a:pt x="1562" y="1188"/>
                  <a:pt x="1562" y="750"/>
                </a:cubicBezTo>
                <a:cubicBezTo>
                  <a:pt x="1562" y="344"/>
                  <a:pt x="1219" y="0"/>
                  <a:pt x="781" y="0"/>
                </a:cubicBezTo>
                <a:cubicBezTo>
                  <a:pt x="375" y="0"/>
                  <a:pt x="0" y="344"/>
                  <a:pt x="0" y="750"/>
                </a:cubicBezTo>
                <a:cubicBezTo>
                  <a:pt x="0" y="1188"/>
                  <a:pt x="375" y="1532"/>
                  <a:pt x="781" y="1532"/>
                </a:cubicBezTo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Freeform 11"/>
          <p:cNvSpPr>
            <a:spLocks noChangeArrowheads="1"/>
          </p:cNvSpPr>
          <p:nvPr/>
        </p:nvSpPr>
        <p:spPr bwMode="auto">
          <a:xfrm>
            <a:off x="2382838" y="1541463"/>
            <a:ext cx="133350" cy="219075"/>
          </a:xfrm>
          <a:custGeom>
            <a:avLst/>
            <a:gdLst>
              <a:gd name="T0" fmla="*/ 28207998 w 626"/>
              <a:gd name="T1" fmla="*/ 46319199 h 1033"/>
              <a:gd name="T2" fmla="*/ 25364619 w 626"/>
              <a:gd name="T3" fmla="*/ 1436182 h 1033"/>
              <a:gd name="T4" fmla="*/ 22566399 w 626"/>
              <a:gd name="T5" fmla="*/ 0 h 1033"/>
              <a:gd name="T6" fmla="*/ 25364619 w 626"/>
              <a:gd name="T7" fmla="*/ 4219049 h 1033"/>
              <a:gd name="T8" fmla="*/ 25364619 w 626"/>
              <a:gd name="T9" fmla="*/ 29488174 h 1033"/>
              <a:gd name="T10" fmla="*/ 22566399 w 626"/>
              <a:gd name="T11" fmla="*/ 32270829 h 1033"/>
              <a:gd name="T12" fmla="*/ 25364619 w 626"/>
              <a:gd name="T13" fmla="*/ 36489879 h 1033"/>
              <a:gd name="T14" fmla="*/ 22566399 w 626"/>
              <a:gd name="T15" fmla="*/ 36489879 h 1033"/>
              <a:gd name="T16" fmla="*/ 25364619 w 626"/>
              <a:gd name="T17" fmla="*/ 39272746 h 1033"/>
              <a:gd name="T18" fmla="*/ 25364619 w 626"/>
              <a:gd name="T19" fmla="*/ 42100362 h 1033"/>
              <a:gd name="T20" fmla="*/ 22566399 w 626"/>
              <a:gd name="T21" fmla="*/ 46319199 h 1033"/>
              <a:gd name="T22" fmla="*/ 19723019 w 626"/>
              <a:gd name="T23" fmla="*/ 1436182 h 1033"/>
              <a:gd name="T24" fmla="*/ 14081419 w 626"/>
              <a:gd name="T25" fmla="*/ 4219049 h 1033"/>
              <a:gd name="T26" fmla="*/ 22566399 w 626"/>
              <a:gd name="T27" fmla="*/ 0 h 1033"/>
              <a:gd name="T28" fmla="*/ 14081419 w 626"/>
              <a:gd name="T29" fmla="*/ 46319199 h 1033"/>
              <a:gd name="T30" fmla="*/ 22566399 w 626"/>
              <a:gd name="T31" fmla="*/ 42100362 h 1033"/>
              <a:gd name="T32" fmla="*/ 19723019 w 626"/>
              <a:gd name="T33" fmla="*/ 39272746 h 1033"/>
              <a:gd name="T34" fmla="*/ 22566399 w 626"/>
              <a:gd name="T35" fmla="*/ 36489879 h 1033"/>
              <a:gd name="T36" fmla="*/ 19723019 w 626"/>
              <a:gd name="T37" fmla="*/ 32270829 h 1033"/>
              <a:gd name="T38" fmla="*/ 22566399 w 626"/>
              <a:gd name="T39" fmla="*/ 29488174 h 1033"/>
              <a:gd name="T40" fmla="*/ 14081419 w 626"/>
              <a:gd name="T41" fmla="*/ 32270829 h 1033"/>
              <a:gd name="T42" fmla="*/ 16924799 w 626"/>
              <a:gd name="T43" fmla="*/ 36489879 h 1033"/>
              <a:gd name="T44" fmla="*/ 14081419 w 626"/>
              <a:gd name="T45" fmla="*/ 36489879 h 1033"/>
              <a:gd name="T46" fmla="*/ 16924799 w 626"/>
              <a:gd name="T47" fmla="*/ 39272746 h 1033"/>
              <a:gd name="T48" fmla="*/ 16924799 w 626"/>
              <a:gd name="T49" fmla="*/ 42100362 h 1033"/>
              <a:gd name="T50" fmla="*/ 14081419 w 626"/>
              <a:gd name="T51" fmla="*/ 46319199 h 1033"/>
              <a:gd name="T52" fmla="*/ 5641600 w 626"/>
              <a:gd name="T53" fmla="*/ 1436182 h 1033"/>
              <a:gd name="T54" fmla="*/ 14081419 w 626"/>
              <a:gd name="T55" fmla="*/ 4219049 h 1033"/>
              <a:gd name="T56" fmla="*/ 5641600 w 626"/>
              <a:gd name="T57" fmla="*/ 46319199 h 1033"/>
              <a:gd name="T58" fmla="*/ 14081419 w 626"/>
              <a:gd name="T59" fmla="*/ 42100362 h 1033"/>
              <a:gd name="T60" fmla="*/ 11283199 w 626"/>
              <a:gd name="T61" fmla="*/ 39272746 h 1033"/>
              <a:gd name="T62" fmla="*/ 14081419 w 626"/>
              <a:gd name="T63" fmla="*/ 36489879 h 1033"/>
              <a:gd name="T64" fmla="*/ 11283199 w 626"/>
              <a:gd name="T65" fmla="*/ 32270829 h 1033"/>
              <a:gd name="T66" fmla="*/ 14081419 w 626"/>
              <a:gd name="T67" fmla="*/ 29488174 h 1033"/>
              <a:gd name="T68" fmla="*/ 5641600 w 626"/>
              <a:gd name="T69" fmla="*/ 32270829 h 1033"/>
              <a:gd name="T70" fmla="*/ 8439819 w 626"/>
              <a:gd name="T71" fmla="*/ 36489879 h 1033"/>
              <a:gd name="T72" fmla="*/ 5641600 w 626"/>
              <a:gd name="T73" fmla="*/ 36489879 h 1033"/>
              <a:gd name="T74" fmla="*/ 8439819 w 626"/>
              <a:gd name="T75" fmla="*/ 39272746 h 1033"/>
              <a:gd name="T76" fmla="*/ 8439819 w 626"/>
              <a:gd name="T77" fmla="*/ 42100362 h 1033"/>
              <a:gd name="T78" fmla="*/ 5641600 w 626"/>
              <a:gd name="T79" fmla="*/ 46319199 h 1033"/>
              <a:gd name="T80" fmla="*/ 0 w 626"/>
              <a:gd name="T81" fmla="*/ 1436182 h 1033"/>
              <a:gd name="T82" fmla="*/ 5641600 w 626"/>
              <a:gd name="T83" fmla="*/ 46319199 h 1033"/>
              <a:gd name="T84" fmla="*/ 2798220 w 626"/>
              <a:gd name="T85" fmla="*/ 42100362 h 1033"/>
              <a:gd name="T86" fmla="*/ 5641600 w 626"/>
              <a:gd name="T87" fmla="*/ 39272746 h 1033"/>
              <a:gd name="T88" fmla="*/ 2798220 w 626"/>
              <a:gd name="T89" fmla="*/ 36489879 h 1033"/>
              <a:gd name="T90" fmla="*/ 5641600 w 626"/>
              <a:gd name="T91" fmla="*/ 32270829 h 1033"/>
              <a:gd name="T92" fmla="*/ 2798220 w 626"/>
              <a:gd name="T93" fmla="*/ 29488174 h 1033"/>
              <a:gd name="T94" fmla="*/ 5641600 w 626"/>
              <a:gd name="T95" fmla="*/ 4219049 h 103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626" h="1033">
                <a:moveTo>
                  <a:pt x="500" y="1032"/>
                </a:moveTo>
                <a:lnTo>
                  <a:pt x="625" y="1032"/>
                </a:lnTo>
                <a:lnTo>
                  <a:pt x="625" y="32"/>
                </a:lnTo>
                <a:lnTo>
                  <a:pt x="562" y="32"/>
                </a:lnTo>
                <a:lnTo>
                  <a:pt x="562" y="0"/>
                </a:lnTo>
                <a:lnTo>
                  <a:pt x="500" y="0"/>
                </a:lnTo>
                <a:lnTo>
                  <a:pt x="500" y="94"/>
                </a:lnTo>
                <a:lnTo>
                  <a:pt x="562" y="94"/>
                </a:lnTo>
                <a:lnTo>
                  <a:pt x="562" y="657"/>
                </a:lnTo>
                <a:lnTo>
                  <a:pt x="500" y="657"/>
                </a:lnTo>
                <a:lnTo>
                  <a:pt x="500" y="719"/>
                </a:lnTo>
                <a:lnTo>
                  <a:pt x="562" y="719"/>
                </a:lnTo>
                <a:lnTo>
                  <a:pt x="562" y="813"/>
                </a:lnTo>
                <a:lnTo>
                  <a:pt x="500" y="813"/>
                </a:lnTo>
                <a:lnTo>
                  <a:pt x="500" y="875"/>
                </a:lnTo>
                <a:lnTo>
                  <a:pt x="562" y="875"/>
                </a:lnTo>
                <a:lnTo>
                  <a:pt x="562" y="938"/>
                </a:lnTo>
                <a:lnTo>
                  <a:pt x="500" y="938"/>
                </a:lnTo>
                <a:lnTo>
                  <a:pt x="500" y="1032"/>
                </a:lnTo>
                <a:close/>
                <a:moveTo>
                  <a:pt x="437" y="0"/>
                </a:moveTo>
                <a:lnTo>
                  <a:pt x="437" y="32"/>
                </a:lnTo>
                <a:lnTo>
                  <a:pt x="312" y="32"/>
                </a:lnTo>
                <a:lnTo>
                  <a:pt x="312" y="94"/>
                </a:lnTo>
                <a:lnTo>
                  <a:pt x="500" y="94"/>
                </a:lnTo>
                <a:lnTo>
                  <a:pt x="500" y="0"/>
                </a:lnTo>
                <a:lnTo>
                  <a:pt x="437" y="0"/>
                </a:lnTo>
                <a:close/>
                <a:moveTo>
                  <a:pt x="312" y="1032"/>
                </a:moveTo>
                <a:lnTo>
                  <a:pt x="500" y="1032"/>
                </a:lnTo>
                <a:lnTo>
                  <a:pt x="500" y="938"/>
                </a:lnTo>
                <a:lnTo>
                  <a:pt x="437" y="938"/>
                </a:lnTo>
                <a:lnTo>
                  <a:pt x="437" y="875"/>
                </a:lnTo>
                <a:lnTo>
                  <a:pt x="500" y="875"/>
                </a:lnTo>
                <a:lnTo>
                  <a:pt x="500" y="813"/>
                </a:lnTo>
                <a:lnTo>
                  <a:pt x="437" y="813"/>
                </a:lnTo>
                <a:lnTo>
                  <a:pt x="437" y="719"/>
                </a:lnTo>
                <a:lnTo>
                  <a:pt x="500" y="719"/>
                </a:lnTo>
                <a:lnTo>
                  <a:pt x="500" y="657"/>
                </a:lnTo>
                <a:lnTo>
                  <a:pt x="312" y="657"/>
                </a:lnTo>
                <a:lnTo>
                  <a:pt x="312" y="719"/>
                </a:lnTo>
                <a:lnTo>
                  <a:pt x="375" y="719"/>
                </a:lnTo>
                <a:lnTo>
                  <a:pt x="375" y="813"/>
                </a:lnTo>
                <a:lnTo>
                  <a:pt x="312" y="813"/>
                </a:lnTo>
                <a:lnTo>
                  <a:pt x="312" y="875"/>
                </a:lnTo>
                <a:lnTo>
                  <a:pt x="375" y="875"/>
                </a:lnTo>
                <a:lnTo>
                  <a:pt x="375" y="938"/>
                </a:lnTo>
                <a:lnTo>
                  <a:pt x="312" y="938"/>
                </a:lnTo>
                <a:lnTo>
                  <a:pt x="312" y="1032"/>
                </a:lnTo>
                <a:close/>
                <a:moveTo>
                  <a:pt x="312" y="32"/>
                </a:moveTo>
                <a:lnTo>
                  <a:pt x="125" y="32"/>
                </a:lnTo>
                <a:lnTo>
                  <a:pt x="125" y="94"/>
                </a:lnTo>
                <a:lnTo>
                  <a:pt x="312" y="94"/>
                </a:lnTo>
                <a:lnTo>
                  <a:pt x="312" y="32"/>
                </a:lnTo>
                <a:close/>
                <a:moveTo>
                  <a:pt x="125" y="1032"/>
                </a:moveTo>
                <a:lnTo>
                  <a:pt x="312" y="1032"/>
                </a:lnTo>
                <a:lnTo>
                  <a:pt x="312" y="938"/>
                </a:lnTo>
                <a:lnTo>
                  <a:pt x="250" y="938"/>
                </a:lnTo>
                <a:lnTo>
                  <a:pt x="250" y="875"/>
                </a:lnTo>
                <a:lnTo>
                  <a:pt x="312" y="875"/>
                </a:lnTo>
                <a:lnTo>
                  <a:pt x="312" y="813"/>
                </a:lnTo>
                <a:lnTo>
                  <a:pt x="250" y="813"/>
                </a:lnTo>
                <a:lnTo>
                  <a:pt x="250" y="719"/>
                </a:lnTo>
                <a:lnTo>
                  <a:pt x="312" y="719"/>
                </a:lnTo>
                <a:lnTo>
                  <a:pt x="312" y="657"/>
                </a:lnTo>
                <a:lnTo>
                  <a:pt x="125" y="657"/>
                </a:lnTo>
                <a:lnTo>
                  <a:pt x="125" y="719"/>
                </a:lnTo>
                <a:lnTo>
                  <a:pt x="187" y="719"/>
                </a:lnTo>
                <a:lnTo>
                  <a:pt x="187" y="813"/>
                </a:lnTo>
                <a:lnTo>
                  <a:pt x="125" y="813"/>
                </a:lnTo>
                <a:lnTo>
                  <a:pt x="125" y="875"/>
                </a:lnTo>
                <a:lnTo>
                  <a:pt x="187" y="875"/>
                </a:lnTo>
                <a:lnTo>
                  <a:pt x="187" y="938"/>
                </a:lnTo>
                <a:lnTo>
                  <a:pt x="125" y="938"/>
                </a:lnTo>
                <a:lnTo>
                  <a:pt x="125" y="1032"/>
                </a:lnTo>
                <a:close/>
                <a:moveTo>
                  <a:pt x="125" y="32"/>
                </a:moveTo>
                <a:lnTo>
                  <a:pt x="0" y="32"/>
                </a:lnTo>
                <a:lnTo>
                  <a:pt x="0" y="1032"/>
                </a:lnTo>
                <a:lnTo>
                  <a:pt x="125" y="1032"/>
                </a:lnTo>
                <a:lnTo>
                  <a:pt x="125" y="938"/>
                </a:lnTo>
                <a:lnTo>
                  <a:pt x="62" y="938"/>
                </a:lnTo>
                <a:lnTo>
                  <a:pt x="62" y="875"/>
                </a:lnTo>
                <a:lnTo>
                  <a:pt x="125" y="875"/>
                </a:lnTo>
                <a:lnTo>
                  <a:pt x="125" y="813"/>
                </a:lnTo>
                <a:lnTo>
                  <a:pt x="62" y="813"/>
                </a:lnTo>
                <a:lnTo>
                  <a:pt x="62" y="719"/>
                </a:lnTo>
                <a:lnTo>
                  <a:pt x="125" y="719"/>
                </a:lnTo>
                <a:lnTo>
                  <a:pt x="125" y="657"/>
                </a:lnTo>
                <a:lnTo>
                  <a:pt x="62" y="657"/>
                </a:lnTo>
                <a:lnTo>
                  <a:pt x="62" y="94"/>
                </a:lnTo>
                <a:lnTo>
                  <a:pt x="125" y="94"/>
                </a:lnTo>
                <a:lnTo>
                  <a:pt x="125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36" name="Freeform 13"/>
          <p:cNvSpPr>
            <a:spLocks noChangeArrowheads="1"/>
          </p:cNvSpPr>
          <p:nvPr/>
        </p:nvSpPr>
        <p:spPr bwMode="auto">
          <a:xfrm>
            <a:off x="3548063" y="2019300"/>
            <a:ext cx="390525" cy="390525"/>
          </a:xfrm>
          <a:custGeom>
            <a:avLst/>
            <a:gdLst>
              <a:gd name="T0" fmla="*/ 40624766 w 1844"/>
              <a:gd name="T1" fmla="*/ 82616252 h 1845"/>
              <a:gd name="T2" fmla="*/ 40624766 w 1844"/>
              <a:gd name="T3" fmla="*/ 82616252 h 1845"/>
              <a:gd name="T4" fmla="*/ 82639664 w 1844"/>
              <a:gd name="T5" fmla="*/ 42024935 h 1845"/>
              <a:gd name="T6" fmla="*/ 40624766 w 1844"/>
              <a:gd name="T7" fmla="*/ 0 h 1845"/>
              <a:gd name="T8" fmla="*/ 0 w 1844"/>
              <a:gd name="T9" fmla="*/ 42024935 h 1845"/>
              <a:gd name="T10" fmla="*/ 40624766 w 1844"/>
              <a:gd name="T11" fmla="*/ 82616252 h 18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44" h="1845">
                <a:moveTo>
                  <a:pt x="906" y="1844"/>
                </a:moveTo>
                <a:lnTo>
                  <a:pt x="906" y="1844"/>
                </a:lnTo>
                <a:cubicBezTo>
                  <a:pt x="1437" y="1844"/>
                  <a:pt x="1843" y="1438"/>
                  <a:pt x="1843" y="938"/>
                </a:cubicBezTo>
                <a:cubicBezTo>
                  <a:pt x="1843" y="407"/>
                  <a:pt x="1437" y="0"/>
                  <a:pt x="906" y="0"/>
                </a:cubicBezTo>
                <a:cubicBezTo>
                  <a:pt x="406" y="0"/>
                  <a:pt x="0" y="407"/>
                  <a:pt x="0" y="938"/>
                </a:cubicBezTo>
                <a:cubicBezTo>
                  <a:pt x="0" y="1438"/>
                  <a:pt x="406" y="1844"/>
                  <a:pt x="906" y="1844"/>
                </a:cubicBezTo>
              </a:path>
            </a:pathLst>
          </a:cu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7" name="Freeform 14"/>
          <p:cNvSpPr>
            <a:spLocks noChangeArrowheads="1"/>
          </p:cNvSpPr>
          <p:nvPr/>
        </p:nvSpPr>
        <p:spPr bwMode="auto">
          <a:xfrm>
            <a:off x="3621088" y="2236788"/>
            <a:ext cx="244475" cy="66675"/>
          </a:xfrm>
          <a:custGeom>
            <a:avLst/>
            <a:gdLst>
              <a:gd name="T0" fmla="*/ 33588712 w 1158"/>
              <a:gd name="T1" fmla="*/ 7042627 h 313"/>
              <a:gd name="T2" fmla="*/ 18227532 w 1158"/>
              <a:gd name="T3" fmla="*/ 7042627 h 313"/>
              <a:gd name="T4" fmla="*/ 18227532 w 1158"/>
              <a:gd name="T5" fmla="*/ 0 h 313"/>
              <a:gd name="T6" fmla="*/ 0 w 1158"/>
              <a:gd name="T7" fmla="*/ 0 h 313"/>
              <a:gd name="T8" fmla="*/ 0 w 1158"/>
              <a:gd name="T9" fmla="*/ 14085040 h 313"/>
              <a:gd name="T10" fmla="*/ 51816244 w 1158"/>
              <a:gd name="T11" fmla="*/ 14085040 h 313"/>
              <a:gd name="T12" fmla="*/ 51816244 w 1158"/>
              <a:gd name="T13" fmla="*/ 0 h 313"/>
              <a:gd name="T14" fmla="*/ 33588712 w 1158"/>
              <a:gd name="T15" fmla="*/ 0 h 313"/>
              <a:gd name="T16" fmla="*/ 33588712 w 1158"/>
              <a:gd name="T17" fmla="*/ 7042627 h 31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58" h="313">
                <a:moveTo>
                  <a:pt x="750" y="156"/>
                </a:moveTo>
                <a:lnTo>
                  <a:pt x="407" y="156"/>
                </a:lnTo>
                <a:lnTo>
                  <a:pt x="407" y="0"/>
                </a:lnTo>
                <a:lnTo>
                  <a:pt x="0" y="0"/>
                </a:lnTo>
                <a:lnTo>
                  <a:pt x="0" y="312"/>
                </a:lnTo>
                <a:lnTo>
                  <a:pt x="1157" y="312"/>
                </a:lnTo>
                <a:lnTo>
                  <a:pt x="1157" y="0"/>
                </a:lnTo>
                <a:lnTo>
                  <a:pt x="750" y="0"/>
                </a:lnTo>
                <a:lnTo>
                  <a:pt x="750" y="156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38" name="Freeform 15"/>
          <p:cNvSpPr>
            <a:spLocks noChangeArrowheads="1"/>
          </p:cNvSpPr>
          <p:nvPr/>
        </p:nvSpPr>
        <p:spPr bwMode="auto">
          <a:xfrm>
            <a:off x="3719513" y="2236788"/>
            <a:ext cx="46037" cy="20637"/>
          </a:xfrm>
          <a:custGeom>
            <a:avLst/>
            <a:gdLst>
              <a:gd name="T0" fmla="*/ 0 w 220"/>
              <a:gd name="T1" fmla="*/ 0 h 94"/>
              <a:gd name="T2" fmla="*/ 9728246 w 220"/>
              <a:gd name="T3" fmla="*/ 0 h 94"/>
              <a:gd name="T4" fmla="*/ 9728246 w 220"/>
              <a:gd name="T5" fmla="*/ 4261541 h 94"/>
              <a:gd name="T6" fmla="*/ 0 w 220"/>
              <a:gd name="T7" fmla="*/ 4261541 h 94"/>
              <a:gd name="T8" fmla="*/ 0 w 220"/>
              <a:gd name="T9" fmla="*/ 0 h 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20" h="94">
                <a:moveTo>
                  <a:pt x="0" y="0"/>
                </a:moveTo>
                <a:lnTo>
                  <a:pt x="219" y="0"/>
                </a:lnTo>
                <a:lnTo>
                  <a:pt x="219" y="93"/>
                </a:lnTo>
                <a:lnTo>
                  <a:pt x="0" y="93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39" name="Freeform 16"/>
          <p:cNvSpPr>
            <a:spLocks noChangeArrowheads="1"/>
          </p:cNvSpPr>
          <p:nvPr/>
        </p:nvSpPr>
        <p:spPr bwMode="auto">
          <a:xfrm>
            <a:off x="3621088" y="2098675"/>
            <a:ext cx="244475" cy="125413"/>
          </a:xfrm>
          <a:custGeom>
            <a:avLst/>
            <a:gdLst>
              <a:gd name="T0" fmla="*/ 37798622 w 1158"/>
              <a:gd name="T1" fmla="*/ 0 h 595"/>
              <a:gd name="T2" fmla="*/ 25213859 w 1158"/>
              <a:gd name="T3" fmla="*/ 0 h 595"/>
              <a:gd name="T4" fmla="*/ 25213859 w 1158"/>
              <a:gd name="T5" fmla="*/ 4199965 h 595"/>
              <a:gd name="T6" fmla="*/ 33588712 w 1158"/>
              <a:gd name="T7" fmla="*/ 4199965 h 595"/>
              <a:gd name="T8" fmla="*/ 33588712 w 1158"/>
              <a:gd name="T9" fmla="*/ 9784954 h 595"/>
              <a:gd name="T10" fmla="*/ 25213859 w 1158"/>
              <a:gd name="T11" fmla="*/ 9784954 h 595"/>
              <a:gd name="T12" fmla="*/ 25213859 w 1158"/>
              <a:gd name="T13" fmla="*/ 26540131 h 595"/>
              <a:gd name="T14" fmla="*/ 33588712 w 1158"/>
              <a:gd name="T15" fmla="*/ 26540131 h 595"/>
              <a:gd name="T16" fmla="*/ 51816244 w 1158"/>
              <a:gd name="T17" fmla="*/ 26540131 h 595"/>
              <a:gd name="T18" fmla="*/ 51816244 w 1158"/>
              <a:gd name="T19" fmla="*/ 9784954 h 595"/>
              <a:gd name="T20" fmla="*/ 37798622 w 1158"/>
              <a:gd name="T21" fmla="*/ 9784954 h 595"/>
              <a:gd name="T22" fmla="*/ 37798622 w 1158"/>
              <a:gd name="T23" fmla="*/ 0 h 595"/>
              <a:gd name="T24" fmla="*/ 25213859 w 1158"/>
              <a:gd name="T25" fmla="*/ 0 h 595"/>
              <a:gd name="T26" fmla="*/ 12629308 w 1158"/>
              <a:gd name="T27" fmla="*/ 0 h 595"/>
              <a:gd name="T28" fmla="*/ 12629308 w 1158"/>
              <a:gd name="T29" fmla="*/ 9784954 h 595"/>
              <a:gd name="T30" fmla="*/ 0 w 1158"/>
              <a:gd name="T31" fmla="*/ 9784954 h 595"/>
              <a:gd name="T32" fmla="*/ 0 w 1158"/>
              <a:gd name="T33" fmla="*/ 26540131 h 595"/>
              <a:gd name="T34" fmla="*/ 18227532 w 1158"/>
              <a:gd name="T35" fmla="*/ 26540131 h 595"/>
              <a:gd name="T36" fmla="*/ 25213859 w 1158"/>
              <a:gd name="T37" fmla="*/ 26540131 h 595"/>
              <a:gd name="T38" fmla="*/ 25213859 w 1158"/>
              <a:gd name="T39" fmla="*/ 9784954 h 595"/>
              <a:gd name="T40" fmla="*/ 16794461 w 1158"/>
              <a:gd name="T41" fmla="*/ 9784954 h 595"/>
              <a:gd name="T42" fmla="*/ 16794461 w 1158"/>
              <a:gd name="T43" fmla="*/ 9784954 h 595"/>
              <a:gd name="T44" fmla="*/ 16794461 w 1158"/>
              <a:gd name="T45" fmla="*/ 4199965 h 595"/>
              <a:gd name="T46" fmla="*/ 25213859 w 1158"/>
              <a:gd name="T47" fmla="*/ 4199965 h 595"/>
              <a:gd name="T48" fmla="*/ 25213859 w 1158"/>
              <a:gd name="T49" fmla="*/ 0 h 59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158" h="595">
                <a:moveTo>
                  <a:pt x="844" y="0"/>
                </a:moveTo>
                <a:lnTo>
                  <a:pt x="563" y="0"/>
                </a:lnTo>
                <a:lnTo>
                  <a:pt x="563" y="94"/>
                </a:lnTo>
                <a:lnTo>
                  <a:pt x="750" y="94"/>
                </a:lnTo>
                <a:lnTo>
                  <a:pt x="750" y="219"/>
                </a:lnTo>
                <a:lnTo>
                  <a:pt x="563" y="219"/>
                </a:lnTo>
                <a:lnTo>
                  <a:pt x="563" y="594"/>
                </a:lnTo>
                <a:lnTo>
                  <a:pt x="750" y="594"/>
                </a:lnTo>
                <a:lnTo>
                  <a:pt x="1157" y="594"/>
                </a:lnTo>
                <a:lnTo>
                  <a:pt x="1157" y="219"/>
                </a:lnTo>
                <a:lnTo>
                  <a:pt x="844" y="219"/>
                </a:lnTo>
                <a:lnTo>
                  <a:pt x="844" y="0"/>
                </a:lnTo>
                <a:close/>
                <a:moveTo>
                  <a:pt x="563" y="0"/>
                </a:moveTo>
                <a:lnTo>
                  <a:pt x="282" y="0"/>
                </a:lnTo>
                <a:lnTo>
                  <a:pt x="282" y="219"/>
                </a:lnTo>
                <a:lnTo>
                  <a:pt x="0" y="219"/>
                </a:lnTo>
                <a:lnTo>
                  <a:pt x="0" y="594"/>
                </a:lnTo>
                <a:lnTo>
                  <a:pt x="407" y="594"/>
                </a:lnTo>
                <a:lnTo>
                  <a:pt x="563" y="594"/>
                </a:lnTo>
                <a:lnTo>
                  <a:pt x="563" y="219"/>
                </a:lnTo>
                <a:lnTo>
                  <a:pt x="375" y="219"/>
                </a:lnTo>
                <a:lnTo>
                  <a:pt x="375" y="94"/>
                </a:lnTo>
                <a:lnTo>
                  <a:pt x="563" y="94"/>
                </a:lnTo>
                <a:lnTo>
                  <a:pt x="56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40" name="Freeform 18"/>
          <p:cNvSpPr>
            <a:spLocks noChangeArrowheads="1"/>
          </p:cNvSpPr>
          <p:nvPr/>
        </p:nvSpPr>
        <p:spPr bwMode="auto">
          <a:xfrm>
            <a:off x="1495425" y="1349375"/>
            <a:ext cx="206375" cy="206375"/>
          </a:xfrm>
          <a:custGeom>
            <a:avLst/>
            <a:gdLst>
              <a:gd name="T0" fmla="*/ 22535512 w 970"/>
              <a:gd name="T1" fmla="*/ 43685120 h 970"/>
              <a:gd name="T2" fmla="*/ 22535512 w 970"/>
              <a:gd name="T3" fmla="*/ 43685120 h 970"/>
              <a:gd name="T4" fmla="*/ 43673631 w 970"/>
              <a:gd name="T5" fmla="*/ 21143863 h 970"/>
              <a:gd name="T6" fmla="*/ 22535512 w 970"/>
              <a:gd name="T7" fmla="*/ 0 h 970"/>
              <a:gd name="T8" fmla="*/ 0 w 970"/>
              <a:gd name="T9" fmla="*/ 21143863 h 970"/>
              <a:gd name="T10" fmla="*/ 22535512 w 970"/>
              <a:gd name="T11" fmla="*/ 43685120 h 9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70" h="970">
                <a:moveTo>
                  <a:pt x="500" y="969"/>
                </a:moveTo>
                <a:lnTo>
                  <a:pt x="500" y="969"/>
                </a:lnTo>
                <a:cubicBezTo>
                  <a:pt x="750" y="969"/>
                  <a:pt x="969" y="750"/>
                  <a:pt x="969" y="469"/>
                </a:cubicBezTo>
                <a:cubicBezTo>
                  <a:pt x="969" y="219"/>
                  <a:pt x="750" y="0"/>
                  <a:pt x="500" y="0"/>
                </a:cubicBezTo>
                <a:cubicBezTo>
                  <a:pt x="219" y="0"/>
                  <a:pt x="0" y="219"/>
                  <a:pt x="0" y="469"/>
                </a:cubicBezTo>
                <a:cubicBezTo>
                  <a:pt x="0" y="750"/>
                  <a:pt x="219" y="969"/>
                  <a:pt x="500" y="969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41" name="Freeform 19"/>
          <p:cNvSpPr>
            <a:spLocks noChangeArrowheads="1"/>
          </p:cNvSpPr>
          <p:nvPr/>
        </p:nvSpPr>
        <p:spPr bwMode="auto">
          <a:xfrm>
            <a:off x="1535113" y="1376363"/>
            <a:ext cx="133350" cy="138112"/>
          </a:xfrm>
          <a:custGeom>
            <a:avLst/>
            <a:gdLst>
              <a:gd name="T0" fmla="*/ 14081419 w 626"/>
              <a:gd name="T1" fmla="*/ 0 h 657"/>
              <a:gd name="T2" fmla="*/ 14081419 w 626"/>
              <a:gd name="T3" fmla="*/ 0 h 657"/>
              <a:gd name="T4" fmla="*/ 11283199 w 626"/>
              <a:gd name="T5" fmla="*/ 5567574 h 657"/>
              <a:gd name="T6" fmla="*/ 11283199 w 626"/>
              <a:gd name="T7" fmla="*/ 11135149 h 657"/>
              <a:gd name="T8" fmla="*/ 0 w 626"/>
              <a:gd name="T9" fmla="*/ 15322023 h 657"/>
              <a:gd name="T10" fmla="*/ 0 w 626"/>
              <a:gd name="T11" fmla="*/ 18083633 h 657"/>
              <a:gd name="T12" fmla="*/ 11283199 w 626"/>
              <a:gd name="T13" fmla="*/ 16702723 h 657"/>
              <a:gd name="T14" fmla="*/ 11283199 w 626"/>
              <a:gd name="T15" fmla="*/ 22270507 h 657"/>
              <a:gd name="T16" fmla="*/ 5641600 w 626"/>
              <a:gd name="T17" fmla="*/ 26457172 h 657"/>
              <a:gd name="T18" fmla="*/ 5641600 w 626"/>
              <a:gd name="T19" fmla="*/ 29218781 h 657"/>
              <a:gd name="T20" fmla="*/ 14081419 w 626"/>
              <a:gd name="T21" fmla="*/ 26457172 h 657"/>
              <a:gd name="T22" fmla="*/ 21122129 w 626"/>
              <a:gd name="T23" fmla="*/ 29218781 h 657"/>
              <a:gd name="T24" fmla="*/ 21122129 w 626"/>
              <a:gd name="T25" fmla="*/ 26457172 h 657"/>
              <a:gd name="T26" fmla="*/ 16924799 w 626"/>
              <a:gd name="T27" fmla="*/ 22270507 h 657"/>
              <a:gd name="T28" fmla="*/ 16924799 w 626"/>
              <a:gd name="T29" fmla="*/ 16702723 h 657"/>
              <a:gd name="T30" fmla="*/ 28207998 w 626"/>
              <a:gd name="T31" fmla="*/ 18083633 h 657"/>
              <a:gd name="T32" fmla="*/ 28207998 w 626"/>
              <a:gd name="T33" fmla="*/ 15322023 h 657"/>
              <a:gd name="T34" fmla="*/ 16924799 w 626"/>
              <a:gd name="T35" fmla="*/ 11135149 h 657"/>
              <a:gd name="T36" fmla="*/ 16924799 w 626"/>
              <a:gd name="T37" fmla="*/ 5567574 h 657"/>
              <a:gd name="T38" fmla="*/ 14081419 w 626"/>
              <a:gd name="T39" fmla="*/ 0 h 65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26" h="657">
                <a:moveTo>
                  <a:pt x="312" y="0"/>
                </a:moveTo>
                <a:lnTo>
                  <a:pt x="312" y="0"/>
                </a:lnTo>
                <a:cubicBezTo>
                  <a:pt x="281" y="0"/>
                  <a:pt x="250" y="94"/>
                  <a:pt x="250" y="125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406"/>
                  <a:pt x="0" y="406"/>
                  <a:pt x="0" y="406"/>
                </a:cubicBezTo>
                <a:cubicBezTo>
                  <a:pt x="250" y="375"/>
                  <a:pt x="250" y="375"/>
                  <a:pt x="250" y="375"/>
                </a:cubicBezTo>
                <a:cubicBezTo>
                  <a:pt x="250" y="500"/>
                  <a:pt x="250" y="500"/>
                  <a:pt x="250" y="500"/>
                </a:cubicBezTo>
                <a:cubicBezTo>
                  <a:pt x="125" y="594"/>
                  <a:pt x="125" y="594"/>
                  <a:pt x="125" y="594"/>
                </a:cubicBezTo>
                <a:cubicBezTo>
                  <a:pt x="125" y="656"/>
                  <a:pt x="125" y="656"/>
                  <a:pt x="125" y="656"/>
                </a:cubicBezTo>
                <a:cubicBezTo>
                  <a:pt x="312" y="594"/>
                  <a:pt x="312" y="594"/>
                  <a:pt x="312" y="594"/>
                </a:cubicBezTo>
                <a:cubicBezTo>
                  <a:pt x="468" y="656"/>
                  <a:pt x="468" y="656"/>
                  <a:pt x="468" y="656"/>
                </a:cubicBezTo>
                <a:cubicBezTo>
                  <a:pt x="468" y="594"/>
                  <a:pt x="468" y="594"/>
                  <a:pt x="468" y="594"/>
                </a:cubicBezTo>
                <a:cubicBezTo>
                  <a:pt x="375" y="500"/>
                  <a:pt x="375" y="500"/>
                  <a:pt x="375" y="500"/>
                </a:cubicBezTo>
                <a:cubicBezTo>
                  <a:pt x="375" y="375"/>
                  <a:pt x="375" y="375"/>
                  <a:pt x="375" y="375"/>
                </a:cubicBezTo>
                <a:cubicBezTo>
                  <a:pt x="625" y="406"/>
                  <a:pt x="625" y="406"/>
                  <a:pt x="625" y="406"/>
                </a:cubicBezTo>
                <a:cubicBezTo>
                  <a:pt x="625" y="344"/>
                  <a:pt x="625" y="344"/>
                  <a:pt x="625" y="344"/>
                </a:cubicBezTo>
                <a:cubicBezTo>
                  <a:pt x="375" y="250"/>
                  <a:pt x="375" y="250"/>
                  <a:pt x="375" y="250"/>
                </a:cubicBezTo>
                <a:cubicBezTo>
                  <a:pt x="375" y="125"/>
                  <a:pt x="375" y="125"/>
                  <a:pt x="375" y="125"/>
                </a:cubicBezTo>
                <a:cubicBezTo>
                  <a:pt x="375" y="94"/>
                  <a:pt x="343" y="0"/>
                  <a:pt x="31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42" name="Freeform 21"/>
          <p:cNvSpPr>
            <a:spLocks noChangeArrowheads="1"/>
          </p:cNvSpPr>
          <p:nvPr/>
        </p:nvSpPr>
        <p:spPr bwMode="auto">
          <a:xfrm>
            <a:off x="4381500" y="2289175"/>
            <a:ext cx="244475" cy="244475"/>
          </a:xfrm>
          <a:custGeom>
            <a:avLst/>
            <a:gdLst>
              <a:gd name="T0" fmla="*/ 25161485 w 1157"/>
              <a:gd name="T1" fmla="*/ 51677197 h 1157"/>
              <a:gd name="T2" fmla="*/ 25161485 w 1157"/>
              <a:gd name="T3" fmla="*/ 51677197 h 1157"/>
              <a:gd name="T4" fmla="*/ 51663674 w 1157"/>
              <a:gd name="T5" fmla="*/ 26509162 h 1157"/>
              <a:gd name="T6" fmla="*/ 25161485 w 1157"/>
              <a:gd name="T7" fmla="*/ 0 h 1157"/>
              <a:gd name="T8" fmla="*/ 0 w 1157"/>
              <a:gd name="T9" fmla="*/ 26509162 h 1157"/>
              <a:gd name="T10" fmla="*/ 25161485 w 1157"/>
              <a:gd name="T11" fmla="*/ 51677197 h 11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57" h="1157">
                <a:moveTo>
                  <a:pt x="563" y="1156"/>
                </a:moveTo>
                <a:lnTo>
                  <a:pt x="563" y="1156"/>
                </a:lnTo>
                <a:cubicBezTo>
                  <a:pt x="906" y="1156"/>
                  <a:pt x="1156" y="906"/>
                  <a:pt x="1156" y="593"/>
                </a:cubicBezTo>
                <a:cubicBezTo>
                  <a:pt x="1156" y="250"/>
                  <a:pt x="906" y="0"/>
                  <a:pt x="563" y="0"/>
                </a:cubicBezTo>
                <a:cubicBezTo>
                  <a:pt x="250" y="0"/>
                  <a:pt x="0" y="250"/>
                  <a:pt x="0" y="593"/>
                </a:cubicBezTo>
                <a:cubicBezTo>
                  <a:pt x="0" y="906"/>
                  <a:pt x="250" y="1156"/>
                  <a:pt x="563" y="1156"/>
                </a:cubicBezTo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3" name="Freeform 23"/>
          <p:cNvSpPr>
            <a:spLocks noChangeArrowheads="1"/>
          </p:cNvSpPr>
          <p:nvPr/>
        </p:nvSpPr>
        <p:spPr bwMode="auto">
          <a:xfrm>
            <a:off x="4110038" y="1397000"/>
            <a:ext cx="330200" cy="323850"/>
          </a:xfrm>
          <a:custGeom>
            <a:avLst/>
            <a:gdLst>
              <a:gd name="T0" fmla="*/ 34904020 w 1563"/>
              <a:gd name="T1" fmla="*/ 68486242 h 1532"/>
              <a:gd name="T2" fmla="*/ 34904020 w 1563"/>
              <a:gd name="T3" fmla="*/ 68486242 h 1532"/>
              <a:gd name="T4" fmla="*/ 69807829 w 1563"/>
              <a:gd name="T5" fmla="*/ 34936481 h 1532"/>
              <a:gd name="T6" fmla="*/ 34904020 w 1563"/>
              <a:gd name="T7" fmla="*/ 0 h 1532"/>
              <a:gd name="T8" fmla="*/ 0 w 1563"/>
              <a:gd name="T9" fmla="*/ 34936481 h 1532"/>
              <a:gd name="T10" fmla="*/ 34904020 w 1563"/>
              <a:gd name="T11" fmla="*/ 68486242 h 15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63" h="1532">
                <a:moveTo>
                  <a:pt x="781" y="1531"/>
                </a:moveTo>
                <a:lnTo>
                  <a:pt x="781" y="1531"/>
                </a:lnTo>
                <a:cubicBezTo>
                  <a:pt x="1219" y="1531"/>
                  <a:pt x="1562" y="1187"/>
                  <a:pt x="1562" y="781"/>
                </a:cubicBezTo>
                <a:cubicBezTo>
                  <a:pt x="1562" y="344"/>
                  <a:pt x="1219" y="0"/>
                  <a:pt x="781" y="0"/>
                </a:cubicBezTo>
                <a:cubicBezTo>
                  <a:pt x="375" y="0"/>
                  <a:pt x="0" y="344"/>
                  <a:pt x="0" y="781"/>
                </a:cubicBezTo>
                <a:cubicBezTo>
                  <a:pt x="0" y="1187"/>
                  <a:pt x="375" y="1531"/>
                  <a:pt x="781" y="1531"/>
                </a:cubicBezTo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4" name="Freeform 24"/>
          <p:cNvSpPr>
            <a:spLocks noChangeArrowheads="1"/>
          </p:cNvSpPr>
          <p:nvPr/>
        </p:nvSpPr>
        <p:spPr bwMode="auto">
          <a:xfrm>
            <a:off x="4164013" y="1489075"/>
            <a:ext cx="223837" cy="26988"/>
          </a:xfrm>
          <a:custGeom>
            <a:avLst/>
            <a:gdLst>
              <a:gd name="T0" fmla="*/ 0 w 1063"/>
              <a:gd name="T1" fmla="*/ 0 h 126"/>
              <a:gd name="T2" fmla="*/ 47355107 w 1063"/>
              <a:gd name="T3" fmla="*/ 0 h 126"/>
              <a:gd name="T4" fmla="*/ 47355107 w 1063"/>
              <a:gd name="T5" fmla="*/ 5757226 h 126"/>
              <a:gd name="T6" fmla="*/ 0 w 1063"/>
              <a:gd name="T7" fmla="*/ 5757226 h 126"/>
              <a:gd name="T8" fmla="*/ 0 w 1063"/>
              <a:gd name="T9" fmla="*/ 0 h 1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63" h="126">
                <a:moveTo>
                  <a:pt x="0" y="0"/>
                </a:moveTo>
                <a:lnTo>
                  <a:pt x="1062" y="0"/>
                </a:lnTo>
                <a:lnTo>
                  <a:pt x="1062" y="125"/>
                </a:lnTo>
                <a:lnTo>
                  <a:pt x="0" y="125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45" name="Freeform 25"/>
          <p:cNvSpPr>
            <a:spLocks noChangeArrowheads="1"/>
          </p:cNvSpPr>
          <p:nvPr/>
        </p:nvSpPr>
        <p:spPr bwMode="auto">
          <a:xfrm>
            <a:off x="4164013" y="1541463"/>
            <a:ext cx="223837" cy="93662"/>
          </a:xfrm>
          <a:custGeom>
            <a:avLst/>
            <a:gdLst>
              <a:gd name="T0" fmla="*/ 40399104 w 1063"/>
              <a:gd name="T1" fmla="*/ 19887494 h 439"/>
              <a:gd name="T2" fmla="*/ 47355107 w 1063"/>
              <a:gd name="T3" fmla="*/ 19887494 h 439"/>
              <a:gd name="T4" fmla="*/ 47355107 w 1063"/>
              <a:gd name="T5" fmla="*/ 0 h 439"/>
              <a:gd name="T6" fmla="*/ 40399104 w 1063"/>
              <a:gd name="T7" fmla="*/ 0 h 439"/>
              <a:gd name="T8" fmla="*/ 40399104 w 1063"/>
              <a:gd name="T9" fmla="*/ 9943747 h 439"/>
              <a:gd name="T10" fmla="*/ 40399104 w 1063"/>
              <a:gd name="T11" fmla="*/ 9943747 h 439"/>
              <a:gd name="T12" fmla="*/ 44590520 w 1063"/>
              <a:gd name="T13" fmla="*/ 12804385 h 439"/>
              <a:gd name="T14" fmla="*/ 40399104 w 1063"/>
              <a:gd name="T15" fmla="*/ 17027069 h 439"/>
              <a:gd name="T16" fmla="*/ 40399104 w 1063"/>
              <a:gd name="T17" fmla="*/ 19887494 h 439"/>
              <a:gd name="T18" fmla="*/ 0 w 1063"/>
              <a:gd name="T19" fmla="*/ 19887494 h 439"/>
              <a:gd name="T20" fmla="*/ 40399104 w 1063"/>
              <a:gd name="T21" fmla="*/ 19887494 h 439"/>
              <a:gd name="T22" fmla="*/ 40399104 w 1063"/>
              <a:gd name="T23" fmla="*/ 17027069 h 439"/>
              <a:gd name="T24" fmla="*/ 37634517 w 1063"/>
              <a:gd name="T25" fmla="*/ 12804385 h 439"/>
              <a:gd name="T26" fmla="*/ 40399104 w 1063"/>
              <a:gd name="T27" fmla="*/ 9943747 h 439"/>
              <a:gd name="T28" fmla="*/ 40399104 w 1063"/>
              <a:gd name="T29" fmla="*/ 0 h 439"/>
              <a:gd name="T30" fmla="*/ 0 w 1063"/>
              <a:gd name="T31" fmla="*/ 0 h 439"/>
              <a:gd name="T32" fmla="*/ 0 w 1063"/>
              <a:gd name="T33" fmla="*/ 19887494 h 439"/>
              <a:gd name="T34" fmla="*/ 40399104 w 1063"/>
              <a:gd name="T35" fmla="*/ 9943747 h 439"/>
              <a:gd name="T36" fmla="*/ 40399104 w 1063"/>
              <a:gd name="T37" fmla="*/ 9943747 h 43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63" h="439">
                <a:moveTo>
                  <a:pt x="906" y="438"/>
                </a:moveTo>
                <a:lnTo>
                  <a:pt x="1062" y="438"/>
                </a:lnTo>
                <a:lnTo>
                  <a:pt x="1062" y="0"/>
                </a:lnTo>
                <a:lnTo>
                  <a:pt x="906" y="0"/>
                </a:lnTo>
                <a:lnTo>
                  <a:pt x="906" y="219"/>
                </a:lnTo>
                <a:lnTo>
                  <a:pt x="1000" y="282"/>
                </a:lnTo>
                <a:lnTo>
                  <a:pt x="906" y="375"/>
                </a:lnTo>
                <a:lnTo>
                  <a:pt x="906" y="438"/>
                </a:lnTo>
                <a:close/>
                <a:moveTo>
                  <a:pt x="0" y="438"/>
                </a:moveTo>
                <a:lnTo>
                  <a:pt x="906" y="438"/>
                </a:lnTo>
                <a:lnTo>
                  <a:pt x="906" y="375"/>
                </a:lnTo>
                <a:lnTo>
                  <a:pt x="844" y="282"/>
                </a:lnTo>
                <a:lnTo>
                  <a:pt x="906" y="219"/>
                </a:lnTo>
                <a:lnTo>
                  <a:pt x="906" y="0"/>
                </a:lnTo>
                <a:lnTo>
                  <a:pt x="0" y="0"/>
                </a:lnTo>
                <a:lnTo>
                  <a:pt x="0" y="438"/>
                </a:lnTo>
                <a:close/>
                <a:moveTo>
                  <a:pt x="906" y="219"/>
                </a:moveTo>
                <a:lnTo>
                  <a:pt x="906" y="2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46" name="Freeform 26"/>
          <p:cNvSpPr>
            <a:spLocks noChangeArrowheads="1"/>
          </p:cNvSpPr>
          <p:nvPr/>
        </p:nvSpPr>
        <p:spPr bwMode="auto">
          <a:xfrm>
            <a:off x="4354513" y="1541463"/>
            <a:ext cx="33337" cy="93662"/>
          </a:xfrm>
          <a:custGeom>
            <a:avLst/>
            <a:gdLst>
              <a:gd name="T0" fmla="*/ 0 w 157"/>
              <a:gd name="T1" fmla="*/ 19887494 h 439"/>
              <a:gd name="T2" fmla="*/ 7094411 w 157"/>
              <a:gd name="T3" fmla="*/ 19887494 h 439"/>
              <a:gd name="T4" fmla="*/ 7094411 w 157"/>
              <a:gd name="T5" fmla="*/ 0 h 439"/>
              <a:gd name="T6" fmla="*/ 0 w 157"/>
              <a:gd name="T7" fmla="*/ 0 h 439"/>
              <a:gd name="T8" fmla="*/ 0 w 157"/>
              <a:gd name="T9" fmla="*/ 9943747 h 439"/>
              <a:gd name="T10" fmla="*/ 0 w 157"/>
              <a:gd name="T11" fmla="*/ 9943747 h 439"/>
              <a:gd name="T12" fmla="*/ 4274780 w 157"/>
              <a:gd name="T13" fmla="*/ 12804385 h 439"/>
              <a:gd name="T14" fmla="*/ 0 w 157"/>
              <a:gd name="T15" fmla="*/ 17027069 h 439"/>
              <a:gd name="T16" fmla="*/ 0 w 157"/>
              <a:gd name="T17" fmla="*/ 19887494 h 4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7" h="439">
                <a:moveTo>
                  <a:pt x="0" y="438"/>
                </a:moveTo>
                <a:lnTo>
                  <a:pt x="156" y="438"/>
                </a:lnTo>
                <a:lnTo>
                  <a:pt x="156" y="0"/>
                </a:lnTo>
                <a:lnTo>
                  <a:pt x="0" y="0"/>
                </a:lnTo>
                <a:lnTo>
                  <a:pt x="0" y="219"/>
                </a:lnTo>
                <a:lnTo>
                  <a:pt x="94" y="282"/>
                </a:lnTo>
                <a:lnTo>
                  <a:pt x="0" y="375"/>
                </a:lnTo>
                <a:lnTo>
                  <a:pt x="0" y="438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47" name="Freeform 27"/>
          <p:cNvSpPr>
            <a:spLocks noChangeArrowheads="1"/>
          </p:cNvSpPr>
          <p:nvPr/>
        </p:nvSpPr>
        <p:spPr bwMode="auto">
          <a:xfrm>
            <a:off x="4164013" y="1541463"/>
            <a:ext cx="192087" cy="93662"/>
          </a:xfrm>
          <a:custGeom>
            <a:avLst/>
            <a:gdLst>
              <a:gd name="T0" fmla="*/ 0 w 907"/>
              <a:gd name="T1" fmla="*/ 19887494 h 439"/>
              <a:gd name="T2" fmla="*/ 40704231 w 907"/>
              <a:gd name="T3" fmla="*/ 19887494 h 439"/>
              <a:gd name="T4" fmla="*/ 40704231 w 907"/>
              <a:gd name="T5" fmla="*/ 17027069 h 439"/>
              <a:gd name="T6" fmla="*/ 37918652 w 907"/>
              <a:gd name="T7" fmla="*/ 12804385 h 439"/>
              <a:gd name="T8" fmla="*/ 40704231 w 907"/>
              <a:gd name="T9" fmla="*/ 9943747 h 439"/>
              <a:gd name="T10" fmla="*/ 40704231 w 907"/>
              <a:gd name="T11" fmla="*/ 0 h 439"/>
              <a:gd name="T12" fmla="*/ 0 w 907"/>
              <a:gd name="T13" fmla="*/ 0 h 439"/>
              <a:gd name="T14" fmla="*/ 0 w 907"/>
              <a:gd name="T15" fmla="*/ 19887494 h 43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907" h="439">
                <a:moveTo>
                  <a:pt x="0" y="438"/>
                </a:moveTo>
                <a:lnTo>
                  <a:pt x="906" y="438"/>
                </a:lnTo>
                <a:lnTo>
                  <a:pt x="906" y="375"/>
                </a:lnTo>
                <a:lnTo>
                  <a:pt x="844" y="282"/>
                </a:lnTo>
                <a:lnTo>
                  <a:pt x="906" y="219"/>
                </a:lnTo>
                <a:lnTo>
                  <a:pt x="906" y="0"/>
                </a:lnTo>
                <a:lnTo>
                  <a:pt x="0" y="0"/>
                </a:lnTo>
                <a:lnTo>
                  <a:pt x="0" y="438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48" name="Freeform 28"/>
          <p:cNvSpPr>
            <a:spLocks noChangeArrowheads="1"/>
          </p:cNvSpPr>
          <p:nvPr/>
        </p:nvSpPr>
        <p:spPr bwMode="auto">
          <a:xfrm>
            <a:off x="4354513" y="1587500"/>
            <a:ext cx="1587" cy="158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49" name="Freeform 30"/>
          <p:cNvSpPr>
            <a:spLocks noChangeArrowheads="1"/>
          </p:cNvSpPr>
          <p:nvPr/>
        </p:nvSpPr>
        <p:spPr bwMode="auto">
          <a:xfrm>
            <a:off x="2747963" y="2071688"/>
            <a:ext cx="449262" cy="449262"/>
          </a:xfrm>
          <a:custGeom>
            <a:avLst/>
            <a:gdLst>
              <a:gd name="T0" fmla="*/ 47567861 w 2125"/>
              <a:gd name="T1" fmla="*/ 95115697 h 2126"/>
              <a:gd name="T2" fmla="*/ 47567861 w 2125"/>
              <a:gd name="T3" fmla="*/ 95115697 h 2126"/>
              <a:gd name="T4" fmla="*/ 95135721 w 2125"/>
              <a:gd name="T5" fmla="*/ 47580354 h 2126"/>
              <a:gd name="T6" fmla="*/ 47567861 w 2125"/>
              <a:gd name="T7" fmla="*/ 0 h 2126"/>
              <a:gd name="T8" fmla="*/ 0 w 2125"/>
              <a:gd name="T9" fmla="*/ 47580354 h 2126"/>
              <a:gd name="T10" fmla="*/ 47567861 w 2125"/>
              <a:gd name="T11" fmla="*/ 95115697 h 2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25" h="2126">
                <a:moveTo>
                  <a:pt x="1062" y="2125"/>
                </a:moveTo>
                <a:lnTo>
                  <a:pt x="1062" y="2125"/>
                </a:lnTo>
                <a:cubicBezTo>
                  <a:pt x="1655" y="2125"/>
                  <a:pt x="2124" y="1657"/>
                  <a:pt x="2124" y="1063"/>
                </a:cubicBezTo>
                <a:cubicBezTo>
                  <a:pt x="2124" y="469"/>
                  <a:pt x="1655" y="0"/>
                  <a:pt x="1062" y="0"/>
                </a:cubicBezTo>
                <a:cubicBezTo>
                  <a:pt x="500" y="0"/>
                  <a:pt x="0" y="469"/>
                  <a:pt x="0" y="1063"/>
                </a:cubicBezTo>
                <a:cubicBezTo>
                  <a:pt x="0" y="1657"/>
                  <a:pt x="500" y="2125"/>
                  <a:pt x="1062" y="2125"/>
                </a:cubicBezTo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0" name="Freeform 31"/>
          <p:cNvSpPr>
            <a:spLocks noChangeArrowheads="1"/>
          </p:cNvSpPr>
          <p:nvPr/>
        </p:nvSpPr>
        <p:spPr bwMode="auto">
          <a:xfrm>
            <a:off x="2925763" y="2362200"/>
            <a:ext cx="93662" cy="33338"/>
          </a:xfrm>
          <a:custGeom>
            <a:avLst/>
            <a:gdLst>
              <a:gd name="T0" fmla="*/ 0 w 439"/>
              <a:gd name="T1" fmla="*/ 0 h 158"/>
              <a:gd name="T2" fmla="*/ 0 w 439"/>
              <a:gd name="T3" fmla="*/ 7051831 h 158"/>
              <a:gd name="T4" fmla="*/ 19882373 w 439"/>
              <a:gd name="T5" fmla="*/ 7051831 h 158"/>
              <a:gd name="T6" fmla="*/ 19882373 w 439"/>
              <a:gd name="T7" fmla="*/ 0 h 158"/>
              <a:gd name="T8" fmla="*/ 0 w 439"/>
              <a:gd name="T9" fmla="*/ 0 h 1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39" h="158">
                <a:moveTo>
                  <a:pt x="0" y="0"/>
                </a:moveTo>
                <a:lnTo>
                  <a:pt x="0" y="157"/>
                </a:lnTo>
                <a:lnTo>
                  <a:pt x="438" y="157"/>
                </a:lnTo>
                <a:lnTo>
                  <a:pt x="438" y="0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51" name="Freeform 32"/>
          <p:cNvSpPr>
            <a:spLocks noChangeArrowheads="1"/>
          </p:cNvSpPr>
          <p:nvPr/>
        </p:nvSpPr>
        <p:spPr bwMode="auto">
          <a:xfrm>
            <a:off x="2840038" y="2190750"/>
            <a:ext cx="263525" cy="165100"/>
          </a:xfrm>
          <a:custGeom>
            <a:avLst/>
            <a:gdLst>
              <a:gd name="T0" fmla="*/ 37581616 w 1250"/>
              <a:gd name="T1" fmla="*/ 34868191 h 782"/>
              <a:gd name="T2" fmla="*/ 55681568 w 1250"/>
              <a:gd name="T3" fmla="*/ 34868191 h 782"/>
              <a:gd name="T4" fmla="*/ 55681568 w 1250"/>
              <a:gd name="T5" fmla="*/ 0 h 782"/>
              <a:gd name="T6" fmla="*/ 27818542 w 1250"/>
              <a:gd name="T7" fmla="*/ 0 h 782"/>
              <a:gd name="T8" fmla="*/ 27818542 w 1250"/>
              <a:gd name="T9" fmla="*/ 4196749 h 782"/>
              <a:gd name="T10" fmla="*/ 51490888 w 1250"/>
              <a:gd name="T11" fmla="*/ 4196749 h 782"/>
              <a:gd name="T12" fmla="*/ 51490888 w 1250"/>
              <a:gd name="T13" fmla="*/ 30671442 h 782"/>
              <a:gd name="T14" fmla="*/ 37581616 w 1250"/>
              <a:gd name="T15" fmla="*/ 30671442 h 782"/>
              <a:gd name="T16" fmla="*/ 27818542 w 1250"/>
              <a:gd name="T17" fmla="*/ 30671442 h 782"/>
              <a:gd name="T18" fmla="*/ 27818542 w 1250"/>
              <a:gd name="T19" fmla="*/ 34868191 h 782"/>
              <a:gd name="T20" fmla="*/ 37581616 w 1250"/>
              <a:gd name="T21" fmla="*/ 34868191 h 782"/>
              <a:gd name="T22" fmla="*/ 27818542 w 1250"/>
              <a:gd name="T23" fmla="*/ 0 h 782"/>
              <a:gd name="T24" fmla="*/ 0 w 1250"/>
              <a:gd name="T25" fmla="*/ 0 h 782"/>
              <a:gd name="T26" fmla="*/ 0 w 1250"/>
              <a:gd name="T27" fmla="*/ 34868191 h 782"/>
              <a:gd name="T28" fmla="*/ 18055257 w 1250"/>
              <a:gd name="T29" fmla="*/ 34868191 h 782"/>
              <a:gd name="T30" fmla="*/ 27818542 w 1250"/>
              <a:gd name="T31" fmla="*/ 34868191 h 782"/>
              <a:gd name="T32" fmla="*/ 27818542 w 1250"/>
              <a:gd name="T33" fmla="*/ 30671442 h 782"/>
              <a:gd name="T34" fmla="*/ 18055257 w 1250"/>
              <a:gd name="T35" fmla="*/ 30671442 h 782"/>
              <a:gd name="T36" fmla="*/ 4190680 w 1250"/>
              <a:gd name="T37" fmla="*/ 30671442 h 782"/>
              <a:gd name="T38" fmla="*/ 4190680 w 1250"/>
              <a:gd name="T39" fmla="*/ 30671442 h 782"/>
              <a:gd name="T40" fmla="*/ 4190680 w 1250"/>
              <a:gd name="T41" fmla="*/ 4196749 h 782"/>
              <a:gd name="T42" fmla="*/ 27818542 w 1250"/>
              <a:gd name="T43" fmla="*/ 4196749 h 782"/>
              <a:gd name="T44" fmla="*/ 27818542 w 1250"/>
              <a:gd name="T45" fmla="*/ 0 h 78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250" h="782">
                <a:moveTo>
                  <a:pt x="843" y="781"/>
                </a:moveTo>
                <a:lnTo>
                  <a:pt x="1249" y="781"/>
                </a:lnTo>
                <a:lnTo>
                  <a:pt x="1249" y="0"/>
                </a:lnTo>
                <a:lnTo>
                  <a:pt x="624" y="0"/>
                </a:lnTo>
                <a:lnTo>
                  <a:pt x="624" y="94"/>
                </a:lnTo>
                <a:lnTo>
                  <a:pt x="1155" y="94"/>
                </a:lnTo>
                <a:lnTo>
                  <a:pt x="1155" y="687"/>
                </a:lnTo>
                <a:lnTo>
                  <a:pt x="843" y="687"/>
                </a:lnTo>
                <a:lnTo>
                  <a:pt x="624" y="687"/>
                </a:lnTo>
                <a:lnTo>
                  <a:pt x="624" y="781"/>
                </a:lnTo>
                <a:lnTo>
                  <a:pt x="843" y="781"/>
                </a:lnTo>
                <a:close/>
                <a:moveTo>
                  <a:pt x="624" y="0"/>
                </a:moveTo>
                <a:lnTo>
                  <a:pt x="0" y="0"/>
                </a:lnTo>
                <a:lnTo>
                  <a:pt x="0" y="781"/>
                </a:lnTo>
                <a:lnTo>
                  <a:pt x="405" y="781"/>
                </a:lnTo>
                <a:lnTo>
                  <a:pt x="624" y="781"/>
                </a:lnTo>
                <a:lnTo>
                  <a:pt x="624" y="687"/>
                </a:lnTo>
                <a:lnTo>
                  <a:pt x="405" y="687"/>
                </a:lnTo>
                <a:lnTo>
                  <a:pt x="94" y="687"/>
                </a:lnTo>
                <a:lnTo>
                  <a:pt x="94" y="94"/>
                </a:lnTo>
                <a:lnTo>
                  <a:pt x="624" y="94"/>
                </a:lnTo>
                <a:lnTo>
                  <a:pt x="62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52" name="Freeform 33"/>
          <p:cNvSpPr>
            <a:spLocks noChangeArrowheads="1"/>
          </p:cNvSpPr>
          <p:nvPr/>
        </p:nvSpPr>
        <p:spPr bwMode="auto">
          <a:xfrm>
            <a:off x="2906713" y="2409825"/>
            <a:ext cx="131762" cy="12700"/>
          </a:xfrm>
          <a:custGeom>
            <a:avLst/>
            <a:gdLst>
              <a:gd name="T0" fmla="*/ 0 w 625"/>
              <a:gd name="T1" fmla="*/ 0 h 64"/>
              <a:gd name="T2" fmla="*/ 0 w 625"/>
              <a:gd name="T3" fmla="*/ 2737247 h 64"/>
              <a:gd name="T4" fmla="*/ 27916678 w 625"/>
              <a:gd name="T5" fmla="*/ 2737247 h 64"/>
              <a:gd name="T6" fmla="*/ 27916678 w 625"/>
              <a:gd name="T7" fmla="*/ 0 h 64"/>
              <a:gd name="T8" fmla="*/ 23755951 w 625"/>
              <a:gd name="T9" fmla="*/ 0 h 64"/>
              <a:gd name="T10" fmla="*/ 4160728 w 625"/>
              <a:gd name="T11" fmla="*/ 0 h 64"/>
              <a:gd name="T12" fmla="*/ 0 w 625"/>
              <a:gd name="T13" fmla="*/ 0 h 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25" h="64">
                <a:moveTo>
                  <a:pt x="0" y="0"/>
                </a:moveTo>
                <a:lnTo>
                  <a:pt x="0" y="63"/>
                </a:lnTo>
                <a:lnTo>
                  <a:pt x="624" y="63"/>
                </a:lnTo>
                <a:lnTo>
                  <a:pt x="624" y="0"/>
                </a:lnTo>
                <a:lnTo>
                  <a:pt x="531" y="0"/>
                </a:lnTo>
                <a:lnTo>
                  <a:pt x="93" y="0"/>
                </a:lnTo>
                <a:lnTo>
                  <a:pt x="0" y="0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53" name="Freeform 35"/>
          <p:cNvSpPr>
            <a:spLocks noChangeArrowheads="1"/>
          </p:cNvSpPr>
          <p:nvPr/>
        </p:nvSpPr>
        <p:spPr bwMode="auto">
          <a:xfrm>
            <a:off x="1654175" y="2216150"/>
            <a:ext cx="331788" cy="325438"/>
          </a:xfrm>
          <a:custGeom>
            <a:avLst/>
            <a:gdLst>
              <a:gd name="T0" fmla="*/ 35125827 w 1564"/>
              <a:gd name="T1" fmla="*/ 68822065 h 1532"/>
              <a:gd name="T2" fmla="*/ 35125827 w 1564"/>
              <a:gd name="T3" fmla="*/ 68822065 h 1532"/>
              <a:gd name="T4" fmla="*/ 70296628 w 1564"/>
              <a:gd name="T5" fmla="*/ 35107793 h 1532"/>
              <a:gd name="T6" fmla="*/ 35125827 w 1564"/>
              <a:gd name="T7" fmla="*/ 0 h 1532"/>
              <a:gd name="T8" fmla="*/ 0 w 1564"/>
              <a:gd name="T9" fmla="*/ 35107793 h 1532"/>
              <a:gd name="T10" fmla="*/ 35125827 w 1564"/>
              <a:gd name="T11" fmla="*/ 68822065 h 15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64" h="1532">
                <a:moveTo>
                  <a:pt x="781" y="1531"/>
                </a:moveTo>
                <a:lnTo>
                  <a:pt x="781" y="1531"/>
                </a:lnTo>
                <a:cubicBezTo>
                  <a:pt x="1219" y="1531"/>
                  <a:pt x="1563" y="1187"/>
                  <a:pt x="1563" y="781"/>
                </a:cubicBezTo>
                <a:cubicBezTo>
                  <a:pt x="1563" y="344"/>
                  <a:pt x="1219" y="0"/>
                  <a:pt x="781" y="0"/>
                </a:cubicBezTo>
                <a:cubicBezTo>
                  <a:pt x="344" y="0"/>
                  <a:pt x="0" y="344"/>
                  <a:pt x="0" y="781"/>
                </a:cubicBezTo>
                <a:cubicBezTo>
                  <a:pt x="0" y="1187"/>
                  <a:pt x="344" y="1531"/>
                  <a:pt x="781" y="1531"/>
                </a:cubicBezTo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4" name="Freeform 38"/>
          <p:cNvSpPr>
            <a:spLocks noChangeArrowheads="1"/>
          </p:cNvSpPr>
          <p:nvPr/>
        </p:nvSpPr>
        <p:spPr bwMode="auto">
          <a:xfrm>
            <a:off x="1190625" y="1793875"/>
            <a:ext cx="317500" cy="317500"/>
          </a:xfrm>
          <a:custGeom>
            <a:avLst/>
            <a:gdLst>
              <a:gd name="T0" fmla="*/ 33564679 w 1501"/>
              <a:gd name="T1" fmla="*/ 67146702 h 1501"/>
              <a:gd name="T2" fmla="*/ 33564679 w 1501"/>
              <a:gd name="T3" fmla="*/ 67146702 h 1501"/>
              <a:gd name="T4" fmla="*/ 67129357 w 1501"/>
              <a:gd name="T5" fmla="*/ 33573351 h 1501"/>
              <a:gd name="T6" fmla="*/ 33564679 w 1501"/>
              <a:gd name="T7" fmla="*/ 0 h 1501"/>
              <a:gd name="T8" fmla="*/ 0 w 1501"/>
              <a:gd name="T9" fmla="*/ 33573351 h 1501"/>
              <a:gd name="T10" fmla="*/ 33564679 w 1501"/>
              <a:gd name="T11" fmla="*/ 67146702 h 15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01" h="1501">
                <a:moveTo>
                  <a:pt x="750" y="1500"/>
                </a:moveTo>
                <a:lnTo>
                  <a:pt x="750" y="1500"/>
                </a:lnTo>
                <a:cubicBezTo>
                  <a:pt x="1156" y="1500"/>
                  <a:pt x="1500" y="1156"/>
                  <a:pt x="1500" y="750"/>
                </a:cubicBezTo>
                <a:cubicBezTo>
                  <a:pt x="1500" y="312"/>
                  <a:pt x="1156" y="0"/>
                  <a:pt x="750" y="0"/>
                </a:cubicBezTo>
                <a:cubicBezTo>
                  <a:pt x="343" y="0"/>
                  <a:pt x="0" y="312"/>
                  <a:pt x="0" y="750"/>
                </a:cubicBezTo>
                <a:cubicBezTo>
                  <a:pt x="0" y="1156"/>
                  <a:pt x="343" y="1500"/>
                  <a:pt x="750" y="1500"/>
                </a:cubicBezTo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5" name="Freeform 39"/>
          <p:cNvSpPr>
            <a:spLocks noChangeArrowheads="1"/>
          </p:cNvSpPr>
          <p:nvPr/>
        </p:nvSpPr>
        <p:spPr bwMode="auto">
          <a:xfrm>
            <a:off x="1244600" y="1846263"/>
            <a:ext cx="211138" cy="204787"/>
          </a:xfrm>
          <a:custGeom>
            <a:avLst/>
            <a:gdLst>
              <a:gd name="T0" fmla="*/ 32078000 w 1001"/>
              <a:gd name="T1" fmla="*/ 41917365 h 970"/>
              <a:gd name="T2" fmla="*/ 40477327 w 1001"/>
              <a:gd name="T3" fmla="*/ 33551922 h 970"/>
              <a:gd name="T4" fmla="*/ 43247221 w 1001"/>
              <a:gd name="T5" fmla="*/ 27959970 h 970"/>
              <a:gd name="T6" fmla="*/ 43247221 w 1001"/>
              <a:gd name="T7" fmla="*/ 18162707 h 970"/>
              <a:gd name="T8" fmla="*/ 41862274 w 1001"/>
              <a:gd name="T9" fmla="*/ 12570755 h 970"/>
              <a:gd name="T10" fmla="*/ 34892611 w 1001"/>
              <a:gd name="T11" fmla="*/ 4205100 h 970"/>
              <a:gd name="T12" fmla="*/ 30693053 w 1001"/>
              <a:gd name="T13" fmla="*/ 1386851 h 970"/>
              <a:gd name="T14" fmla="*/ 26493495 w 1001"/>
              <a:gd name="T15" fmla="*/ 0 h 970"/>
              <a:gd name="T16" fmla="*/ 23723390 w 1001"/>
              <a:gd name="T17" fmla="*/ 1386851 h 970"/>
              <a:gd name="T18" fmla="*/ 27923159 w 1001"/>
              <a:gd name="T19" fmla="*/ 1386851 h 970"/>
              <a:gd name="T20" fmla="*/ 30693053 w 1001"/>
              <a:gd name="T21" fmla="*/ 2773703 h 970"/>
              <a:gd name="T22" fmla="*/ 29308106 w 1001"/>
              <a:gd name="T23" fmla="*/ 2773703 h 970"/>
              <a:gd name="T24" fmla="*/ 26493495 w 1001"/>
              <a:gd name="T25" fmla="*/ 4205100 h 970"/>
              <a:gd name="T26" fmla="*/ 25108337 w 1001"/>
              <a:gd name="T27" fmla="*/ 6978803 h 970"/>
              <a:gd name="T28" fmla="*/ 27923159 w 1001"/>
              <a:gd name="T29" fmla="*/ 8365655 h 970"/>
              <a:gd name="T30" fmla="*/ 30693053 w 1001"/>
              <a:gd name="T31" fmla="*/ 4205100 h 970"/>
              <a:gd name="T32" fmla="*/ 33507664 w 1001"/>
              <a:gd name="T33" fmla="*/ 4205100 h 970"/>
              <a:gd name="T34" fmla="*/ 34892611 w 1001"/>
              <a:gd name="T35" fmla="*/ 5591952 h 970"/>
              <a:gd name="T36" fmla="*/ 36277558 w 1001"/>
              <a:gd name="T37" fmla="*/ 8365655 h 970"/>
              <a:gd name="T38" fmla="*/ 36277558 w 1001"/>
              <a:gd name="T39" fmla="*/ 11183904 h 970"/>
              <a:gd name="T40" fmla="*/ 34892611 w 1001"/>
              <a:gd name="T41" fmla="*/ 9797052 h 970"/>
              <a:gd name="T42" fmla="*/ 32078000 w 1001"/>
              <a:gd name="T43" fmla="*/ 9797052 h 970"/>
              <a:gd name="T44" fmla="*/ 33507664 w 1001"/>
              <a:gd name="T45" fmla="*/ 11183904 h 970"/>
              <a:gd name="T46" fmla="*/ 30693053 w 1001"/>
              <a:gd name="T47" fmla="*/ 12570755 h 970"/>
              <a:gd name="T48" fmla="*/ 27923159 w 1001"/>
              <a:gd name="T49" fmla="*/ 13957606 h 970"/>
              <a:gd name="T50" fmla="*/ 25108337 w 1001"/>
              <a:gd name="T51" fmla="*/ 16775855 h 970"/>
              <a:gd name="T52" fmla="*/ 25108337 w 1001"/>
              <a:gd name="T53" fmla="*/ 26573119 h 970"/>
              <a:gd name="T54" fmla="*/ 27923159 w 1001"/>
              <a:gd name="T55" fmla="*/ 26573119 h 970"/>
              <a:gd name="T56" fmla="*/ 30693053 w 1001"/>
              <a:gd name="T57" fmla="*/ 26573119 h 970"/>
              <a:gd name="T58" fmla="*/ 33507664 w 1001"/>
              <a:gd name="T59" fmla="*/ 29346610 h 970"/>
              <a:gd name="T60" fmla="*/ 36277558 w 1001"/>
              <a:gd name="T61" fmla="*/ 32165071 h 970"/>
              <a:gd name="T62" fmla="*/ 39092380 w 1001"/>
              <a:gd name="T63" fmla="*/ 32165071 h 970"/>
              <a:gd name="T64" fmla="*/ 26493495 w 1001"/>
              <a:gd name="T65" fmla="*/ 39143874 h 970"/>
              <a:gd name="T66" fmla="*/ 1384947 w 1001"/>
              <a:gd name="T67" fmla="*/ 18162707 h 970"/>
              <a:gd name="T68" fmla="*/ 0 w 1001"/>
              <a:gd name="T69" fmla="*/ 25141510 h 970"/>
              <a:gd name="T70" fmla="*/ 2769894 w 1001"/>
              <a:gd name="T71" fmla="*/ 32165071 h 970"/>
              <a:gd name="T72" fmla="*/ 11169221 w 1001"/>
              <a:gd name="T73" fmla="*/ 40530725 h 970"/>
              <a:gd name="T74" fmla="*/ 23723390 w 1001"/>
              <a:gd name="T75" fmla="*/ 36325414 h 970"/>
              <a:gd name="T76" fmla="*/ 22338443 w 1001"/>
              <a:gd name="T77" fmla="*/ 32165071 h 970"/>
              <a:gd name="T78" fmla="*/ 23723390 w 1001"/>
              <a:gd name="T79" fmla="*/ 29346610 h 970"/>
              <a:gd name="T80" fmla="*/ 20908779 w 1001"/>
              <a:gd name="T81" fmla="*/ 27959970 h 970"/>
              <a:gd name="T82" fmla="*/ 18138885 w 1001"/>
              <a:gd name="T83" fmla="*/ 25141510 h 970"/>
              <a:gd name="T84" fmla="*/ 13939116 w 1001"/>
              <a:gd name="T85" fmla="*/ 23754659 h 970"/>
              <a:gd name="T86" fmla="*/ 11169221 w 1001"/>
              <a:gd name="T87" fmla="*/ 20981167 h 970"/>
              <a:gd name="T88" fmla="*/ 9739558 w 1001"/>
              <a:gd name="T89" fmla="*/ 18162707 h 970"/>
              <a:gd name="T90" fmla="*/ 9739558 w 1001"/>
              <a:gd name="T91" fmla="*/ 20981167 h 970"/>
              <a:gd name="T92" fmla="*/ 8354610 w 1001"/>
              <a:gd name="T93" fmla="*/ 18162707 h 970"/>
              <a:gd name="T94" fmla="*/ 6969663 w 1001"/>
              <a:gd name="T95" fmla="*/ 13957606 h 970"/>
              <a:gd name="T96" fmla="*/ 9739558 w 1001"/>
              <a:gd name="T97" fmla="*/ 9797052 h 970"/>
              <a:gd name="T98" fmla="*/ 9739558 w 1001"/>
              <a:gd name="T99" fmla="*/ 6978803 h 970"/>
              <a:gd name="T100" fmla="*/ 18138885 w 1001"/>
              <a:gd name="T101" fmla="*/ 1386851 h 970"/>
              <a:gd name="T102" fmla="*/ 22338443 w 1001"/>
              <a:gd name="T103" fmla="*/ 1386851 h 970"/>
              <a:gd name="T104" fmla="*/ 15324274 w 1001"/>
              <a:gd name="T105" fmla="*/ 1386851 h 970"/>
              <a:gd name="T106" fmla="*/ 8354610 w 1001"/>
              <a:gd name="T107" fmla="*/ 5591952 h 970"/>
              <a:gd name="T108" fmla="*/ 2769894 w 1001"/>
              <a:gd name="T109" fmla="*/ 12570755 h 970"/>
              <a:gd name="T110" fmla="*/ 23723390 w 1001"/>
              <a:gd name="T111" fmla="*/ 16775855 h 970"/>
              <a:gd name="T112" fmla="*/ 20908779 w 1001"/>
              <a:gd name="T113" fmla="*/ 26573119 h 970"/>
              <a:gd name="T114" fmla="*/ 19523832 w 1001"/>
              <a:gd name="T115" fmla="*/ 23754659 h 970"/>
              <a:gd name="T116" fmla="*/ 18138885 w 1001"/>
              <a:gd name="T117" fmla="*/ 23754659 h 970"/>
              <a:gd name="T118" fmla="*/ 15324274 w 1001"/>
              <a:gd name="T119" fmla="*/ 19549558 h 970"/>
              <a:gd name="T120" fmla="*/ 19523832 w 1001"/>
              <a:gd name="T121" fmla="*/ 18162707 h 970"/>
              <a:gd name="T122" fmla="*/ 23723390 w 1001"/>
              <a:gd name="T123" fmla="*/ 19549558 h 97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001" h="970">
                <a:moveTo>
                  <a:pt x="531" y="969"/>
                </a:moveTo>
                <a:lnTo>
                  <a:pt x="531" y="969"/>
                </a:lnTo>
                <a:cubicBezTo>
                  <a:pt x="562" y="969"/>
                  <a:pt x="593" y="969"/>
                  <a:pt x="593" y="969"/>
                </a:cubicBezTo>
                <a:cubicBezTo>
                  <a:pt x="625" y="969"/>
                  <a:pt x="625" y="969"/>
                  <a:pt x="656" y="969"/>
                </a:cubicBezTo>
                <a:cubicBezTo>
                  <a:pt x="656" y="969"/>
                  <a:pt x="656" y="937"/>
                  <a:pt x="687" y="937"/>
                </a:cubicBezTo>
                <a:lnTo>
                  <a:pt x="718" y="937"/>
                </a:lnTo>
                <a:cubicBezTo>
                  <a:pt x="718" y="937"/>
                  <a:pt x="718" y="906"/>
                  <a:pt x="750" y="906"/>
                </a:cubicBezTo>
                <a:cubicBezTo>
                  <a:pt x="781" y="906"/>
                  <a:pt x="812" y="875"/>
                  <a:pt x="812" y="844"/>
                </a:cubicBezTo>
                <a:cubicBezTo>
                  <a:pt x="843" y="844"/>
                  <a:pt x="843" y="844"/>
                  <a:pt x="843" y="844"/>
                </a:cubicBezTo>
                <a:cubicBezTo>
                  <a:pt x="843" y="844"/>
                  <a:pt x="843" y="812"/>
                  <a:pt x="875" y="812"/>
                </a:cubicBezTo>
                <a:cubicBezTo>
                  <a:pt x="875" y="812"/>
                  <a:pt x="875" y="812"/>
                  <a:pt x="875" y="781"/>
                </a:cubicBezTo>
                <a:cubicBezTo>
                  <a:pt x="906" y="781"/>
                  <a:pt x="906" y="750"/>
                  <a:pt x="906" y="750"/>
                </a:cubicBezTo>
                <a:cubicBezTo>
                  <a:pt x="906" y="750"/>
                  <a:pt x="906" y="750"/>
                  <a:pt x="937" y="750"/>
                </a:cubicBezTo>
                <a:cubicBezTo>
                  <a:pt x="937" y="719"/>
                  <a:pt x="937" y="719"/>
                  <a:pt x="937" y="719"/>
                </a:cubicBezTo>
                <a:cubicBezTo>
                  <a:pt x="937" y="687"/>
                  <a:pt x="937" y="687"/>
                  <a:pt x="937" y="687"/>
                </a:cubicBezTo>
                <a:lnTo>
                  <a:pt x="968" y="656"/>
                </a:lnTo>
                <a:lnTo>
                  <a:pt x="968" y="625"/>
                </a:lnTo>
                <a:cubicBezTo>
                  <a:pt x="968" y="594"/>
                  <a:pt x="968" y="594"/>
                  <a:pt x="968" y="594"/>
                </a:cubicBezTo>
                <a:lnTo>
                  <a:pt x="968" y="562"/>
                </a:lnTo>
                <a:cubicBezTo>
                  <a:pt x="968" y="562"/>
                  <a:pt x="968" y="562"/>
                  <a:pt x="1000" y="531"/>
                </a:cubicBezTo>
                <a:lnTo>
                  <a:pt x="1000" y="500"/>
                </a:lnTo>
                <a:cubicBezTo>
                  <a:pt x="1000" y="469"/>
                  <a:pt x="1000" y="469"/>
                  <a:pt x="1000" y="437"/>
                </a:cubicBezTo>
                <a:cubicBezTo>
                  <a:pt x="968" y="437"/>
                  <a:pt x="968" y="437"/>
                  <a:pt x="968" y="406"/>
                </a:cubicBezTo>
                <a:cubicBezTo>
                  <a:pt x="968" y="375"/>
                  <a:pt x="968" y="375"/>
                  <a:pt x="968" y="375"/>
                </a:cubicBezTo>
                <a:cubicBezTo>
                  <a:pt x="968" y="344"/>
                  <a:pt x="968" y="344"/>
                  <a:pt x="968" y="312"/>
                </a:cubicBezTo>
                <a:cubicBezTo>
                  <a:pt x="968" y="312"/>
                  <a:pt x="968" y="312"/>
                  <a:pt x="937" y="312"/>
                </a:cubicBezTo>
                <a:lnTo>
                  <a:pt x="937" y="281"/>
                </a:lnTo>
                <a:cubicBezTo>
                  <a:pt x="937" y="250"/>
                  <a:pt x="937" y="250"/>
                  <a:pt x="937" y="250"/>
                </a:cubicBezTo>
                <a:cubicBezTo>
                  <a:pt x="906" y="219"/>
                  <a:pt x="906" y="219"/>
                  <a:pt x="875" y="187"/>
                </a:cubicBezTo>
                <a:lnTo>
                  <a:pt x="875" y="156"/>
                </a:lnTo>
                <a:cubicBezTo>
                  <a:pt x="843" y="156"/>
                  <a:pt x="843" y="156"/>
                  <a:pt x="843" y="156"/>
                </a:cubicBezTo>
                <a:cubicBezTo>
                  <a:pt x="843" y="125"/>
                  <a:pt x="843" y="125"/>
                  <a:pt x="812" y="125"/>
                </a:cubicBezTo>
                <a:cubicBezTo>
                  <a:pt x="812" y="125"/>
                  <a:pt x="812" y="94"/>
                  <a:pt x="781" y="94"/>
                </a:cubicBezTo>
                <a:lnTo>
                  <a:pt x="750" y="62"/>
                </a:lnTo>
                <a:cubicBezTo>
                  <a:pt x="718" y="62"/>
                  <a:pt x="718" y="62"/>
                  <a:pt x="718" y="62"/>
                </a:cubicBezTo>
                <a:lnTo>
                  <a:pt x="687" y="31"/>
                </a:lnTo>
                <a:cubicBezTo>
                  <a:pt x="656" y="31"/>
                  <a:pt x="656" y="31"/>
                  <a:pt x="656" y="31"/>
                </a:cubicBezTo>
                <a:cubicBezTo>
                  <a:pt x="625" y="31"/>
                  <a:pt x="625" y="31"/>
                  <a:pt x="625" y="0"/>
                </a:cubicBezTo>
                <a:cubicBezTo>
                  <a:pt x="593" y="0"/>
                  <a:pt x="593" y="0"/>
                  <a:pt x="593" y="0"/>
                </a:cubicBezTo>
                <a:cubicBezTo>
                  <a:pt x="562" y="0"/>
                  <a:pt x="562" y="0"/>
                  <a:pt x="531" y="0"/>
                </a:cubicBezTo>
                <a:cubicBezTo>
                  <a:pt x="531" y="31"/>
                  <a:pt x="531" y="31"/>
                  <a:pt x="531" y="31"/>
                </a:cubicBezTo>
                <a:cubicBezTo>
                  <a:pt x="562" y="31"/>
                  <a:pt x="562" y="31"/>
                  <a:pt x="593" y="31"/>
                </a:cubicBezTo>
                <a:cubicBezTo>
                  <a:pt x="562" y="31"/>
                  <a:pt x="562" y="31"/>
                  <a:pt x="562" y="31"/>
                </a:cubicBezTo>
                <a:cubicBezTo>
                  <a:pt x="562" y="62"/>
                  <a:pt x="562" y="31"/>
                  <a:pt x="531" y="31"/>
                </a:cubicBezTo>
                <a:lnTo>
                  <a:pt x="562" y="62"/>
                </a:lnTo>
                <a:cubicBezTo>
                  <a:pt x="593" y="62"/>
                  <a:pt x="593" y="62"/>
                  <a:pt x="593" y="62"/>
                </a:cubicBezTo>
                <a:lnTo>
                  <a:pt x="593" y="31"/>
                </a:lnTo>
                <a:lnTo>
                  <a:pt x="625" y="31"/>
                </a:lnTo>
                <a:cubicBezTo>
                  <a:pt x="625" y="62"/>
                  <a:pt x="625" y="31"/>
                  <a:pt x="625" y="62"/>
                </a:cubicBezTo>
                <a:cubicBezTo>
                  <a:pt x="625" y="62"/>
                  <a:pt x="625" y="62"/>
                  <a:pt x="625" y="31"/>
                </a:cubicBezTo>
                <a:cubicBezTo>
                  <a:pt x="625" y="31"/>
                  <a:pt x="625" y="31"/>
                  <a:pt x="625" y="62"/>
                </a:cubicBezTo>
                <a:lnTo>
                  <a:pt x="656" y="62"/>
                </a:lnTo>
                <a:lnTo>
                  <a:pt x="687" y="62"/>
                </a:lnTo>
                <a:cubicBezTo>
                  <a:pt x="687" y="62"/>
                  <a:pt x="687" y="62"/>
                  <a:pt x="656" y="62"/>
                </a:cubicBezTo>
                <a:lnTo>
                  <a:pt x="687" y="62"/>
                </a:lnTo>
                <a:cubicBezTo>
                  <a:pt x="687" y="94"/>
                  <a:pt x="687" y="94"/>
                  <a:pt x="687" y="94"/>
                </a:cubicBezTo>
                <a:cubicBezTo>
                  <a:pt x="687" y="94"/>
                  <a:pt x="687" y="94"/>
                  <a:pt x="656" y="94"/>
                </a:cubicBezTo>
                <a:cubicBezTo>
                  <a:pt x="656" y="94"/>
                  <a:pt x="656" y="94"/>
                  <a:pt x="656" y="62"/>
                </a:cubicBezTo>
                <a:lnTo>
                  <a:pt x="656" y="94"/>
                </a:lnTo>
                <a:cubicBezTo>
                  <a:pt x="625" y="94"/>
                  <a:pt x="625" y="94"/>
                  <a:pt x="625" y="94"/>
                </a:cubicBezTo>
                <a:cubicBezTo>
                  <a:pt x="625" y="94"/>
                  <a:pt x="625" y="94"/>
                  <a:pt x="593" y="94"/>
                </a:cubicBezTo>
                <a:cubicBezTo>
                  <a:pt x="593" y="94"/>
                  <a:pt x="593" y="94"/>
                  <a:pt x="562" y="94"/>
                </a:cubicBezTo>
                <a:cubicBezTo>
                  <a:pt x="562" y="125"/>
                  <a:pt x="562" y="125"/>
                  <a:pt x="562" y="125"/>
                </a:cubicBezTo>
                <a:lnTo>
                  <a:pt x="562" y="156"/>
                </a:lnTo>
                <a:lnTo>
                  <a:pt x="593" y="156"/>
                </a:lnTo>
                <a:lnTo>
                  <a:pt x="625" y="156"/>
                </a:lnTo>
                <a:cubicBezTo>
                  <a:pt x="625" y="187"/>
                  <a:pt x="625" y="187"/>
                  <a:pt x="625" y="187"/>
                </a:cubicBezTo>
                <a:lnTo>
                  <a:pt x="593" y="187"/>
                </a:lnTo>
                <a:lnTo>
                  <a:pt x="625" y="187"/>
                </a:lnTo>
                <a:cubicBezTo>
                  <a:pt x="625" y="187"/>
                  <a:pt x="625" y="187"/>
                  <a:pt x="625" y="156"/>
                </a:cubicBezTo>
                <a:cubicBezTo>
                  <a:pt x="656" y="156"/>
                  <a:pt x="687" y="156"/>
                  <a:pt x="687" y="125"/>
                </a:cubicBezTo>
                <a:cubicBezTo>
                  <a:pt x="687" y="125"/>
                  <a:pt x="687" y="125"/>
                  <a:pt x="687" y="94"/>
                </a:cubicBezTo>
                <a:cubicBezTo>
                  <a:pt x="718" y="94"/>
                  <a:pt x="718" y="94"/>
                  <a:pt x="718" y="94"/>
                </a:cubicBezTo>
                <a:cubicBezTo>
                  <a:pt x="750" y="94"/>
                  <a:pt x="750" y="94"/>
                  <a:pt x="750" y="94"/>
                </a:cubicBezTo>
                <a:cubicBezTo>
                  <a:pt x="750" y="125"/>
                  <a:pt x="750" y="125"/>
                  <a:pt x="750" y="125"/>
                </a:cubicBezTo>
                <a:cubicBezTo>
                  <a:pt x="750" y="125"/>
                  <a:pt x="750" y="125"/>
                  <a:pt x="781" y="125"/>
                </a:cubicBezTo>
                <a:cubicBezTo>
                  <a:pt x="781" y="125"/>
                  <a:pt x="781" y="125"/>
                  <a:pt x="781" y="156"/>
                </a:cubicBezTo>
                <a:lnTo>
                  <a:pt x="812" y="156"/>
                </a:lnTo>
                <a:lnTo>
                  <a:pt x="812" y="187"/>
                </a:lnTo>
                <a:cubicBezTo>
                  <a:pt x="812" y="219"/>
                  <a:pt x="812" y="219"/>
                  <a:pt x="812" y="219"/>
                </a:cubicBezTo>
                <a:cubicBezTo>
                  <a:pt x="812" y="250"/>
                  <a:pt x="812" y="250"/>
                  <a:pt x="812" y="250"/>
                </a:cubicBezTo>
                <a:lnTo>
                  <a:pt x="781" y="250"/>
                </a:lnTo>
                <a:cubicBezTo>
                  <a:pt x="781" y="250"/>
                  <a:pt x="781" y="250"/>
                  <a:pt x="781" y="219"/>
                </a:cubicBezTo>
                <a:cubicBezTo>
                  <a:pt x="781" y="219"/>
                  <a:pt x="781" y="219"/>
                  <a:pt x="812" y="219"/>
                </a:cubicBezTo>
                <a:cubicBezTo>
                  <a:pt x="812" y="219"/>
                  <a:pt x="812" y="219"/>
                  <a:pt x="812" y="187"/>
                </a:cubicBezTo>
                <a:cubicBezTo>
                  <a:pt x="812" y="187"/>
                  <a:pt x="781" y="187"/>
                  <a:pt x="781" y="219"/>
                </a:cubicBezTo>
                <a:lnTo>
                  <a:pt x="750" y="219"/>
                </a:lnTo>
                <a:lnTo>
                  <a:pt x="718" y="219"/>
                </a:lnTo>
                <a:lnTo>
                  <a:pt x="718" y="250"/>
                </a:lnTo>
                <a:cubicBezTo>
                  <a:pt x="718" y="250"/>
                  <a:pt x="718" y="250"/>
                  <a:pt x="750" y="250"/>
                </a:cubicBezTo>
                <a:cubicBezTo>
                  <a:pt x="718" y="250"/>
                  <a:pt x="718" y="250"/>
                  <a:pt x="718" y="281"/>
                </a:cubicBezTo>
                <a:lnTo>
                  <a:pt x="687" y="281"/>
                </a:lnTo>
                <a:cubicBezTo>
                  <a:pt x="687" y="250"/>
                  <a:pt x="718" y="281"/>
                  <a:pt x="718" y="250"/>
                </a:cubicBezTo>
                <a:cubicBezTo>
                  <a:pt x="687" y="250"/>
                  <a:pt x="687" y="250"/>
                  <a:pt x="687" y="281"/>
                </a:cubicBezTo>
                <a:lnTo>
                  <a:pt x="656" y="281"/>
                </a:lnTo>
                <a:cubicBezTo>
                  <a:pt x="656" y="281"/>
                  <a:pt x="656" y="281"/>
                  <a:pt x="625" y="281"/>
                </a:cubicBezTo>
                <a:cubicBezTo>
                  <a:pt x="625" y="312"/>
                  <a:pt x="625" y="312"/>
                  <a:pt x="625" y="312"/>
                </a:cubicBezTo>
                <a:cubicBezTo>
                  <a:pt x="593" y="312"/>
                  <a:pt x="593" y="312"/>
                  <a:pt x="593" y="312"/>
                </a:cubicBezTo>
                <a:cubicBezTo>
                  <a:pt x="593" y="312"/>
                  <a:pt x="593" y="312"/>
                  <a:pt x="593" y="344"/>
                </a:cubicBezTo>
                <a:cubicBezTo>
                  <a:pt x="593" y="344"/>
                  <a:pt x="593" y="312"/>
                  <a:pt x="593" y="344"/>
                </a:cubicBezTo>
                <a:lnTo>
                  <a:pt x="562" y="375"/>
                </a:lnTo>
                <a:cubicBezTo>
                  <a:pt x="531" y="375"/>
                  <a:pt x="531" y="375"/>
                  <a:pt x="531" y="375"/>
                </a:cubicBezTo>
                <a:cubicBezTo>
                  <a:pt x="531" y="625"/>
                  <a:pt x="531" y="625"/>
                  <a:pt x="531" y="625"/>
                </a:cubicBezTo>
                <a:lnTo>
                  <a:pt x="531" y="594"/>
                </a:lnTo>
                <a:cubicBezTo>
                  <a:pt x="562" y="594"/>
                  <a:pt x="562" y="594"/>
                  <a:pt x="562" y="594"/>
                </a:cubicBezTo>
                <a:cubicBezTo>
                  <a:pt x="562" y="594"/>
                  <a:pt x="562" y="562"/>
                  <a:pt x="593" y="594"/>
                </a:cubicBezTo>
                <a:cubicBezTo>
                  <a:pt x="593" y="594"/>
                  <a:pt x="562" y="594"/>
                  <a:pt x="593" y="594"/>
                </a:cubicBezTo>
                <a:cubicBezTo>
                  <a:pt x="625" y="594"/>
                  <a:pt x="625" y="594"/>
                  <a:pt x="625" y="594"/>
                </a:cubicBezTo>
                <a:cubicBezTo>
                  <a:pt x="656" y="594"/>
                  <a:pt x="656" y="594"/>
                  <a:pt x="656" y="594"/>
                </a:cubicBezTo>
                <a:cubicBezTo>
                  <a:pt x="687" y="594"/>
                  <a:pt x="687" y="594"/>
                  <a:pt x="687" y="594"/>
                </a:cubicBezTo>
                <a:cubicBezTo>
                  <a:pt x="687" y="625"/>
                  <a:pt x="687" y="625"/>
                  <a:pt x="687" y="625"/>
                </a:cubicBezTo>
                <a:cubicBezTo>
                  <a:pt x="687" y="625"/>
                  <a:pt x="687" y="625"/>
                  <a:pt x="718" y="625"/>
                </a:cubicBezTo>
                <a:lnTo>
                  <a:pt x="718" y="656"/>
                </a:lnTo>
                <a:cubicBezTo>
                  <a:pt x="718" y="656"/>
                  <a:pt x="718" y="625"/>
                  <a:pt x="750" y="625"/>
                </a:cubicBezTo>
                <a:cubicBezTo>
                  <a:pt x="750" y="656"/>
                  <a:pt x="750" y="656"/>
                  <a:pt x="750" y="656"/>
                </a:cubicBezTo>
                <a:cubicBezTo>
                  <a:pt x="781" y="656"/>
                  <a:pt x="781" y="656"/>
                  <a:pt x="781" y="656"/>
                </a:cubicBezTo>
                <a:cubicBezTo>
                  <a:pt x="781" y="656"/>
                  <a:pt x="781" y="656"/>
                  <a:pt x="781" y="687"/>
                </a:cubicBezTo>
                <a:cubicBezTo>
                  <a:pt x="781" y="687"/>
                  <a:pt x="781" y="719"/>
                  <a:pt x="812" y="719"/>
                </a:cubicBezTo>
                <a:lnTo>
                  <a:pt x="843" y="719"/>
                </a:lnTo>
                <a:lnTo>
                  <a:pt x="875" y="719"/>
                </a:lnTo>
                <a:cubicBezTo>
                  <a:pt x="875" y="719"/>
                  <a:pt x="875" y="719"/>
                  <a:pt x="906" y="750"/>
                </a:cubicBezTo>
                <a:cubicBezTo>
                  <a:pt x="812" y="844"/>
                  <a:pt x="718" y="906"/>
                  <a:pt x="593" y="937"/>
                </a:cubicBezTo>
                <a:cubicBezTo>
                  <a:pt x="593" y="906"/>
                  <a:pt x="593" y="906"/>
                  <a:pt x="593" y="906"/>
                </a:cubicBezTo>
                <a:lnTo>
                  <a:pt x="593" y="875"/>
                </a:lnTo>
                <a:cubicBezTo>
                  <a:pt x="562" y="875"/>
                  <a:pt x="562" y="875"/>
                  <a:pt x="562" y="844"/>
                </a:cubicBezTo>
                <a:lnTo>
                  <a:pt x="531" y="844"/>
                </a:lnTo>
                <a:cubicBezTo>
                  <a:pt x="531" y="812"/>
                  <a:pt x="531" y="812"/>
                  <a:pt x="531" y="812"/>
                </a:cubicBezTo>
                <a:lnTo>
                  <a:pt x="531" y="969"/>
                </a:lnTo>
                <a:close/>
                <a:moveTo>
                  <a:pt x="31" y="406"/>
                </a:moveTo>
                <a:lnTo>
                  <a:pt x="31" y="406"/>
                </a:lnTo>
                <a:cubicBezTo>
                  <a:pt x="0" y="406"/>
                  <a:pt x="0" y="406"/>
                  <a:pt x="0" y="406"/>
                </a:cubicBezTo>
                <a:cubicBezTo>
                  <a:pt x="0" y="437"/>
                  <a:pt x="0" y="437"/>
                  <a:pt x="0" y="437"/>
                </a:cubicBezTo>
                <a:cubicBezTo>
                  <a:pt x="0" y="469"/>
                  <a:pt x="0" y="469"/>
                  <a:pt x="0" y="500"/>
                </a:cubicBezTo>
                <a:lnTo>
                  <a:pt x="0" y="531"/>
                </a:lnTo>
                <a:cubicBezTo>
                  <a:pt x="0" y="562"/>
                  <a:pt x="0" y="562"/>
                  <a:pt x="0" y="562"/>
                </a:cubicBezTo>
                <a:cubicBezTo>
                  <a:pt x="0" y="562"/>
                  <a:pt x="0" y="594"/>
                  <a:pt x="31" y="594"/>
                </a:cubicBezTo>
                <a:cubicBezTo>
                  <a:pt x="31" y="594"/>
                  <a:pt x="31" y="594"/>
                  <a:pt x="31" y="625"/>
                </a:cubicBezTo>
                <a:lnTo>
                  <a:pt x="31" y="656"/>
                </a:lnTo>
                <a:lnTo>
                  <a:pt x="31" y="687"/>
                </a:lnTo>
                <a:cubicBezTo>
                  <a:pt x="62" y="687"/>
                  <a:pt x="62" y="687"/>
                  <a:pt x="62" y="719"/>
                </a:cubicBezTo>
                <a:cubicBezTo>
                  <a:pt x="62" y="719"/>
                  <a:pt x="62" y="719"/>
                  <a:pt x="62" y="750"/>
                </a:cubicBezTo>
                <a:cubicBezTo>
                  <a:pt x="93" y="750"/>
                  <a:pt x="93" y="781"/>
                  <a:pt x="125" y="781"/>
                </a:cubicBezTo>
                <a:cubicBezTo>
                  <a:pt x="125" y="812"/>
                  <a:pt x="125" y="812"/>
                  <a:pt x="125" y="812"/>
                </a:cubicBezTo>
                <a:lnTo>
                  <a:pt x="156" y="844"/>
                </a:lnTo>
                <a:cubicBezTo>
                  <a:pt x="187" y="875"/>
                  <a:pt x="218" y="906"/>
                  <a:pt x="250" y="906"/>
                </a:cubicBezTo>
                <a:lnTo>
                  <a:pt x="281" y="937"/>
                </a:lnTo>
                <a:lnTo>
                  <a:pt x="312" y="937"/>
                </a:lnTo>
                <a:lnTo>
                  <a:pt x="343" y="969"/>
                </a:lnTo>
                <a:cubicBezTo>
                  <a:pt x="375" y="969"/>
                  <a:pt x="437" y="969"/>
                  <a:pt x="500" y="969"/>
                </a:cubicBezTo>
                <a:lnTo>
                  <a:pt x="531" y="969"/>
                </a:lnTo>
                <a:cubicBezTo>
                  <a:pt x="531" y="812"/>
                  <a:pt x="531" y="812"/>
                  <a:pt x="531" y="812"/>
                </a:cubicBezTo>
                <a:lnTo>
                  <a:pt x="500" y="781"/>
                </a:lnTo>
                <a:cubicBezTo>
                  <a:pt x="500" y="750"/>
                  <a:pt x="500" y="750"/>
                  <a:pt x="500" y="750"/>
                </a:cubicBezTo>
                <a:lnTo>
                  <a:pt x="468" y="750"/>
                </a:lnTo>
                <a:lnTo>
                  <a:pt x="500" y="719"/>
                </a:lnTo>
                <a:cubicBezTo>
                  <a:pt x="468" y="719"/>
                  <a:pt x="500" y="719"/>
                  <a:pt x="500" y="687"/>
                </a:cubicBezTo>
                <a:lnTo>
                  <a:pt x="531" y="656"/>
                </a:lnTo>
                <a:cubicBezTo>
                  <a:pt x="531" y="656"/>
                  <a:pt x="531" y="656"/>
                  <a:pt x="531" y="625"/>
                </a:cubicBezTo>
                <a:lnTo>
                  <a:pt x="500" y="625"/>
                </a:lnTo>
                <a:lnTo>
                  <a:pt x="468" y="625"/>
                </a:lnTo>
                <a:lnTo>
                  <a:pt x="468" y="594"/>
                </a:lnTo>
                <a:cubicBezTo>
                  <a:pt x="437" y="594"/>
                  <a:pt x="437" y="594"/>
                  <a:pt x="437" y="594"/>
                </a:cubicBezTo>
                <a:lnTo>
                  <a:pt x="437" y="562"/>
                </a:lnTo>
                <a:cubicBezTo>
                  <a:pt x="406" y="562"/>
                  <a:pt x="406" y="562"/>
                  <a:pt x="406" y="562"/>
                </a:cubicBezTo>
                <a:cubicBezTo>
                  <a:pt x="375" y="562"/>
                  <a:pt x="375" y="531"/>
                  <a:pt x="375" y="531"/>
                </a:cubicBezTo>
                <a:cubicBezTo>
                  <a:pt x="343" y="531"/>
                  <a:pt x="343" y="531"/>
                  <a:pt x="343" y="531"/>
                </a:cubicBezTo>
                <a:cubicBezTo>
                  <a:pt x="343" y="531"/>
                  <a:pt x="343" y="531"/>
                  <a:pt x="312" y="531"/>
                </a:cubicBezTo>
                <a:cubicBezTo>
                  <a:pt x="281" y="531"/>
                  <a:pt x="281" y="531"/>
                  <a:pt x="281" y="531"/>
                </a:cubicBezTo>
                <a:cubicBezTo>
                  <a:pt x="281" y="531"/>
                  <a:pt x="281" y="531"/>
                  <a:pt x="281" y="500"/>
                </a:cubicBezTo>
                <a:cubicBezTo>
                  <a:pt x="281" y="469"/>
                  <a:pt x="250" y="469"/>
                  <a:pt x="250" y="469"/>
                </a:cubicBezTo>
                <a:lnTo>
                  <a:pt x="250" y="437"/>
                </a:lnTo>
                <a:cubicBezTo>
                  <a:pt x="218" y="437"/>
                  <a:pt x="218" y="406"/>
                  <a:pt x="218" y="406"/>
                </a:cubicBezTo>
                <a:cubicBezTo>
                  <a:pt x="218" y="375"/>
                  <a:pt x="218" y="406"/>
                  <a:pt x="218" y="406"/>
                </a:cubicBezTo>
                <a:lnTo>
                  <a:pt x="218" y="437"/>
                </a:lnTo>
                <a:lnTo>
                  <a:pt x="218" y="469"/>
                </a:lnTo>
                <a:lnTo>
                  <a:pt x="250" y="469"/>
                </a:lnTo>
                <a:cubicBezTo>
                  <a:pt x="218" y="469"/>
                  <a:pt x="218" y="469"/>
                  <a:pt x="218" y="469"/>
                </a:cubicBezTo>
                <a:lnTo>
                  <a:pt x="218" y="437"/>
                </a:lnTo>
                <a:lnTo>
                  <a:pt x="187" y="437"/>
                </a:lnTo>
                <a:cubicBezTo>
                  <a:pt x="187" y="437"/>
                  <a:pt x="218" y="437"/>
                  <a:pt x="218" y="406"/>
                </a:cubicBezTo>
                <a:lnTo>
                  <a:pt x="187" y="406"/>
                </a:lnTo>
                <a:cubicBezTo>
                  <a:pt x="187" y="375"/>
                  <a:pt x="187" y="375"/>
                  <a:pt x="187" y="375"/>
                </a:cubicBezTo>
                <a:cubicBezTo>
                  <a:pt x="187" y="344"/>
                  <a:pt x="156" y="344"/>
                  <a:pt x="156" y="344"/>
                </a:cubicBezTo>
                <a:cubicBezTo>
                  <a:pt x="156" y="344"/>
                  <a:pt x="156" y="344"/>
                  <a:pt x="156" y="312"/>
                </a:cubicBezTo>
                <a:cubicBezTo>
                  <a:pt x="187" y="312"/>
                  <a:pt x="187" y="312"/>
                  <a:pt x="187" y="281"/>
                </a:cubicBezTo>
                <a:cubicBezTo>
                  <a:pt x="187" y="281"/>
                  <a:pt x="187" y="281"/>
                  <a:pt x="187" y="250"/>
                </a:cubicBezTo>
                <a:cubicBezTo>
                  <a:pt x="218" y="250"/>
                  <a:pt x="218" y="250"/>
                  <a:pt x="218" y="250"/>
                </a:cubicBezTo>
                <a:lnTo>
                  <a:pt x="218" y="219"/>
                </a:lnTo>
                <a:cubicBezTo>
                  <a:pt x="218" y="187"/>
                  <a:pt x="218" y="187"/>
                  <a:pt x="218" y="187"/>
                </a:cubicBezTo>
                <a:lnTo>
                  <a:pt x="218" y="156"/>
                </a:lnTo>
                <a:cubicBezTo>
                  <a:pt x="218" y="156"/>
                  <a:pt x="218" y="156"/>
                  <a:pt x="218" y="125"/>
                </a:cubicBezTo>
                <a:cubicBezTo>
                  <a:pt x="281" y="94"/>
                  <a:pt x="343" y="62"/>
                  <a:pt x="406" y="31"/>
                </a:cubicBezTo>
                <a:cubicBezTo>
                  <a:pt x="437" y="31"/>
                  <a:pt x="437" y="31"/>
                  <a:pt x="437" y="31"/>
                </a:cubicBezTo>
                <a:cubicBezTo>
                  <a:pt x="468" y="31"/>
                  <a:pt x="468" y="62"/>
                  <a:pt x="468" y="31"/>
                </a:cubicBezTo>
                <a:cubicBezTo>
                  <a:pt x="468" y="31"/>
                  <a:pt x="468" y="31"/>
                  <a:pt x="500" y="31"/>
                </a:cubicBezTo>
                <a:lnTo>
                  <a:pt x="531" y="31"/>
                </a:lnTo>
                <a:cubicBezTo>
                  <a:pt x="531" y="0"/>
                  <a:pt x="531" y="0"/>
                  <a:pt x="531" y="0"/>
                </a:cubicBezTo>
                <a:lnTo>
                  <a:pt x="500" y="0"/>
                </a:lnTo>
                <a:cubicBezTo>
                  <a:pt x="500" y="0"/>
                  <a:pt x="500" y="0"/>
                  <a:pt x="468" y="0"/>
                </a:cubicBezTo>
                <a:cubicBezTo>
                  <a:pt x="437" y="0"/>
                  <a:pt x="375" y="0"/>
                  <a:pt x="343" y="31"/>
                </a:cubicBezTo>
                <a:lnTo>
                  <a:pt x="312" y="31"/>
                </a:lnTo>
                <a:cubicBezTo>
                  <a:pt x="312" y="31"/>
                  <a:pt x="312" y="31"/>
                  <a:pt x="281" y="31"/>
                </a:cubicBezTo>
                <a:cubicBezTo>
                  <a:pt x="281" y="62"/>
                  <a:pt x="281" y="62"/>
                  <a:pt x="281" y="62"/>
                </a:cubicBezTo>
                <a:lnTo>
                  <a:pt x="250" y="62"/>
                </a:lnTo>
                <a:cubicBezTo>
                  <a:pt x="218" y="94"/>
                  <a:pt x="187" y="94"/>
                  <a:pt x="187" y="125"/>
                </a:cubicBezTo>
                <a:lnTo>
                  <a:pt x="156" y="125"/>
                </a:lnTo>
                <a:cubicBezTo>
                  <a:pt x="156" y="125"/>
                  <a:pt x="156" y="125"/>
                  <a:pt x="156" y="156"/>
                </a:cubicBezTo>
                <a:lnTo>
                  <a:pt x="125" y="156"/>
                </a:lnTo>
                <a:lnTo>
                  <a:pt x="125" y="187"/>
                </a:lnTo>
                <a:cubicBezTo>
                  <a:pt x="93" y="219"/>
                  <a:pt x="93" y="219"/>
                  <a:pt x="62" y="250"/>
                </a:cubicBezTo>
                <a:cubicBezTo>
                  <a:pt x="62" y="250"/>
                  <a:pt x="62" y="250"/>
                  <a:pt x="62" y="281"/>
                </a:cubicBezTo>
                <a:lnTo>
                  <a:pt x="31" y="312"/>
                </a:lnTo>
                <a:cubicBezTo>
                  <a:pt x="31" y="344"/>
                  <a:pt x="31" y="344"/>
                  <a:pt x="31" y="375"/>
                </a:cubicBezTo>
                <a:cubicBezTo>
                  <a:pt x="31" y="375"/>
                  <a:pt x="31" y="375"/>
                  <a:pt x="31" y="406"/>
                </a:cubicBezTo>
                <a:close/>
                <a:moveTo>
                  <a:pt x="531" y="375"/>
                </a:moveTo>
                <a:lnTo>
                  <a:pt x="531" y="375"/>
                </a:lnTo>
                <a:cubicBezTo>
                  <a:pt x="531" y="625"/>
                  <a:pt x="531" y="625"/>
                  <a:pt x="531" y="625"/>
                </a:cubicBezTo>
                <a:cubicBezTo>
                  <a:pt x="531" y="625"/>
                  <a:pt x="531" y="625"/>
                  <a:pt x="500" y="594"/>
                </a:cubicBezTo>
                <a:lnTo>
                  <a:pt x="500" y="625"/>
                </a:lnTo>
                <a:cubicBezTo>
                  <a:pt x="468" y="625"/>
                  <a:pt x="468" y="594"/>
                  <a:pt x="468" y="594"/>
                </a:cubicBezTo>
                <a:lnTo>
                  <a:pt x="468" y="562"/>
                </a:lnTo>
                <a:lnTo>
                  <a:pt x="468" y="531"/>
                </a:lnTo>
                <a:cubicBezTo>
                  <a:pt x="437" y="531"/>
                  <a:pt x="437" y="562"/>
                  <a:pt x="437" y="531"/>
                </a:cubicBezTo>
                <a:cubicBezTo>
                  <a:pt x="406" y="531"/>
                  <a:pt x="437" y="531"/>
                  <a:pt x="437" y="531"/>
                </a:cubicBezTo>
                <a:cubicBezTo>
                  <a:pt x="437" y="500"/>
                  <a:pt x="437" y="500"/>
                  <a:pt x="437" y="500"/>
                </a:cubicBezTo>
                <a:cubicBezTo>
                  <a:pt x="437" y="500"/>
                  <a:pt x="437" y="500"/>
                  <a:pt x="406" y="500"/>
                </a:cubicBezTo>
                <a:cubicBezTo>
                  <a:pt x="406" y="500"/>
                  <a:pt x="406" y="500"/>
                  <a:pt x="406" y="531"/>
                </a:cubicBezTo>
                <a:lnTo>
                  <a:pt x="375" y="531"/>
                </a:lnTo>
                <a:cubicBezTo>
                  <a:pt x="375" y="531"/>
                  <a:pt x="343" y="531"/>
                  <a:pt x="343" y="500"/>
                </a:cubicBezTo>
                <a:cubicBezTo>
                  <a:pt x="343" y="469"/>
                  <a:pt x="343" y="469"/>
                  <a:pt x="343" y="469"/>
                </a:cubicBezTo>
                <a:cubicBezTo>
                  <a:pt x="343" y="437"/>
                  <a:pt x="343" y="437"/>
                  <a:pt x="343" y="437"/>
                </a:cubicBezTo>
                <a:cubicBezTo>
                  <a:pt x="375" y="437"/>
                  <a:pt x="343" y="437"/>
                  <a:pt x="375" y="437"/>
                </a:cubicBezTo>
                <a:cubicBezTo>
                  <a:pt x="375" y="437"/>
                  <a:pt x="375" y="437"/>
                  <a:pt x="375" y="406"/>
                </a:cubicBezTo>
                <a:lnTo>
                  <a:pt x="406" y="406"/>
                </a:lnTo>
                <a:lnTo>
                  <a:pt x="437" y="406"/>
                </a:lnTo>
                <a:cubicBezTo>
                  <a:pt x="468" y="406"/>
                  <a:pt x="468" y="406"/>
                  <a:pt x="468" y="406"/>
                </a:cubicBezTo>
                <a:lnTo>
                  <a:pt x="500" y="406"/>
                </a:lnTo>
                <a:cubicBezTo>
                  <a:pt x="500" y="437"/>
                  <a:pt x="500" y="437"/>
                  <a:pt x="500" y="437"/>
                </a:cubicBezTo>
                <a:cubicBezTo>
                  <a:pt x="500" y="437"/>
                  <a:pt x="500" y="437"/>
                  <a:pt x="531" y="437"/>
                </a:cubicBezTo>
                <a:cubicBezTo>
                  <a:pt x="531" y="406"/>
                  <a:pt x="531" y="406"/>
                  <a:pt x="531" y="406"/>
                </a:cubicBezTo>
                <a:lnTo>
                  <a:pt x="531" y="3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56" name="Freeform 41"/>
          <p:cNvSpPr>
            <a:spLocks noChangeArrowheads="1"/>
          </p:cNvSpPr>
          <p:nvPr/>
        </p:nvSpPr>
        <p:spPr bwMode="auto">
          <a:xfrm>
            <a:off x="3990975" y="1912938"/>
            <a:ext cx="238125" cy="238125"/>
          </a:xfrm>
          <a:custGeom>
            <a:avLst/>
            <a:gdLst>
              <a:gd name="T0" fmla="*/ 25184785 w 1126"/>
              <a:gd name="T1" fmla="*/ 50337637 h 1126"/>
              <a:gd name="T2" fmla="*/ 25184785 w 1126"/>
              <a:gd name="T3" fmla="*/ 50337637 h 1126"/>
              <a:gd name="T4" fmla="*/ 50324737 w 1126"/>
              <a:gd name="T5" fmla="*/ 25191341 h 1126"/>
              <a:gd name="T6" fmla="*/ 25184785 w 1126"/>
              <a:gd name="T7" fmla="*/ 0 h 1126"/>
              <a:gd name="T8" fmla="*/ 0 w 1126"/>
              <a:gd name="T9" fmla="*/ 25191341 h 1126"/>
              <a:gd name="T10" fmla="*/ 25184785 w 1126"/>
              <a:gd name="T11" fmla="*/ 50337637 h 1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26" h="1126">
                <a:moveTo>
                  <a:pt x="563" y="1125"/>
                </a:moveTo>
                <a:lnTo>
                  <a:pt x="563" y="1125"/>
                </a:lnTo>
                <a:cubicBezTo>
                  <a:pt x="875" y="1125"/>
                  <a:pt x="1125" y="875"/>
                  <a:pt x="1125" y="563"/>
                </a:cubicBezTo>
                <a:cubicBezTo>
                  <a:pt x="1125" y="250"/>
                  <a:pt x="875" y="0"/>
                  <a:pt x="563" y="0"/>
                </a:cubicBezTo>
                <a:cubicBezTo>
                  <a:pt x="250" y="0"/>
                  <a:pt x="0" y="250"/>
                  <a:pt x="0" y="563"/>
                </a:cubicBezTo>
                <a:cubicBezTo>
                  <a:pt x="0" y="875"/>
                  <a:pt x="250" y="1125"/>
                  <a:pt x="563" y="1125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57" name="Freeform 48"/>
          <p:cNvSpPr>
            <a:spLocks noChangeArrowheads="1"/>
          </p:cNvSpPr>
          <p:nvPr/>
        </p:nvSpPr>
        <p:spPr bwMode="auto">
          <a:xfrm>
            <a:off x="1866900" y="1812925"/>
            <a:ext cx="390525" cy="390525"/>
          </a:xfrm>
          <a:custGeom>
            <a:avLst/>
            <a:gdLst>
              <a:gd name="T0" fmla="*/ 42014140 w 1845"/>
              <a:gd name="T1" fmla="*/ 82661054 h 1844"/>
              <a:gd name="T2" fmla="*/ 42014140 w 1845"/>
              <a:gd name="T3" fmla="*/ 82661054 h 1844"/>
              <a:gd name="T4" fmla="*/ 82594873 w 1845"/>
              <a:gd name="T5" fmla="*/ 40635355 h 1844"/>
              <a:gd name="T6" fmla="*/ 42014140 w 1845"/>
              <a:gd name="T7" fmla="*/ 0 h 1844"/>
              <a:gd name="T8" fmla="*/ 0 w 1845"/>
              <a:gd name="T9" fmla="*/ 40635355 h 1844"/>
              <a:gd name="T10" fmla="*/ 42014140 w 1845"/>
              <a:gd name="T11" fmla="*/ 82661054 h 18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45" h="1844">
                <a:moveTo>
                  <a:pt x="938" y="1843"/>
                </a:moveTo>
                <a:lnTo>
                  <a:pt x="938" y="1843"/>
                </a:lnTo>
                <a:cubicBezTo>
                  <a:pt x="1438" y="1843"/>
                  <a:pt x="1844" y="1437"/>
                  <a:pt x="1844" y="906"/>
                </a:cubicBezTo>
                <a:cubicBezTo>
                  <a:pt x="1844" y="406"/>
                  <a:pt x="1438" y="0"/>
                  <a:pt x="938" y="0"/>
                </a:cubicBezTo>
                <a:cubicBezTo>
                  <a:pt x="406" y="0"/>
                  <a:pt x="0" y="406"/>
                  <a:pt x="0" y="906"/>
                </a:cubicBezTo>
                <a:cubicBezTo>
                  <a:pt x="0" y="1437"/>
                  <a:pt x="406" y="1843"/>
                  <a:pt x="938" y="1843"/>
                </a:cubicBezTo>
              </a:path>
            </a:pathLst>
          </a:cu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58" name="Freeform 50"/>
          <p:cNvSpPr>
            <a:spLocks noChangeArrowheads="1"/>
          </p:cNvSpPr>
          <p:nvPr/>
        </p:nvSpPr>
        <p:spPr bwMode="auto">
          <a:xfrm>
            <a:off x="4527550" y="2336800"/>
            <a:ext cx="26988" cy="26988"/>
          </a:xfrm>
          <a:custGeom>
            <a:avLst/>
            <a:gdLst>
              <a:gd name="T0" fmla="*/ 2854945 w 126"/>
              <a:gd name="T1" fmla="*/ 0 h 126"/>
              <a:gd name="T2" fmla="*/ 2854945 w 126"/>
              <a:gd name="T3" fmla="*/ 0 h 126"/>
              <a:gd name="T4" fmla="*/ 5755726 w 126"/>
              <a:gd name="T5" fmla="*/ 2901638 h 126"/>
              <a:gd name="T6" fmla="*/ 2854945 w 126"/>
              <a:gd name="T7" fmla="*/ 5757226 h 126"/>
              <a:gd name="T8" fmla="*/ 0 w 126"/>
              <a:gd name="T9" fmla="*/ 2901638 h 126"/>
              <a:gd name="T10" fmla="*/ 2854945 w 126"/>
              <a:gd name="T11" fmla="*/ 0 h 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6" h="126">
                <a:moveTo>
                  <a:pt x="62" y="0"/>
                </a:moveTo>
                <a:lnTo>
                  <a:pt x="62" y="0"/>
                </a:lnTo>
                <a:cubicBezTo>
                  <a:pt x="93" y="0"/>
                  <a:pt x="125" y="32"/>
                  <a:pt x="125" y="63"/>
                </a:cubicBezTo>
                <a:cubicBezTo>
                  <a:pt x="125" y="94"/>
                  <a:pt x="93" y="125"/>
                  <a:pt x="62" y="125"/>
                </a:cubicBezTo>
                <a:cubicBezTo>
                  <a:pt x="31" y="125"/>
                  <a:pt x="0" y="94"/>
                  <a:pt x="0" y="63"/>
                </a:cubicBezTo>
                <a:cubicBezTo>
                  <a:pt x="0" y="32"/>
                  <a:pt x="31" y="0"/>
                  <a:pt x="6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59" name="Freeform 51"/>
          <p:cNvSpPr>
            <a:spLocks noChangeArrowheads="1"/>
          </p:cNvSpPr>
          <p:nvPr/>
        </p:nvSpPr>
        <p:spPr bwMode="auto">
          <a:xfrm>
            <a:off x="4421188" y="2416175"/>
            <a:ext cx="60325" cy="58738"/>
          </a:xfrm>
          <a:custGeom>
            <a:avLst/>
            <a:gdLst>
              <a:gd name="T0" fmla="*/ 5668197 w 282"/>
              <a:gd name="T1" fmla="*/ 12366736 h 283"/>
              <a:gd name="T2" fmla="*/ 5668197 w 282"/>
              <a:gd name="T3" fmla="*/ 12366736 h 283"/>
              <a:gd name="T4" fmla="*/ 12742052 w 282"/>
              <a:gd name="T5" fmla="*/ 6885007 h 283"/>
              <a:gd name="T6" fmla="*/ 5668197 w 282"/>
              <a:gd name="T7" fmla="*/ 0 h 283"/>
              <a:gd name="T8" fmla="*/ 5668197 w 282"/>
              <a:gd name="T9" fmla="*/ 2762762 h 283"/>
              <a:gd name="T10" fmla="*/ 9885385 w 282"/>
              <a:gd name="T11" fmla="*/ 6885007 h 283"/>
              <a:gd name="T12" fmla="*/ 5668197 w 282"/>
              <a:gd name="T13" fmla="*/ 9603974 h 283"/>
              <a:gd name="T14" fmla="*/ 5668197 w 282"/>
              <a:gd name="T15" fmla="*/ 12366736 h 283"/>
              <a:gd name="T16" fmla="*/ 5668197 w 282"/>
              <a:gd name="T17" fmla="*/ 9603974 h 283"/>
              <a:gd name="T18" fmla="*/ 5668197 w 282"/>
              <a:gd name="T19" fmla="*/ 9603974 h 283"/>
              <a:gd name="T20" fmla="*/ 5668197 w 282"/>
              <a:gd name="T21" fmla="*/ 9603974 h 283"/>
              <a:gd name="T22" fmla="*/ 5668197 w 282"/>
              <a:gd name="T23" fmla="*/ 0 h 283"/>
              <a:gd name="T24" fmla="*/ 5668197 w 282"/>
              <a:gd name="T25" fmla="*/ 0 h 283"/>
              <a:gd name="T26" fmla="*/ 0 w 282"/>
              <a:gd name="T27" fmla="*/ 6885007 h 283"/>
              <a:gd name="T28" fmla="*/ 5668197 w 282"/>
              <a:gd name="T29" fmla="*/ 12366736 h 283"/>
              <a:gd name="T30" fmla="*/ 5668197 w 282"/>
              <a:gd name="T31" fmla="*/ 9603974 h 283"/>
              <a:gd name="T32" fmla="*/ 5668197 w 282"/>
              <a:gd name="T33" fmla="*/ 9603974 h 283"/>
              <a:gd name="T34" fmla="*/ 2811316 w 282"/>
              <a:gd name="T35" fmla="*/ 6885007 h 283"/>
              <a:gd name="T36" fmla="*/ 5668197 w 282"/>
              <a:gd name="T37" fmla="*/ 2762762 h 283"/>
              <a:gd name="T38" fmla="*/ 5668197 w 282"/>
              <a:gd name="T39" fmla="*/ 9603974 h 28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82" h="283">
                <a:moveTo>
                  <a:pt x="125" y="282"/>
                </a:moveTo>
                <a:lnTo>
                  <a:pt x="125" y="282"/>
                </a:lnTo>
                <a:cubicBezTo>
                  <a:pt x="218" y="282"/>
                  <a:pt x="281" y="219"/>
                  <a:pt x="281" y="157"/>
                </a:cubicBezTo>
                <a:cubicBezTo>
                  <a:pt x="281" y="63"/>
                  <a:pt x="218" y="0"/>
                  <a:pt x="125" y="0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87" y="63"/>
                  <a:pt x="218" y="94"/>
                  <a:pt x="218" y="157"/>
                </a:cubicBezTo>
                <a:cubicBezTo>
                  <a:pt x="218" y="188"/>
                  <a:pt x="187" y="219"/>
                  <a:pt x="125" y="219"/>
                </a:cubicBezTo>
                <a:cubicBezTo>
                  <a:pt x="125" y="282"/>
                  <a:pt x="125" y="282"/>
                  <a:pt x="125" y="282"/>
                </a:cubicBezTo>
                <a:close/>
                <a:moveTo>
                  <a:pt x="125" y="219"/>
                </a:moveTo>
                <a:lnTo>
                  <a:pt x="125" y="219"/>
                </a:lnTo>
                <a:lnTo>
                  <a:pt x="125" y="0"/>
                </a:lnTo>
                <a:cubicBezTo>
                  <a:pt x="62" y="0"/>
                  <a:pt x="0" y="63"/>
                  <a:pt x="0" y="157"/>
                </a:cubicBezTo>
                <a:cubicBezTo>
                  <a:pt x="0" y="219"/>
                  <a:pt x="62" y="282"/>
                  <a:pt x="125" y="282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93" y="219"/>
                  <a:pt x="62" y="188"/>
                  <a:pt x="62" y="157"/>
                </a:cubicBezTo>
                <a:cubicBezTo>
                  <a:pt x="62" y="94"/>
                  <a:pt x="93" y="63"/>
                  <a:pt x="125" y="63"/>
                </a:cubicBezTo>
                <a:lnTo>
                  <a:pt x="125" y="2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60" name="Freeform 52"/>
          <p:cNvSpPr>
            <a:spLocks noChangeArrowheads="1"/>
          </p:cNvSpPr>
          <p:nvPr/>
        </p:nvSpPr>
        <p:spPr bwMode="auto">
          <a:xfrm>
            <a:off x="4414838" y="2403475"/>
            <a:ext cx="73025" cy="26988"/>
          </a:xfrm>
          <a:custGeom>
            <a:avLst/>
            <a:gdLst>
              <a:gd name="T0" fmla="*/ 1430232 w 345"/>
              <a:gd name="T1" fmla="*/ 5757226 h 126"/>
              <a:gd name="T2" fmla="*/ 1430232 w 345"/>
              <a:gd name="T3" fmla="*/ 5757226 h 126"/>
              <a:gd name="T4" fmla="*/ 1430232 w 345"/>
              <a:gd name="T5" fmla="*/ 5757226 h 126"/>
              <a:gd name="T6" fmla="*/ 7017597 w 345"/>
              <a:gd name="T7" fmla="*/ 1427794 h 126"/>
              <a:gd name="T8" fmla="*/ 12604750 w 345"/>
              <a:gd name="T9" fmla="*/ 5757226 h 126"/>
              <a:gd name="T10" fmla="*/ 13990532 w 345"/>
              <a:gd name="T11" fmla="*/ 5757226 h 126"/>
              <a:gd name="T12" fmla="*/ 13990532 w 345"/>
              <a:gd name="T13" fmla="*/ 4329432 h 126"/>
              <a:gd name="T14" fmla="*/ 7017597 w 345"/>
              <a:gd name="T15" fmla="*/ 0 h 126"/>
              <a:gd name="T16" fmla="*/ 0 w 345"/>
              <a:gd name="T17" fmla="*/ 4329432 h 126"/>
              <a:gd name="T18" fmla="*/ 0 w 345"/>
              <a:gd name="T19" fmla="*/ 5757226 h 126"/>
              <a:gd name="T20" fmla="*/ 1430232 w 345"/>
              <a:gd name="T21" fmla="*/ 5757226 h 1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5" h="126">
                <a:moveTo>
                  <a:pt x="32" y="125"/>
                </a:moveTo>
                <a:lnTo>
                  <a:pt x="32" y="125"/>
                </a:lnTo>
                <a:cubicBezTo>
                  <a:pt x="63" y="62"/>
                  <a:pt x="125" y="31"/>
                  <a:pt x="157" y="31"/>
                </a:cubicBezTo>
                <a:cubicBezTo>
                  <a:pt x="219" y="31"/>
                  <a:pt x="250" y="62"/>
                  <a:pt x="282" y="125"/>
                </a:cubicBezTo>
                <a:lnTo>
                  <a:pt x="313" y="125"/>
                </a:lnTo>
                <a:cubicBezTo>
                  <a:pt x="344" y="125"/>
                  <a:pt x="344" y="94"/>
                  <a:pt x="313" y="94"/>
                </a:cubicBezTo>
                <a:cubicBezTo>
                  <a:pt x="282" y="31"/>
                  <a:pt x="219" y="0"/>
                  <a:pt x="157" y="0"/>
                </a:cubicBezTo>
                <a:cubicBezTo>
                  <a:pt x="94" y="0"/>
                  <a:pt x="32" y="31"/>
                  <a:pt x="0" y="94"/>
                </a:cubicBezTo>
                <a:lnTo>
                  <a:pt x="0" y="125"/>
                </a:lnTo>
                <a:cubicBezTo>
                  <a:pt x="0" y="125"/>
                  <a:pt x="0" y="125"/>
                  <a:pt x="32" y="1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61" name="Freeform 53"/>
          <p:cNvSpPr>
            <a:spLocks noChangeArrowheads="1"/>
          </p:cNvSpPr>
          <p:nvPr/>
        </p:nvSpPr>
        <p:spPr bwMode="auto">
          <a:xfrm>
            <a:off x="4527550" y="2416175"/>
            <a:ext cx="60325" cy="58738"/>
          </a:xfrm>
          <a:custGeom>
            <a:avLst/>
            <a:gdLst>
              <a:gd name="T0" fmla="*/ 7073855 w 282"/>
              <a:gd name="T1" fmla="*/ 0 h 283"/>
              <a:gd name="T2" fmla="*/ 7073855 w 282"/>
              <a:gd name="T3" fmla="*/ 0 h 283"/>
              <a:gd name="T4" fmla="*/ 7073855 w 282"/>
              <a:gd name="T5" fmla="*/ 0 h 283"/>
              <a:gd name="T6" fmla="*/ 7073855 w 282"/>
              <a:gd name="T7" fmla="*/ 2762762 h 283"/>
              <a:gd name="T8" fmla="*/ 7073855 w 282"/>
              <a:gd name="T9" fmla="*/ 2762762 h 283"/>
              <a:gd name="T10" fmla="*/ 9885385 w 282"/>
              <a:gd name="T11" fmla="*/ 6885007 h 283"/>
              <a:gd name="T12" fmla="*/ 7073855 w 282"/>
              <a:gd name="T13" fmla="*/ 9603974 h 283"/>
              <a:gd name="T14" fmla="*/ 7073855 w 282"/>
              <a:gd name="T15" fmla="*/ 9603974 h 283"/>
              <a:gd name="T16" fmla="*/ 7073855 w 282"/>
              <a:gd name="T17" fmla="*/ 9603974 h 283"/>
              <a:gd name="T18" fmla="*/ 7073855 w 282"/>
              <a:gd name="T19" fmla="*/ 12366736 h 283"/>
              <a:gd name="T20" fmla="*/ 7073855 w 282"/>
              <a:gd name="T21" fmla="*/ 12366736 h 283"/>
              <a:gd name="T22" fmla="*/ 12742052 w 282"/>
              <a:gd name="T23" fmla="*/ 6885007 h 283"/>
              <a:gd name="T24" fmla="*/ 7073855 w 282"/>
              <a:gd name="T25" fmla="*/ 0 h 283"/>
              <a:gd name="T26" fmla="*/ 7073855 w 282"/>
              <a:gd name="T27" fmla="*/ 0 h 283"/>
              <a:gd name="T28" fmla="*/ 7073855 w 282"/>
              <a:gd name="T29" fmla="*/ 0 h 283"/>
              <a:gd name="T30" fmla="*/ 0 w 282"/>
              <a:gd name="T31" fmla="*/ 6885007 h 283"/>
              <a:gd name="T32" fmla="*/ 7073855 w 282"/>
              <a:gd name="T33" fmla="*/ 12366736 h 283"/>
              <a:gd name="T34" fmla="*/ 7073855 w 282"/>
              <a:gd name="T35" fmla="*/ 9603974 h 283"/>
              <a:gd name="T36" fmla="*/ 2811316 w 282"/>
              <a:gd name="T37" fmla="*/ 6885007 h 283"/>
              <a:gd name="T38" fmla="*/ 7073855 w 282"/>
              <a:gd name="T39" fmla="*/ 2762762 h 283"/>
              <a:gd name="T40" fmla="*/ 7073855 w 282"/>
              <a:gd name="T41" fmla="*/ 0 h 28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82" h="283">
                <a:moveTo>
                  <a:pt x="156" y="0"/>
                </a:moveTo>
                <a:lnTo>
                  <a:pt x="156" y="0"/>
                </a:lnTo>
                <a:cubicBezTo>
                  <a:pt x="156" y="63"/>
                  <a:pt x="156" y="63"/>
                  <a:pt x="156" y="63"/>
                </a:cubicBezTo>
                <a:cubicBezTo>
                  <a:pt x="187" y="63"/>
                  <a:pt x="218" y="94"/>
                  <a:pt x="218" y="157"/>
                </a:cubicBezTo>
                <a:cubicBezTo>
                  <a:pt x="218" y="188"/>
                  <a:pt x="187" y="219"/>
                  <a:pt x="156" y="219"/>
                </a:cubicBezTo>
                <a:cubicBezTo>
                  <a:pt x="156" y="282"/>
                  <a:pt x="156" y="282"/>
                  <a:pt x="156" y="282"/>
                </a:cubicBezTo>
                <a:cubicBezTo>
                  <a:pt x="218" y="282"/>
                  <a:pt x="281" y="219"/>
                  <a:pt x="281" y="157"/>
                </a:cubicBezTo>
                <a:cubicBezTo>
                  <a:pt x="281" y="63"/>
                  <a:pt x="218" y="0"/>
                  <a:pt x="156" y="0"/>
                </a:cubicBezTo>
                <a:close/>
                <a:moveTo>
                  <a:pt x="156" y="0"/>
                </a:moveTo>
                <a:lnTo>
                  <a:pt x="156" y="0"/>
                </a:lnTo>
                <a:cubicBezTo>
                  <a:pt x="62" y="0"/>
                  <a:pt x="0" y="63"/>
                  <a:pt x="0" y="157"/>
                </a:cubicBezTo>
                <a:cubicBezTo>
                  <a:pt x="0" y="219"/>
                  <a:pt x="62" y="282"/>
                  <a:pt x="156" y="282"/>
                </a:cubicBezTo>
                <a:cubicBezTo>
                  <a:pt x="156" y="219"/>
                  <a:pt x="156" y="219"/>
                  <a:pt x="156" y="219"/>
                </a:cubicBezTo>
                <a:cubicBezTo>
                  <a:pt x="93" y="219"/>
                  <a:pt x="62" y="188"/>
                  <a:pt x="62" y="157"/>
                </a:cubicBezTo>
                <a:cubicBezTo>
                  <a:pt x="62" y="94"/>
                  <a:pt x="93" y="63"/>
                  <a:pt x="156" y="63"/>
                </a:cubicBezTo>
                <a:lnTo>
                  <a:pt x="1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62" name="Freeform 54"/>
          <p:cNvSpPr>
            <a:spLocks noChangeArrowheads="1"/>
          </p:cNvSpPr>
          <p:nvPr/>
        </p:nvSpPr>
        <p:spPr bwMode="auto">
          <a:xfrm>
            <a:off x="4519613" y="2403475"/>
            <a:ext cx="73025" cy="26988"/>
          </a:xfrm>
          <a:custGeom>
            <a:avLst/>
            <a:gdLst>
              <a:gd name="T0" fmla="*/ 8403167 w 345"/>
              <a:gd name="T1" fmla="*/ 0 h 126"/>
              <a:gd name="T2" fmla="*/ 8403167 w 345"/>
              <a:gd name="T3" fmla="*/ 0 h 126"/>
              <a:gd name="T4" fmla="*/ 1430232 w 345"/>
              <a:gd name="T5" fmla="*/ 4329432 h 126"/>
              <a:gd name="T6" fmla="*/ 1430232 w 345"/>
              <a:gd name="T7" fmla="*/ 5757226 h 126"/>
              <a:gd name="T8" fmla="*/ 1430232 w 345"/>
              <a:gd name="T9" fmla="*/ 5757226 h 126"/>
              <a:gd name="T10" fmla="*/ 2816013 w 345"/>
              <a:gd name="T11" fmla="*/ 5757226 h 126"/>
              <a:gd name="T12" fmla="*/ 8403167 w 345"/>
              <a:gd name="T13" fmla="*/ 1427794 h 126"/>
              <a:gd name="T14" fmla="*/ 13990532 w 345"/>
              <a:gd name="T15" fmla="*/ 5757226 h 126"/>
              <a:gd name="T16" fmla="*/ 15376102 w 345"/>
              <a:gd name="T17" fmla="*/ 5757226 h 126"/>
              <a:gd name="T18" fmla="*/ 15376102 w 345"/>
              <a:gd name="T19" fmla="*/ 4329432 h 126"/>
              <a:gd name="T20" fmla="*/ 8403167 w 345"/>
              <a:gd name="T21" fmla="*/ 0 h 1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5" h="126">
                <a:moveTo>
                  <a:pt x="188" y="0"/>
                </a:moveTo>
                <a:lnTo>
                  <a:pt x="188" y="0"/>
                </a:lnTo>
                <a:cubicBezTo>
                  <a:pt x="125" y="0"/>
                  <a:pt x="63" y="31"/>
                  <a:pt x="32" y="94"/>
                </a:cubicBezTo>
                <a:cubicBezTo>
                  <a:pt x="0" y="94"/>
                  <a:pt x="0" y="125"/>
                  <a:pt x="32" y="125"/>
                </a:cubicBezTo>
                <a:lnTo>
                  <a:pt x="63" y="125"/>
                </a:lnTo>
                <a:cubicBezTo>
                  <a:pt x="94" y="62"/>
                  <a:pt x="125" y="31"/>
                  <a:pt x="188" y="31"/>
                </a:cubicBezTo>
                <a:cubicBezTo>
                  <a:pt x="219" y="31"/>
                  <a:pt x="282" y="62"/>
                  <a:pt x="313" y="125"/>
                </a:cubicBezTo>
                <a:cubicBezTo>
                  <a:pt x="313" y="125"/>
                  <a:pt x="313" y="125"/>
                  <a:pt x="344" y="125"/>
                </a:cubicBezTo>
                <a:lnTo>
                  <a:pt x="344" y="94"/>
                </a:lnTo>
                <a:cubicBezTo>
                  <a:pt x="313" y="31"/>
                  <a:pt x="250" y="0"/>
                  <a:pt x="188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63" name="Freeform 55"/>
          <p:cNvSpPr>
            <a:spLocks noChangeArrowheads="1"/>
          </p:cNvSpPr>
          <p:nvPr/>
        </p:nvSpPr>
        <p:spPr bwMode="auto">
          <a:xfrm>
            <a:off x="4467225" y="2349500"/>
            <a:ext cx="106363" cy="125413"/>
          </a:xfrm>
          <a:custGeom>
            <a:avLst/>
            <a:gdLst>
              <a:gd name="T0" fmla="*/ 15521780 w 501"/>
              <a:gd name="T1" fmla="*/ 9784954 h 595"/>
              <a:gd name="T2" fmla="*/ 15521780 w 501"/>
              <a:gd name="T3" fmla="*/ 9784954 h 595"/>
              <a:gd name="T4" fmla="*/ 15521780 w 501"/>
              <a:gd name="T5" fmla="*/ 9784954 h 595"/>
              <a:gd name="T6" fmla="*/ 22560633 w 501"/>
              <a:gd name="T7" fmla="*/ 6970012 h 595"/>
              <a:gd name="T8" fmla="*/ 22560633 w 501"/>
              <a:gd name="T9" fmla="*/ 5584989 h 595"/>
              <a:gd name="T10" fmla="*/ 21161991 w 501"/>
              <a:gd name="T11" fmla="*/ 4199965 h 595"/>
              <a:gd name="T12" fmla="*/ 16920634 w 501"/>
              <a:gd name="T13" fmla="*/ 6970012 h 595"/>
              <a:gd name="T14" fmla="*/ 16920634 w 501"/>
              <a:gd name="T15" fmla="*/ 6970012 h 595"/>
              <a:gd name="T16" fmla="*/ 9881569 w 501"/>
              <a:gd name="T17" fmla="*/ 0 h 595"/>
              <a:gd name="T18" fmla="*/ 9881569 w 501"/>
              <a:gd name="T19" fmla="*/ 0 h 595"/>
              <a:gd name="T20" fmla="*/ 0 w 501"/>
              <a:gd name="T21" fmla="*/ 9784954 h 595"/>
              <a:gd name="T22" fmla="*/ 0 w 501"/>
              <a:gd name="T23" fmla="*/ 9784954 h 595"/>
              <a:gd name="T24" fmla="*/ 7084073 w 501"/>
              <a:gd name="T25" fmla="*/ 15369943 h 595"/>
              <a:gd name="T26" fmla="*/ 7084073 w 501"/>
              <a:gd name="T27" fmla="*/ 15369943 h 595"/>
              <a:gd name="T28" fmla="*/ 4241357 w 501"/>
              <a:gd name="T29" fmla="*/ 22339955 h 595"/>
              <a:gd name="T30" fmla="*/ 4241357 w 501"/>
              <a:gd name="T31" fmla="*/ 22339955 h 595"/>
              <a:gd name="T32" fmla="*/ 5640211 w 501"/>
              <a:gd name="T33" fmla="*/ 25110212 h 595"/>
              <a:gd name="T34" fmla="*/ 7084073 w 501"/>
              <a:gd name="T35" fmla="*/ 26539920 h 595"/>
              <a:gd name="T36" fmla="*/ 8482927 w 501"/>
              <a:gd name="T37" fmla="*/ 26539920 h 595"/>
              <a:gd name="T38" fmla="*/ 8482927 w 501"/>
              <a:gd name="T39" fmla="*/ 23725189 h 595"/>
              <a:gd name="T40" fmla="*/ 8482927 w 501"/>
              <a:gd name="T41" fmla="*/ 22339955 h 595"/>
              <a:gd name="T42" fmla="*/ 8482927 w 501"/>
              <a:gd name="T43" fmla="*/ 22339955 h 595"/>
              <a:gd name="T44" fmla="*/ 11280422 w 501"/>
              <a:gd name="T45" fmla="*/ 13940235 h 595"/>
              <a:gd name="T46" fmla="*/ 11280422 w 501"/>
              <a:gd name="T47" fmla="*/ 13940235 h 595"/>
              <a:gd name="T48" fmla="*/ 7084073 w 501"/>
              <a:gd name="T49" fmla="*/ 11169977 h 595"/>
              <a:gd name="T50" fmla="*/ 7084073 w 501"/>
              <a:gd name="T51" fmla="*/ 9784954 h 595"/>
              <a:gd name="T52" fmla="*/ 11280422 w 501"/>
              <a:gd name="T53" fmla="*/ 6970012 h 595"/>
              <a:gd name="T54" fmla="*/ 11280422 w 501"/>
              <a:gd name="T55" fmla="*/ 6970012 h 595"/>
              <a:gd name="T56" fmla="*/ 15521780 w 501"/>
              <a:gd name="T57" fmla="*/ 9784954 h 59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01" h="595">
                <a:moveTo>
                  <a:pt x="344" y="219"/>
                </a:moveTo>
                <a:lnTo>
                  <a:pt x="344" y="219"/>
                </a:lnTo>
                <a:cubicBezTo>
                  <a:pt x="500" y="156"/>
                  <a:pt x="500" y="156"/>
                  <a:pt x="500" y="156"/>
                </a:cubicBezTo>
                <a:lnTo>
                  <a:pt x="500" y="125"/>
                </a:lnTo>
                <a:cubicBezTo>
                  <a:pt x="500" y="94"/>
                  <a:pt x="469" y="94"/>
                  <a:pt x="469" y="94"/>
                </a:cubicBezTo>
                <a:cubicBezTo>
                  <a:pt x="375" y="156"/>
                  <a:pt x="375" y="156"/>
                  <a:pt x="375" y="156"/>
                </a:cubicBezTo>
                <a:cubicBezTo>
                  <a:pt x="219" y="0"/>
                  <a:pt x="219" y="0"/>
                  <a:pt x="219" y="0"/>
                </a:cubicBezTo>
                <a:cubicBezTo>
                  <a:pt x="0" y="219"/>
                  <a:pt x="0" y="219"/>
                  <a:pt x="0" y="219"/>
                </a:cubicBezTo>
                <a:cubicBezTo>
                  <a:pt x="32" y="250"/>
                  <a:pt x="125" y="312"/>
                  <a:pt x="157" y="344"/>
                </a:cubicBezTo>
                <a:cubicBezTo>
                  <a:pt x="94" y="500"/>
                  <a:pt x="94" y="500"/>
                  <a:pt x="94" y="500"/>
                </a:cubicBezTo>
                <a:cubicBezTo>
                  <a:pt x="63" y="500"/>
                  <a:pt x="63" y="500"/>
                  <a:pt x="94" y="500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5" y="594"/>
                  <a:pt x="157" y="594"/>
                  <a:pt x="157" y="594"/>
                </a:cubicBezTo>
                <a:lnTo>
                  <a:pt x="188" y="594"/>
                </a:lnTo>
                <a:cubicBezTo>
                  <a:pt x="219" y="562"/>
                  <a:pt x="219" y="531"/>
                  <a:pt x="188" y="531"/>
                </a:cubicBezTo>
                <a:cubicBezTo>
                  <a:pt x="188" y="500"/>
                  <a:pt x="188" y="500"/>
                  <a:pt x="188" y="500"/>
                </a:cubicBezTo>
                <a:cubicBezTo>
                  <a:pt x="250" y="312"/>
                  <a:pt x="250" y="312"/>
                  <a:pt x="250" y="312"/>
                </a:cubicBezTo>
                <a:cubicBezTo>
                  <a:pt x="219" y="281"/>
                  <a:pt x="188" y="250"/>
                  <a:pt x="157" y="250"/>
                </a:cubicBezTo>
                <a:lnTo>
                  <a:pt x="157" y="219"/>
                </a:lnTo>
                <a:cubicBezTo>
                  <a:pt x="250" y="156"/>
                  <a:pt x="250" y="156"/>
                  <a:pt x="250" y="156"/>
                </a:cubicBezTo>
                <a:cubicBezTo>
                  <a:pt x="250" y="125"/>
                  <a:pt x="250" y="156"/>
                  <a:pt x="250" y="156"/>
                </a:cubicBezTo>
                <a:lnTo>
                  <a:pt x="344" y="219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243852" tIns="121926" rIns="243852" bIns="121926" anchor="ctr"/>
          <a:lstStyle/>
          <a:p>
            <a:endParaRPr lang="zh-CN" altLang="en-US"/>
          </a:p>
        </p:txBody>
      </p:sp>
      <p:sp>
        <p:nvSpPr>
          <p:cNvPr id="13364" name="TextBox 87"/>
          <p:cNvSpPr txBox="1">
            <a:spLocks noChangeArrowheads="1"/>
          </p:cNvSpPr>
          <p:nvPr/>
        </p:nvSpPr>
        <p:spPr bwMode="auto">
          <a:xfrm>
            <a:off x="4017963" y="1795463"/>
            <a:ext cx="196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799" tIns="121897" rIns="243799" bIns="1218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b</a:t>
            </a:r>
            <a:endParaRPr lang="ru-RU" altLang="zh-CN" sz="1400">
              <a:solidFill>
                <a:schemeClr val="bg1"/>
              </a:solidFill>
              <a:latin typeface="Lato Light"/>
              <a:ea typeface="Lato Light"/>
              <a:cs typeface="Lato Light"/>
            </a:endParaRPr>
          </a:p>
        </p:txBody>
      </p:sp>
      <p:sp>
        <p:nvSpPr>
          <p:cNvPr id="13365" name="TextBox 88"/>
          <p:cNvSpPr txBox="1">
            <a:spLocks noChangeArrowheads="1"/>
          </p:cNvSpPr>
          <p:nvPr/>
        </p:nvSpPr>
        <p:spPr bwMode="auto">
          <a:xfrm>
            <a:off x="1654175" y="2098675"/>
            <a:ext cx="3175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799" tIns="121897" rIns="243799" bIns="1218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m</a:t>
            </a:r>
            <a:endParaRPr lang="ru-RU" altLang="zh-CN" sz="1600">
              <a:solidFill>
                <a:schemeClr val="bg1"/>
              </a:solidFill>
              <a:latin typeface="Lato Light"/>
              <a:ea typeface="Lato Light"/>
              <a:cs typeface="Lato Light"/>
            </a:endParaRPr>
          </a:p>
        </p:txBody>
      </p:sp>
      <p:sp>
        <p:nvSpPr>
          <p:cNvPr id="13366" name="TextBox 89"/>
          <p:cNvSpPr txBox="1">
            <a:spLocks noChangeArrowheads="1"/>
          </p:cNvSpPr>
          <p:nvPr/>
        </p:nvSpPr>
        <p:spPr bwMode="auto">
          <a:xfrm>
            <a:off x="1890713" y="1736725"/>
            <a:ext cx="37306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799" tIns="121897" rIns="243799" bIns="1218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h</a:t>
            </a:r>
            <a:endParaRPr lang="ru-RU" altLang="zh-CN" sz="1600">
              <a:solidFill>
                <a:schemeClr val="bg1"/>
              </a:solidFill>
              <a:latin typeface="Lato Light"/>
              <a:ea typeface="Lato Light"/>
              <a:cs typeface="Lato Light"/>
            </a:endParaRPr>
          </a:p>
        </p:txBody>
      </p:sp>
      <p:sp>
        <p:nvSpPr>
          <p:cNvPr id="13367" name="Freeform 21"/>
          <p:cNvSpPr>
            <a:spLocks noChangeArrowheads="1"/>
          </p:cNvSpPr>
          <p:nvPr/>
        </p:nvSpPr>
        <p:spPr bwMode="auto">
          <a:xfrm>
            <a:off x="1223963" y="2462213"/>
            <a:ext cx="244475" cy="244475"/>
          </a:xfrm>
          <a:custGeom>
            <a:avLst/>
            <a:gdLst>
              <a:gd name="T0" fmla="*/ 25161485 w 1157"/>
              <a:gd name="T1" fmla="*/ 51677197 h 1157"/>
              <a:gd name="T2" fmla="*/ 25161485 w 1157"/>
              <a:gd name="T3" fmla="*/ 51677197 h 1157"/>
              <a:gd name="T4" fmla="*/ 51663674 w 1157"/>
              <a:gd name="T5" fmla="*/ 26509162 h 1157"/>
              <a:gd name="T6" fmla="*/ 25161485 w 1157"/>
              <a:gd name="T7" fmla="*/ 0 h 1157"/>
              <a:gd name="T8" fmla="*/ 0 w 1157"/>
              <a:gd name="T9" fmla="*/ 26509162 h 1157"/>
              <a:gd name="T10" fmla="*/ 25161485 w 1157"/>
              <a:gd name="T11" fmla="*/ 51677197 h 11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57" h="1157">
                <a:moveTo>
                  <a:pt x="563" y="1156"/>
                </a:moveTo>
                <a:lnTo>
                  <a:pt x="563" y="1156"/>
                </a:lnTo>
                <a:cubicBezTo>
                  <a:pt x="906" y="1156"/>
                  <a:pt x="1156" y="906"/>
                  <a:pt x="1156" y="593"/>
                </a:cubicBezTo>
                <a:cubicBezTo>
                  <a:pt x="1156" y="250"/>
                  <a:pt x="906" y="0"/>
                  <a:pt x="563" y="0"/>
                </a:cubicBezTo>
                <a:cubicBezTo>
                  <a:pt x="250" y="0"/>
                  <a:pt x="0" y="250"/>
                  <a:pt x="0" y="593"/>
                </a:cubicBezTo>
                <a:cubicBezTo>
                  <a:pt x="0" y="906"/>
                  <a:pt x="250" y="1156"/>
                  <a:pt x="563" y="1156"/>
                </a:cubicBez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68" name="Freeform 50"/>
          <p:cNvSpPr>
            <a:spLocks noChangeArrowheads="1"/>
          </p:cNvSpPr>
          <p:nvPr/>
        </p:nvSpPr>
        <p:spPr bwMode="auto">
          <a:xfrm>
            <a:off x="1370013" y="2509838"/>
            <a:ext cx="26987" cy="26987"/>
          </a:xfrm>
          <a:custGeom>
            <a:avLst/>
            <a:gdLst>
              <a:gd name="T0" fmla="*/ 2854839 w 126"/>
              <a:gd name="T1" fmla="*/ 0 h 126"/>
              <a:gd name="T2" fmla="*/ 2854839 w 126"/>
              <a:gd name="T3" fmla="*/ 0 h 126"/>
              <a:gd name="T4" fmla="*/ 5755513 w 126"/>
              <a:gd name="T5" fmla="*/ 2901531 h 126"/>
              <a:gd name="T6" fmla="*/ 2854839 w 126"/>
              <a:gd name="T7" fmla="*/ 5757012 h 126"/>
              <a:gd name="T8" fmla="*/ 0 w 126"/>
              <a:gd name="T9" fmla="*/ 2901531 h 126"/>
              <a:gd name="T10" fmla="*/ 2854839 w 126"/>
              <a:gd name="T11" fmla="*/ 0 h 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6" h="126">
                <a:moveTo>
                  <a:pt x="62" y="0"/>
                </a:moveTo>
                <a:lnTo>
                  <a:pt x="62" y="0"/>
                </a:lnTo>
                <a:cubicBezTo>
                  <a:pt x="93" y="0"/>
                  <a:pt x="125" y="32"/>
                  <a:pt x="125" y="63"/>
                </a:cubicBezTo>
                <a:cubicBezTo>
                  <a:pt x="125" y="94"/>
                  <a:pt x="93" y="125"/>
                  <a:pt x="62" y="125"/>
                </a:cubicBezTo>
                <a:cubicBezTo>
                  <a:pt x="31" y="125"/>
                  <a:pt x="0" y="94"/>
                  <a:pt x="0" y="63"/>
                </a:cubicBezTo>
                <a:cubicBezTo>
                  <a:pt x="0" y="32"/>
                  <a:pt x="31" y="0"/>
                  <a:pt x="6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69" name="Freeform 51"/>
          <p:cNvSpPr>
            <a:spLocks noChangeArrowheads="1"/>
          </p:cNvSpPr>
          <p:nvPr/>
        </p:nvSpPr>
        <p:spPr bwMode="auto">
          <a:xfrm>
            <a:off x="1263650" y="2589213"/>
            <a:ext cx="58738" cy="58737"/>
          </a:xfrm>
          <a:custGeom>
            <a:avLst/>
            <a:gdLst>
              <a:gd name="T0" fmla="*/ 5519081 w 282"/>
              <a:gd name="T1" fmla="*/ 12366525 h 283"/>
              <a:gd name="T2" fmla="*/ 5519081 w 282"/>
              <a:gd name="T3" fmla="*/ 12366525 h 283"/>
              <a:gd name="T4" fmla="*/ 12406840 w 282"/>
              <a:gd name="T5" fmla="*/ 6884890 h 283"/>
              <a:gd name="T6" fmla="*/ 5519081 w 282"/>
              <a:gd name="T7" fmla="*/ 0 h 283"/>
              <a:gd name="T8" fmla="*/ 5519081 w 282"/>
              <a:gd name="T9" fmla="*/ 2762715 h 283"/>
              <a:gd name="T10" fmla="*/ 9625325 w 282"/>
              <a:gd name="T11" fmla="*/ 6884890 h 283"/>
              <a:gd name="T12" fmla="*/ 5519081 w 282"/>
              <a:gd name="T13" fmla="*/ 9603811 h 283"/>
              <a:gd name="T14" fmla="*/ 5519081 w 282"/>
              <a:gd name="T15" fmla="*/ 12366525 h 283"/>
              <a:gd name="T16" fmla="*/ 5519081 w 282"/>
              <a:gd name="T17" fmla="*/ 9603811 h 283"/>
              <a:gd name="T18" fmla="*/ 5519081 w 282"/>
              <a:gd name="T19" fmla="*/ 9603811 h 283"/>
              <a:gd name="T20" fmla="*/ 5519081 w 282"/>
              <a:gd name="T21" fmla="*/ 9603811 h 283"/>
              <a:gd name="T22" fmla="*/ 5519081 w 282"/>
              <a:gd name="T23" fmla="*/ 0 h 283"/>
              <a:gd name="T24" fmla="*/ 5519081 w 282"/>
              <a:gd name="T25" fmla="*/ 0 h 283"/>
              <a:gd name="T26" fmla="*/ 0 w 282"/>
              <a:gd name="T27" fmla="*/ 6884890 h 283"/>
              <a:gd name="T28" fmla="*/ 5519081 w 282"/>
              <a:gd name="T29" fmla="*/ 12366525 h 283"/>
              <a:gd name="T30" fmla="*/ 5519081 w 282"/>
              <a:gd name="T31" fmla="*/ 9603811 h 283"/>
              <a:gd name="T32" fmla="*/ 5519081 w 282"/>
              <a:gd name="T33" fmla="*/ 9603811 h 283"/>
              <a:gd name="T34" fmla="*/ 2737357 w 282"/>
              <a:gd name="T35" fmla="*/ 6884890 h 283"/>
              <a:gd name="T36" fmla="*/ 5519081 w 282"/>
              <a:gd name="T37" fmla="*/ 2762715 h 283"/>
              <a:gd name="T38" fmla="*/ 5519081 w 282"/>
              <a:gd name="T39" fmla="*/ 9603811 h 28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82" h="283">
                <a:moveTo>
                  <a:pt x="125" y="282"/>
                </a:moveTo>
                <a:lnTo>
                  <a:pt x="125" y="282"/>
                </a:lnTo>
                <a:cubicBezTo>
                  <a:pt x="218" y="282"/>
                  <a:pt x="281" y="219"/>
                  <a:pt x="281" y="157"/>
                </a:cubicBezTo>
                <a:cubicBezTo>
                  <a:pt x="281" y="63"/>
                  <a:pt x="218" y="0"/>
                  <a:pt x="125" y="0"/>
                </a:cubicBezTo>
                <a:cubicBezTo>
                  <a:pt x="125" y="63"/>
                  <a:pt x="125" y="63"/>
                  <a:pt x="125" y="63"/>
                </a:cubicBezTo>
                <a:cubicBezTo>
                  <a:pt x="187" y="63"/>
                  <a:pt x="218" y="94"/>
                  <a:pt x="218" y="157"/>
                </a:cubicBezTo>
                <a:cubicBezTo>
                  <a:pt x="218" y="188"/>
                  <a:pt x="187" y="219"/>
                  <a:pt x="125" y="219"/>
                </a:cubicBezTo>
                <a:cubicBezTo>
                  <a:pt x="125" y="282"/>
                  <a:pt x="125" y="282"/>
                  <a:pt x="125" y="282"/>
                </a:cubicBezTo>
                <a:close/>
                <a:moveTo>
                  <a:pt x="125" y="219"/>
                </a:moveTo>
                <a:lnTo>
                  <a:pt x="125" y="219"/>
                </a:lnTo>
                <a:lnTo>
                  <a:pt x="125" y="0"/>
                </a:lnTo>
                <a:cubicBezTo>
                  <a:pt x="62" y="0"/>
                  <a:pt x="0" y="63"/>
                  <a:pt x="0" y="157"/>
                </a:cubicBezTo>
                <a:cubicBezTo>
                  <a:pt x="0" y="219"/>
                  <a:pt x="62" y="282"/>
                  <a:pt x="125" y="282"/>
                </a:cubicBezTo>
                <a:cubicBezTo>
                  <a:pt x="125" y="219"/>
                  <a:pt x="125" y="219"/>
                  <a:pt x="125" y="219"/>
                </a:cubicBezTo>
                <a:cubicBezTo>
                  <a:pt x="93" y="219"/>
                  <a:pt x="62" y="188"/>
                  <a:pt x="62" y="157"/>
                </a:cubicBezTo>
                <a:cubicBezTo>
                  <a:pt x="62" y="94"/>
                  <a:pt x="93" y="63"/>
                  <a:pt x="125" y="63"/>
                </a:cubicBezTo>
                <a:lnTo>
                  <a:pt x="125" y="2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70" name="Freeform 52"/>
          <p:cNvSpPr>
            <a:spLocks noChangeArrowheads="1"/>
          </p:cNvSpPr>
          <p:nvPr/>
        </p:nvSpPr>
        <p:spPr bwMode="auto">
          <a:xfrm>
            <a:off x="1255713" y="2574925"/>
            <a:ext cx="73025" cy="26988"/>
          </a:xfrm>
          <a:custGeom>
            <a:avLst/>
            <a:gdLst>
              <a:gd name="T0" fmla="*/ 1430232 w 345"/>
              <a:gd name="T1" fmla="*/ 5757226 h 126"/>
              <a:gd name="T2" fmla="*/ 1430232 w 345"/>
              <a:gd name="T3" fmla="*/ 5757226 h 126"/>
              <a:gd name="T4" fmla="*/ 1430232 w 345"/>
              <a:gd name="T5" fmla="*/ 5757226 h 126"/>
              <a:gd name="T6" fmla="*/ 7017597 w 345"/>
              <a:gd name="T7" fmla="*/ 1427794 h 126"/>
              <a:gd name="T8" fmla="*/ 12604750 w 345"/>
              <a:gd name="T9" fmla="*/ 5757226 h 126"/>
              <a:gd name="T10" fmla="*/ 13990532 w 345"/>
              <a:gd name="T11" fmla="*/ 5757226 h 126"/>
              <a:gd name="T12" fmla="*/ 13990532 w 345"/>
              <a:gd name="T13" fmla="*/ 4329432 h 126"/>
              <a:gd name="T14" fmla="*/ 7017597 w 345"/>
              <a:gd name="T15" fmla="*/ 0 h 126"/>
              <a:gd name="T16" fmla="*/ 0 w 345"/>
              <a:gd name="T17" fmla="*/ 4329432 h 126"/>
              <a:gd name="T18" fmla="*/ 0 w 345"/>
              <a:gd name="T19" fmla="*/ 5757226 h 126"/>
              <a:gd name="T20" fmla="*/ 1430232 w 345"/>
              <a:gd name="T21" fmla="*/ 5757226 h 1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5" h="126">
                <a:moveTo>
                  <a:pt x="32" y="125"/>
                </a:moveTo>
                <a:lnTo>
                  <a:pt x="32" y="125"/>
                </a:lnTo>
                <a:cubicBezTo>
                  <a:pt x="63" y="62"/>
                  <a:pt x="125" y="31"/>
                  <a:pt x="157" y="31"/>
                </a:cubicBezTo>
                <a:cubicBezTo>
                  <a:pt x="219" y="31"/>
                  <a:pt x="250" y="62"/>
                  <a:pt x="282" y="125"/>
                </a:cubicBezTo>
                <a:lnTo>
                  <a:pt x="313" y="125"/>
                </a:lnTo>
                <a:cubicBezTo>
                  <a:pt x="344" y="125"/>
                  <a:pt x="344" y="94"/>
                  <a:pt x="313" y="94"/>
                </a:cubicBezTo>
                <a:cubicBezTo>
                  <a:pt x="282" y="31"/>
                  <a:pt x="219" y="0"/>
                  <a:pt x="157" y="0"/>
                </a:cubicBezTo>
                <a:cubicBezTo>
                  <a:pt x="94" y="0"/>
                  <a:pt x="32" y="31"/>
                  <a:pt x="0" y="94"/>
                </a:cubicBezTo>
                <a:lnTo>
                  <a:pt x="0" y="125"/>
                </a:lnTo>
                <a:cubicBezTo>
                  <a:pt x="0" y="125"/>
                  <a:pt x="0" y="125"/>
                  <a:pt x="32" y="1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71" name="Freeform 53"/>
          <p:cNvSpPr>
            <a:spLocks noChangeArrowheads="1"/>
          </p:cNvSpPr>
          <p:nvPr/>
        </p:nvSpPr>
        <p:spPr bwMode="auto">
          <a:xfrm>
            <a:off x="1370013" y="2589213"/>
            <a:ext cx="58737" cy="58737"/>
          </a:xfrm>
          <a:custGeom>
            <a:avLst/>
            <a:gdLst>
              <a:gd name="T0" fmla="*/ 6887642 w 282"/>
              <a:gd name="T1" fmla="*/ 0 h 283"/>
              <a:gd name="T2" fmla="*/ 6887642 w 282"/>
              <a:gd name="T3" fmla="*/ 0 h 283"/>
              <a:gd name="T4" fmla="*/ 6887642 w 282"/>
              <a:gd name="T5" fmla="*/ 0 h 283"/>
              <a:gd name="T6" fmla="*/ 6887642 w 282"/>
              <a:gd name="T7" fmla="*/ 2762715 h 283"/>
              <a:gd name="T8" fmla="*/ 6887642 w 282"/>
              <a:gd name="T9" fmla="*/ 2762715 h 283"/>
              <a:gd name="T10" fmla="*/ 9625161 w 282"/>
              <a:gd name="T11" fmla="*/ 6884890 h 283"/>
              <a:gd name="T12" fmla="*/ 6887642 w 282"/>
              <a:gd name="T13" fmla="*/ 9603811 h 283"/>
              <a:gd name="T14" fmla="*/ 6887642 w 282"/>
              <a:gd name="T15" fmla="*/ 9603811 h 283"/>
              <a:gd name="T16" fmla="*/ 6887642 w 282"/>
              <a:gd name="T17" fmla="*/ 9603811 h 283"/>
              <a:gd name="T18" fmla="*/ 6887642 w 282"/>
              <a:gd name="T19" fmla="*/ 12366525 h 283"/>
              <a:gd name="T20" fmla="*/ 6887642 w 282"/>
              <a:gd name="T21" fmla="*/ 12366525 h 283"/>
              <a:gd name="T22" fmla="*/ 12406629 w 282"/>
              <a:gd name="T23" fmla="*/ 6884890 h 283"/>
              <a:gd name="T24" fmla="*/ 6887642 w 282"/>
              <a:gd name="T25" fmla="*/ 0 h 283"/>
              <a:gd name="T26" fmla="*/ 6887642 w 282"/>
              <a:gd name="T27" fmla="*/ 0 h 283"/>
              <a:gd name="T28" fmla="*/ 6887642 w 282"/>
              <a:gd name="T29" fmla="*/ 0 h 283"/>
              <a:gd name="T30" fmla="*/ 0 w 282"/>
              <a:gd name="T31" fmla="*/ 6884890 h 283"/>
              <a:gd name="T32" fmla="*/ 6887642 w 282"/>
              <a:gd name="T33" fmla="*/ 12366525 h 283"/>
              <a:gd name="T34" fmla="*/ 6887642 w 282"/>
              <a:gd name="T35" fmla="*/ 9603811 h 283"/>
              <a:gd name="T36" fmla="*/ 2737311 w 282"/>
              <a:gd name="T37" fmla="*/ 6884890 h 283"/>
              <a:gd name="T38" fmla="*/ 6887642 w 282"/>
              <a:gd name="T39" fmla="*/ 2762715 h 283"/>
              <a:gd name="T40" fmla="*/ 6887642 w 282"/>
              <a:gd name="T41" fmla="*/ 0 h 28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82" h="283">
                <a:moveTo>
                  <a:pt x="156" y="0"/>
                </a:moveTo>
                <a:lnTo>
                  <a:pt x="156" y="0"/>
                </a:lnTo>
                <a:cubicBezTo>
                  <a:pt x="156" y="63"/>
                  <a:pt x="156" y="63"/>
                  <a:pt x="156" y="63"/>
                </a:cubicBezTo>
                <a:cubicBezTo>
                  <a:pt x="187" y="63"/>
                  <a:pt x="218" y="94"/>
                  <a:pt x="218" y="157"/>
                </a:cubicBezTo>
                <a:cubicBezTo>
                  <a:pt x="218" y="188"/>
                  <a:pt x="187" y="219"/>
                  <a:pt x="156" y="219"/>
                </a:cubicBezTo>
                <a:cubicBezTo>
                  <a:pt x="156" y="282"/>
                  <a:pt x="156" y="282"/>
                  <a:pt x="156" y="282"/>
                </a:cubicBezTo>
                <a:cubicBezTo>
                  <a:pt x="218" y="282"/>
                  <a:pt x="281" y="219"/>
                  <a:pt x="281" y="157"/>
                </a:cubicBezTo>
                <a:cubicBezTo>
                  <a:pt x="281" y="63"/>
                  <a:pt x="218" y="0"/>
                  <a:pt x="156" y="0"/>
                </a:cubicBezTo>
                <a:close/>
                <a:moveTo>
                  <a:pt x="156" y="0"/>
                </a:moveTo>
                <a:lnTo>
                  <a:pt x="156" y="0"/>
                </a:lnTo>
                <a:cubicBezTo>
                  <a:pt x="62" y="0"/>
                  <a:pt x="0" y="63"/>
                  <a:pt x="0" y="157"/>
                </a:cubicBezTo>
                <a:cubicBezTo>
                  <a:pt x="0" y="219"/>
                  <a:pt x="62" y="282"/>
                  <a:pt x="156" y="282"/>
                </a:cubicBezTo>
                <a:cubicBezTo>
                  <a:pt x="156" y="219"/>
                  <a:pt x="156" y="219"/>
                  <a:pt x="156" y="219"/>
                </a:cubicBezTo>
                <a:cubicBezTo>
                  <a:pt x="93" y="219"/>
                  <a:pt x="62" y="188"/>
                  <a:pt x="62" y="157"/>
                </a:cubicBezTo>
                <a:cubicBezTo>
                  <a:pt x="62" y="94"/>
                  <a:pt x="93" y="63"/>
                  <a:pt x="156" y="63"/>
                </a:cubicBezTo>
                <a:lnTo>
                  <a:pt x="1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72" name="Freeform 54"/>
          <p:cNvSpPr>
            <a:spLocks noChangeArrowheads="1"/>
          </p:cNvSpPr>
          <p:nvPr/>
        </p:nvSpPr>
        <p:spPr bwMode="auto">
          <a:xfrm>
            <a:off x="1362075" y="2574925"/>
            <a:ext cx="73025" cy="26988"/>
          </a:xfrm>
          <a:custGeom>
            <a:avLst/>
            <a:gdLst>
              <a:gd name="T0" fmla="*/ 8403167 w 345"/>
              <a:gd name="T1" fmla="*/ 0 h 126"/>
              <a:gd name="T2" fmla="*/ 8403167 w 345"/>
              <a:gd name="T3" fmla="*/ 0 h 126"/>
              <a:gd name="T4" fmla="*/ 1430232 w 345"/>
              <a:gd name="T5" fmla="*/ 4329432 h 126"/>
              <a:gd name="T6" fmla="*/ 1430232 w 345"/>
              <a:gd name="T7" fmla="*/ 5757226 h 126"/>
              <a:gd name="T8" fmla="*/ 1430232 w 345"/>
              <a:gd name="T9" fmla="*/ 5757226 h 126"/>
              <a:gd name="T10" fmla="*/ 2816013 w 345"/>
              <a:gd name="T11" fmla="*/ 5757226 h 126"/>
              <a:gd name="T12" fmla="*/ 8403167 w 345"/>
              <a:gd name="T13" fmla="*/ 1427794 h 126"/>
              <a:gd name="T14" fmla="*/ 13990532 w 345"/>
              <a:gd name="T15" fmla="*/ 5757226 h 126"/>
              <a:gd name="T16" fmla="*/ 15376102 w 345"/>
              <a:gd name="T17" fmla="*/ 5757226 h 126"/>
              <a:gd name="T18" fmla="*/ 15376102 w 345"/>
              <a:gd name="T19" fmla="*/ 4329432 h 126"/>
              <a:gd name="T20" fmla="*/ 8403167 w 345"/>
              <a:gd name="T21" fmla="*/ 0 h 1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5" h="126">
                <a:moveTo>
                  <a:pt x="188" y="0"/>
                </a:moveTo>
                <a:lnTo>
                  <a:pt x="188" y="0"/>
                </a:lnTo>
                <a:cubicBezTo>
                  <a:pt x="125" y="0"/>
                  <a:pt x="63" y="31"/>
                  <a:pt x="32" y="94"/>
                </a:cubicBezTo>
                <a:cubicBezTo>
                  <a:pt x="0" y="94"/>
                  <a:pt x="0" y="125"/>
                  <a:pt x="32" y="125"/>
                </a:cubicBezTo>
                <a:lnTo>
                  <a:pt x="63" y="125"/>
                </a:lnTo>
                <a:cubicBezTo>
                  <a:pt x="94" y="62"/>
                  <a:pt x="125" y="31"/>
                  <a:pt x="188" y="31"/>
                </a:cubicBezTo>
                <a:cubicBezTo>
                  <a:pt x="219" y="31"/>
                  <a:pt x="282" y="62"/>
                  <a:pt x="313" y="125"/>
                </a:cubicBezTo>
                <a:cubicBezTo>
                  <a:pt x="313" y="125"/>
                  <a:pt x="313" y="125"/>
                  <a:pt x="344" y="125"/>
                </a:cubicBezTo>
                <a:lnTo>
                  <a:pt x="344" y="94"/>
                </a:lnTo>
                <a:cubicBezTo>
                  <a:pt x="313" y="31"/>
                  <a:pt x="250" y="0"/>
                  <a:pt x="188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73" name="Freeform 55"/>
          <p:cNvSpPr>
            <a:spLocks noChangeArrowheads="1"/>
          </p:cNvSpPr>
          <p:nvPr/>
        </p:nvSpPr>
        <p:spPr bwMode="auto">
          <a:xfrm>
            <a:off x="1309688" y="2522538"/>
            <a:ext cx="106362" cy="125412"/>
          </a:xfrm>
          <a:custGeom>
            <a:avLst/>
            <a:gdLst>
              <a:gd name="T0" fmla="*/ 15521634 w 501"/>
              <a:gd name="T1" fmla="*/ 9784876 h 595"/>
              <a:gd name="T2" fmla="*/ 15521634 w 501"/>
              <a:gd name="T3" fmla="*/ 9784876 h 595"/>
              <a:gd name="T4" fmla="*/ 15521634 w 501"/>
              <a:gd name="T5" fmla="*/ 9784876 h 595"/>
              <a:gd name="T6" fmla="*/ 22560420 w 501"/>
              <a:gd name="T7" fmla="*/ 6969956 h 595"/>
              <a:gd name="T8" fmla="*/ 22560420 w 501"/>
              <a:gd name="T9" fmla="*/ 5584944 h 595"/>
              <a:gd name="T10" fmla="*/ 21161792 w 501"/>
              <a:gd name="T11" fmla="*/ 4199932 h 595"/>
              <a:gd name="T12" fmla="*/ 16920475 w 501"/>
              <a:gd name="T13" fmla="*/ 6969956 h 595"/>
              <a:gd name="T14" fmla="*/ 16920475 w 501"/>
              <a:gd name="T15" fmla="*/ 6969956 h 595"/>
              <a:gd name="T16" fmla="*/ 9881476 w 501"/>
              <a:gd name="T17" fmla="*/ 0 h 595"/>
              <a:gd name="T18" fmla="*/ 9881476 w 501"/>
              <a:gd name="T19" fmla="*/ 0 h 595"/>
              <a:gd name="T20" fmla="*/ 0 w 501"/>
              <a:gd name="T21" fmla="*/ 9784876 h 595"/>
              <a:gd name="T22" fmla="*/ 0 w 501"/>
              <a:gd name="T23" fmla="*/ 9784876 h 595"/>
              <a:gd name="T24" fmla="*/ 7084006 w 501"/>
              <a:gd name="T25" fmla="*/ 15369820 h 595"/>
              <a:gd name="T26" fmla="*/ 7084006 w 501"/>
              <a:gd name="T27" fmla="*/ 15369820 h 595"/>
              <a:gd name="T28" fmla="*/ 4241317 w 501"/>
              <a:gd name="T29" fmla="*/ 22339777 h 595"/>
              <a:gd name="T30" fmla="*/ 4241317 w 501"/>
              <a:gd name="T31" fmla="*/ 22339777 h 595"/>
              <a:gd name="T32" fmla="*/ 5640158 w 501"/>
              <a:gd name="T33" fmla="*/ 25110012 h 595"/>
              <a:gd name="T34" fmla="*/ 7084006 w 501"/>
              <a:gd name="T35" fmla="*/ 26539709 h 595"/>
              <a:gd name="T36" fmla="*/ 8482847 w 501"/>
              <a:gd name="T37" fmla="*/ 26539709 h 595"/>
              <a:gd name="T38" fmla="*/ 8482847 w 501"/>
              <a:gd name="T39" fmla="*/ 23725000 h 595"/>
              <a:gd name="T40" fmla="*/ 8482847 w 501"/>
              <a:gd name="T41" fmla="*/ 22339777 h 595"/>
              <a:gd name="T42" fmla="*/ 8482847 w 501"/>
              <a:gd name="T43" fmla="*/ 22339777 h 595"/>
              <a:gd name="T44" fmla="*/ 11280316 w 501"/>
              <a:gd name="T45" fmla="*/ 13940123 h 595"/>
              <a:gd name="T46" fmla="*/ 11280316 w 501"/>
              <a:gd name="T47" fmla="*/ 13940123 h 595"/>
              <a:gd name="T48" fmla="*/ 7084006 w 501"/>
              <a:gd name="T49" fmla="*/ 11169888 h 595"/>
              <a:gd name="T50" fmla="*/ 7084006 w 501"/>
              <a:gd name="T51" fmla="*/ 9784876 h 595"/>
              <a:gd name="T52" fmla="*/ 11280316 w 501"/>
              <a:gd name="T53" fmla="*/ 6969956 h 595"/>
              <a:gd name="T54" fmla="*/ 11280316 w 501"/>
              <a:gd name="T55" fmla="*/ 6969956 h 595"/>
              <a:gd name="T56" fmla="*/ 15521634 w 501"/>
              <a:gd name="T57" fmla="*/ 9784876 h 59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01" h="595">
                <a:moveTo>
                  <a:pt x="344" y="219"/>
                </a:moveTo>
                <a:lnTo>
                  <a:pt x="344" y="219"/>
                </a:lnTo>
                <a:cubicBezTo>
                  <a:pt x="500" y="156"/>
                  <a:pt x="500" y="156"/>
                  <a:pt x="500" y="156"/>
                </a:cubicBezTo>
                <a:lnTo>
                  <a:pt x="500" y="125"/>
                </a:lnTo>
                <a:cubicBezTo>
                  <a:pt x="500" y="94"/>
                  <a:pt x="469" y="94"/>
                  <a:pt x="469" y="94"/>
                </a:cubicBezTo>
                <a:cubicBezTo>
                  <a:pt x="375" y="156"/>
                  <a:pt x="375" y="156"/>
                  <a:pt x="375" y="156"/>
                </a:cubicBezTo>
                <a:cubicBezTo>
                  <a:pt x="219" y="0"/>
                  <a:pt x="219" y="0"/>
                  <a:pt x="219" y="0"/>
                </a:cubicBezTo>
                <a:cubicBezTo>
                  <a:pt x="0" y="219"/>
                  <a:pt x="0" y="219"/>
                  <a:pt x="0" y="219"/>
                </a:cubicBezTo>
                <a:cubicBezTo>
                  <a:pt x="32" y="250"/>
                  <a:pt x="125" y="312"/>
                  <a:pt x="157" y="344"/>
                </a:cubicBezTo>
                <a:cubicBezTo>
                  <a:pt x="94" y="500"/>
                  <a:pt x="94" y="500"/>
                  <a:pt x="94" y="500"/>
                </a:cubicBezTo>
                <a:cubicBezTo>
                  <a:pt x="63" y="500"/>
                  <a:pt x="63" y="500"/>
                  <a:pt x="94" y="500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5" y="594"/>
                  <a:pt x="157" y="594"/>
                  <a:pt x="157" y="594"/>
                </a:cubicBezTo>
                <a:lnTo>
                  <a:pt x="188" y="594"/>
                </a:lnTo>
                <a:cubicBezTo>
                  <a:pt x="219" y="562"/>
                  <a:pt x="219" y="531"/>
                  <a:pt x="188" y="531"/>
                </a:cubicBezTo>
                <a:cubicBezTo>
                  <a:pt x="188" y="500"/>
                  <a:pt x="188" y="500"/>
                  <a:pt x="188" y="500"/>
                </a:cubicBezTo>
                <a:cubicBezTo>
                  <a:pt x="250" y="312"/>
                  <a:pt x="250" y="312"/>
                  <a:pt x="250" y="312"/>
                </a:cubicBezTo>
                <a:cubicBezTo>
                  <a:pt x="219" y="281"/>
                  <a:pt x="188" y="250"/>
                  <a:pt x="157" y="250"/>
                </a:cubicBezTo>
                <a:lnTo>
                  <a:pt x="157" y="219"/>
                </a:lnTo>
                <a:cubicBezTo>
                  <a:pt x="250" y="156"/>
                  <a:pt x="250" y="156"/>
                  <a:pt x="250" y="156"/>
                </a:cubicBezTo>
                <a:cubicBezTo>
                  <a:pt x="250" y="125"/>
                  <a:pt x="250" y="156"/>
                  <a:pt x="250" y="156"/>
                </a:cubicBezTo>
                <a:lnTo>
                  <a:pt x="344" y="219"/>
                </a:ln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95"/>
          <p:cNvSpPr>
            <a:spLocks noChangeArrowheads="1"/>
          </p:cNvSpPr>
          <p:nvPr/>
        </p:nvSpPr>
        <p:spPr bwMode="auto">
          <a:xfrm>
            <a:off x="0" y="-11113"/>
            <a:ext cx="9442450" cy="5170488"/>
          </a:xfrm>
          <a:prstGeom prst="rect">
            <a:avLst/>
          </a:prstGeom>
          <a:solidFill>
            <a:srgbClr val="595959"/>
          </a:solidFill>
          <a:ln w="6350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9" name="Freeform 456"/>
          <p:cNvSpPr>
            <a:spLocks noChangeArrowheads="1"/>
          </p:cNvSpPr>
          <p:nvPr/>
        </p:nvSpPr>
        <p:spPr bwMode="auto">
          <a:xfrm>
            <a:off x="1273175" y="3092450"/>
            <a:ext cx="195263" cy="171450"/>
          </a:xfrm>
          <a:custGeom>
            <a:avLst/>
            <a:gdLst>
              <a:gd name="T0" fmla="*/ 2147483646 w 68"/>
              <a:gd name="T1" fmla="*/ 2147483646 h 81"/>
              <a:gd name="T2" fmla="*/ 2147483646 w 68"/>
              <a:gd name="T3" fmla="*/ 2147483646 h 81"/>
              <a:gd name="T4" fmla="*/ 2147483646 w 68"/>
              <a:gd name="T5" fmla="*/ 2147483646 h 81"/>
              <a:gd name="T6" fmla="*/ 2147483646 w 68"/>
              <a:gd name="T7" fmla="*/ 2147483646 h 81"/>
              <a:gd name="T8" fmla="*/ 2147483646 w 68"/>
              <a:gd name="T9" fmla="*/ 2147483646 h 81"/>
              <a:gd name="T10" fmla="*/ 2147483646 w 68"/>
              <a:gd name="T11" fmla="*/ 2147483646 h 81"/>
              <a:gd name="T12" fmla="*/ 2147483646 w 68"/>
              <a:gd name="T13" fmla="*/ 2147483646 h 81"/>
              <a:gd name="T14" fmla="*/ 2147483646 w 68"/>
              <a:gd name="T15" fmla="*/ 2147483646 h 81"/>
              <a:gd name="T16" fmla="*/ 2147483646 w 68"/>
              <a:gd name="T17" fmla="*/ 2147483646 h 81"/>
              <a:gd name="T18" fmla="*/ 2147483646 w 68"/>
              <a:gd name="T19" fmla="*/ 2147483646 h 81"/>
              <a:gd name="T20" fmla="*/ 2147483646 w 68"/>
              <a:gd name="T21" fmla="*/ 2147483646 h 81"/>
              <a:gd name="T22" fmla="*/ 2147483646 w 68"/>
              <a:gd name="T23" fmla="*/ 2147483646 h 81"/>
              <a:gd name="T24" fmla="*/ 2147483646 w 68"/>
              <a:gd name="T25" fmla="*/ 2147483646 h 81"/>
              <a:gd name="T26" fmla="*/ 2147483646 w 68"/>
              <a:gd name="T27" fmla="*/ 2147483646 h 81"/>
              <a:gd name="T28" fmla="*/ 2147483646 w 68"/>
              <a:gd name="T29" fmla="*/ 2147483646 h 81"/>
              <a:gd name="T30" fmla="*/ 2147483646 w 68"/>
              <a:gd name="T31" fmla="*/ 2147483646 h 81"/>
              <a:gd name="T32" fmla="*/ 2147483646 w 68"/>
              <a:gd name="T33" fmla="*/ 2147483646 h 81"/>
              <a:gd name="T34" fmla="*/ 2147483646 w 68"/>
              <a:gd name="T35" fmla="*/ 2147483646 h 81"/>
              <a:gd name="T36" fmla="*/ 2147483646 w 68"/>
              <a:gd name="T37" fmla="*/ 2147483646 h 81"/>
              <a:gd name="T38" fmla="*/ 2147483646 w 68"/>
              <a:gd name="T39" fmla="*/ 2147483646 h 81"/>
              <a:gd name="T40" fmla="*/ 2147483646 w 68"/>
              <a:gd name="T41" fmla="*/ 2147483646 h 8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8"/>
              <a:gd name="T64" fmla="*/ 0 h 81"/>
              <a:gd name="T65" fmla="*/ 68 w 68"/>
              <a:gd name="T66" fmla="*/ 81 h 8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8" h="81">
                <a:moveTo>
                  <a:pt x="58" y="51"/>
                </a:moveTo>
                <a:cubicBezTo>
                  <a:pt x="58" y="38"/>
                  <a:pt x="58" y="38"/>
                  <a:pt x="58" y="38"/>
                </a:cubicBezTo>
                <a:cubicBezTo>
                  <a:pt x="59" y="29"/>
                  <a:pt x="64" y="21"/>
                  <a:pt x="64" y="21"/>
                </a:cubicBezTo>
                <a:cubicBezTo>
                  <a:pt x="68" y="0"/>
                  <a:pt x="53" y="4"/>
                  <a:pt x="53" y="4"/>
                </a:cubicBezTo>
                <a:cubicBezTo>
                  <a:pt x="42" y="4"/>
                  <a:pt x="47" y="16"/>
                  <a:pt x="47" y="16"/>
                </a:cubicBezTo>
                <a:cubicBezTo>
                  <a:pt x="50" y="21"/>
                  <a:pt x="43" y="25"/>
                  <a:pt x="43" y="25"/>
                </a:cubicBezTo>
                <a:cubicBezTo>
                  <a:pt x="38" y="33"/>
                  <a:pt x="36" y="23"/>
                  <a:pt x="36" y="23"/>
                </a:cubicBezTo>
                <a:cubicBezTo>
                  <a:pt x="36" y="8"/>
                  <a:pt x="36" y="8"/>
                  <a:pt x="36" y="8"/>
                </a:cubicBezTo>
                <a:cubicBezTo>
                  <a:pt x="31" y="0"/>
                  <a:pt x="27" y="7"/>
                  <a:pt x="27" y="7"/>
                </a:cubicBezTo>
                <a:cubicBezTo>
                  <a:pt x="23" y="6"/>
                  <a:pt x="27" y="14"/>
                  <a:pt x="27" y="14"/>
                </a:cubicBezTo>
                <a:cubicBezTo>
                  <a:pt x="27" y="28"/>
                  <a:pt x="27" y="28"/>
                  <a:pt x="27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12" y="28"/>
                  <a:pt x="11" y="36"/>
                  <a:pt x="11" y="3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1"/>
                  <a:pt x="11" y="51"/>
                  <a:pt x="11" y="51"/>
                </a:cubicBezTo>
                <a:cubicBezTo>
                  <a:pt x="0" y="51"/>
                  <a:pt x="12" y="58"/>
                  <a:pt x="12" y="58"/>
                </a:cubicBezTo>
                <a:cubicBezTo>
                  <a:pt x="12" y="81"/>
                  <a:pt x="12" y="81"/>
                  <a:pt x="12" y="81"/>
                </a:cubicBezTo>
                <a:cubicBezTo>
                  <a:pt x="42" y="76"/>
                  <a:pt x="42" y="76"/>
                  <a:pt x="42" y="76"/>
                </a:cubicBezTo>
                <a:cubicBezTo>
                  <a:pt x="66" y="59"/>
                  <a:pt x="66" y="59"/>
                  <a:pt x="66" y="59"/>
                </a:cubicBezTo>
                <a:cubicBezTo>
                  <a:pt x="65" y="50"/>
                  <a:pt x="58" y="51"/>
                  <a:pt x="58" y="51"/>
                </a:cubicBez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Freeform 457"/>
          <p:cNvSpPr>
            <a:spLocks noChangeArrowheads="1"/>
          </p:cNvSpPr>
          <p:nvPr/>
        </p:nvSpPr>
        <p:spPr bwMode="auto">
          <a:xfrm>
            <a:off x="3070225" y="3092450"/>
            <a:ext cx="198438" cy="171450"/>
          </a:xfrm>
          <a:custGeom>
            <a:avLst/>
            <a:gdLst>
              <a:gd name="T0" fmla="*/ 2147483646 w 68"/>
              <a:gd name="T1" fmla="*/ 2147483646 h 81"/>
              <a:gd name="T2" fmla="*/ 2147483646 w 68"/>
              <a:gd name="T3" fmla="*/ 2147483646 h 81"/>
              <a:gd name="T4" fmla="*/ 2147483646 w 68"/>
              <a:gd name="T5" fmla="*/ 2147483646 h 81"/>
              <a:gd name="T6" fmla="*/ 2147483646 w 68"/>
              <a:gd name="T7" fmla="*/ 2147483646 h 81"/>
              <a:gd name="T8" fmla="*/ 2147483646 w 68"/>
              <a:gd name="T9" fmla="*/ 2147483646 h 81"/>
              <a:gd name="T10" fmla="*/ 2147483646 w 68"/>
              <a:gd name="T11" fmla="*/ 2147483646 h 81"/>
              <a:gd name="T12" fmla="*/ 2147483646 w 68"/>
              <a:gd name="T13" fmla="*/ 2147483646 h 81"/>
              <a:gd name="T14" fmla="*/ 2147483646 w 68"/>
              <a:gd name="T15" fmla="*/ 2147483646 h 81"/>
              <a:gd name="T16" fmla="*/ 2147483646 w 68"/>
              <a:gd name="T17" fmla="*/ 2147483646 h 81"/>
              <a:gd name="T18" fmla="*/ 2147483646 w 68"/>
              <a:gd name="T19" fmla="*/ 2147483646 h 81"/>
              <a:gd name="T20" fmla="*/ 2147483646 w 68"/>
              <a:gd name="T21" fmla="*/ 2147483646 h 81"/>
              <a:gd name="T22" fmla="*/ 2147483646 w 68"/>
              <a:gd name="T23" fmla="*/ 2147483646 h 81"/>
              <a:gd name="T24" fmla="*/ 2147483646 w 68"/>
              <a:gd name="T25" fmla="*/ 2147483646 h 81"/>
              <a:gd name="T26" fmla="*/ 2147483646 w 68"/>
              <a:gd name="T27" fmla="*/ 2147483646 h 81"/>
              <a:gd name="T28" fmla="*/ 2147483646 w 68"/>
              <a:gd name="T29" fmla="*/ 2147483646 h 81"/>
              <a:gd name="T30" fmla="*/ 2147483646 w 68"/>
              <a:gd name="T31" fmla="*/ 2147483646 h 81"/>
              <a:gd name="T32" fmla="*/ 2147483646 w 68"/>
              <a:gd name="T33" fmla="*/ 2147483646 h 81"/>
              <a:gd name="T34" fmla="*/ 2147483646 w 68"/>
              <a:gd name="T35" fmla="*/ 2147483646 h 81"/>
              <a:gd name="T36" fmla="*/ 2147483646 w 68"/>
              <a:gd name="T37" fmla="*/ 2147483646 h 81"/>
              <a:gd name="T38" fmla="*/ 2147483646 w 68"/>
              <a:gd name="T39" fmla="*/ 2147483646 h 81"/>
              <a:gd name="T40" fmla="*/ 2147483646 w 68"/>
              <a:gd name="T41" fmla="*/ 2147483646 h 8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8"/>
              <a:gd name="T64" fmla="*/ 0 h 81"/>
              <a:gd name="T65" fmla="*/ 68 w 68"/>
              <a:gd name="T66" fmla="*/ 81 h 8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8" h="81">
                <a:moveTo>
                  <a:pt x="10" y="51"/>
                </a:moveTo>
                <a:cubicBezTo>
                  <a:pt x="10" y="38"/>
                  <a:pt x="10" y="38"/>
                  <a:pt x="10" y="38"/>
                </a:cubicBezTo>
                <a:cubicBezTo>
                  <a:pt x="9" y="29"/>
                  <a:pt x="4" y="21"/>
                  <a:pt x="4" y="21"/>
                </a:cubicBezTo>
                <a:cubicBezTo>
                  <a:pt x="0" y="0"/>
                  <a:pt x="15" y="4"/>
                  <a:pt x="15" y="4"/>
                </a:cubicBezTo>
                <a:cubicBezTo>
                  <a:pt x="26" y="4"/>
                  <a:pt x="21" y="16"/>
                  <a:pt x="21" y="16"/>
                </a:cubicBezTo>
                <a:cubicBezTo>
                  <a:pt x="18" y="21"/>
                  <a:pt x="25" y="25"/>
                  <a:pt x="25" y="25"/>
                </a:cubicBezTo>
                <a:cubicBezTo>
                  <a:pt x="29" y="33"/>
                  <a:pt x="31" y="23"/>
                  <a:pt x="31" y="23"/>
                </a:cubicBezTo>
                <a:cubicBezTo>
                  <a:pt x="31" y="8"/>
                  <a:pt x="31" y="8"/>
                  <a:pt x="31" y="8"/>
                </a:cubicBezTo>
                <a:cubicBezTo>
                  <a:pt x="37" y="0"/>
                  <a:pt x="41" y="7"/>
                  <a:pt x="41" y="7"/>
                </a:cubicBezTo>
                <a:cubicBezTo>
                  <a:pt x="45" y="6"/>
                  <a:pt x="41" y="14"/>
                  <a:pt x="41" y="14"/>
                </a:cubicBezTo>
                <a:cubicBezTo>
                  <a:pt x="41" y="28"/>
                  <a:pt x="41" y="28"/>
                  <a:pt x="41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56" y="28"/>
                  <a:pt x="57" y="36"/>
                  <a:pt x="57" y="36"/>
                </a:cubicBezTo>
                <a:cubicBezTo>
                  <a:pt x="57" y="46"/>
                  <a:pt x="57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57" y="51"/>
                  <a:pt x="57" y="51"/>
                  <a:pt x="57" y="51"/>
                </a:cubicBezTo>
                <a:cubicBezTo>
                  <a:pt x="68" y="51"/>
                  <a:pt x="56" y="58"/>
                  <a:pt x="56" y="58"/>
                </a:cubicBezTo>
                <a:cubicBezTo>
                  <a:pt x="56" y="81"/>
                  <a:pt x="56" y="81"/>
                  <a:pt x="56" y="81"/>
                </a:cubicBezTo>
                <a:cubicBezTo>
                  <a:pt x="26" y="76"/>
                  <a:pt x="26" y="76"/>
                  <a:pt x="26" y="76"/>
                </a:cubicBezTo>
                <a:cubicBezTo>
                  <a:pt x="2" y="59"/>
                  <a:pt x="2" y="59"/>
                  <a:pt x="2" y="59"/>
                </a:cubicBezTo>
                <a:cubicBezTo>
                  <a:pt x="3" y="50"/>
                  <a:pt x="10" y="51"/>
                  <a:pt x="10" y="51"/>
                </a:cubicBez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1" name="Freeform 458"/>
          <p:cNvSpPr>
            <a:spLocks noChangeArrowheads="1"/>
          </p:cNvSpPr>
          <p:nvPr/>
        </p:nvSpPr>
        <p:spPr bwMode="auto">
          <a:xfrm>
            <a:off x="-46038" y="3816350"/>
            <a:ext cx="4618038" cy="330200"/>
          </a:xfrm>
          <a:custGeom>
            <a:avLst/>
            <a:gdLst>
              <a:gd name="T0" fmla="*/ 2147483646 w 1592"/>
              <a:gd name="T1" fmla="*/ 2147483646 h 156"/>
              <a:gd name="T2" fmla="*/ 2147483646 w 1592"/>
              <a:gd name="T3" fmla="*/ 2147483646 h 156"/>
              <a:gd name="T4" fmla="*/ 2147483646 w 1592"/>
              <a:gd name="T5" fmla="*/ 2147483646 h 156"/>
              <a:gd name="T6" fmla="*/ 2147483646 w 1592"/>
              <a:gd name="T7" fmla="*/ 2147483646 h 156"/>
              <a:gd name="T8" fmla="*/ 2147483646 w 1592"/>
              <a:gd name="T9" fmla="*/ 2147483646 h 156"/>
              <a:gd name="T10" fmla="*/ 2147483646 w 1592"/>
              <a:gd name="T11" fmla="*/ 2147483646 h 156"/>
              <a:gd name="T12" fmla="*/ 2147483646 w 1592"/>
              <a:gd name="T13" fmla="*/ 2147483646 h 156"/>
              <a:gd name="T14" fmla="*/ 2147483646 w 1592"/>
              <a:gd name="T15" fmla="*/ 2147483646 h 156"/>
              <a:gd name="T16" fmla="*/ 2147483646 w 1592"/>
              <a:gd name="T17" fmla="*/ 2147483646 h 156"/>
              <a:gd name="T18" fmla="*/ 2147483646 w 1592"/>
              <a:gd name="T19" fmla="*/ 2147483646 h 156"/>
              <a:gd name="T20" fmla="*/ 2147483646 w 1592"/>
              <a:gd name="T21" fmla="*/ 2147483646 h 156"/>
              <a:gd name="T22" fmla="*/ 2147483646 w 1592"/>
              <a:gd name="T23" fmla="*/ 2147483646 h 156"/>
              <a:gd name="T24" fmla="*/ 2147483646 w 1592"/>
              <a:gd name="T25" fmla="*/ 2147483646 h 156"/>
              <a:gd name="T26" fmla="*/ 2147483646 w 1592"/>
              <a:gd name="T27" fmla="*/ 2147483646 h 156"/>
              <a:gd name="T28" fmla="*/ 2147483646 w 1592"/>
              <a:gd name="T29" fmla="*/ 2147483646 h 156"/>
              <a:gd name="T30" fmla="*/ 2147483646 w 1592"/>
              <a:gd name="T31" fmla="*/ 2147483646 h 156"/>
              <a:gd name="T32" fmla="*/ 2147483646 w 1592"/>
              <a:gd name="T33" fmla="*/ 2147483646 h 156"/>
              <a:gd name="T34" fmla="*/ 2147483646 w 1592"/>
              <a:gd name="T35" fmla="*/ 2147483646 h 156"/>
              <a:gd name="T36" fmla="*/ 2147483646 w 1592"/>
              <a:gd name="T37" fmla="*/ 2147483646 h 156"/>
              <a:gd name="T38" fmla="*/ 2147483646 w 1592"/>
              <a:gd name="T39" fmla="*/ 2147483646 h 156"/>
              <a:gd name="T40" fmla="*/ 2147483646 w 1592"/>
              <a:gd name="T41" fmla="*/ 2147483646 h 156"/>
              <a:gd name="T42" fmla="*/ 2147483646 w 1592"/>
              <a:gd name="T43" fmla="*/ 2147483646 h 156"/>
              <a:gd name="T44" fmla="*/ 2147483646 w 1592"/>
              <a:gd name="T45" fmla="*/ 2147483646 h 156"/>
              <a:gd name="T46" fmla="*/ 2147483646 w 1592"/>
              <a:gd name="T47" fmla="*/ 2147483646 h 156"/>
              <a:gd name="T48" fmla="*/ 2147483646 w 1592"/>
              <a:gd name="T49" fmla="*/ 2147483646 h 156"/>
              <a:gd name="T50" fmla="*/ 2147483646 w 1592"/>
              <a:gd name="T51" fmla="*/ 2147483646 h 156"/>
              <a:gd name="T52" fmla="*/ 2147483646 w 1592"/>
              <a:gd name="T53" fmla="*/ 0 h 156"/>
              <a:gd name="T54" fmla="*/ 2147483646 w 1592"/>
              <a:gd name="T55" fmla="*/ 2147483646 h 156"/>
              <a:gd name="T56" fmla="*/ 2147483646 w 1592"/>
              <a:gd name="T57" fmla="*/ 2147483646 h 156"/>
              <a:gd name="T58" fmla="*/ 2147483646 w 1592"/>
              <a:gd name="T59" fmla="*/ 2147483646 h 156"/>
              <a:gd name="T60" fmla="*/ 2147483646 w 1592"/>
              <a:gd name="T61" fmla="*/ 2147483646 h 156"/>
              <a:gd name="T62" fmla="*/ 2147483646 w 1592"/>
              <a:gd name="T63" fmla="*/ 2147483646 h 156"/>
              <a:gd name="T64" fmla="*/ 2147483646 w 1592"/>
              <a:gd name="T65" fmla="*/ 2147483646 h 156"/>
              <a:gd name="T66" fmla="*/ 2147483646 w 1592"/>
              <a:gd name="T67" fmla="*/ 2147483646 h 156"/>
              <a:gd name="T68" fmla="*/ 2147483646 w 1592"/>
              <a:gd name="T69" fmla="*/ 2147483646 h 156"/>
              <a:gd name="T70" fmla="*/ 2147483646 w 1592"/>
              <a:gd name="T71" fmla="*/ 2147483646 h 156"/>
              <a:gd name="T72" fmla="*/ 2147483646 w 1592"/>
              <a:gd name="T73" fmla="*/ 2147483646 h 156"/>
              <a:gd name="T74" fmla="*/ 2147483646 w 1592"/>
              <a:gd name="T75" fmla="*/ 2147483646 h 156"/>
              <a:gd name="T76" fmla="*/ 2147483646 w 1592"/>
              <a:gd name="T77" fmla="*/ 2147483646 h 156"/>
              <a:gd name="T78" fmla="*/ 2147483646 w 1592"/>
              <a:gd name="T79" fmla="*/ 2147483646 h 156"/>
              <a:gd name="T80" fmla="*/ 2147483646 w 1592"/>
              <a:gd name="T81" fmla="*/ 2147483646 h 156"/>
              <a:gd name="T82" fmla="*/ 2147483646 w 1592"/>
              <a:gd name="T83" fmla="*/ 2147483646 h 156"/>
              <a:gd name="T84" fmla="*/ 2147483646 w 1592"/>
              <a:gd name="T85" fmla="*/ 2147483646 h 156"/>
              <a:gd name="T86" fmla="*/ 2147483646 w 1592"/>
              <a:gd name="T87" fmla="*/ 2147483646 h 156"/>
              <a:gd name="T88" fmla="*/ 2147483646 w 1592"/>
              <a:gd name="T89" fmla="*/ 2147483646 h 156"/>
              <a:gd name="T90" fmla="*/ 2147483646 w 1592"/>
              <a:gd name="T91" fmla="*/ 2147483646 h 156"/>
              <a:gd name="T92" fmla="*/ 2147483646 w 1592"/>
              <a:gd name="T93" fmla="*/ 2147483646 h 156"/>
              <a:gd name="T94" fmla="*/ 2147483646 w 1592"/>
              <a:gd name="T95" fmla="*/ 2147483646 h 156"/>
              <a:gd name="T96" fmla="*/ 2147483646 w 1592"/>
              <a:gd name="T97" fmla="*/ 2147483646 h 156"/>
              <a:gd name="T98" fmla="*/ 2147483646 w 1592"/>
              <a:gd name="T99" fmla="*/ 2147483646 h 156"/>
              <a:gd name="T100" fmla="*/ 2147483646 w 1592"/>
              <a:gd name="T101" fmla="*/ 2147483646 h 156"/>
              <a:gd name="T102" fmla="*/ 2147483646 w 1592"/>
              <a:gd name="T103" fmla="*/ 2147483646 h 156"/>
              <a:gd name="T104" fmla="*/ 2147483646 w 1592"/>
              <a:gd name="T105" fmla="*/ 2147483646 h 156"/>
              <a:gd name="T106" fmla="*/ 0 w 1592"/>
              <a:gd name="T107" fmla="*/ 2147483646 h 156"/>
              <a:gd name="T108" fmla="*/ 2147483646 w 1592"/>
              <a:gd name="T109" fmla="*/ 2147483646 h 156"/>
              <a:gd name="T110" fmla="*/ 2147483646 w 1592"/>
              <a:gd name="T111" fmla="*/ 2147483646 h 156"/>
              <a:gd name="T112" fmla="*/ 2147483646 w 1592"/>
              <a:gd name="T113" fmla="*/ 2147483646 h 156"/>
              <a:gd name="T114" fmla="*/ 2147483646 w 1592"/>
              <a:gd name="T115" fmla="*/ 2147483646 h 156"/>
              <a:gd name="T116" fmla="*/ 2147483646 w 1592"/>
              <a:gd name="T117" fmla="*/ 2147483646 h 15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592"/>
              <a:gd name="T178" fmla="*/ 0 h 156"/>
              <a:gd name="T179" fmla="*/ 1592 w 1592"/>
              <a:gd name="T180" fmla="*/ 156 h 15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592" h="156">
                <a:moveTo>
                  <a:pt x="1592" y="53"/>
                </a:moveTo>
                <a:cubicBezTo>
                  <a:pt x="1592" y="53"/>
                  <a:pt x="1592" y="53"/>
                  <a:pt x="1592" y="53"/>
                </a:cubicBezTo>
                <a:cubicBezTo>
                  <a:pt x="1592" y="53"/>
                  <a:pt x="1592" y="52"/>
                  <a:pt x="1591" y="52"/>
                </a:cubicBezTo>
                <a:cubicBezTo>
                  <a:pt x="1591" y="52"/>
                  <a:pt x="1591" y="51"/>
                  <a:pt x="1590" y="52"/>
                </a:cubicBezTo>
                <a:cubicBezTo>
                  <a:pt x="1590" y="52"/>
                  <a:pt x="1589" y="52"/>
                  <a:pt x="1589" y="53"/>
                </a:cubicBezTo>
                <a:cubicBezTo>
                  <a:pt x="1588" y="53"/>
                  <a:pt x="1588" y="52"/>
                  <a:pt x="1588" y="52"/>
                </a:cubicBezTo>
                <a:cubicBezTo>
                  <a:pt x="1588" y="52"/>
                  <a:pt x="1588" y="51"/>
                  <a:pt x="1587" y="51"/>
                </a:cubicBezTo>
                <a:cubicBezTo>
                  <a:pt x="1588" y="51"/>
                  <a:pt x="1588" y="51"/>
                  <a:pt x="1588" y="51"/>
                </a:cubicBezTo>
                <a:cubicBezTo>
                  <a:pt x="1588" y="50"/>
                  <a:pt x="1588" y="50"/>
                  <a:pt x="1588" y="50"/>
                </a:cubicBezTo>
                <a:cubicBezTo>
                  <a:pt x="1588" y="50"/>
                  <a:pt x="1588" y="50"/>
                  <a:pt x="1588" y="50"/>
                </a:cubicBezTo>
                <a:cubicBezTo>
                  <a:pt x="1588" y="50"/>
                  <a:pt x="1588" y="50"/>
                  <a:pt x="1588" y="50"/>
                </a:cubicBezTo>
                <a:cubicBezTo>
                  <a:pt x="1588" y="49"/>
                  <a:pt x="1588" y="49"/>
                  <a:pt x="1588" y="49"/>
                </a:cubicBezTo>
                <a:cubicBezTo>
                  <a:pt x="1588" y="49"/>
                  <a:pt x="1588" y="49"/>
                  <a:pt x="1588" y="49"/>
                </a:cubicBezTo>
                <a:cubicBezTo>
                  <a:pt x="1587" y="49"/>
                  <a:pt x="1587" y="49"/>
                  <a:pt x="1587" y="49"/>
                </a:cubicBezTo>
                <a:cubicBezTo>
                  <a:pt x="1587" y="49"/>
                  <a:pt x="1587" y="49"/>
                  <a:pt x="1587" y="49"/>
                </a:cubicBezTo>
                <a:cubicBezTo>
                  <a:pt x="1586" y="51"/>
                  <a:pt x="1586" y="51"/>
                  <a:pt x="1586" y="51"/>
                </a:cubicBezTo>
                <a:cubicBezTo>
                  <a:pt x="1586" y="51"/>
                  <a:pt x="1585" y="50"/>
                  <a:pt x="1585" y="53"/>
                </a:cubicBezTo>
                <a:cubicBezTo>
                  <a:pt x="1585" y="53"/>
                  <a:pt x="1585" y="55"/>
                  <a:pt x="1584" y="53"/>
                </a:cubicBezTo>
                <a:cubicBezTo>
                  <a:pt x="1584" y="53"/>
                  <a:pt x="1584" y="52"/>
                  <a:pt x="1583" y="52"/>
                </a:cubicBezTo>
                <a:cubicBezTo>
                  <a:pt x="1583" y="52"/>
                  <a:pt x="1583" y="51"/>
                  <a:pt x="1582" y="52"/>
                </a:cubicBezTo>
                <a:cubicBezTo>
                  <a:pt x="1582" y="52"/>
                  <a:pt x="1581" y="51"/>
                  <a:pt x="1580" y="52"/>
                </a:cubicBezTo>
                <a:cubicBezTo>
                  <a:pt x="1580" y="52"/>
                  <a:pt x="1578" y="51"/>
                  <a:pt x="1579" y="53"/>
                </a:cubicBezTo>
                <a:cubicBezTo>
                  <a:pt x="1579" y="53"/>
                  <a:pt x="1579" y="54"/>
                  <a:pt x="1579" y="55"/>
                </a:cubicBezTo>
                <a:cubicBezTo>
                  <a:pt x="1579" y="55"/>
                  <a:pt x="1579" y="56"/>
                  <a:pt x="1579" y="57"/>
                </a:cubicBezTo>
                <a:cubicBezTo>
                  <a:pt x="1579" y="59"/>
                  <a:pt x="1579" y="59"/>
                  <a:pt x="1579" y="59"/>
                </a:cubicBezTo>
                <a:cubicBezTo>
                  <a:pt x="1574" y="59"/>
                  <a:pt x="1574" y="59"/>
                  <a:pt x="1574" y="59"/>
                </a:cubicBezTo>
                <a:cubicBezTo>
                  <a:pt x="1575" y="57"/>
                  <a:pt x="1575" y="57"/>
                  <a:pt x="1575" y="57"/>
                </a:cubicBezTo>
                <a:cubicBezTo>
                  <a:pt x="1575" y="56"/>
                  <a:pt x="1575" y="56"/>
                  <a:pt x="1575" y="56"/>
                </a:cubicBezTo>
                <a:cubicBezTo>
                  <a:pt x="1575" y="55"/>
                  <a:pt x="1575" y="55"/>
                  <a:pt x="1575" y="55"/>
                </a:cubicBezTo>
                <a:cubicBezTo>
                  <a:pt x="1575" y="54"/>
                  <a:pt x="1575" y="54"/>
                  <a:pt x="1575" y="54"/>
                </a:cubicBezTo>
                <a:cubicBezTo>
                  <a:pt x="1575" y="54"/>
                  <a:pt x="1575" y="54"/>
                  <a:pt x="1575" y="54"/>
                </a:cubicBezTo>
                <a:cubicBezTo>
                  <a:pt x="1575" y="53"/>
                  <a:pt x="1575" y="53"/>
                  <a:pt x="1575" y="53"/>
                </a:cubicBezTo>
                <a:cubicBezTo>
                  <a:pt x="1575" y="53"/>
                  <a:pt x="1575" y="53"/>
                  <a:pt x="1575" y="53"/>
                </a:cubicBezTo>
                <a:cubicBezTo>
                  <a:pt x="1574" y="52"/>
                  <a:pt x="1574" y="52"/>
                  <a:pt x="1574" y="52"/>
                </a:cubicBezTo>
                <a:cubicBezTo>
                  <a:pt x="1575" y="52"/>
                  <a:pt x="1575" y="52"/>
                  <a:pt x="1575" y="52"/>
                </a:cubicBezTo>
                <a:cubicBezTo>
                  <a:pt x="1575" y="52"/>
                  <a:pt x="1575" y="52"/>
                  <a:pt x="1575" y="52"/>
                </a:cubicBezTo>
                <a:cubicBezTo>
                  <a:pt x="1575" y="52"/>
                  <a:pt x="1575" y="52"/>
                  <a:pt x="1575" y="52"/>
                </a:cubicBezTo>
                <a:cubicBezTo>
                  <a:pt x="1576" y="52"/>
                  <a:pt x="1576" y="52"/>
                  <a:pt x="1576" y="52"/>
                </a:cubicBezTo>
                <a:cubicBezTo>
                  <a:pt x="1576" y="51"/>
                  <a:pt x="1576" y="51"/>
                  <a:pt x="1576" y="51"/>
                </a:cubicBezTo>
                <a:cubicBezTo>
                  <a:pt x="1577" y="51"/>
                  <a:pt x="1577" y="51"/>
                  <a:pt x="1577" y="51"/>
                </a:cubicBezTo>
                <a:cubicBezTo>
                  <a:pt x="1577" y="51"/>
                  <a:pt x="1577" y="51"/>
                  <a:pt x="1577" y="51"/>
                </a:cubicBezTo>
                <a:cubicBezTo>
                  <a:pt x="1577" y="50"/>
                  <a:pt x="1577" y="50"/>
                  <a:pt x="1577" y="50"/>
                </a:cubicBezTo>
                <a:cubicBezTo>
                  <a:pt x="1577" y="50"/>
                  <a:pt x="1577" y="50"/>
                  <a:pt x="1577" y="50"/>
                </a:cubicBezTo>
                <a:cubicBezTo>
                  <a:pt x="1577" y="50"/>
                  <a:pt x="1577" y="50"/>
                  <a:pt x="1577" y="50"/>
                </a:cubicBezTo>
                <a:cubicBezTo>
                  <a:pt x="1577" y="49"/>
                  <a:pt x="1577" y="49"/>
                  <a:pt x="1577" y="49"/>
                </a:cubicBezTo>
                <a:cubicBezTo>
                  <a:pt x="1577" y="49"/>
                  <a:pt x="1577" y="48"/>
                  <a:pt x="1576" y="49"/>
                </a:cubicBezTo>
                <a:cubicBezTo>
                  <a:pt x="1576" y="49"/>
                  <a:pt x="1576" y="49"/>
                  <a:pt x="1576" y="49"/>
                </a:cubicBezTo>
                <a:cubicBezTo>
                  <a:pt x="1575" y="48"/>
                  <a:pt x="1575" y="48"/>
                  <a:pt x="1575" y="48"/>
                </a:cubicBezTo>
                <a:cubicBezTo>
                  <a:pt x="1575" y="48"/>
                  <a:pt x="1573" y="49"/>
                  <a:pt x="1573" y="50"/>
                </a:cubicBezTo>
                <a:cubicBezTo>
                  <a:pt x="1573" y="50"/>
                  <a:pt x="1574" y="50"/>
                  <a:pt x="1572" y="51"/>
                </a:cubicBezTo>
                <a:cubicBezTo>
                  <a:pt x="1572" y="51"/>
                  <a:pt x="1572" y="51"/>
                  <a:pt x="1572" y="51"/>
                </a:cubicBezTo>
                <a:cubicBezTo>
                  <a:pt x="1571" y="52"/>
                  <a:pt x="1571" y="52"/>
                  <a:pt x="1571" y="52"/>
                </a:cubicBezTo>
                <a:cubicBezTo>
                  <a:pt x="1572" y="52"/>
                  <a:pt x="1572" y="52"/>
                  <a:pt x="1572" y="52"/>
                </a:cubicBezTo>
                <a:cubicBezTo>
                  <a:pt x="1571" y="53"/>
                  <a:pt x="1571" y="53"/>
                  <a:pt x="1571" y="53"/>
                </a:cubicBezTo>
                <a:cubicBezTo>
                  <a:pt x="1570" y="54"/>
                  <a:pt x="1570" y="54"/>
                  <a:pt x="1570" y="54"/>
                </a:cubicBezTo>
                <a:cubicBezTo>
                  <a:pt x="1569" y="54"/>
                  <a:pt x="1569" y="54"/>
                  <a:pt x="1569" y="54"/>
                </a:cubicBezTo>
                <a:cubicBezTo>
                  <a:pt x="1570" y="54"/>
                  <a:pt x="1570" y="54"/>
                  <a:pt x="1570" y="54"/>
                </a:cubicBezTo>
                <a:cubicBezTo>
                  <a:pt x="1569" y="55"/>
                  <a:pt x="1569" y="55"/>
                  <a:pt x="1569" y="55"/>
                </a:cubicBezTo>
                <a:cubicBezTo>
                  <a:pt x="1568" y="55"/>
                  <a:pt x="1568" y="55"/>
                  <a:pt x="1568" y="55"/>
                </a:cubicBezTo>
                <a:cubicBezTo>
                  <a:pt x="1568" y="55"/>
                  <a:pt x="1568" y="56"/>
                  <a:pt x="1568" y="56"/>
                </a:cubicBezTo>
                <a:cubicBezTo>
                  <a:pt x="1565" y="56"/>
                  <a:pt x="1565" y="56"/>
                  <a:pt x="1565" y="56"/>
                </a:cubicBezTo>
                <a:cubicBezTo>
                  <a:pt x="1565" y="55"/>
                  <a:pt x="1565" y="53"/>
                  <a:pt x="1565" y="53"/>
                </a:cubicBezTo>
                <a:cubicBezTo>
                  <a:pt x="1565" y="53"/>
                  <a:pt x="1564" y="51"/>
                  <a:pt x="1565" y="51"/>
                </a:cubicBezTo>
                <a:cubicBezTo>
                  <a:pt x="1565" y="51"/>
                  <a:pt x="1566" y="52"/>
                  <a:pt x="1566" y="51"/>
                </a:cubicBezTo>
                <a:cubicBezTo>
                  <a:pt x="1566" y="51"/>
                  <a:pt x="1567" y="50"/>
                  <a:pt x="1567" y="49"/>
                </a:cubicBezTo>
                <a:cubicBezTo>
                  <a:pt x="1567" y="49"/>
                  <a:pt x="1567" y="48"/>
                  <a:pt x="1566" y="48"/>
                </a:cubicBezTo>
                <a:cubicBezTo>
                  <a:pt x="1565" y="48"/>
                  <a:pt x="1565" y="48"/>
                  <a:pt x="1565" y="48"/>
                </a:cubicBezTo>
                <a:cubicBezTo>
                  <a:pt x="1565" y="48"/>
                  <a:pt x="1565" y="48"/>
                  <a:pt x="1565" y="48"/>
                </a:cubicBezTo>
                <a:cubicBezTo>
                  <a:pt x="1564" y="48"/>
                  <a:pt x="1564" y="48"/>
                  <a:pt x="1564" y="48"/>
                </a:cubicBezTo>
                <a:cubicBezTo>
                  <a:pt x="1564" y="47"/>
                  <a:pt x="1564" y="47"/>
                  <a:pt x="1564" y="47"/>
                </a:cubicBezTo>
                <a:cubicBezTo>
                  <a:pt x="1564" y="47"/>
                  <a:pt x="1563" y="48"/>
                  <a:pt x="1563" y="49"/>
                </a:cubicBezTo>
                <a:cubicBezTo>
                  <a:pt x="1563" y="49"/>
                  <a:pt x="1561" y="51"/>
                  <a:pt x="1561" y="52"/>
                </a:cubicBezTo>
                <a:cubicBezTo>
                  <a:pt x="1561" y="52"/>
                  <a:pt x="1558" y="54"/>
                  <a:pt x="1559" y="55"/>
                </a:cubicBezTo>
                <a:cubicBezTo>
                  <a:pt x="1561" y="55"/>
                  <a:pt x="1561" y="55"/>
                  <a:pt x="1561" y="55"/>
                </a:cubicBezTo>
                <a:cubicBezTo>
                  <a:pt x="1561" y="55"/>
                  <a:pt x="1561" y="55"/>
                  <a:pt x="1560" y="55"/>
                </a:cubicBezTo>
                <a:cubicBezTo>
                  <a:pt x="1555" y="55"/>
                  <a:pt x="1555" y="55"/>
                  <a:pt x="1555" y="55"/>
                </a:cubicBezTo>
                <a:cubicBezTo>
                  <a:pt x="1555" y="54"/>
                  <a:pt x="1555" y="54"/>
                  <a:pt x="1555" y="54"/>
                </a:cubicBezTo>
                <a:cubicBezTo>
                  <a:pt x="1555" y="54"/>
                  <a:pt x="1555" y="54"/>
                  <a:pt x="1555" y="54"/>
                </a:cubicBezTo>
                <a:cubicBezTo>
                  <a:pt x="1555" y="53"/>
                  <a:pt x="1555" y="53"/>
                  <a:pt x="1555" y="53"/>
                </a:cubicBezTo>
                <a:cubicBezTo>
                  <a:pt x="1554" y="52"/>
                  <a:pt x="1554" y="52"/>
                  <a:pt x="1554" y="52"/>
                </a:cubicBezTo>
                <a:cubicBezTo>
                  <a:pt x="1554" y="52"/>
                  <a:pt x="1554" y="50"/>
                  <a:pt x="1556" y="50"/>
                </a:cubicBezTo>
                <a:cubicBezTo>
                  <a:pt x="1556" y="50"/>
                  <a:pt x="1556" y="50"/>
                  <a:pt x="1556" y="49"/>
                </a:cubicBezTo>
                <a:cubicBezTo>
                  <a:pt x="1556" y="49"/>
                  <a:pt x="1557" y="48"/>
                  <a:pt x="1556" y="48"/>
                </a:cubicBezTo>
                <a:cubicBezTo>
                  <a:pt x="1556" y="48"/>
                  <a:pt x="1555" y="46"/>
                  <a:pt x="1553" y="48"/>
                </a:cubicBezTo>
                <a:cubicBezTo>
                  <a:pt x="1552" y="49"/>
                  <a:pt x="1552" y="49"/>
                  <a:pt x="1552" y="49"/>
                </a:cubicBezTo>
                <a:cubicBezTo>
                  <a:pt x="1552" y="50"/>
                  <a:pt x="1552" y="50"/>
                  <a:pt x="1552" y="50"/>
                </a:cubicBezTo>
                <a:cubicBezTo>
                  <a:pt x="1552" y="51"/>
                  <a:pt x="1552" y="51"/>
                  <a:pt x="1552" y="51"/>
                </a:cubicBezTo>
                <a:cubicBezTo>
                  <a:pt x="1552" y="51"/>
                  <a:pt x="1550" y="52"/>
                  <a:pt x="1549" y="54"/>
                </a:cubicBezTo>
                <a:cubicBezTo>
                  <a:pt x="1549" y="54"/>
                  <a:pt x="1549" y="53"/>
                  <a:pt x="1548" y="54"/>
                </a:cubicBezTo>
                <a:cubicBezTo>
                  <a:pt x="1545" y="53"/>
                  <a:pt x="1545" y="53"/>
                  <a:pt x="1545" y="53"/>
                </a:cubicBezTo>
                <a:cubicBezTo>
                  <a:pt x="1545" y="52"/>
                  <a:pt x="1545" y="52"/>
                  <a:pt x="1545" y="52"/>
                </a:cubicBezTo>
                <a:cubicBezTo>
                  <a:pt x="1546" y="51"/>
                  <a:pt x="1546" y="51"/>
                  <a:pt x="1546" y="51"/>
                </a:cubicBezTo>
                <a:cubicBezTo>
                  <a:pt x="1546" y="51"/>
                  <a:pt x="1546" y="51"/>
                  <a:pt x="1545" y="50"/>
                </a:cubicBezTo>
                <a:cubicBezTo>
                  <a:pt x="1545" y="50"/>
                  <a:pt x="1544" y="49"/>
                  <a:pt x="1546" y="48"/>
                </a:cubicBezTo>
                <a:cubicBezTo>
                  <a:pt x="1546" y="48"/>
                  <a:pt x="1546" y="48"/>
                  <a:pt x="1546" y="48"/>
                </a:cubicBezTo>
                <a:cubicBezTo>
                  <a:pt x="1547" y="47"/>
                  <a:pt x="1547" y="47"/>
                  <a:pt x="1547" y="47"/>
                </a:cubicBezTo>
                <a:cubicBezTo>
                  <a:pt x="1547" y="47"/>
                  <a:pt x="1547" y="47"/>
                  <a:pt x="1547" y="47"/>
                </a:cubicBezTo>
                <a:cubicBezTo>
                  <a:pt x="1547" y="47"/>
                  <a:pt x="1547" y="47"/>
                  <a:pt x="1547" y="47"/>
                </a:cubicBezTo>
                <a:cubicBezTo>
                  <a:pt x="1547" y="46"/>
                  <a:pt x="1547" y="46"/>
                  <a:pt x="1547" y="46"/>
                </a:cubicBezTo>
                <a:cubicBezTo>
                  <a:pt x="1546" y="46"/>
                  <a:pt x="1546" y="46"/>
                  <a:pt x="1546" y="46"/>
                </a:cubicBezTo>
                <a:cubicBezTo>
                  <a:pt x="1546" y="46"/>
                  <a:pt x="1546" y="46"/>
                  <a:pt x="1546" y="46"/>
                </a:cubicBezTo>
                <a:cubicBezTo>
                  <a:pt x="1546" y="45"/>
                  <a:pt x="1546" y="45"/>
                  <a:pt x="1546" y="45"/>
                </a:cubicBezTo>
                <a:cubicBezTo>
                  <a:pt x="1546" y="46"/>
                  <a:pt x="1546" y="46"/>
                  <a:pt x="1546" y="46"/>
                </a:cubicBezTo>
                <a:cubicBezTo>
                  <a:pt x="1545" y="46"/>
                  <a:pt x="1545" y="46"/>
                  <a:pt x="1545" y="46"/>
                </a:cubicBezTo>
                <a:cubicBezTo>
                  <a:pt x="1544" y="47"/>
                  <a:pt x="1544" y="47"/>
                  <a:pt x="1544" y="47"/>
                </a:cubicBezTo>
                <a:cubicBezTo>
                  <a:pt x="1543" y="47"/>
                  <a:pt x="1543" y="47"/>
                  <a:pt x="1543" y="47"/>
                </a:cubicBezTo>
                <a:cubicBezTo>
                  <a:pt x="1543" y="48"/>
                  <a:pt x="1543" y="48"/>
                  <a:pt x="1543" y="48"/>
                </a:cubicBezTo>
                <a:cubicBezTo>
                  <a:pt x="1542" y="49"/>
                  <a:pt x="1542" y="49"/>
                  <a:pt x="1542" y="49"/>
                </a:cubicBezTo>
                <a:cubicBezTo>
                  <a:pt x="1542" y="49"/>
                  <a:pt x="1540" y="50"/>
                  <a:pt x="1540" y="51"/>
                </a:cubicBezTo>
                <a:cubicBezTo>
                  <a:pt x="1539" y="52"/>
                  <a:pt x="1539" y="52"/>
                  <a:pt x="1539" y="52"/>
                </a:cubicBezTo>
                <a:cubicBezTo>
                  <a:pt x="1539" y="52"/>
                  <a:pt x="1539" y="52"/>
                  <a:pt x="1539" y="52"/>
                </a:cubicBezTo>
                <a:cubicBezTo>
                  <a:pt x="1538" y="52"/>
                  <a:pt x="1538" y="52"/>
                  <a:pt x="1538" y="52"/>
                </a:cubicBezTo>
                <a:cubicBezTo>
                  <a:pt x="1538" y="52"/>
                  <a:pt x="1538" y="52"/>
                  <a:pt x="1538" y="52"/>
                </a:cubicBezTo>
                <a:cubicBezTo>
                  <a:pt x="1535" y="52"/>
                  <a:pt x="1535" y="52"/>
                  <a:pt x="1535" y="52"/>
                </a:cubicBezTo>
                <a:cubicBezTo>
                  <a:pt x="1536" y="51"/>
                  <a:pt x="1536" y="50"/>
                  <a:pt x="1536" y="49"/>
                </a:cubicBezTo>
                <a:cubicBezTo>
                  <a:pt x="1536" y="49"/>
                  <a:pt x="1534" y="48"/>
                  <a:pt x="1536" y="47"/>
                </a:cubicBezTo>
                <a:cubicBezTo>
                  <a:pt x="1537" y="46"/>
                  <a:pt x="1537" y="46"/>
                  <a:pt x="1537" y="46"/>
                </a:cubicBezTo>
                <a:cubicBezTo>
                  <a:pt x="1537" y="46"/>
                  <a:pt x="1537" y="46"/>
                  <a:pt x="1537" y="46"/>
                </a:cubicBezTo>
                <a:cubicBezTo>
                  <a:pt x="1537" y="46"/>
                  <a:pt x="1537" y="46"/>
                  <a:pt x="1537" y="46"/>
                </a:cubicBezTo>
                <a:cubicBezTo>
                  <a:pt x="1537" y="45"/>
                  <a:pt x="1537" y="45"/>
                  <a:pt x="1537" y="45"/>
                </a:cubicBezTo>
                <a:cubicBezTo>
                  <a:pt x="1537" y="45"/>
                  <a:pt x="1537" y="45"/>
                  <a:pt x="1537" y="45"/>
                </a:cubicBezTo>
                <a:cubicBezTo>
                  <a:pt x="1537" y="45"/>
                  <a:pt x="1537" y="45"/>
                  <a:pt x="1537" y="45"/>
                </a:cubicBezTo>
                <a:cubicBezTo>
                  <a:pt x="1536" y="44"/>
                  <a:pt x="1536" y="44"/>
                  <a:pt x="1536" y="44"/>
                </a:cubicBezTo>
                <a:cubicBezTo>
                  <a:pt x="1536" y="45"/>
                  <a:pt x="1536" y="45"/>
                  <a:pt x="1536" y="45"/>
                </a:cubicBezTo>
                <a:cubicBezTo>
                  <a:pt x="1535" y="44"/>
                  <a:pt x="1535" y="44"/>
                  <a:pt x="1535" y="44"/>
                </a:cubicBezTo>
                <a:cubicBezTo>
                  <a:pt x="1534" y="45"/>
                  <a:pt x="1534" y="45"/>
                  <a:pt x="1534" y="45"/>
                </a:cubicBezTo>
                <a:cubicBezTo>
                  <a:pt x="1534" y="46"/>
                  <a:pt x="1534" y="46"/>
                  <a:pt x="1534" y="46"/>
                </a:cubicBezTo>
                <a:cubicBezTo>
                  <a:pt x="1534" y="46"/>
                  <a:pt x="1532" y="47"/>
                  <a:pt x="1532" y="48"/>
                </a:cubicBezTo>
                <a:cubicBezTo>
                  <a:pt x="1532" y="48"/>
                  <a:pt x="1531" y="49"/>
                  <a:pt x="1530" y="50"/>
                </a:cubicBezTo>
                <a:cubicBezTo>
                  <a:pt x="1530" y="50"/>
                  <a:pt x="1530" y="50"/>
                  <a:pt x="1530" y="50"/>
                </a:cubicBezTo>
                <a:cubicBezTo>
                  <a:pt x="1529" y="50"/>
                  <a:pt x="1529" y="50"/>
                  <a:pt x="1529" y="50"/>
                </a:cubicBezTo>
                <a:cubicBezTo>
                  <a:pt x="1529" y="51"/>
                  <a:pt x="1529" y="51"/>
                  <a:pt x="1529" y="51"/>
                </a:cubicBezTo>
                <a:cubicBezTo>
                  <a:pt x="1529" y="51"/>
                  <a:pt x="1528" y="51"/>
                  <a:pt x="1528" y="51"/>
                </a:cubicBezTo>
                <a:cubicBezTo>
                  <a:pt x="1525" y="51"/>
                  <a:pt x="1525" y="51"/>
                  <a:pt x="1525" y="51"/>
                </a:cubicBezTo>
                <a:cubicBezTo>
                  <a:pt x="1525" y="51"/>
                  <a:pt x="1525" y="51"/>
                  <a:pt x="1525" y="51"/>
                </a:cubicBezTo>
                <a:cubicBezTo>
                  <a:pt x="1525" y="50"/>
                  <a:pt x="1526" y="49"/>
                  <a:pt x="1525" y="49"/>
                </a:cubicBezTo>
                <a:cubicBezTo>
                  <a:pt x="1525" y="49"/>
                  <a:pt x="1524" y="47"/>
                  <a:pt x="1525" y="47"/>
                </a:cubicBezTo>
                <a:cubicBezTo>
                  <a:pt x="1526" y="46"/>
                  <a:pt x="1526" y="46"/>
                  <a:pt x="1526" y="46"/>
                </a:cubicBezTo>
                <a:cubicBezTo>
                  <a:pt x="1527" y="46"/>
                  <a:pt x="1527" y="46"/>
                  <a:pt x="1527" y="46"/>
                </a:cubicBezTo>
                <a:cubicBezTo>
                  <a:pt x="1527" y="45"/>
                  <a:pt x="1527" y="45"/>
                  <a:pt x="1527" y="45"/>
                </a:cubicBezTo>
                <a:cubicBezTo>
                  <a:pt x="1527" y="45"/>
                  <a:pt x="1527" y="45"/>
                  <a:pt x="1527" y="45"/>
                </a:cubicBezTo>
                <a:cubicBezTo>
                  <a:pt x="1527" y="44"/>
                  <a:pt x="1527" y="44"/>
                  <a:pt x="1527" y="44"/>
                </a:cubicBezTo>
                <a:cubicBezTo>
                  <a:pt x="1527" y="44"/>
                  <a:pt x="1527" y="44"/>
                  <a:pt x="1527" y="44"/>
                </a:cubicBezTo>
                <a:cubicBezTo>
                  <a:pt x="1526" y="44"/>
                  <a:pt x="1526" y="44"/>
                  <a:pt x="1526" y="44"/>
                </a:cubicBezTo>
                <a:cubicBezTo>
                  <a:pt x="1525" y="43"/>
                  <a:pt x="1525" y="43"/>
                  <a:pt x="1525" y="43"/>
                </a:cubicBezTo>
                <a:cubicBezTo>
                  <a:pt x="1525" y="44"/>
                  <a:pt x="1525" y="44"/>
                  <a:pt x="1525" y="44"/>
                </a:cubicBezTo>
                <a:cubicBezTo>
                  <a:pt x="1525" y="44"/>
                  <a:pt x="1524" y="43"/>
                  <a:pt x="1524" y="44"/>
                </a:cubicBezTo>
                <a:cubicBezTo>
                  <a:pt x="1524" y="45"/>
                  <a:pt x="1524" y="45"/>
                  <a:pt x="1524" y="45"/>
                </a:cubicBezTo>
                <a:cubicBezTo>
                  <a:pt x="1523" y="45"/>
                  <a:pt x="1523" y="45"/>
                  <a:pt x="1523" y="45"/>
                </a:cubicBezTo>
                <a:cubicBezTo>
                  <a:pt x="1522" y="46"/>
                  <a:pt x="1522" y="46"/>
                  <a:pt x="1522" y="46"/>
                </a:cubicBezTo>
                <a:cubicBezTo>
                  <a:pt x="1521" y="47"/>
                  <a:pt x="1521" y="47"/>
                  <a:pt x="1521" y="47"/>
                </a:cubicBezTo>
                <a:cubicBezTo>
                  <a:pt x="1522" y="47"/>
                  <a:pt x="1522" y="47"/>
                  <a:pt x="1522" y="47"/>
                </a:cubicBezTo>
                <a:cubicBezTo>
                  <a:pt x="1522" y="47"/>
                  <a:pt x="1521" y="48"/>
                  <a:pt x="1521" y="48"/>
                </a:cubicBezTo>
                <a:cubicBezTo>
                  <a:pt x="1521" y="48"/>
                  <a:pt x="1520" y="49"/>
                  <a:pt x="1520" y="49"/>
                </a:cubicBezTo>
                <a:cubicBezTo>
                  <a:pt x="1519" y="49"/>
                  <a:pt x="1519" y="49"/>
                  <a:pt x="1519" y="49"/>
                </a:cubicBezTo>
                <a:cubicBezTo>
                  <a:pt x="1519" y="49"/>
                  <a:pt x="1520" y="50"/>
                  <a:pt x="1520" y="50"/>
                </a:cubicBezTo>
                <a:cubicBezTo>
                  <a:pt x="1520" y="50"/>
                  <a:pt x="1520" y="50"/>
                  <a:pt x="1520" y="50"/>
                </a:cubicBezTo>
                <a:cubicBezTo>
                  <a:pt x="1516" y="50"/>
                  <a:pt x="1516" y="50"/>
                  <a:pt x="1516" y="50"/>
                </a:cubicBezTo>
                <a:cubicBezTo>
                  <a:pt x="1517" y="49"/>
                  <a:pt x="1517" y="48"/>
                  <a:pt x="1517" y="47"/>
                </a:cubicBezTo>
                <a:cubicBezTo>
                  <a:pt x="1517" y="47"/>
                  <a:pt x="1516" y="46"/>
                  <a:pt x="1517" y="45"/>
                </a:cubicBezTo>
                <a:cubicBezTo>
                  <a:pt x="1517" y="45"/>
                  <a:pt x="1517" y="45"/>
                  <a:pt x="1517" y="45"/>
                </a:cubicBezTo>
                <a:cubicBezTo>
                  <a:pt x="1518" y="45"/>
                  <a:pt x="1518" y="45"/>
                  <a:pt x="1518" y="45"/>
                </a:cubicBezTo>
                <a:cubicBezTo>
                  <a:pt x="1518" y="44"/>
                  <a:pt x="1518" y="44"/>
                  <a:pt x="1518" y="44"/>
                </a:cubicBezTo>
                <a:cubicBezTo>
                  <a:pt x="1519" y="44"/>
                  <a:pt x="1519" y="44"/>
                  <a:pt x="1519" y="44"/>
                </a:cubicBezTo>
                <a:cubicBezTo>
                  <a:pt x="1519" y="43"/>
                  <a:pt x="1519" y="43"/>
                  <a:pt x="1519" y="43"/>
                </a:cubicBezTo>
                <a:cubicBezTo>
                  <a:pt x="1519" y="43"/>
                  <a:pt x="1519" y="43"/>
                  <a:pt x="1519" y="43"/>
                </a:cubicBezTo>
                <a:cubicBezTo>
                  <a:pt x="1519" y="42"/>
                  <a:pt x="1519" y="42"/>
                  <a:pt x="1519" y="42"/>
                </a:cubicBezTo>
                <a:cubicBezTo>
                  <a:pt x="1518" y="42"/>
                  <a:pt x="1518" y="42"/>
                  <a:pt x="1518" y="42"/>
                </a:cubicBezTo>
                <a:cubicBezTo>
                  <a:pt x="1517" y="42"/>
                  <a:pt x="1517" y="42"/>
                  <a:pt x="1517" y="42"/>
                </a:cubicBezTo>
                <a:cubicBezTo>
                  <a:pt x="1516" y="43"/>
                  <a:pt x="1516" y="43"/>
                  <a:pt x="1516" y="43"/>
                </a:cubicBezTo>
                <a:cubicBezTo>
                  <a:pt x="1516" y="43"/>
                  <a:pt x="1515" y="42"/>
                  <a:pt x="1515" y="43"/>
                </a:cubicBezTo>
                <a:cubicBezTo>
                  <a:pt x="1515" y="43"/>
                  <a:pt x="1515" y="45"/>
                  <a:pt x="1514" y="46"/>
                </a:cubicBezTo>
                <a:cubicBezTo>
                  <a:pt x="1514" y="46"/>
                  <a:pt x="1512" y="47"/>
                  <a:pt x="1512" y="48"/>
                </a:cubicBezTo>
                <a:cubicBezTo>
                  <a:pt x="1512" y="48"/>
                  <a:pt x="1511" y="47"/>
                  <a:pt x="1510" y="49"/>
                </a:cubicBezTo>
                <a:cubicBezTo>
                  <a:pt x="1507" y="48"/>
                  <a:pt x="1507" y="48"/>
                  <a:pt x="1507" y="48"/>
                </a:cubicBezTo>
                <a:cubicBezTo>
                  <a:pt x="1507" y="48"/>
                  <a:pt x="1507" y="48"/>
                  <a:pt x="1507" y="48"/>
                </a:cubicBezTo>
                <a:cubicBezTo>
                  <a:pt x="1508" y="47"/>
                  <a:pt x="1508" y="47"/>
                  <a:pt x="1508" y="47"/>
                </a:cubicBezTo>
                <a:cubicBezTo>
                  <a:pt x="1507" y="46"/>
                  <a:pt x="1507" y="46"/>
                  <a:pt x="1507" y="46"/>
                </a:cubicBezTo>
                <a:cubicBezTo>
                  <a:pt x="1507" y="46"/>
                  <a:pt x="1507" y="46"/>
                  <a:pt x="1507" y="46"/>
                </a:cubicBezTo>
                <a:cubicBezTo>
                  <a:pt x="1507" y="46"/>
                  <a:pt x="1507" y="44"/>
                  <a:pt x="1508" y="43"/>
                </a:cubicBezTo>
                <a:cubicBezTo>
                  <a:pt x="1508" y="43"/>
                  <a:pt x="1509" y="45"/>
                  <a:pt x="1510" y="43"/>
                </a:cubicBezTo>
                <a:cubicBezTo>
                  <a:pt x="1510" y="43"/>
                  <a:pt x="1510" y="43"/>
                  <a:pt x="1510" y="43"/>
                </a:cubicBezTo>
                <a:cubicBezTo>
                  <a:pt x="1510" y="42"/>
                  <a:pt x="1510" y="42"/>
                  <a:pt x="1510" y="42"/>
                </a:cubicBezTo>
                <a:cubicBezTo>
                  <a:pt x="1510" y="41"/>
                  <a:pt x="1510" y="41"/>
                  <a:pt x="1510" y="41"/>
                </a:cubicBezTo>
                <a:cubicBezTo>
                  <a:pt x="1509" y="41"/>
                  <a:pt x="1509" y="41"/>
                  <a:pt x="1509" y="41"/>
                </a:cubicBezTo>
                <a:cubicBezTo>
                  <a:pt x="1509" y="41"/>
                  <a:pt x="1509" y="41"/>
                  <a:pt x="1509" y="41"/>
                </a:cubicBezTo>
                <a:cubicBezTo>
                  <a:pt x="1508" y="41"/>
                  <a:pt x="1508" y="41"/>
                  <a:pt x="1508" y="41"/>
                </a:cubicBezTo>
                <a:cubicBezTo>
                  <a:pt x="1508" y="40"/>
                  <a:pt x="1508" y="40"/>
                  <a:pt x="1508" y="40"/>
                </a:cubicBezTo>
                <a:cubicBezTo>
                  <a:pt x="1507" y="41"/>
                  <a:pt x="1507" y="41"/>
                  <a:pt x="1507" y="41"/>
                </a:cubicBezTo>
                <a:cubicBezTo>
                  <a:pt x="1507" y="42"/>
                  <a:pt x="1507" y="42"/>
                  <a:pt x="1507" y="42"/>
                </a:cubicBezTo>
                <a:cubicBezTo>
                  <a:pt x="1506" y="43"/>
                  <a:pt x="1506" y="43"/>
                  <a:pt x="1506" y="43"/>
                </a:cubicBezTo>
                <a:cubicBezTo>
                  <a:pt x="1505" y="44"/>
                  <a:pt x="1505" y="44"/>
                  <a:pt x="1505" y="44"/>
                </a:cubicBezTo>
                <a:cubicBezTo>
                  <a:pt x="1505" y="44"/>
                  <a:pt x="1505" y="44"/>
                  <a:pt x="1505" y="44"/>
                </a:cubicBezTo>
                <a:cubicBezTo>
                  <a:pt x="1505" y="44"/>
                  <a:pt x="1504" y="45"/>
                  <a:pt x="1504" y="45"/>
                </a:cubicBezTo>
                <a:cubicBezTo>
                  <a:pt x="1504" y="45"/>
                  <a:pt x="1503" y="46"/>
                  <a:pt x="1503" y="46"/>
                </a:cubicBezTo>
                <a:cubicBezTo>
                  <a:pt x="1502" y="47"/>
                  <a:pt x="1502" y="47"/>
                  <a:pt x="1502" y="47"/>
                </a:cubicBezTo>
                <a:cubicBezTo>
                  <a:pt x="1502" y="46"/>
                  <a:pt x="1502" y="46"/>
                  <a:pt x="1502" y="46"/>
                </a:cubicBezTo>
                <a:cubicBezTo>
                  <a:pt x="1502" y="46"/>
                  <a:pt x="1501" y="46"/>
                  <a:pt x="1501" y="47"/>
                </a:cubicBezTo>
                <a:cubicBezTo>
                  <a:pt x="1498" y="46"/>
                  <a:pt x="1498" y="46"/>
                  <a:pt x="1498" y="46"/>
                </a:cubicBezTo>
                <a:cubicBezTo>
                  <a:pt x="1499" y="46"/>
                  <a:pt x="1499" y="45"/>
                  <a:pt x="1499" y="44"/>
                </a:cubicBezTo>
                <a:cubicBezTo>
                  <a:pt x="1499" y="44"/>
                  <a:pt x="1498" y="43"/>
                  <a:pt x="1500" y="42"/>
                </a:cubicBezTo>
                <a:cubicBezTo>
                  <a:pt x="1501" y="42"/>
                  <a:pt x="1501" y="42"/>
                  <a:pt x="1501" y="42"/>
                </a:cubicBezTo>
                <a:cubicBezTo>
                  <a:pt x="1502" y="41"/>
                  <a:pt x="1502" y="41"/>
                  <a:pt x="1502" y="41"/>
                </a:cubicBezTo>
                <a:cubicBezTo>
                  <a:pt x="1502" y="41"/>
                  <a:pt x="1502" y="41"/>
                  <a:pt x="1502" y="41"/>
                </a:cubicBezTo>
                <a:cubicBezTo>
                  <a:pt x="1501" y="40"/>
                  <a:pt x="1501" y="40"/>
                  <a:pt x="1501" y="40"/>
                </a:cubicBezTo>
                <a:cubicBezTo>
                  <a:pt x="1501" y="40"/>
                  <a:pt x="1501" y="40"/>
                  <a:pt x="1501" y="40"/>
                </a:cubicBezTo>
                <a:cubicBezTo>
                  <a:pt x="1501" y="40"/>
                  <a:pt x="1501" y="40"/>
                  <a:pt x="1501" y="40"/>
                </a:cubicBezTo>
                <a:cubicBezTo>
                  <a:pt x="1500" y="40"/>
                  <a:pt x="1500" y="40"/>
                  <a:pt x="1500" y="40"/>
                </a:cubicBezTo>
                <a:cubicBezTo>
                  <a:pt x="1499" y="40"/>
                  <a:pt x="1499" y="40"/>
                  <a:pt x="1499" y="40"/>
                </a:cubicBezTo>
                <a:cubicBezTo>
                  <a:pt x="1498" y="40"/>
                  <a:pt x="1498" y="40"/>
                  <a:pt x="1498" y="40"/>
                </a:cubicBezTo>
                <a:cubicBezTo>
                  <a:pt x="1499" y="40"/>
                  <a:pt x="1499" y="40"/>
                  <a:pt x="1499" y="40"/>
                </a:cubicBezTo>
                <a:cubicBezTo>
                  <a:pt x="1497" y="41"/>
                  <a:pt x="1497" y="41"/>
                  <a:pt x="1497" y="41"/>
                </a:cubicBezTo>
                <a:cubicBezTo>
                  <a:pt x="1496" y="42"/>
                  <a:pt x="1496" y="42"/>
                  <a:pt x="1496" y="42"/>
                </a:cubicBezTo>
                <a:cubicBezTo>
                  <a:pt x="1495" y="43"/>
                  <a:pt x="1495" y="43"/>
                  <a:pt x="1495" y="43"/>
                </a:cubicBezTo>
                <a:cubicBezTo>
                  <a:pt x="1495" y="44"/>
                  <a:pt x="1495" y="44"/>
                  <a:pt x="1495" y="44"/>
                </a:cubicBezTo>
                <a:cubicBezTo>
                  <a:pt x="1494" y="45"/>
                  <a:pt x="1494" y="45"/>
                  <a:pt x="1494" y="45"/>
                </a:cubicBezTo>
                <a:cubicBezTo>
                  <a:pt x="1494" y="45"/>
                  <a:pt x="1494" y="45"/>
                  <a:pt x="1494" y="45"/>
                </a:cubicBezTo>
                <a:cubicBezTo>
                  <a:pt x="1494" y="45"/>
                  <a:pt x="1493" y="44"/>
                  <a:pt x="1493" y="45"/>
                </a:cubicBezTo>
                <a:cubicBezTo>
                  <a:pt x="1489" y="45"/>
                  <a:pt x="1489" y="45"/>
                  <a:pt x="1489" y="45"/>
                </a:cubicBezTo>
                <a:cubicBezTo>
                  <a:pt x="1490" y="44"/>
                  <a:pt x="1490" y="44"/>
                  <a:pt x="1490" y="44"/>
                </a:cubicBezTo>
                <a:cubicBezTo>
                  <a:pt x="1490" y="43"/>
                  <a:pt x="1490" y="43"/>
                  <a:pt x="1490" y="43"/>
                </a:cubicBezTo>
                <a:cubicBezTo>
                  <a:pt x="1491" y="42"/>
                  <a:pt x="1491" y="42"/>
                  <a:pt x="1491" y="42"/>
                </a:cubicBezTo>
                <a:cubicBezTo>
                  <a:pt x="1491" y="42"/>
                  <a:pt x="1491" y="42"/>
                  <a:pt x="1491" y="42"/>
                </a:cubicBezTo>
                <a:cubicBezTo>
                  <a:pt x="1490" y="41"/>
                  <a:pt x="1490" y="41"/>
                  <a:pt x="1490" y="41"/>
                </a:cubicBezTo>
                <a:cubicBezTo>
                  <a:pt x="1490" y="40"/>
                  <a:pt x="1490" y="40"/>
                  <a:pt x="1490" y="40"/>
                </a:cubicBezTo>
                <a:cubicBezTo>
                  <a:pt x="1491" y="40"/>
                  <a:pt x="1491" y="40"/>
                  <a:pt x="1491" y="40"/>
                </a:cubicBezTo>
                <a:cubicBezTo>
                  <a:pt x="1491" y="39"/>
                  <a:pt x="1491" y="39"/>
                  <a:pt x="1491" y="39"/>
                </a:cubicBezTo>
                <a:cubicBezTo>
                  <a:pt x="1491" y="39"/>
                  <a:pt x="1491" y="39"/>
                  <a:pt x="1491" y="39"/>
                </a:cubicBezTo>
                <a:cubicBezTo>
                  <a:pt x="1491" y="38"/>
                  <a:pt x="1491" y="38"/>
                  <a:pt x="1491" y="38"/>
                </a:cubicBezTo>
                <a:cubicBezTo>
                  <a:pt x="1491" y="38"/>
                  <a:pt x="1491" y="38"/>
                  <a:pt x="1491" y="38"/>
                </a:cubicBezTo>
                <a:cubicBezTo>
                  <a:pt x="1490" y="38"/>
                  <a:pt x="1490" y="38"/>
                  <a:pt x="1490" y="38"/>
                </a:cubicBezTo>
                <a:cubicBezTo>
                  <a:pt x="1490" y="37"/>
                  <a:pt x="1490" y="37"/>
                  <a:pt x="1490" y="37"/>
                </a:cubicBezTo>
                <a:cubicBezTo>
                  <a:pt x="1489" y="39"/>
                  <a:pt x="1489" y="39"/>
                  <a:pt x="1489" y="39"/>
                </a:cubicBezTo>
                <a:cubicBezTo>
                  <a:pt x="1489" y="39"/>
                  <a:pt x="1489" y="39"/>
                  <a:pt x="1489" y="39"/>
                </a:cubicBezTo>
                <a:cubicBezTo>
                  <a:pt x="1489" y="39"/>
                  <a:pt x="1489" y="39"/>
                  <a:pt x="1489" y="39"/>
                </a:cubicBezTo>
                <a:cubicBezTo>
                  <a:pt x="1489" y="39"/>
                  <a:pt x="1489" y="37"/>
                  <a:pt x="1488" y="38"/>
                </a:cubicBezTo>
                <a:cubicBezTo>
                  <a:pt x="1488" y="38"/>
                  <a:pt x="1485" y="41"/>
                  <a:pt x="1487" y="41"/>
                </a:cubicBezTo>
                <a:cubicBezTo>
                  <a:pt x="1488" y="41"/>
                  <a:pt x="1487" y="41"/>
                  <a:pt x="1487" y="41"/>
                </a:cubicBezTo>
                <a:cubicBezTo>
                  <a:pt x="1487" y="41"/>
                  <a:pt x="1485" y="41"/>
                  <a:pt x="1485" y="43"/>
                </a:cubicBezTo>
                <a:cubicBezTo>
                  <a:pt x="1485" y="43"/>
                  <a:pt x="1484" y="43"/>
                  <a:pt x="1484" y="43"/>
                </a:cubicBezTo>
                <a:cubicBezTo>
                  <a:pt x="1480" y="42"/>
                  <a:pt x="1480" y="42"/>
                  <a:pt x="1480" y="42"/>
                </a:cubicBezTo>
                <a:cubicBezTo>
                  <a:pt x="1480" y="41"/>
                  <a:pt x="1481" y="41"/>
                  <a:pt x="1481" y="40"/>
                </a:cubicBezTo>
                <a:cubicBezTo>
                  <a:pt x="1481" y="40"/>
                  <a:pt x="1484" y="38"/>
                  <a:pt x="1485" y="36"/>
                </a:cubicBezTo>
                <a:cubicBezTo>
                  <a:pt x="1485" y="36"/>
                  <a:pt x="1488" y="35"/>
                  <a:pt x="1486" y="34"/>
                </a:cubicBezTo>
                <a:cubicBezTo>
                  <a:pt x="1486" y="34"/>
                  <a:pt x="1486" y="33"/>
                  <a:pt x="1485" y="33"/>
                </a:cubicBezTo>
                <a:cubicBezTo>
                  <a:pt x="1485" y="33"/>
                  <a:pt x="1485" y="31"/>
                  <a:pt x="1484" y="32"/>
                </a:cubicBezTo>
                <a:cubicBezTo>
                  <a:pt x="1484" y="32"/>
                  <a:pt x="1485" y="31"/>
                  <a:pt x="1487" y="31"/>
                </a:cubicBezTo>
                <a:cubicBezTo>
                  <a:pt x="1487" y="31"/>
                  <a:pt x="1489" y="31"/>
                  <a:pt x="1487" y="30"/>
                </a:cubicBezTo>
                <a:cubicBezTo>
                  <a:pt x="1487" y="30"/>
                  <a:pt x="1486" y="30"/>
                  <a:pt x="1484" y="31"/>
                </a:cubicBezTo>
                <a:cubicBezTo>
                  <a:pt x="1484" y="31"/>
                  <a:pt x="1484" y="30"/>
                  <a:pt x="1483" y="30"/>
                </a:cubicBezTo>
                <a:cubicBezTo>
                  <a:pt x="1483" y="30"/>
                  <a:pt x="1480" y="29"/>
                  <a:pt x="1484" y="27"/>
                </a:cubicBezTo>
                <a:cubicBezTo>
                  <a:pt x="1484" y="27"/>
                  <a:pt x="1485" y="26"/>
                  <a:pt x="1484" y="27"/>
                </a:cubicBezTo>
                <a:cubicBezTo>
                  <a:pt x="1484" y="27"/>
                  <a:pt x="1480" y="27"/>
                  <a:pt x="1482" y="31"/>
                </a:cubicBezTo>
                <a:cubicBezTo>
                  <a:pt x="1482" y="32"/>
                  <a:pt x="1482" y="32"/>
                  <a:pt x="1482" y="32"/>
                </a:cubicBezTo>
                <a:cubicBezTo>
                  <a:pt x="1482" y="32"/>
                  <a:pt x="1481" y="32"/>
                  <a:pt x="1479" y="32"/>
                </a:cubicBezTo>
                <a:cubicBezTo>
                  <a:pt x="1479" y="32"/>
                  <a:pt x="1479" y="32"/>
                  <a:pt x="1479" y="32"/>
                </a:cubicBezTo>
                <a:cubicBezTo>
                  <a:pt x="1478" y="32"/>
                  <a:pt x="1478" y="32"/>
                  <a:pt x="1478" y="32"/>
                </a:cubicBezTo>
                <a:cubicBezTo>
                  <a:pt x="1478" y="32"/>
                  <a:pt x="1478" y="30"/>
                  <a:pt x="1476" y="30"/>
                </a:cubicBezTo>
                <a:cubicBezTo>
                  <a:pt x="1476" y="30"/>
                  <a:pt x="1475" y="28"/>
                  <a:pt x="1474" y="28"/>
                </a:cubicBezTo>
                <a:cubicBezTo>
                  <a:pt x="1474" y="28"/>
                  <a:pt x="1474" y="26"/>
                  <a:pt x="1473" y="26"/>
                </a:cubicBezTo>
                <a:cubicBezTo>
                  <a:pt x="1473" y="26"/>
                  <a:pt x="1469" y="27"/>
                  <a:pt x="1470" y="31"/>
                </a:cubicBezTo>
                <a:cubicBezTo>
                  <a:pt x="1470" y="32"/>
                  <a:pt x="1470" y="32"/>
                  <a:pt x="1470" y="32"/>
                </a:cubicBezTo>
                <a:cubicBezTo>
                  <a:pt x="1470" y="32"/>
                  <a:pt x="1470" y="34"/>
                  <a:pt x="1469" y="35"/>
                </a:cubicBezTo>
                <a:cubicBezTo>
                  <a:pt x="1469" y="35"/>
                  <a:pt x="1467" y="36"/>
                  <a:pt x="1466" y="38"/>
                </a:cubicBezTo>
                <a:cubicBezTo>
                  <a:pt x="1465" y="43"/>
                  <a:pt x="1465" y="43"/>
                  <a:pt x="1465" y="43"/>
                </a:cubicBezTo>
                <a:cubicBezTo>
                  <a:pt x="1465" y="43"/>
                  <a:pt x="1465" y="43"/>
                  <a:pt x="1465" y="43"/>
                </a:cubicBezTo>
                <a:cubicBezTo>
                  <a:pt x="1465" y="43"/>
                  <a:pt x="1465" y="43"/>
                  <a:pt x="1465" y="43"/>
                </a:cubicBezTo>
                <a:cubicBezTo>
                  <a:pt x="1440" y="35"/>
                  <a:pt x="1411" y="25"/>
                  <a:pt x="1377" y="10"/>
                </a:cubicBezTo>
                <a:cubicBezTo>
                  <a:pt x="1030" y="6"/>
                  <a:pt x="1030" y="6"/>
                  <a:pt x="1030" y="6"/>
                </a:cubicBezTo>
                <a:cubicBezTo>
                  <a:pt x="1029" y="0"/>
                  <a:pt x="1029" y="0"/>
                  <a:pt x="1029" y="0"/>
                </a:cubicBezTo>
                <a:cubicBezTo>
                  <a:pt x="794" y="3"/>
                  <a:pt x="794" y="3"/>
                  <a:pt x="794" y="3"/>
                </a:cubicBezTo>
                <a:cubicBezTo>
                  <a:pt x="559" y="0"/>
                  <a:pt x="559" y="0"/>
                  <a:pt x="559" y="0"/>
                </a:cubicBezTo>
                <a:cubicBezTo>
                  <a:pt x="558" y="6"/>
                  <a:pt x="558" y="6"/>
                  <a:pt x="558" y="6"/>
                </a:cubicBezTo>
                <a:cubicBezTo>
                  <a:pt x="211" y="10"/>
                  <a:pt x="211" y="10"/>
                  <a:pt x="211" y="10"/>
                </a:cubicBezTo>
                <a:cubicBezTo>
                  <a:pt x="179" y="24"/>
                  <a:pt x="151" y="34"/>
                  <a:pt x="127" y="42"/>
                </a:cubicBezTo>
                <a:cubicBezTo>
                  <a:pt x="126" y="38"/>
                  <a:pt x="126" y="38"/>
                  <a:pt x="126" y="38"/>
                </a:cubicBezTo>
                <a:cubicBezTo>
                  <a:pt x="125" y="36"/>
                  <a:pt x="123" y="35"/>
                  <a:pt x="123" y="35"/>
                </a:cubicBezTo>
                <a:cubicBezTo>
                  <a:pt x="122" y="34"/>
                  <a:pt x="122" y="32"/>
                  <a:pt x="122" y="32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3" y="27"/>
                  <a:pt x="119" y="26"/>
                  <a:pt x="119" y="26"/>
                </a:cubicBezTo>
                <a:cubicBezTo>
                  <a:pt x="118" y="26"/>
                  <a:pt x="118" y="28"/>
                  <a:pt x="118" y="28"/>
                </a:cubicBezTo>
                <a:cubicBezTo>
                  <a:pt x="117" y="28"/>
                  <a:pt x="116" y="30"/>
                  <a:pt x="116" y="30"/>
                </a:cubicBezTo>
                <a:cubicBezTo>
                  <a:pt x="114" y="30"/>
                  <a:pt x="114" y="32"/>
                  <a:pt x="114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1" y="32"/>
                  <a:pt x="110" y="32"/>
                  <a:pt x="110" y="32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2" y="27"/>
                  <a:pt x="108" y="27"/>
                  <a:pt x="108" y="27"/>
                </a:cubicBezTo>
                <a:cubicBezTo>
                  <a:pt x="107" y="26"/>
                  <a:pt x="108" y="27"/>
                  <a:pt x="108" y="27"/>
                </a:cubicBezTo>
                <a:cubicBezTo>
                  <a:pt x="112" y="29"/>
                  <a:pt x="109" y="30"/>
                  <a:pt x="109" y="30"/>
                </a:cubicBezTo>
                <a:cubicBezTo>
                  <a:pt x="108" y="30"/>
                  <a:pt x="108" y="31"/>
                  <a:pt x="108" y="31"/>
                </a:cubicBezTo>
                <a:cubicBezTo>
                  <a:pt x="106" y="30"/>
                  <a:pt x="105" y="30"/>
                  <a:pt x="105" y="30"/>
                </a:cubicBezTo>
                <a:cubicBezTo>
                  <a:pt x="103" y="31"/>
                  <a:pt x="105" y="31"/>
                  <a:pt x="105" y="31"/>
                </a:cubicBezTo>
                <a:cubicBezTo>
                  <a:pt x="107" y="31"/>
                  <a:pt x="108" y="32"/>
                  <a:pt x="108" y="32"/>
                </a:cubicBezTo>
                <a:cubicBezTo>
                  <a:pt x="107" y="31"/>
                  <a:pt x="107" y="33"/>
                  <a:pt x="107" y="33"/>
                </a:cubicBezTo>
                <a:cubicBezTo>
                  <a:pt x="106" y="33"/>
                  <a:pt x="106" y="34"/>
                  <a:pt x="106" y="34"/>
                </a:cubicBezTo>
                <a:cubicBezTo>
                  <a:pt x="105" y="35"/>
                  <a:pt x="107" y="36"/>
                  <a:pt x="107" y="36"/>
                </a:cubicBezTo>
                <a:cubicBezTo>
                  <a:pt x="108" y="38"/>
                  <a:pt x="111" y="40"/>
                  <a:pt x="111" y="40"/>
                </a:cubicBezTo>
                <a:cubicBezTo>
                  <a:pt x="111" y="41"/>
                  <a:pt x="112" y="41"/>
                  <a:pt x="112" y="4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43"/>
                  <a:pt x="107" y="43"/>
                  <a:pt x="107" y="43"/>
                </a:cubicBezTo>
                <a:cubicBezTo>
                  <a:pt x="107" y="41"/>
                  <a:pt x="105" y="41"/>
                  <a:pt x="105" y="41"/>
                </a:cubicBezTo>
                <a:cubicBezTo>
                  <a:pt x="105" y="41"/>
                  <a:pt x="104" y="41"/>
                  <a:pt x="106" y="41"/>
                </a:cubicBezTo>
                <a:cubicBezTo>
                  <a:pt x="107" y="41"/>
                  <a:pt x="104" y="38"/>
                  <a:pt x="104" y="38"/>
                </a:cubicBezTo>
                <a:cubicBezTo>
                  <a:pt x="103" y="37"/>
                  <a:pt x="103" y="39"/>
                  <a:pt x="103" y="39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2" y="44"/>
                  <a:pt x="102" y="44"/>
                  <a:pt x="103" y="45"/>
                </a:cubicBezTo>
                <a:cubicBezTo>
                  <a:pt x="99" y="45"/>
                  <a:pt x="99" y="45"/>
                  <a:pt x="99" y="45"/>
                </a:cubicBezTo>
                <a:cubicBezTo>
                  <a:pt x="99" y="44"/>
                  <a:pt x="98" y="45"/>
                  <a:pt x="98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3"/>
                  <a:pt x="97" y="43"/>
                  <a:pt x="97" y="43"/>
                </a:cubicBezTo>
                <a:cubicBezTo>
                  <a:pt x="96" y="42"/>
                  <a:pt x="96" y="42"/>
                  <a:pt x="96" y="42"/>
                </a:cubicBezTo>
                <a:cubicBezTo>
                  <a:pt x="95" y="41"/>
                  <a:pt x="95" y="41"/>
                  <a:pt x="95" y="41"/>
                </a:cubicBezTo>
                <a:cubicBezTo>
                  <a:pt x="93" y="40"/>
                  <a:pt x="93" y="40"/>
                  <a:pt x="93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1" y="42"/>
                  <a:pt x="91" y="42"/>
                  <a:pt x="91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4" y="43"/>
                  <a:pt x="93" y="44"/>
                  <a:pt x="93" y="44"/>
                </a:cubicBezTo>
                <a:cubicBezTo>
                  <a:pt x="93" y="45"/>
                  <a:pt x="93" y="46"/>
                  <a:pt x="94" y="47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6"/>
                  <a:pt x="90" y="46"/>
                  <a:pt x="90" y="46"/>
                </a:cubicBezTo>
                <a:cubicBezTo>
                  <a:pt x="90" y="47"/>
                  <a:pt x="90" y="47"/>
                  <a:pt x="90" y="47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8" y="45"/>
                  <a:pt x="88" y="45"/>
                </a:cubicBezTo>
                <a:cubicBezTo>
                  <a:pt x="88" y="45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5" y="42"/>
                  <a:pt x="85" y="42"/>
                  <a:pt x="85" y="42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1"/>
                  <a:pt x="84" y="41"/>
                  <a:pt x="84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4" y="45"/>
                  <a:pt x="84" y="43"/>
                  <a:pt x="84" y="43"/>
                </a:cubicBezTo>
                <a:cubicBezTo>
                  <a:pt x="85" y="44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4" y="47"/>
                  <a:pt x="84" y="47"/>
                  <a:pt x="84" y="47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2" y="49"/>
                  <a:pt x="82" y="49"/>
                  <a:pt x="82" y="49"/>
                </a:cubicBezTo>
                <a:cubicBezTo>
                  <a:pt x="81" y="47"/>
                  <a:pt x="80" y="48"/>
                  <a:pt x="80" y="48"/>
                </a:cubicBezTo>
                <a:cubicBezTo>
                  <a:pt x="80" y="47"/>
                  <a:pt x="78" y="46"/>
                  <a:pt x="78" y="46"/>
                </a:cubicBezTo>
                <a:cubicBezTo>
                  <a:pt x="77" y="45"/>
                  <a:pt x="77" y="43"/>
                  <a:pt x="77" y="43"/>
                </a:cubicBezTo>
                <a:cubicBezTo>
                  <a:pt x="77" y="42"/>
                  <a:pt x="76" y="43"/>
                  <a:pt x="76" y="43"/>
                </a:cubicBezTo>
                <a:cubicBezTo>
                  <a:pt x="75" y="42"/>
                  <a:pt x="75" y="42"/>
                  <a:pt x="75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4" y="44"/>
                  <a:pt x="74" y="44"/>
                  <a:pt x="74" y="44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6" y="46"/>
                  <a:pt x="75" y="47"/>
                  <a:pt x="75" y="47"/>
                </a:cubicBezTo>
                <a:cubicBezTo>
                  <a:pt x="75" y="48"/>
                  <a:pt x="75" y="49"/>
                  <a:pt x="76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3" y="49"/>
                  <a:pt x="73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49"/>
                  <a:pt x="71" y="48"/>
                  <a:pt x="71" y="48"/>
                </a:cubicBezTo>
                <a:cubicBezTo>
                  <a:pt x="71" y="48"/>
                  <a:pt x="70" y="47"/>
                  <a:pt x="70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5"/>
                  <a:pt x="69" y="45"/>
                  <a:pt x="69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3"/>
                  <a:pt x="67" y="44"/>
                  <a:pt x="67" y="44"/>
                </a:cubicBezTo>
                <a:cubicBezTo>
                  <a:pt x="67" y="43"/>
                  <a:pt x="67" y="43"/>
                  <a:pt x="67" y="43"/>
                </a:cubicBezTo>
                <a:cubicBezTo>
                  <a:pt x="66" y="44"/>
                  <a:pt x="66" y="44"/>
                  <a:pt x="66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6"/>
                  <a:pt x="65" y="46"/>
                  <a:pt x="65" y="46"/>
                </a:cubicBezTo>
                <a:cubicBezTo>
                  <a:pt x="66" y="46"/>
                  <a:pt x="66" y="46"/>
                  <a:pt x="66" y="46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7"/>
                  <a:pt x="67" y="49"/>
                  <a:pt x="67" y="49"/>
                </a:cubicBezTo>
                <a:cubicBezTo>
                  <a:pt x="66" y="49"/>
                  <a:pt x="67" y="50"/>
                  <a:pt x="67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3" y="51"/>
                  <a:pt x="63" y="51"/>
                </a:cubicBezTo>
                <a:cubicBezTo>
                  <a:pt x="63" y="50"/>
                  <a:pt x="63" y="50"/>
                  <a:pt x="63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49"/>
                  <a:pt x="60" y="48"/>
                  <a:pt x="60" y="48"/>
                </a:cubicBezTo>
                <a:cubicBezTo>
                  <a:pt x="60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7" y="44"/>
                  <a:pt x="57" y="44"/>
                  <a:pt x="57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4"/>
                  <a:pt x="56" y="44"/>
                  <a:pt x="56" y="44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48"/>
                  <a:pt x="56" y="49"/>
                  <a:pt x="56" y="49"/>
                </a:cubicBezTo>
                <a:cubicBezTo>
                  <a:pt x="56" y="50"/>
                  <a:pt x="56" y="51"/>
                  <a:pt x="57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0"/>
                  <a:pt x="50" y="49"/>
                  <a:pt x="50" y="49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7"/>
                  <a:pt x="49" y="47"/>
                  <a:pt x="49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8" y="49"/>
                  <a:pt x="47" y="50"/>
                  <a:pt x="47" y="50"/>
                </a:cubicBezTo>
                <a:cubicBezTo>
                  <a:pt x="46" y="51"/>
                  <a:pt x="46" y="51"/>
                  <a:pt x="46" y="5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3"/>
                  <a:pt x="47" y="53"/>
                  <a:pt x="47" y="53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3"/>
                  <a:pt x="43" y="54"/>
                  <a:pt x="43" y="54"/>
                </a:cubicBezTo>
                <a:cubicBezTo>
                  <a:pt x="42" y="52"/>
                  <a:pt x="40" y="51"/>
                  <a:pt x="40" y="51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49"/>
                  <a:pt x="40" y="49"/>
                  <a:pt x="40" y="49"/>
                </a:cubicBezTo>
                <a:cubicBezTo>
                  <a:pt x="39" y="48"/>
                  <a:pt x="39" y="48"/>
                  <a:pt x="39" y="48"/>
                </a:cubicBezTo>
                <a:cubicBezTo>
                  <a:pt x="37" y="46"/>
                  <a:pt x="36" y="48"/>
                  <a:pt x="36" y="48"/>
                </a:cubicBezTo>
                <a:cubicBezTo>
                  <a:pt x="35" y="48"/>
                  <a:pt x="36" y="49"/>
                  <a:pt x="36" y="49"/>
                </a:cubicBezTo>
                <a:cubicBezTo>
                  <a:pt x="36" y="50"/>
                  <a:pt x="36" y="50"/>
                  <a:pt x="36" y="50"/>
                </a:cubicBezTo>
                <a:cubicBezTo>
                  <a:pt x="38" y="50"/>
                  <a:pt x="38" y="52"/>
                  <a:pt x="38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5"/>
                  <a:pt x="37" y="55"/>
                  <a:pt x="37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4" y="54"/>
                  <a:pt x="31" y="52"/>
                  <a:pt x="31" y="52"/>
                </a:cubicBezTo>
                <a:cubicBezTo>
                  <a:pt x="31" y="51"/>
                  <a:pt x="29" y="49"/>
                  <a:pt x="29" y="49"/>
                </a:cubicBezTo>
                <a:cubicBezTo>
                  <a:pt x="30" y="48"/>
                  <a:pt x="28" y="47"/>
                  <a:pt x="28" y="47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5" y="48"/>
                  <a:pt x="25" y="49"/>
                  <a:pt x="25" y="49"/>
                </a:cubicBezTo>
                <a:cubicBezTo>
                  <a:pt x="25" y="50"/>
                  <a:pt x="26" y="51"/>
                  <a:pt x="26" y="51"/>
                </a:cubicBezTo>
                <a:cubicBezTo>
                  <a:pt x="26" y="52"/>
                  <a:pt x="27" y="51"/>
                  <a:pt x="27" y="51"/>
                </a:cubicBezTo>
                <a:cubicBezTo>
                  <a:pt x="28" y="51"/>
                  <a:pt x="27" y="53"/>
                  <a:pt x="27" y="53"/>
                </a:cubicBezTo>
                <a:cubicBezTo>
                  <a:pt x="27" y="53"/>
                  <a:pt x="27" y="55"/>
                  <a:pt x="27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5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2" y="54"/>
                  <a:pt x="22" y="54"/>
                  <a:pt x="22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0"/>
                  <a:pt x="19" y="50"/>
                  <a:pt x="19" y="50"/>
                </a:cubicBezTo>
                <a:cubicBezTo>
                  <a:pt x="19" y="49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5" y="48"/>
                  <a:pt x="15" y="49"/>
                  <a:pt x="15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2"/>
                  <a:pt x="16" y="52"/>
                  <a:pt x="16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7" y="57"/>
                </a:cubicBezTo>
                <a:cubicBezTo>
                  <a:pt x="18" y="59"/>
                  <a:pt x="18" y="59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6"/>
                  <a:pt x="13" y="55"/>
                  <a:pt x="13" y="55"/>
                </a:cubicBezTo>
                <a:cubicBezTo>
                  <a:pt x="13" y="54"/>
                  <a:pt x="13" y="53"/>
                  <a:pt x="13" y="53"/>
                </a:cubicBezTo>
                <a:cubicBezTo>
                  <a:pt x="14" y="51"/>
                  <a:pt x="12" y="52"/>
                  <a:pt x="12" y="52"/>
                </a:cubicBezTo>
                <a:cubicBezTo>
                  <a:pt x="11" y="51"/>
                  <a:pt x="10" y="52"/>
                  <a:pt x="10" y="52"/>
                </a:cubicBezTo>
                <a:cubicBezTo>
                  <a:pt x="9" y="51"/>
                  <a:pt x="9" y="52"/>
                  <a:pt x="9" y="52"/>
                </a:cubicBezTo>
                <a:cubicBezTo>
                  <a:pt x="8" y="52"/>
                  <a:pt x="8" y="53"/>
                  <a:pt x="8" y="53"/>
                </a:cubicBezTo>
                <a:cubicBezTo>
                  <a:pt x="7" y="55"/>
                  <a:pt x="7" y="53"/>
                  <a:pt x="7" y="53"/>
                </a:cubicBezTo>
                <a:cubicBezTo>
                  <a:pt x="7" y="50"/>
                  <a:pt x="6" y="51"/>
                  <a:pt x="6" y="51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1"/>
                  <a:pt x="4" y="51"/>
                  <a:pt x="4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1"/>
                  <a:pt x="4" y="52"/>
                  <a:pt x="4" y="52"/>
                </a:cubicBezTo>
                <a:cubicBezTo>
                  <a:pt x="4" y="52"/>
                  <a:pt x="4" y="53"/>
                  <a:pt x="3" y="53"/>
                </a:cubicBezTo>
                <a:cubicBezTo>
                  <a:pt x="3" y="52"/>
                  <a:pt x="2" y="52"/>
                  <a:pt x="2" y="52"/>
                </a:cubicBezTo>
                <a:cubicBezTo>
                  <a:pt x="1" y="51"/>
                  <a:pt x="1" y="52"/>
                  <a:pt x="1" y="52"/>
                </a:cubicBezTo>
                <a:cubicBezTo>
                  <a:pt x="0" y="52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8"/>
                  <a:pt x="3" y="60"/>
                  <a:pt x="3" y="60"/>
                </a:cubicBezTo>
                <a:cubicBezTo>
                  <a:pt x="2" y="60"/>
                  <a:pt x="2" y="64"/>
                  <a:pt x="2" y="64"/>
                </a:cubicBezTo>
                <a:cubicBezTo>
                  <a:pt x="2" y="66"/>
                  <a:pt x="3" y="66"/>
                  <a:pt x="3" y="66"/>
                </a:cubicBezTo>
                <a:cubicBezTo>
                  <a:pt x="3" y="67"/>
                  <a:pt x="3" y="67"/>
                  <a:pt x="3" y="67"/>
                </a:cubicBezTo>
                <a:cubicBezTo>
                  <a:pt x="3" y="68"/>
                  <a:pt x="5" y="69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6" y="70"/>
                  <a:pt x="6" y="72"/>
                  <a:pt x="6" y="72"/>
                </a:cubicBezTo>
                <a:cubicBezTo>
                  <a:pt x="5" y="74"/>
                  <a:pt x="7" y="74"/>
                  <a:pt x="7" y="74"/>
                </a:cubicBezTo>
                <a:cubicBezTo>
                  <a:pt x="6" y="75"/>
                  <a:pt x="7" y="77"/>
                  <a:pt x="7" y="77"/>
                </a:cubicBezTo>
                <a:cubicBezTo>
                  <a:pt x="5" y="78"/>
                  <a:pt x="5" y="79"/>
                  <a:pt x="5" y="79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8"/>
                  <a:pt x="2" y="80"/>
                  <a:pt x="2" y="80"/>
                </a:cubicBezTo>
                <a:cubicBezTo>
                  <a:pt x="1" y="82"/>
                  <a:pt x="3" y="83"/>
                  <a:pt x="3" y="83"/>
                </a:cubicBezTo>
                <a:cubicBezTo>
                  <a:pt x="3" y="84"/>
                  <a:pt x="4" y="85"/>
                  <a:pt x="4" y="85"/>
                </a:cubicBezTo>
                <a:cubicBezTo>
                  <a:pt x="7" y="90"/>
                  <a:pt x="16" y="88"/>
                  <a:pt x="16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64" y="135"/>
                  <a:pt x="102" y="115"/>
                  <a:pt x="102" y="115"/>
                </a:cubicBezTo>
                <a:cubicBezTo>
                  <a:pt x="102" y="156"/>
                  <a:pt x="102" y="156"/>
                  <a:pt x="102" y="156"/>
                </a:cubicBezTo>
                <a:cubicBezTo>
                  <a:pt x="533" y="156"/>
                  <a:pt x="533" y="156"/>
                  <a:pt x="533" y="156"/>
                </a:cubicBezTo>
                <a:cubicBezTo>
                  <a:pt x="1055" y="156"/>
                  <a:pt x="1055" y="156"/>
                  <a:pt x="1055" y="156"/>
                </a:cubicBezTo>
                <a:cubicBezTo>
                  <a:pt x="1486" y="156"/>
                  <a:pt x="1486" y="156"/>
                  <a:pt x="1486" y="156"/>
                </a:cubicBezTo>
                <a:cubicBezTo>
                  <a:pt x="1486" y="115"/>
                  <a:pt x="1486" y="115"/>
                  <a:pt x="1486" y="115"/>
                </a:cubicBezTo>
                <a:cubicBezTo>
                  <a:pt x="1486" y="115"/>
                  <a:pt x="1525" y="135"/>
                  <a:pt x="1573" y="86"/>
                </a:cubicBezTo>
                <a:cubicBezTo>
                  <a:pt x="1574" y="86"/>
                  <a:pt x="1574" y="86"/>
                  <a:pt x="1574" y="86"/>
                </a:cubicBezTo>
                <a:cubicBezTo>
                  <a:pt x="1575" y="85"/>
                  <a:pt x="1575" y="85"/>
                  <a:pt x="1575" y="85"/>
                </a:cubicBezTo>
                <a:cubicBezTo>
                  <a:pt x="1575" y="84"/>
                  <a:pt x="1575" y="84"/>
                  <a:pt x="1576" y="84"/>
                </a:cubicBezTo>
                <a:cubicBezTo>
                  <a:pt x="1575" y="85"/>
                  <a:pt x="1575" y="85"/>
                  <a:pt x="1575" y="85"/>
                </a:cubicBezTo>
                <a:cubicBezTo>
                  <a:pt x="1576" y="88"/>
                  <a:pt x="1576" y="88"/>
                  <a:pt x="1576" y="88"/>
                </a:cubicBezTo>
                <a:cubicBezTo>
                  <a:pt x="1576" y="88"/>
                  <a:pt x="1585" y="90"/>
                  <a:pt x="1588" y="85"/>
                </a:cubicBezTo>
                <a:cubicBezTo>
                  <a:pt x="1588" y="85"/>
                  <a:pt x="1589" y="84"/>
                  <a:pt x="1589" y="83"/>
                </a:cubicBezTo>
                <a:cubicBezTo>
                  <a:pt x="1589" y="83"/>
                  <a:pt x="1591" y="82"/>
                  <a:pt x="1590" y="80"/>
                </a:cubicBezTo>
                <a:cubicBezTo>
                  <a:pt x="1590" y="80"/>
                  <a:pt x="1590" y="78"/>
                  <a:pt x="1588" y="79"/>
                </a:cubicBezTo>
                <a:cubicBezTo>
                  <a:pt x="1588" y="79"/>
                  <a:pt x="1587" y="80"/>
                  <a:pt x="1587" y="79"/>
                </a:cubicBezTo>
                <a:cubicBezTo>
                  <a:pt x="1587" y="79"/>
                  <a:pt x="1587" y="78"/>
                  <a:pt x="1585" y="77"/>
                </a:cubicBezTo>
                <a:cubicBezTo>
                  <a:pt x="1585" y="77"/>
                  <a:pt x="1586" y="75"/>
                  <a:pt x="1585" y="74"/>
                </a:cubicBezTo>
                <a:cubicBezTo>
                  <a:pt x="1585" y="74"/>
                  <a:pt x="1587" y="74"/>
                  <a:pt x="1586" y="72"/>
                </a:cubicBezTo>
                <a:cubicBezTo>
                  <a:pt x="1586" y="72"/>
                  <a:pt x="1586" y="69"/>
                  <a:pt x="1585" y="68"/>
                </a:cubicBezTo>
                <a:cubicBezTo>
                  <a:pt x="1585" y="68"/>
                  <a:pt x="1589" y="69"/>
                  <a:pt x="1589" y="67"/>
                </a:cubicBezTo>
                <a:cubicBezTo>
                  <a:pt x="1589" y="66"/>
                  <a:pt x="1589" y="66"/>
                  <a:pt x="1589" y="66"/>
                </a:cubicBezTo>
                <a:cubicBezTo>
                  <a:pt x="1589" y="66"/>
                  <a:pt x="1590" y="66"/>
                  <a:pt x="1590" y="64"/>
                </a:cubicBezTo>
                <a:cubicBezTo>
                  <a:pt x="1590" y="64"/>
                  <a:pt x="1590" y="60"/>
                  <a:pt x="1589" y="60"/>
                </a:cubicBezTo>
                <a:cubicBezTo>
                  <a:pt x="1589" y="60"/>
                  <a:pt x="1591" y="58"/>
                  <a:pt x="1591" y="56"/>
                </a:cubicBezTo>
                <a:cubicBezTo>
                  <a:pt x="1590" y="55"/>
                  <a:pt x="1590" y="55"/>
                  <a:pt x="1590" y="55"/>
                </a:cubicBezTo>
                <a:cubicBezTo>
                  <a:pt x="1591" y="55"/>
                  <a:pt x="1591" y="55"/>
                  <a:pt x="1591" y="55"/>
                </a:cubicBezTo>
                <a:cubicBezTo>
                  <a:pt x="1591" y="55"/>
                  <a:pt x="1591" y="55"/>
                  <a:pt x="1591" y="55"/>
                </a:cubicBezTo>
                <a:cubicBezTo>
                  <a:pt x="1592" y="55"/>
                  <a:pt x="1592" y="55"/>
                  <a:pt x="1592" y="55"/>
                </a:cubicBezTo>
                <a:cubicBezTo>
                  <a:pt x="1592" y="54"/>
                  <a:pt x="1592" y="54"/>
                  <a:pt x="1592" y="54"/>
                </a:cubicBezTo>
                <a:lnTo>
                  <a:pt x="1592" y="53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Rectangle 459"/>
          <p:cNvSpPr>
            <a:spLocks noChangeArrowheads="1"/>
          </p:cNvSpPr>
          <p:nvPr/>
        </p:nvSpPr>
        <p:spPr bwMode="auto">
          <a:xfrm>
            <a:off x="439738" y="3722688"/>
            <a:ext cx="3646487" cy="168275"/>
          </a:xfrm>
          <a:prstGeom prst="rect">
            <a:avLst/>
          </a:pr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343" name="Freeform 460"/>
          <p:cNvSpPr>
            <a:spLocks noChangeArrowheads="1"/>
          </p:cNvSpPr>
          <p:nvPr/>
        </p:nvSpPr>
        <p:spPr bwMode="auto">
          <a:xfrm>
            <a:off x="185738" y="3225800"/>
            <a:ext cx="4154487" cy="601663"/>
          </a:xfrm>
          <a:custGeom>
            <a:avLst/>
            <a:gdLst>
              <a:gd name="T0" fmla="*/ 2147483646 w 1432"/>
              <a:gd name="T1" fmla="*/ 2147483646 h 286"/>
              <a:gd name="T2" fmla="*/ 2147483646 w 1432"/>
              <a:gd name="T3" fmla="*/ 2147483646 h 286"/>
              <a:gd name="T4" fmla="*/ 2147483646 w 1432"/>
              <a:gd name="T5" fmla="*/ 2147483646 h 286"/>
              <a:gd name="T6" fmla="*/ 2147483646 w 1432"/>
              <a:gd name="T7" fmla="*/ 2147483646 h 286"/>
              <a:gd name="T8" fmla="*/ 2147483646 w 1432"/>
              <a:gd name="T9" fmla="*/ 2147483646 h 286"/>
              <a:gd name="T10" fmla="*/ 2147483646 w 1432"/>
              <a:gd name="T11" fmla="*/ 2147483646 h 286"/>
              <a:gd name="T12" fmla="*/ 2147483646 w 1432"/>
              <a:gd name="T13" fmla="*/ 2147483646 h 286"/>
              <a:gd name="T14" fmla="*/ 2147483646 w 1432"/>
              <a:gd name="T15" fmla="*/ 2147483646 h 286"/>
              <a:gd name="T16" fmla="*/ 2147483646 w 1432"/>
              <a:gd name="T17" fmla="*/ 2147483646 h 286"/>
              <a:gd name="T18" fmla="*/ 2147483646 w 1432"/>
              <a:gd name="T19" fmla="*/ 2147483646 h 286"/>
              <a:gd name="T20" fmla="*/ 2147483646 w 1432"/>
              <a:gd name="T21" fmla="*/ 2147483646 h 286"/>
              <a:gd name="T22" fmla="*/ 2147483646 w 1432"/>
              <a:gd name="T23" fmla="*/ 2147483646 h 286"/>
              <a:gd name="T24" fmla="*/ 2147483646 w 1432"/>
              <a:gd name="T25" fmla="*/ 2147483646 h 286"/>
              <a:gd name="T26" fmla="*/ 2147483646 w 1432"/>
              <a:gd name="T27" fmla="*/ 2147483646 h 286"/>
              <a:gd name="T28" fmla="*/ 2147483646 w 1432"/>
              <a:gd name="T29" fmla="*/ 2147483646 h 286"/>
              <a:gd name="T30" fmla="*/ 2147483646 w 1432"/>
              <a:gd name="T31" fmla="*/ 2147483646 h 286"/>
              <a:gd name="T32" fmla="*/ 2147483646 w 1432"/>
              <a:gd name="T33" fmla="*/ 2147483646 h 286"/>
              <a:gd name="T34" fmla="*/ 2147483646 w 1432"/>
              <a:gd name="T35" fmla="*/ 2147483646 h 286"/>
              <a:gd name="T36" fmla="*/ 2147483646 w 1432"/>
              <a:gd name="T37" fmla="*/ 2147483646 h 286"/>
              <a:gd name="T38" fmla="*/ 2147483646 w 1432"/>
              <a:gd name="T39" fmla="*/ 2147483646 h 286"/>
              <a:gd name="T40" fmla="*/ 2147483646 w 1432"/>
              <a:gd name="T41" fmla="*/ 2147483646 h 286"/>
              <a:gd name="T42" fmla="*/ 2147483646 w 1432"/>
              <a:gd name="T43" fmla="*/ 2147483646 h 286"/>
              <a:gd name="T44" fmla="*/ 2147483646 w 1432"/>
              <a:gd name="T45" fmla="*/ 2147483646 h 286"/>
              <a:gd name="T46" fmla="*/ 2147483646 w 1432"/>
              <a:gd name="T47" fmla="*/ 2147483646 h 286"/>
              <a:gd name="T48" fmla="*/ 2147483646 w 1432"/>
              <a:gd name="T49" fmla="*/ 2147483646 h 286"/>
              <a:gd name="T50" fmla="*/ 2147483646 w 1432"/>
              <a:gd name="T51" fmla="*/ 2147483646 h 286"/>
              <a:gd name="T52" fmla="*/ 2147483646 w 1432"/>
              <a:gd name="T53" fmla="*/ 2147483646 h 286"/>
              <a:gd name="T54" fmla="*/ 2147483646 w 1432"/>
              <a:gd name="T55" fmla="*/ 2147483646 h 286"/>
              <a:gd name="T56" fmla="*/ 2147483646 w 1432"/>
              <a:gd name="T57" fmla="*/ 2147483646 h 286"/>
              <a:gd name="T58" fmla="*/ 2147483646 w 1432"/>
              <a:gd name="T59" fmla="*/ 2147483646 h 286"/>
              <a:gd name="T60" fmla="*/ 2147483646 w 1432"/>
              <a:gd name="T61" fmla="*/ 2147483646 h 286"/>
              <a:gd name="T62" fmla="*/ 2147483646 w 1432"/>
              <a:gd name="T63" fmla="*/ 2147483646 h 286"/>
              <a:gd name="T64" fmla="*/ 2147483646 w 1432"/>
              <a:gd name="T65" fmla="*/ 2147483646 h 286"/>
              <a:gd name="T66" fmla="*/ 2147483646 w 1432"/>
              <a:gd name="T67" fmla="*/ 2147483646 h 286"/>
              <a:gd name="T68" fmla="*/ 2147483646 w 1432"/>
              <a:gd name="T69" fmla="*/ 2147483646 h 286"/>
              <a:gd name="T70" fmla="*/ 2147483646 w 1432"/>
              <a:gd name="T71" fmla="*/ 2147483646 h 286"/>
              <a:gd name="T72" fmla="*/ 2147483646 w 1432"/>
              <a:gd name="T73" fmla="*/ 2147483646 h 286"/>
              <a:gd name="T74" fmla="*/ 2147483646 w 1432"/>
              <a:gd name="T75" fmla="*/ 2147483646 h 286"/>
              <a:gd name="T76" fmla="*/ 2147483646 w 1432"/>
              <a:gd name="T77" fmla="*/ 2147483646 h 286"/>
              <a:gd name="T78" fmla="*/ 2147483646 w 1432"/>
              <a:gd name="T79" fmla="*/ 2147483646 h 286"/>
              <a:gd name="T80" fmla="*/ 2147483646 w 1432"/>
              <a:gd name="T81" fmla="*/ 2147483646 h 286"/>
              <a:gd name="T82" fmla="*/ 2147483646 w 1432"/>
              <a:gd name="T83" fmla="*/ 2147483646 h 286"/>
              <a:gd name="T84" fmla="*/ 2147483646 w 1432"/>
              <a:gd name="T85" fmla="*/ 2147483646 h 286"/>
              <a:gd name="T86" fmla="*/ 2147483646 w 1432"/>
              <a:gd name="T87" fmla="*/ 2147483646 h 286"/>
              <a:gd name="T88" fmla="*/ 2147483646 w 1432"/>
              <a:gd name="T89" fmla="*/ 2147483646 h 286"/>
              <a:gd name="T90" fmla="*/ 2147483646 w 1432"/>
              <a:gd name="T91" fmla="*/ 2147483646 h 286"/>
              <a:gd name="T92" fmla="*/ 2147483646 w 1432"/>
              <a:gd name="T93" fmla="*/ 2147483646 h 286"/>
              <a:gd name="T94" fmla="*/ 2147483646 w 1432"/>
              <a:gd name="T95" fmla="*/ 2147483646 h 286"/>
              <a:gd name="T96" fmla="*/ 2147483646 w 1432"/>
              <a:gd name="T97" fmla="*/ 2147483646 h 286"/>
              <a:gd name="T98" fmla="*/ 2147483646 w 1432"/>
              <a:gd name="T99" fmla="*/ 2147483646 h 286"/>
              <a:gd name="T100" fmla="*/ 2147483646 w 1432"/>
              <a:gd name="T101" fmla="*/ 2147483646 h 286"/>
              <a:gd name="T102" fmla="*/ 2147483646 w 1432"/>
              <a:gd name="T103" fmla="*/ 2147483646 h 286"/>
              <a:gd name="T104" fmla="*/ 2147483646 w 1432"/>
              <a:gd name="T105" fmla="*/ 2147483646 h 286"/>
              <a:gd name="T106" fmla="*/ 2147483646 w 1432"/>
              <a:gd name="T107" fmla="*/ 2147483646 h 286"/>
              <a:gd name="T108" fmla="*/ 2147483646 w 1432"/>
              <a:gd name="T109" fmla="*/ 2147483646 h 286"/>
              <a:gd name="T110" fmla="*/ 2147483646 w 1432"/>
              <a:gd name="T111" fmla="*/ 2147483646 h 286"/>
              <a:gd name="T112" fmla="*/ 2147483646 w 1432"/>
              <a:gd name="T113" fmla="*/ 2147483646 h 286"/>
              <a:gd name="T114" fmla="*/ 2147483646 w 1432"/>
              <a:gd name="T115" fmla="*/ 2147483646 h 2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32"/>
              <a:gd name="T175" fmla="*/ 0 h 286"/>
              <a:gd name="T176" fmla="*/ 1432 w 1432"/>
              <a:gd name="T177" fmla="*/ 286 h 28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32" h="286">
                <a:moveTo>
                  <a:pt x="1432" y="195"/>
                </a:moveTo>
                <a:cubicBezTo>
                  <a:pt x="1432" y="195"/>
                  <a:pt x="1432" y="195"/>
                  <a:pt x="1431" y="195"/>
                </a:cubicBezTo>
                <a:cubicBezTo>
                  <a:pt x="1431" y="195"/>
                  <a:pt x="1431" y="194"/>
                  <a:pt x="1430" y="194"/>
                </a:cubicBezTo>
                <a:cubicBezTo>
                  <a:pt x="1430" y="194"/>
                  <a:pt x="1430" y="193"/>
                  <a:pt x="1429" y="194"/>
                </a:cubicBezTo>
                <a:cubicBezTo>
                  <a:pt x="1429" y="194"/>
                  <a:pt x="1428" y="194"/>
                  <a:pt x="1428" y="195"/>
                </a:cubicBezTo>
                <a:cubicBezTo>
                  <a:pt x="1428" y="195"/>
                  <a:pt x="1428" y="194"/>
                  <a:pt x="1427" y="194"/>
                </a:cubicBezTo>
                <a:cubicBezTo>
                  <a:pt x="1427" y="194"/>
                  <a:pt x="1427" y="193"/>
                  <a:pt x="1427" y="193"/>
                </a:cubicBezTo>
                <a:cubicBezTo>
                  <a:pt x="1427" y="193"/>
                  <a:pt x="1427" y="193"/>
                  <a:pt x="1427" y="193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27" y="191"/>
                  <a:pt x="1427" y="191"/>
                  <a:pt x="1427" y="191"/>
                </a:cubicBezTo>
                <a:cubicBezTo>
                  <a:pt x="1427" y="191"/>
                  <a:pt x="1427" y="191"/>
                  <a:pt x="1427" y="191"/>
                </a:cubicBezTo>
                <a:cubicBezTo>
                  <a:pt x="1427" y="191"/>
                  <a:pt x="1427" y="191"/>
                  <a:pt x="1427" y="191"/>
                </a:cubicBezTo>
                <a:cubicBezTo>
                  <a:pt x="1426" y="191"/>
                  <a:pt x="1426" y="191"/>
                  <a:pt x="1426" y="191"/>
                </a:cubicBezTo>
                <a:cubicBezTo>
                  <a:pt x="1426" y="192"/>
                  <a:pt x="1426" y="192"/>
                  <a:pt x="1426" y="192"/>
                </a:cubicBezTo>
                <a:cubicBezTo>
                  <a:pt x="1426" y="192"/>
                  <a:pt x="1424" y="192"/>
                  <a:pt x="1424" y="194"/>
                </a:cubicBezTo>
                <a:cubicBezTo>
                  <a:pt x="1424" y="194"/>
                  <a:pt x="1424" y="196"/>
                  <a:pt x="1423" y="195"/>
                </a:cubicBezTo>
                <a:cubicBezTo>
                  <a:pt x="1423" y="195"/>
                  <a:pt x="1423" y="194"/>
                  <a:pt x="1422" y="194"/>
                </a:cubicBezTo>
                <a:cubicBezTo>
                  <a:pt x="1422" y="194"/>
                  <a:pt x="1422" y="193"/>
                  <a:pt x="1421" y="194"/>
                </a:cubicBezTo>
                <a:cubicBezTo>
                  <a:pt x="1421" y="194"/>
                  <a:pt x="1420" y="193"/>
                  <a:pt x="1419" y="194"/>
                </a:cubicBezTo>
                <a:cubicBezTo>
                  <a:pt x="1419" y="194"/>
                  <a:pt x="1417" y="193"/>
                  <a:pt x="1418" y="195"/>
                </a:cubicBezTo>
                <a:cubicBezTo>
                  <a:pt x="1418" y="195"/>
                  <a:pt x="1418" y="196"/>
                  <a:pt x="1419" y="197"/>
                </a:cubicBezTo>
                <a:cubicBezTo>
                  <a:pt x="1419" y="197"/>
                  <a:pt x="1418" y="198"/>
                  <a:pt x="1419" y="199"/>
                </a:cubicBezTo>
                <a:cubicBezTo>
                  <a:pt x="1418" y="201"/>
                  <a:pt x="1418" y="201"/>
                  <a:pt x="1418" y="201"/>
                </a:cubicBezTo>
                <a:cubicBezTo>
                  <a:pt x="1414" y="201"/>
                  <a:pt x="1414" y="201"/>
                  <a:pt x="1414" y="201"/>
                </a:cubicBezTo>
                <a:cubicBezTo>
                  <a:pt x="1414" y="199"/>
                  <a:pt x="1414" y="199"/>
                  <a:pt x="1414" y="199"/>
                </a:cubicBezTo>
                <a:cubicBezTo>
                  <a:pt x="1414" y="198"/>
                  <a:pt x="1414" y="198"/>
                  <a:pt x="1414" y="198"/>
                </a:cubicBezTo>
                <a:cubicBezTo>
                  <a:pt x="1415" y="197"/>
                  <a:pt x="1415" y="197"/>
                  <a:pt x="1415" y="197"/>
                </a:cubicBezTo>
                <a:cubicBezTo>
                  <a:pt x="1415" y="196"/>
                  <a:pt x="1415" y="196"/>
                  <a:pt x="1415" y="196"/>
                </a:cubicBezTo>
                <a:cubicBezTo>
                  <a:pt x="1414" y="196"/>
                  <a:pt x="1414" y="196"/>
                  <a:pt x="1414" y="196"/>
                </a:cubicBezTo>
                <a:cubicBezTo>
                  <a:pt x="1414" y="195"/>
                  <a:pt x="1414" y="195"/>
                  <a:pt x="1414" y="195"/>
                </a:cubicBezTo>
                <a:cubicBezTo>
                  <a:pt x="1414" y="195"/>
                  <a:pt x="1414" y="195"/>
                  <a:pt x="1414" y="195"/>
                </a:cubicBezTo>
                <a:cubicBezTo>
                  <a:pt x="1414" y="194"/>
                  <a:pt x="1414" y="194"/>
                  <a:pt x="1414" y="194"/>
                </a:cubicBezTo>
                <a:cubicBezTo>
                  <a:pt x="1414" y="194"/>
                  <a:pt x="1414" y="194"/>
                  <a:pt x="1414" y="194"/>
                </a:cubicBezTo>
                <a:cubicBezTo>
                  <a:pt x="1415" y="194"/>
                  <a:pt x="1415" y="194"/>
                  <a:pt x="1415" y="194"/>
                </a:cubicBezTo>
                <a:cubicBezTo>
                  <a:pt x="1415" y="194"/>
                  <a:pt x="1415" y="194"/>
                  <a:pt x="1415" y="194"/>
                </a:cubicBezTo>
                <a:cubicBezTo>
                  <a:pt x="1415" y="194"/>
                  <a:pt x="1415" y="194"/>
                  <a:pt x="1415" y="194"/>
                </a:cubicBezTo>
                <a:cubicBezTo>
                  <a:pt x="1416" y="193"/>
                  <a:pt x="1416" y="193"/>
                  <a:pt x="1416" y="193"/>
                </a:cubicBezTo>
                <a:cubicBezTo>
                  <a:pt x="1416" y="193"/>
                  <a:pt x="1416" y="193"/>
                  <a:pt x="1416" y="193"/>
                </a:cubicBezTo>
                <a:cubicBezTo>
                  <a:pt x="1417" y="193"/>
                  <a:pt x="1417" y="193"/>
                  <a:pt x="1417" y="193"/>
                </a:cubicBezTo>
                <a:cubicBezTo>
                  <a:pt x="1417" y="192"/>
                  <a:pt x="1417" y="192"/>
                  <a:pt x="1417" y="192"/>
                </a:cubicBezTo>
                <a:cubicBezTo>
                  <a:pt x="1416" y="192"/>
                  <a:pt x="1416" y="192"/>
                  <a:pt x="1416" y="192"/>
                </a:cubicBezTo>
                <a:cubicBezTo>
                  <a:pt x="1416" y="192"/>
                  <a:pt x="1416" y="192"/>
                  <a:pt x="1416" y="192"/>
                </a:cubicBezTo>
                <a:cubicBezTo>
                  <a:pt x="1416" y="191"/>
                  <a:pt x="1416" y="191"/>
                  <a:pt x="1416" y="191"/>
                </a:cubicBezTo>
                <a:cubicBezTo>
                  <a:pt x="1416" y="191"/>
                  <a:pt x="1416" y="190"/>
                  <a:pt x="1416" y="190"/>
                </a:cubicBezTo>
                <a:cubicBezTo>
                  <a:pt x="1415" y="190"/>
                  <a:pt x="1415" y="191"/>
                  <a:pt x="1415" y="191"/>
                </a:cubicBezTo>
                <a:cubicBezTo>
                  <a:pt x="1414" y="190"/>
                  <a:pt x="1414" y="190"/>
                  <a:pt x="1414" y="190"/>
                </a:cubicBezTo>
                <a:cubicBezTo>
                  <a:pt x="1414" y="190"/>
                  <a:pt x="1412" y="191"/>
                  <a:pt x="1412" y="192"/>
                </a:cubicBezTo>
                <a:cubicBezTo>
                  <a:pt x="1412" y="192"/>
                  <a:pt x="1413" y="192"/>
                  <a:pt x="1411" y="193"/>
                </a:cubicBezTo>
                <a:cubicBezTo>
                  <a:pt x="1412" y="193"/>
                  <a:pt x="1412" y="193"/>
                  <a:pt x="1412" y="193"/>
                </a:cubicBezTo>
                <a:cubicBezTo>
                  <a:pt x="1411" y="194"/>
                  <a:pt x="1411" y="194"/>
                  <a:pt x="1411" y="194"/>
                </a:cubicBezTo>
                <a:cubicBezTo>
                  <a:pt x="1411" y="194"/>
                  <a:pt x="1411" y="194"/>
                  <a:pt x="1411" y="194"/>
                </a:cubicBezTo>
                <a:cubicBezTo>
                  <a:pt x="1410" y="195"/>
                  <a:pt x="1410" y="195"/>
                  <a:pt x="1410" y="195"/>
                </a:cubicBezTo>
                <a:cubicBezTo>
                  <a:pt x="1410" y="195"/>
                  <a:pt x="1410" y="195"/>
                  <a:pt x="1410" y="195"/>
                </a:cubicBezTo>
                <a:cubicBezTo>
                  <a:pt x="1409" y="196"/>
                  <a:pt x="1409" y="196"/>
                  <a:pt x="1409" y="196"/>
                </a:cubicBezTo>
                <a:cubicBezTo>
                  <a:pt x="1409" y="196"/>
                  <a:pt x="1409" y="196"/>
                  <a:pt x="1409" y="196"/>
                </a:cubicBezTo>
                <a:cubicBezTo>
                  <a:pt x="1408" y="197"/>
                  <a:pt x="1408" y="197"/>
                  <a:pt x="1408" y="197"/>
                </a:cubicBezTo>
                <a:cubicBezTo>
                  <a:pt x="1407" y="197"/>
                  <a:pt x="1407" y="197"/>
                  <a:pt x="1407" y="197"/>
                </a:cubicBezTo>
                <a:cubicBezTo>
                  <a:pt x="1407" y="197"/>
                  <a:pt x="1407" y="197"/>
                  <a:pt x="1407" y="198"/>
                </a:cubicBezTo>
                <a:cubicBezTo>
                  <a:pt x="1404" y="198"/>
                  <a:pt x="1404" y="198"/>
                  <a:pt x="1404" y="198"/>
                </a:cubicBezTo>
                <a:cubicBezTo>
                  <a:pt x="1404" y="197"/>
                  <a:pt x="1405" y="195"/>
                  <a:pt x="1404" y="195"/>
                </a:cubicBezTo>
                <a:cubicBezTo>
                  <a:pt x="1404" y="195"/>
                  <a:pt x="1403" y="193"/>
                  <a:pt x="1404" y="193"/>
                </a:cubicBezTo>
                <a:cubicBezTo>
                  <a:pt x="1404" y="193"/>
                  <a:pt x="1405" y="194"/>
                  <a:pt x="1405" y="192"/>
                </a:cubicBezTo>
                <a:cubicBezTo>
                  <a:pt x="1405" y="192"/>
                  <a:pt x="1407" y="192"/>
                  <a:pt x="1406" y="191"/>
                </a:cubicBezTo>
                <a:cubicBezTo>
                  <a:pt x="1406" y="191"/>
                  <a:pt x="1406" y="190"/>
                  <a:pt x="1405" y="190"/>
                </a:cubicBezTo>
                <a:cubicBezTo>
                  <a:pt x="1404" y="190"/>
                  <a:pt x="1404" y="190"/>
                  <a:pt x="1404" y="190"/>
                </a:cubicBezTo>
                <a:cubicBezTo>
                  <a:pt x="1404" y="190"/>
                  <a:pt x="1404" y="190"/>
                  <a:pt x="1404" y="190"/>
                </a:cubicBezTo>
                <a:cubicBezTo>
                  <a:pt x="1404" y="190"/>
                  <a:pt x="1404" y="190"/>
                  <a:pt x="1404" y="190"/>
                </a:cubicBezTo>
                <a:cubicBezTo>
                  <a:pt x="1403" y="189"/>
                  <a:pt x="1403" y="189"/>
                  <a:pt x="1403" y="189"/>
                </a:cubicBezTo>
                <a:cubicBezTo>
                  <a:pt x="1403" y="189"/>
                  <a:pt x="1402" y="190"/>
                  <a:pt x="1402" y="191"/>
                </a:cubicBezTo>
                <a:cubicBezTo>
                  <a:pt x="1402" y="191"/>
                  <a:pt x="1401" y="192"/>
                  <a:pt x="1400" y="194"/>
                </a:cubicBezTo>
                <a:cubicBezTo>
                  <a:pt x="1400" y="194"/>
                  <a:pt x="1398" y="196"/>
                  <a:pt x="1399" y="197"/>
                </a:cubicBezTo>
                <a:cubicBezTo>
                  <a:pt x="1400" y="197"/>
                  <a:pt x="1400" y="197"/>
                  <a:pt x="1400" y="197"/>
                </a:cubicBezTo>
                <a:cubicBezTo>
                  <a:pt x="1400" y="197"/>
                  <a:pt x="1400" y="197"/>
                  <a:pt x="1400" y="197"/>
                </a:cubicBezTo>
                <a:cubicBezTo>
                  <a:pt x="1394" y="196"/>
                  <a:pt x="1394" y="196"/>
                  <a:pt x="1394" y="196"/>
                </a:cubicBezTo>
                <a:cubicBezTo>
                  <a:pt x="1394" y="196"/>
                  <a:pt x="1394" y="196"/>
                  <a:pt x="1394" y="196"/>
                </a:cubicBezTo>
                <a:cubicBezTo>
                  <a:pt x="1394" y="196"/>
                  <a:pt x="1394" y="196"/>
                  <a:pt x="1394" y="196"/>
                </a:cubicBezTo>
                <a:cubicBezTo>
                  <a:pt x="1394" y="195"/>
                  <a:pt x="1394" y="195"/>
                  <a:pt x="1394" y="195"/>
                </a:cubicBezTo>
                <a:cubicBezTo>
                  <a:pt x="1394" y="194"/>
                  <a:pt x="1394" y="194"/>
                  <a:pt x="1394" y="194"/>
                </a:cubicBezTo>
                <a:cubicBezTo>
                  <a:pt x="1394" y="194"/>
                  <a:pt x="1394" y="192"/>
                  <a:pt x="1395" y="192"/>
                </a:cubicBezTo>
                <a:cubicBezTo>
                  <a:pt x="1395" y="192"/>
                  <a:pt x="1396" y="192"/>
                  <a:pt x="1396" y="191"/>
                </a:cubicBezTo>
                <a:cubicBezTo>
                  <a:pt x="1396" y="191"/>
                  <a:pt x="1396" y="190"/>
                  <a:pt x="1396" y="190"/>
                </a:cubicBezTo>
                <a:cubicBezTo>
                  <a:pt x="1396" y="190"/>
                  <a:pt x="1394" y="188"/>
                  <a:pt x="1392" y="190"/>
                </a:cubicBezTo>
                <a:cubicBezTo>
                  <a:pt x="1391" y="191"/>
                  <a:pt x="1391" y="191"/>
                  <a:pt x="1391" y="191"/>
                </a:cubicBezTo>
                <a:cubicBezTo>
                  <a:pt x="1391" y="192"/>
                  <a:pt x="1391" y="192"/>
                  <a:pt x="1391" y="192"/>
                </a:cubicBezTo>
                <a:cubicBezTo>
                  <a:pt x="1391" y="193"/>
                  <a:pt x="1391" y="193"/>
                  <a:pt x="1391" y="193"/>
                </a:cubicBezTo>
                <a:cubicBezTo>
                  <a:pt x="1391" y="193"/>
                  <a:pt x="1389" y="194"/>
                  <a:pt x="1389" y="196"/>
                </a:cubicBezTo>
                <a:cubicBezTo>
                  <a:pt x="1389" y="196"/>
                  <a:pt x="1388" y="195"/>
                  <a:pt x="1388" y="195"/>
                </a:cubicBezTo>
                <a:cubicBezTo>
                  <a:pt x="1384" y="195"/>
                  <a:pt x="1384" y="195"/>
                  <a:pt x="1384" y="195"/>
                </a:cubicBezTo>
                <a:cubicBezTo>
                  <a:pt x="1384" y="194"/>
                  <a:pt x="1384" y="194"/>
                  <a:pt x="1384" y="194"/>
                </a:cubicBezTo>
                <a:cubicBezTo>
                  <a:pt x="1385" y="193"/>
                  <a:pt x="1385" y="193"/>
                  <a:pt x="1385" y="193"/>
                </a:cubicBezTo>
                <a:cubicBezTo>
                  <a:pt x="1385" y="193"/>
                  <a:pt x="1385" y="193"/>
                  <a:pt x="1385" y="192"/>
                </a:cubicBezTo>
                <a:cubicBezTo>
                  <a:pt x="1385" y="192"/>
                  <a:pt x="1383" y="191"/>
                  <a:pt x="1385" y="190"/>
                </a:cubicBezTo>
                <a:cubicBezTo>
                  <a:pt x="1386" y="190"/>
                  <a:pt x="1386" y="190"/>
                  <a:pt x="1386" y="190"/>
                </a:cubicBezTo>
                <a:cubicBezTo>
                  <a:pt x="1386" y="189"/>
                  <a:pt x="1386" y="189"/>
                  <a:pt x="1386" y="189"/>
                </a:cubicBezTo>
                <a:cubicBezTo>
                  <a:pt x="1387" y="189"/>
                  <a:pt x="1387" y="189"/>
                  <a:pt x="1387" y="189"/>
                </a:cubicBezTo>
                <a:cubicBezTo>
                  <a:pt x="1387" y="189"/>
                  <a:pt x="1387" y="189"/>
                  <a:pt x="1387" y="189"/>
                </a:cubicBezTo>
                <a:cubicBezTo>
                  <a:pt x="1386" y="188"/>
                  <a:pt x="1386" y="188"/>
                  <a:pt x="1386" y="188"/>
                </a:cubicBezTo>
                <a:cubicBezTo>
                  <a:pt x="1386" y="188"/>
                  <a:pt x="1386" y="188"/>
                  <a:pt x="1386" y="188"/>
                </a:cubicBezTo>
                <a:cubicBezTo>
                  <a:pt x="1386" y="188"/>
                  <a:pt x="1386" y="188"/>
                  <a:pt x="1386" y="188"/>
                </a:cubicBezTo>
                <a:cubicBezTo>
                  <a:pt x="1386" y="187"/>
                  <a:pt x="1386" y="187"/>
                  <a:pt x="1386" y="187"/>
                </a:cubicBezTo>
                <a:cubicBezTo>
                  <a:pt x="1385" y="187"/>
                  <a:pt x="1385" y="187"/>
                  <a:pt x="1385" y="187"/>
                </a:cubicBezTo>
                <a:cubicBezTo>
                  <a:pt x="1384" y="188"/>
                  <a:pt x="1384" y="188"/>
                  <a:pt x="1384" y="188"/>
                </a:cubicBezTo>
                <a:cubicBezTo>
                  <a:pt x="1383" y="188"/>
                  <a:pt x="1383" y="188"/>
                  <a:pt x="1383" y="188"/>
                </a:cubicBezTo>
                <a:cubicBezTo>
                  <a:pt x="1382" y="189"/>
                  <a:pt x="1382" y="189"/>
                  <a:pt x="1382" y="189"/>
                </a:cubicBezTo>
                <a:cubicBezTo>
                  <a:pt x="1382" y="190"/>
                  <a:pt x="1382" y="190"/>
                  <a:pt x="1382" y="190"/>
                </a:cubicBezTo>
                <a:cubicBezTo>
                  <a:pt x="1382" y="191"/>
                  <a:pt x="1382" y="191"/>
                  <a:pt x="1382" y="191"/>
                </a:cubicBezTo>
                <a:cubicBezTo>
                  <a:pt x="1382" y="191"/>
                  <a:pt x="1380" y="192"/>
                  <a:pt x="1379" y="193"/>
                </a:cubicBezTo>
                <a:cubicBezTo>
                  <a:pt x="1379" y="194"/>
                  <a:pt x="1379" y="194"/>
                  <a:pt x="1379" y="194"/>
                </a:cubicBezTo>
                <a:cubicBezTo>
                  <a:pt x="1378" y="194"/>
                  <a:pt x="1378" y="194"/>
                  <a:pt x="1378" y="194"/>
                </a:cubicBezTo>
                <a:cubicBezTo>
                  <a:pt x="1377" y="194"/>
                  <a:pt x="1377" y="194"/>
                  <a:pt x="1377" y="194"/>
                </a:cubicBezTo>
                <a:cubicBezTo>
                  <a:pt x="1377" y="194"/>
                  <a:pt x="1377" y="194"/>
                  <a:pt x="1377" y="194"/>
                </a:cubicBezTo>
                <a:cubicBezTo>
                  <a:pt x="1375" y="194"/>
                  <a:pt x="1375" y="194"/>
                  <a:pt x="1375" y="194"/>
                </a:cubicBezTo>
                <a:cubicBezTo>
                  <a:pt x="1375" y="193"/>
                  <a:pt x="1375" y="192"/>
                  <a:pt x="1375" y="191"/>
                </a:cubicBezTo>
                <a:cubicBezTo>
                  <a:pt x="1375" y="191"/>
                  <a:pt x="1374" y="189"/>
                  <a:pt x="1375" y="189"/>
                </a:cubicBezTo>
                <a:cubicBezTo>
                  <a:pt x="1376" y="188"/>
                  <a:pt x="1376" y="188"/>
                  <a:pt x="1376" y="188"/>
                </a:cubicBezTo>
                <a:cubicBezTo>
                  <a:pt x="1377" y="188"/>
                  <a:pt x="1377" y="188"/>
                  <a:pt x="1377" y="188"/>
                </a:cubicBezTo>
                <a:cubicBezTo>
                  <a:pt x="1377" y="187"/>
                  <a:pt x="1377" y="187"/>
                  <a:pt x="1377" y="187"/>
                </a:cubicBezTo>
                <a:cubicBezTo>
                  <a:pt x="1377" y="187"/>
                  <a:pt x="1377" y="187"/>
                  <a:pt x="1377" y="187"/>
                </a:cubicBezTo>
                <a:cubicBezTo>
                  <a:pt x="1376" y="187"/>
                  <a:pt x="1376" y="187"/>
                  <a:pt x="1376" y="187"/>
                </a:cubicBezTo>
                <a:cubicBezTo>
                  <a:pt x="1376" y="186"/>
                  <a:pt x="1376" y="186"/>
                  <a:pt x="1376" y="186"/>
                </a:cubicBezTo>
                <a:cubicBezTo>
                  <a:pt x="1376" y="186"/>
                  <a:pt x="1376" y="186"/>
                  <a:pt x="1376" y="186"/>
                </a:cubicBezTo>
                <a:cubicBezTo>
                  <a:pt x="1375" y="186"/>
                  <a:pt x="1375" y="186"/>
                  <a:pt x="1375" y="186"/>
                </a:cubicBezTo>
                <a:cubicBezTo>
                  <a:pt x="1374" y="186"/>
                  <a:pt x="1374" y="186"/>
                  <a:pt x="1374" y="186"/>
                </a:cubicBezTo>
                <a:cubicBezTo>
                  <a:pt x="1374" y="187"/>
                  <a:pt x="1374" y="187"/>
                  <a:pt x="1374" y="187"/>
                </a:cubicBezTo>
                <a:cubicBezTo>
                  <a:pt x="1373" y="187"/>
                  <a:pt x="1373" y="187"/>
                  <a:pt x="1373" y="187"/>
                </a:cubicBezTo>
                <a:cubicBezTo>
                  <a:pt x="1373" y="187"/>
                  <a:pt x="1372" y="189"/>
                  <a:pt x="1372" y="190"/>
                </a:cubicBezTo>
                <a:cubicBezTo>
                  <a:pt x="1372" y="190"/>
                  <a:pt x="1370" y="191"/>
                  <a:pt x="1369" y="192"/>
                </a:cubicBezTo>
                <a:cubicBezTo>
                  <a:pt x="1369" y="192"/>
                  <a:pt x="1369" y="192"/>
                  <a:pt x="1369" y="192"/>
                </a:cubicBezTo>
                <a:cubicBezTo>
                  <a:pt x="1368" y="192"/>
                  <a:pt x="1368" y="192"/>
                  <a:pt x="1368" y="192"/>
                </a:cubicBezTo>
                <a:cubicBezTo>
                  <a:pt x="1368" y="193"/>
                  <a:pt x="1368" y="193"/>
                  <a:pt x="1368" y="193"/>
                </a:cubicBezTo>
                <a:cubicBezTo>
                  <a:pt x="1368" y="193"/>
                  <a:pt x="1368" y="193"/>
                  <a:pt x="1368" y="193"/>
                </a:cubicBezTo>
                <a:cubicBezTo>
                  <a:pt x="1365" y="193"/>
                  <a:pt x="1365" y="193"/>
                  <a:pt x="1365" y="193"/>
                </a:cubicBezTo>
                <a:cubicBezTo>
                  <a:pt x="1364" y="193"/>
                  <a:pt x="1364" y="193"/>
                  <a:pt x="1364" y="193"/>
                </a:cubicBezTo>
                <a:cubicBezTo>
                  <a:pt x="1365" y="192"/>
                  <a:pt x="1365" y="191"/>
                  <a:pt x="1365" y="191"/>
                </a:cubicBezTo>
                <a:cubicBezTo>
                  <a:pt x="1365" y="191"/>
                  <a:pt x="1363" y="189"/>
                  <a:pt x="1365" y="188"/>
                </a:cubicBezTo>
                <a:cubicBezTo>
                  <a:pt x="1366" y="188"/>
                  <a:pt x="1366" y="188"/>
                  <a:pt x="1366" y="188"/>
                </a:cubicBezTo>
                <a:cubicBezTo>
                  <a:pt x="1366" y="188"/>
                  <a:pt x="1366" y="188"/>
                  <a:pt x="1366" y="188"/>
                </a:cubicBezTo>
                <a:cubicBezTo>
                  <a:pt x="1366" y="187"/>
                  <a:pt x="1366" y="187"/>
                  <a:pt x="1366" y="187"/>
                </a:cubicBezTo>
                <a:cubicBezTo>
                  <a:pt x="1367" y="187"/>
                  <a:pt x="1367" y="187"/>
                  <a:pt x="1367" y="187"/>
                </a:cubicBezTo>
                <a:cubicBezTo>
                  <a:pt x="1366" y="186"/>
                  <a:pt x="1366" y="186"/>
                  <a:pt x="1366" y="186"/>
                </a:cubicBezTo>
                <a:cubicBezTo>
                  <a:pt x="1366" y="186"/>
                  <a:pt x="1366" y="186"/>
                  <a:pt x="1366" y="186"/>
                </a:cubicBezTo>
                <a:cubicBezTo>
                  <a:pt x="1365" y="186"/>
                  <a:pt x="1365" y="186"/>
                  <a:pt x="1365" y="186"/>
                </a:cubicBezTo>
                <a:cubicBezTo>
                  <a:pt x="1365" y="185"/>
                  <a:pt x="1365" y="185"/>
                  <a:pt x="1365" y="185"/>
                </a:cubicBezTo>
                <a:cubicBezTo>
                  <a:pt x="1364" y="185"/>
                  <a:pt x="1364" y="185"/>
                  <a:pt x="1364" y="185"/>
                </a:cubicBezTo>
                <a:cubicBezTo>
                  <a:pt x="1364" y="185"/>
                  <a:pt x="1363" y="185"/>
                  <a:pt x="1363" y="186"/>
                </a:cubicBezTo>
                <a:cubicBezTo>
                  <a:pt x="1363" y="187"/>
                  <a:pt x="1363" y="187"/>
                  <a:pt x="1363" y="187"/>
                </a:cubicBezTo>
                <a:cubicBezTo>
                  <a:pt x="1362" y="187"/>
                  <a:pt x="1362" y="187"/>
                  <a:pt x="1362" y="187"/>
                </a:cubicBezTo>
                <a:cubicBezTo>
                  <a:pt x="1362" y="188"/>
                  <a:pt x="1362" y="188"/>
                  <a:pt x="1362" y="188"/>
                </a:cubicBezTo>
                <a:cubicBezTo>
                  <a:pt x="1361" y="189"/>
                  <a:pt x="1361" y="189"/>
                  <a:pt x="1361" y="189"/>
                </a:cubicBezTo>
                <a:cubicBezTo>
                  <a:pt x="1361" y="189"/>
                  <a:pt x="1361" y="189"/>
                  <a:pt x="1361" y="189"/>
                </a:cubicBezTo>
                <a:cubicBezTo>
                  <a:pt x="1361" y="189"/>
                  <a:pt x="1361" y="190"/>
                  <a:pt x="1360" y="190"/>
                </a:cubicBezTo>
                <a:cubicBezTo>
                  <a:pt x="1360" y="190"/>
                  <a:pt x="1359" y="191"/>
                  <a:pt x="1359" y="191"/>
                </a:cubicBezTo>
                <a:cubicBezTo>
                  <a:pt x="1359" y="191"/>
                  <a:pt x="1359" y="191"/>
                  <a:pt x="1359" y="191"/>
                </a:cubicBezTo>
                <a:cubicBezTo>
                  <a:pt x="1359" y="191"/>
                  <a:pt x="1359" y="192"/>
                  <a:pt x="1359" y="192"/>
                </a:cubicBezTo>
                <a:cubicBezTo>
                  <a:pt x="1359" y="192"/>
                  <a:pt x="1359" y="192"/>
                  <a:pt x="1359" y="192"/>
                </a:cubicBezTo>
                <a:cubicBezTo>
                  <a:pt x="1355" y="192"/>
                  <a:pt x="1355" y="192"/>
                  <a:pt x="1355" y="192"/>
                </a:cubicBezTo>
                <a:cubicBezTo>
                  <a:pt x="1356" y="191"/>
                  <a:pt x="1356" y="189"/>
                  <a:pt x="1356" y="189"/>
                </a:cubicBezTo>
                <a:cubicBezTo>
                  <a:pt x="1356" y="189"/>
                  <a:pt x="1355" y="188"/>
                  <a:pt x="1356" y="187"/>
                </a:cubicBezTo>
                <a:cubicBezTo>
                  <a:pt x="1357" y="187"/>
                  <a:pt x="1357" y="187"/>
                  <a:pt x="1357" y="187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58" y="186"/>
                  <a:pt x="1358" y="186"/>
                  <a:pt x="1358" y="186"/>
                </a:cubicBezTo>
                <a:cubicBezTo>
                  <a:pt x="1359" y="185"/>
                  <a:pt x="1359" y="185"/>
                  <a:pt x="1359" y="185"/>
                </a:cubicBezTo>
                <a:cubicBezTo>
                  <a:pt x="1358" y="185"/>
                  <a:pt x="1358" y="185"/>
                  <a:pt x="1358" y="185"/>
                </a:cubicBezTo>
                <a:cubicBezTo>
                  <a:pt x="1358" y="185"/>
                  <a:pt x="1358" y="185"/>
                  <a:pt x="1358" y="185"/>
                </a:cubicBezTo>
                <a:cubicBezTo>
                  <a:pt x="1358" y="184"/>
                  <a:pt x="1358" y="184"/>
                  <a:pt x="1358" y="184"/>
                </a:cubicBezTo>
                <a:cubicBezTo>
                  <a:pt x="1358" y="184"/>
                  <a:pt x="1358" y="184"/>
                  <a:pt x="1358" y="184"/>
                </a:cubicBezTo>
                <a:cubicBezTo>
                  <a:pt x="1356" y="184"/>
                  <a:pt x="1356" y="184"/>
                  <a:pt x="1356" y="184"/>
                </a:cubicBezTo>
                <a:cubicBezTo>
                  <a:pt x="1356" y="184"/>
                  <a:pt x="1356" y="184"/>
                  <a:pt x="1356" y="184"/>
                </a:cubicBezTo>
                <a:cubicBezTo>
                  <a:pt x="1356" y="184"/>
                  <a:pt x="1354" y="184"/>
                  <a:pt x="1355" y="185"/>
                </a:cubicBezTo>
                <a:cubicBezTo>
                  <a:pt x="1355" y="185"/>
                  <a:pt x="1354" y="187"/>
                  <a:pt x="1353" y="188"/>
                </a:cubicBezTo>
                <a:cubicBezTo>
                  <a:pt x="1353" y="188"/>
                  <a:pt x="1351" y="189"/>
                  <a:pt x="1351" y="190"/>
                </a:cubicBezTo>
                <a:cubicBezTo>
                  <a:pt x="1351" y="190"/>
                  <a:pt x="1350" y="189"/>
                  <a:pt x="1350" y="191"/>
                </a:cubicBezTo>
                <a:cubicBezTo>
                  <a:pt x="1347" y="190"/>
                  <a:pt x="1347" y="190"/>
                  <a:pt x="1347" y="190"/>
                </a:cubicBezTo>
                <a:cubicBezTo>
                  <a:pt x="1347" y="190"/>
                  <a:pt x="1347" y="190"/>
                  <a:pt x="1347" y="190"/>
                </a:cubicBezTo>
                <a:cubicBezTo>
                  <a:pt x="1347" y="189"/>
                  <a:pt x="1347" y="189"/>
                  <a:pt x="1347" y="189"/>
                </a:cubicBezTo>
                <a:cubicBezTo>
                  <a:pt x="1347" y="188"/>
                  <a:pt x="1347" y="188"/>
                  <a:pt x="1347" y="188"/>
                </a:cubicBezTo>
                <a:cubicBezTo>
                  <a:pt x="1347" y="188"/>
                  <a:pt x="1347" y="188"/>
                  <a:pt x="1347" y="188"/>
                </a:cubicBezTo>
                <a:cubicBezTo>
                  <a:pt x="1347" y="188"/>
                  <a:pt x="1347" y="186"/>
                  <a:pt x="1348" y="185"/>
                </a:cubicBezTo>
                <a:cubicBezTo>
                  <a:pt x="1348" y="185"/>
                  <a:pt x="1348" y="187"/>
                  <a:pt x="1349" y="185"/>
                </a:cubicBezTo>
                <a:cubicBezTo>
                  <a:pt x="1349" y="185"/>
                  <a:pt x="1349" y="185"/>
                  <a:pt x="1349" y="185"/>
                </a:cubicBezTo>
                <a:cubicBezTo>
                  <a:pt x="1349" y="184"/>
                  <a:pt x="1349" y="184"/>
                  <a:pt x="1349" y="184"/>
                </a:cubicBezTo>
                <a:cubicBezTo>
                  <a:pt x="1349" y="183"/>
                  <a:pt x="1349" y="183"/>
                  <a:pt x="1349" y="183"/>
                </a:cubicBezTo>
                <a:cubicBezTo>
                  <a:pt x="1349" y="183"/>
                  <a:pt x="1349" y="183"/>
                  <a:pt x="1349" y="183"/>
                </a:cubicBezTo>
                <a:cubicBezTo>
                  <a:pt x="1348" y="183"/>
                  <a:pt x="1348" y="183"/>
                  <a:pt x="1348" y="183"/>
                </a:cubicBezTo>
                <a:cubicBezTo>
                  <a:pt x="1348" y="183"/>
                  <a:pt x="1348" y="183"/>
                  <a:pt x="1348" y="183"/>
                </a:cubicBezTo>
                <a:cubicBezTo>
                  <a:pt x="1347" y="182"/>
                  <a:pt x="1347" y="182"/>
                  <a:pt x="1347" y="182"/>
                </a:cubicBezTo>
                <a:cubicBezTo>
                  <a:pt x="1346" y="183"/>
                  <a:pt x="1346" y="183"/>
                  <a:pt x="1346" y="183"/>
                </a:cubicBezTo>
                <a:cubicBezTo>
                  <a:pt x="1346" y="184"/>
                  <a:pt x="1346" y="184"/>
                  <a:pt x="1346" y="184"/>
                </a:cubicBezTo>
                <a:cubicBezTo>
                  <a:pt x="1346" y="185"/>
                  <a:pt x="1346" y="185"/>
                  <a:pt x="1346" y="185"/>
                </a:cubicBezTo>
                <a:cubicBezTo>
                  <a:pt x="1344" y="186"/>
                  <a:pt x="1344" y="186"/>
                  <a:pt x="1344" y="186"/>
                </a:cubicBezTo>
                <a:cubicBezTo>
                  <a:pt x="1344" y="186"/>
                  <a:pt x="1344" y="186"/>
                  <a:pt x="1344" y="186"/>
                </a:cubicBezTo>
                <a:cubicBezTo>
                  <a:pt x="1344" y="186"/>
                  <a:pt x="1344" y="187"/>
                  <a:pt x="1343" y="187"/>
                </a:cubicBezTo>
                <a:cubicBezTo>
                  <a:pt x="1343" y="187"/>
                  <a:pt x="1343" y="188"/>
                  <a:pt x="1343" y="188"/>
                </a:cubicBezTo>
                <a:cubicBezTo>
                  <a:pt x="1342" y="188"/>
                  <a:pt x="1342" y="188"/>
                  <a:pt x="1342" y="188"/>
                </a:cubicBezTo>
                <a:cubicBezTo>
                  <a:pt x="1341" y="188"/>
                  <a:pt x="1341" y="188"/>
                  <a:pt x="1341" y="188"/>
                </a:cubicBezTo>
                <a:cubicBezTo>
                  <a:pt x="1341" y="188"/>
                  <a:pt x="1341" y="188"/>
                  <a:pt x="1341" y="189"/>
                </a:cubicBezTo>
                <a:cubicBezTo>
                  <a:pt x="1338" y="188"/>
                  <a:pt x="1338" y="188"/>
                  <a:pt x="1338" y="188"/>
                </a:cubicBezTo>
                <a:cubicBezTo>
                  <a:pt x="1338" y="188"/>
                  <a:pt x="1339" y="187"/>
                  <a:pt x="1338" y="186"/>
                </a:cubicBezTo>
                <a:cubicBezTo>
                  <a:pt x="1338" y="186"/>
                  <a:pt x="1338" y="185"/>
                  <a:pt x="1339" y="184"/>
                </a:cubicBezTo>
                <a:cubicBezTo>
                  <a:pt x="1340" y="184"/>
                  <a:pt x="1340" y="184"/>
                  <a:pt x="1340" y="184"/>
                </a:cubicBezTo>
                <a:cubicBezTo>
                  <a:pt x="1341" y="183"/>
                  <a:pt x="1341" y="183"/>
                  <a:pt x="1341" y="183"/>
                </a:cubicBezTo>
                <a:cubicBezTo>
                  <a:pt x="1341" y="183"/>
                  <a:pt x="1341" y="183"/>
                  <a:pt x="1341" y="183"/>
                </a:cubicBezTo>
                <a:cubicBezTo>
                  <a:pt x="1340" y="182"/>
                  <a:pt x="1340" y="182"/>
                  <a:pt x="1340" y="182"/>
                </a:cubicBezTo>
                <a:cubicBezTo>
                  <a:pt x="1340" y="182"/>
                  <a:pt x="1340" y="182"/>
                  <a:pt x="1340" y="182"/>
                </a:cubicBezTo>
                <a:cubicBezTo>
                  <a:pt x="1340" y="182"/>
                  <a:pt x="1340" y="182"/>
                  <a:pt x="1340" y="182"/>
                </a:cubicBezTo>
                <a:cubicBezTo>
                  <a:pt x="1340" y="181"/>
                  <a:pt x="1340" y="181"/>
                  <a:pt x="1340" y="181"/>
                </a:cubicBezTo>
                <a:cubicBezTo>
                  <a:pt x="1339" y="181"/>
                  <a:pt x="1339" y="181"/>
                  <a:pt x="1339" y="181"/>
                </a:cubicBezTo>
                <a:cubicBezTo>
                  <a:pt x="1338" y="181"/>
                  <a:pt x="1338" y="181"/>
                  <a:pt x="1338" y="181"/>
                </a:cubicBezTo>
                <a:cubicBezTo>
                  <a:pt x="1338" y="182"/>
                  <a:pt x="1338" y="182"/>
                  <a:pt x="1338" y="182"/>
                </a:cubicBezTo>
                <a:cubicBezTo>
                  <a:pt x="1336" y="183"/>
                  <a:pt x="1336" y="183"/>
                  <a:pt x="1336" y="183"/>
                </a:cubicBezTo>
                <a:cubicBezTo>
                  <a:pt x="1336" y="184"/>
                  <a:pt x="1336" y="184"/>
                  <a:pt x="1336" y="184"/>
                </a:cubicBezTo>
                <a:cubicBezTo>
                  <a:pt x="1335" y="185"/>
                  <a:pt x="1335" y="185"/>
                  <a:pt x="1335" y="185"/>
                </a:cubicBezTo>
                <a:cubicBezTo>
                  <a:pt x="1334" y="186"/>
                  <a:pt x="1334" y="186"/>
                  <a:pt x="1334" y="186"/>
                </a:cubicBezTo>
                <a:cubicBezTo>
                  <a:pt x="1333" y="186"/>
                  <a:pt x="1333" y="186"/>
                  <a:pt x="1333" y="186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33" y="187"/>
                  <a:pt x="1332" y="186"/>
                  <a:pt x="1332" y="187"/>
                </a:cubicBezTo>
                <a:cubicBezTo>
                  <a:pt x="1329" y="187"/>
                  <a:pt x="1329" y="187"/>
                  <a:pt x="1329" y="187"/>
                </a:cubicBezTo>
                <a:cubicBezTo>
                  <a:pt x="1329" y="186"/>
                  <a:pt x="1329" y="186"/>
                  <a:pt x="1329" y="186"/>
                </a:cubicBezTo>
                <a:cubicBezTo>
                  <a:pt x="1329" y="185"/>
                  <a:pt x="1329" y="185"/>
                  <a:pt x="1329" y="185"/>
                </a:cubicBezTo>
                <a:cubicBezTo>
                  <a:pt x="1330" y="184"/>
                  <a:pt x="1330" y="184"/>
                  <a:pt x="1330" y="184"/>
                </a:cubicBezTo>
                <a:cubicBezTo>
                  <a:pt x="1330" y="184"/>
                  <a:pt x="1330" y="184"/>
                  <a:pt x="1330" y="184"/>
                </a:cubicBezTo>
                <a:cubicBezTo>
                  <a:pt x="1330" y="183"/>
                  <a:pt x="1330" y="183"/>
                  <a:pt x="1330" y="183"/>
                </a:cubicBezTo>
                <a:cubicBezTo>
                  <a:pt x="1329" y="182"/>
                  <a:pt x="1329" y="182"/>
                  <a:pt x="1329" y="182"/>
                </a:cubicBezTo>
                <a:cubicBezTo>
                  <a:pt x="1330" y="182"/>
                  <a:pt x="1330" y="182"/>
                  <a:pt x="1330" y="182"/>
                </a:cubicBezTo>
                <a:cubicBezTo>
                  <a:pt x="1330" y="181"/>
                  <a:pt x="1330" y="181"/>
                  <a:pt x="1330" y="181"/>
                </a:cubicBezTo>
                <a:cubicBezTo>
                  <a:pt x="1330" y="181"/>
                  <a:pt x="1330" y="181"/>
                  <a:pt x="1330" y="181"/>
                </a:cubicBezTo>
                <a:cubicBezTo>
                  <a:pt x="1331" y="180"/>
                  <a:pt x="1331" y="180"/>
                  <a:pt x="1331" y="180"/>
                </a:cubicBezTo>
                <a:cubicBezTo>
                  <a:pt x="1330" y="180"/>
                  <a:pt x="1330" y="180"/>
                  <a:pt x="1330" y="180"/>
                </a:cubicBezTo>
                <a:cubicBezTo>
                  <a:pt x="1329" y="179"/>
                  <a:pt x="1329" y="179"/>
                  <a:pt x="1329" y="179"/>
                </a:cubicBezTo>
                <a:cubicBezTo>
                  <a:pt x="1329" y="179"/>
                  <a:pt x="1329" y="179"/>
                  <a:pt x="1329" y="179"/>
                </a:cubicBezTo>
                <a:cubicBezTo>
                  <a:pt x="1329" y="181"/>
                  <a:pt x="1329" y="181"/>
                  <a:pt x="1329" y="181"/>
                </a:cubicBezTo>
                <a:cubicBezTo>
                  <a:pt x="1328" y="181"/>
                  <a:pt x="1328" y="181"/>
                  <a:pt x="1328" y="181"/>
                </a:cubicBezTo>
                <a:cubicBezTo>
                  <a:pt x="1328" y="181"/>
                  <a:pt x="1328" y="181"/>
                  <a:pt x="1328" y="181"/>
                </a:cubicBezTo>
                <a:cubicBezTo>
                  <a:pt x="1328" y="181"/>
                  <a:pt x="1328" y="179"/>
                  <a:pt x="1327" y="180"/>
                </a:cubicBezTo>
                <a:cubicBezTo>
                  <a:pt x="1327" y="180"/>
                  <a:pt x="1325" y="183"/>
                  <a:pt x="1326" y="183"/>
                </a:cubicBezTo>
                <a:cubicBezTo>
                  <a:pt x="1327" y="183"/>
                  <a:pt x="1326" y="183"/>
                  <a:pt x="1326" y="183"/>
                </a:cubicBezTo>
                <a:cubicBezTo>
                  <a:pt x="1326" y="183"/>
                  <a:pt x="1325" y="183"/>
                  <a:pt x="1324" y="185"/>
                </a:cubicBezTo>
                <a:cubicBezTo>
                  <a:pt x="1324" y="185"/>
                  <a:pt x="1324" y="185"/>
                  <a:pt x="1323" y="185"/>
                </a:cubicBezTo>
                <a:cubicBezTo>
                  <a:pt x="1319" y="184"/>
                  <a:pt x="1319" y="184"/>
                  <a:pt x="1319" y="184"/>
                </a:cubicBezTo>
                <a:cubicBezTo>
                  <a:pt x="1320" y="183"/>
                  <a:pt x="1320" y="182"/>
                  <a:pt x="1320" y="182"/>
                </a:cubicBezTo>
                <a:cubicBezTo>
                  <a:pt x="1320" y="182"/>
                  <a:pt x="1323" y="180"/>
                  <a:pt x="1325" y="178"/>
                </a:cubicBezTo>
                <a:cubicBezTo>
                  <a:pt x="1325" y="178"/>
                  <a:pt x="1327" y="177"/>
                  <a:pt x="1326" y="176"/>
                </a:cubicBezTo>
                <a:cubicBezTo>
                  <a:pt x="1326" y="176"/>
                  <a:pt x="1326" y="175"/>
                  <a:pt x="1325" y="175"/>
                </a:cubicBezTo>
                <a:cubicBezTo>
                  <a:pt x="1325" y="175"/>
                  <a:pt x="1324" y="173"/>
                  <a:pt x="1324" y="173"/>
                </a:cubicBezTo>
                <a:cubicBezTo>
                  <a:pt x="1324" y="173"/>
                  <a:pt x="1324" y="172"/>
                  <a:pt x="1326" y="173"/>
                </a:cubicBezTo>
                <a:cubicBezTo>
                  <a:pt x="1326" y="173"/>
                  <a:pt x="1328" y="173"/>
                  <a:pt x="1326" y="172"/>
                </a:cubicBezTo>
                <a:cubicBezTo>
                  <a:pt x="1326" y="172"/>
                  <a:pt x="1325" y="172"/>
                  <a:pt x="1324" y="173"/>
                </a:cubicBezTo>
                <a:cubicBezTo>
                  <a:pt x="1324" y="173"/>
                  <a:pt x="1324" y="171"/>
                  <a:pt x="1323" y="172"/>
                </a:cubicBezTo>
                <a:cubicBezTo>
                  <a:pt x="1323" y="172"/>
                  <a:pt x="1319" y="171"/>
                  <a:pt x="1324" y="169"/>
                </a:cubicBezTo>
                <a:cubicBezTo>
                  <a:pt x="1324" y="169"/>
                  <a:pt x="1325" y="168"/>
                  <a:pt x="1323" y="168"/>
                </a:cubicBezTo>
                <a:cubicBezTo>
                  <a:pt x="1323" y="168"/>
                  <a:pt x="1319" y="169"/>
                  <a:pt x="1322" y="173"/>
                </a:cubicBezTo>
                <a:cubicBezTo>
                  <a:pt x="1321" y="173"/>
                  <a:pt x="1321" y="173"/>
                  <a:pt x="1321" y="173"/>
                </a:cubicBezTo>
                <a:cubicBezTo>
                  <a:pt x="1321" y="173"/>
                  <a:pt x="1320" y="174"/>
                  <a:pt x="1319" y="174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17" y="174"/>
                  <a:pt x="1317" y="174"/>
                  <a:pt x="1317" y="174"/>
                </a:cubicBezTo>
                <a:cubicBezTo>
                  <a:pt x="1317" y="174"/>
                  <a:pt x="1317" y="172"/>
                  <a:pt x="1315" y="172"/>
                </a:cubicBezTo>
                <a:cubicBezTo>
                  <a:pt x="1315" y="172"/>
                  <a:pt x="1314" y="170"/>
                  <a:pt x="1313" y="170"/>
                </a:cubicBezTo>
                <a:cubicBezTo>
                  <a:pt x="1313" y="170"/>
                  <a:pt x="1314" y="168"/>
                  <a:pt x="1312" y="168"/>
                </a:cubicBezTo>
                <a:cubicBezTo>
                  <a:pt x="1312" y="168"/>
                  <a:pt x="1308" y="169"/>
                  <a:pt x="1309" y="173"/>
                </a:cubicBezTo>
                <a:cubicBezTo>
                  <a:pt x="1310" y="174"/>
                  <a:pt x="1310" y="174"/>
                  <a:pt x="1310" y="174"/>
                </a:cubicBezTo>
                <a:cubicBezTo>
                  <a:pt x="1310" y="174"/>
                  <a:pt x="1310" y="176"/>
                  <a:pt x="1309" y="177"/>
                </a:cubicBezTo>
                <a:cubicBezTo>
                  <a:pt x="1309" y="177"/>
                  <a:pt x="1306" y="178"/>
                  <a:pt x="1305" y="180"/>
                </a:cubicBezTo>
                <a:cubicBezTo>
                  <a:pt x="1305" y="182"/>
                  <a:pt x="1305" y="182"/>
                  <a:pt x="1305" y="182"/>
                </a:cubicBezTo>
                <a:cubicBezTo>
                  <a:pt x="1219" y="154"/>
                  <a:pt x="1107" y="100"/>
                  <a:pt x="1040" y="0"/>
                </a:cubicBezTo>
                <a:cubicBezTo>
                  <a:pt x="818" y="0"/>
                  <a:pt x="818" y="0"/>
                  <a:pt x="818" y="0"/>
                </a:cubicBezTo>
                <a:cubicBezTo>
                  <a:pt x="616" y="0"/>
                  <a:pt x="616" y="0"/>
                  <a:pt x="616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27" y="101"/>
                  <a:pt x="213" y="155"/>
                  <a:pt x="127" y="183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6" y="178"/>
                  <a:pt x="123" y="177"/>
                  <a:pt x="123" y="177"/>
                </a:cubicBezTo>
                <a:cubicBezTo>
                  <a:pt x="122" y="176"/>
                  <a:pt x="122" y="174"/>
                  <a:pt x="122" y="174"/>
                </a:cubicBezTo>
                <a:cubicBezTo>
                  <a:pt x="123" y="173"/>
                  <a:pt x="123" y="173"/>
                  <a:pt x="123" y="173"/>
                </a:cubicBezTo>
                <a:cubicBezTo>
                  <a:pt x="124" y="169"/>
                  <a:pt x="120" y="168"/>
                  <a:pt x="120" y="168"/>
                </a:cubicBezTo>
                <a:cubicBezTo>
                  <a:pt x="118" y="168"/>
                  <a:pt x="119" y="170"/>
                  <a:pt x="119" y="170"/>
                </a:cubicBezTo>
                <a:cubicBezTo>
                  <a:pt x="118" y="170"/>
                  <a:pt x="117" y="172"/>
                  <a:pt x="117" y="172"/>
                </a:cubicBezTo>
                <a:cubicBezTo>
                  <a:pt x="115" y="172"/>
                  <a:pt x="115" y="174"/>
                  <a:pt x="115" y="174"/>
                </a:cubicBezTo>
                <a:cubicBezTo>
                  <a:pt x="114" y="174"/>
                  <a:pt x="114" y="174"/>
                  <a:pt x="114" y="174"/>
                </a:cubicBezTo>
                <a:cubicBezTo>
                  <a:pt x="113" y="174"/>
                  <a:pt x="113" y="174"/>
                  <a:pt x="113" y="174"/>
                </a:cubicBezTo>
                <a:cubicBezTo>
                  <a:pt x="112" y="174"/>
                  <a:pt x="111" y="173"/>
                  <a:pt x="111" y="17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13" y="169"/>
                  <a:pt x="109" y="168"/>
                  <a:pt x="109" y="168"/>
                </a:cubicBezTo>
                <a:cubicBezTo>
                  <a:pt x="107" y="168"/>
                  <a:pt x="108" y="169"/>
                  <a:pt x="108" y="169"/>
                </a:cubicBezTo>
                <a:cubicBezTo>
                  <a:pt x="113" y="171"/>
                  <a:pt x="109" y="172"/>
                  <a:pt x="109" y="172"/>
                </a:cubicBezTo>
                <a:cubicBezTo>
                  <a:pt x="108" y="171"/>
                  <a:pt x="108" y="173"/>
                  <a:pt x="108" y="173"/>
                </a:cubicBezTo>
                <a:cubicBezTo>
                  <a:pt x="107" y="172"/>
                  <a:pt x="106" y="172"/>
                  <a:pt x="106" y="172"/>
                </a:cubicBezTo>
                <a:cubicBezTo>
                  <a:pt x="104" y="173"/>
                  <a:pt x="106" y="173"/>
                  <a:pt x="106" y="173"/>
                </a:cubicBezTo>
                <a:cubicBezTo>
                  <a:pt x="108" y="172"/>
                  <a:pt x="108" y="173"/>
                  <a:pt x="108" y="173"/>
                </a:cubicBezTo>
                <a:cubicBezTo>
                  <a:pt x="108" y="173"/>
                  <a:pt x="107" y="175"/>
                  <a:pt x="107" y="175"/>
                </a:cubicBezTo>
                <a:cubicBezTo>
                  <a:pt x="106" y="175"/>
                  <a:pt x="107" y="176"/>
                  <a:pt x="107" y="176"/>
                </a:cubicBezTo>
                <a:cubicBezTo>
                  <a:pt x="105" y="177"/>
                  <a:pt x="107" y="178"/>
                  <a:pt x="107" y="178"/>
                </a:cubicBezTo>
                <a:cubicBezTo>
                  <a:pt x="109" y="180"/>
                  <a:pt x="112" y="182"/>
                  <a:pt x="112" y="182"/>
                </a:cubicBezTo>
                <a:cubicBezTo>
                  <a:pt x="112" y="182"/>
                  <a:pt x="112" y="183"/>
                  <a:pt x="113" y="184"/>
                </a:cubicBezTo>
                <a:cubicBezTo>
                  <a:pt x="109" y="185"/>
                  <a:pt x="109" y="185"/>
                  <a:pt x="109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07" y="183"/>
                  <a:pt x="106" y="183"/>
                  <a:pt x="106" y="183"/>
                </a:cubicBezTo>
                <a:cubicBezTo>
                  <a:pt x="106" y="183"/>
                  <a:pt x="105" y="183"/>
                  <a:pt x="106" y="183"/>
                </a:cubicBezTo>
                <a:cubicBezTo>
                  <a:pt x="107" y="183"/>
                  <a:pt x="105" y="180"/>
                  <a:pt x="105" y="180"/>
                </a:cubicBezTo>
                <a:cubicBezTo>
                  <a:pt x="104" y="179"/>
                  <a:pt x="104" y="181"/>
                  <a:pt x="104" y="181"/>
                </a:cubicBezTo>
                <a:cubicBezTo>
                  <a:pt x="104" y="181"/>
                  <a:pt x="104" y="181"/>
                  <a:pt x="104" y="181"/>
                </a:cubicBezTo>
                <a:cubicBezTo>
                  <a:pt x="103" y="181"/>
                  <a:pt x="103" y="181"/>
                  <a:pt x="103" y="181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2" y="180"/>
                  <a:pt x="102" y="180"/>
                  <a:pt x="102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2"/>
                  <a:pt x="102" y="182"/>
                  <a:pt x="102" y="182"/>
                </a:cubicBezTo>
                <a:cubicBezTo>
                  <a:pt x="103" y="182"/>
                  <a:pt x="103" y="182"/>
                  <a:pt x="103" y="182"/>
                </a:cubicBezTo>
                <a:cubicBezTo>
                  <a:pt x="102" y="183"/>
                  <a:pt x="102" y="183"/>
                  <a:pt x="102" y="183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3" y="185"/>
                  <a:pt x="103" y="185"/>
                  <a:pt x="103" y="185"/>
                </a:cubicBezTo>
                <a:cubicBezTo>
                  <a:pt x="103" y="186"/>
                  <a:pt x="103" y="186"/>
                  <a:pt x="103" y="186"/>
                </a:cubicBezTo>
                <a:cubicBezTo>
                  <a:pt x="103" y="186"/>
                  <a:pt x="103" y="186"/>
                  <a:pt x="103" y="187"/>
                </a:cubicBezTo>
                <a:cubicBezTo>
                  <a:pt x="100" y="187"/>
                  <a:pt x="100" y="187"/>
                  <a:pt x="100" y="187"/>
                </a:cubicBezTo>
                <a:cubicBezTo>
                  <a:pt x="100" y="186"/>
                  <a:pt x="99" y="187"/>
                  <a:pt x="99" y="187"/>
                </a:cubicBezTo>
                <a:cubicBezTo>
                  <a:pt x="99" y="186"/>
                  <a:pt x="99" y="186"/>
                  <a:pt x="99" y="186"/>
                </a:cubicBezTo>
                <a:cubicBezTo>
                  <a:pt x="98" y="186"/>
                  <a:pt x="98" y="186"/>
                  <a:pt x="98" y="186"/>
                </a:cubicBezTo>
                <a:cubicBezTo>
                  <a:pt x="97" y="185"/>
                  <a:pt x="97" y="185"/>
                  <a:pt x="97" y="185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96" y="183"/>
                  <a:pt x="96" y="183"/>
                  <a:pt x="96" y="183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94" y="181"/>
                  <a:pt x="94" y="181"/>
                  <a:pt x="94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2" y="181"/>
                  <a:pt x="92" y="181"/>
                  <a:pt x="92" y="181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92" y="184"/>
                  <a:pt x="92" y="184"/>
                  <a:pt x="92" y="184"/>
                </a:cubicBezTo>
                <a:cubicBezTo>
                  <a:pt x="93" y="184"/>
                  <a:pt x="93" y="184"/>
                  <a:pt x="93" y="184"/>
                </a:cubicBezTo>
                <a:cubicBezTo>
                  <a:pt x="95" y="185"/>
                  <a:pt x="94" y="186"/>
                  <a:pt x="94" y="186"/>
                </a:cubicBezTo>
                <a:cubicBezTo>
                  <a:pt x="93" y="187"/>
                  <a:pt x="94" y="188"/>
                  <a:pt x="94" y="188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91" y="188"/>
                  <a:pt x="91" y="188"/>
                  <a:pt x="91" y="188"/>
                </a:cubicBezTo>
                <a:cubicBezTo>
                  <a:pt x="90" y="188"/>
                  <a:pt x="90" y="188"/>
                  <a:pt x="90" y="188"/>
                </a:cubicBezTo>
                <a:cubicBezTo>
                  <a:pt x="89" y="188"/>
                  <a:pt x="89" y="188"/>
                  <a:pt x="89" y="188"/>
                </a:cubicBezTo>
                <a:cubicBezTo>
                  <a:pt x="89" y="188"/>
                  <a:pt x="89" y="187"/>
                  <a:pt x="89" y="187"/>
                </a:cubicBezTo>
                <a:cubicBezTo>
                  <a:pt x="88" y="187"/>
                  <a:pt x="88" y="186"/>
                  <a:pt x="88" y="186"/>
                </a:cubicBezTo>
                <a:cubicBezTo>
                  <a:pt x="88" y="186"/>
                  <a:pt x="88" y="186"/>
                  <a:pt x="88" y="186"/>
                </a:cubicBezTo>
                <a:cubicBezTo>
                  <a:pt x="87" y="185"/>
                  <a:pt x="87" y="185"/>
                  <a:pt x="87" y="185"/>
                </a:cubicBezTo>
                <a:cubicBezTo>
                  <a:pt x="86" y="184"/>
                  <a:pt x="86" y="184"/>
                  <a:pt x="86" y="184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5" y="182"/>
                  <a:pt x="85" y="182"/>
                  <a:pt x="85" y="182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83" y="183"/>
                  <a:pt x="83" y="183"/>
                  <a:pt x="83" y="183"/>
                </a:cubicBezTo>
                <a:cubicBezTo>
                  <a:pt x="83" y="183"/>
                  <a:pt x="83" y="183"/>
                  <a:pt x="83" y="183"/>
                </a:cubicBezTo>
                <a:cubicBezTo>
                  <a:pt x="83" y="184"/>
                  <a:pt x="83" y="184"/>
                  <a:pt x="83" y="184"/>
                </a:cubicBezTo>
                <a:cubicBezTo>
                  <a:pt x="83" y="185"/>
                  <a:pt x="83" y="185"/>
                  <a:pt x="83" y="185"/>
                </a:cubicBezTo>
                <a:cubicBezTo>
                  <a:pt x="83" y="185"/>
                  <a:pt x="83" y="185"/>
                  <a:pt x="83" y="185"/>
                </a:cubicBezTo>
                <a:cubicBezTo>
                  <a:pt x="84" y="187"/>
                  <a:pt x="84" y="185"/>
                  <a:pt x="84" y="185"/>
                </a:cubicBezTo>
                <a:cubicBezTo>
                  <a:pt x="85" y="186"/>
                  <a:pt x="85" y="188"/>
                  <a:pt x="85" y="188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5" y="190"/>
                  <a:pt x="85" y="190"/>
                  <a:pt x="85" y="190"/>
                </a:cubicBezTo>
                <a:cubicBezTo>
                  <a:pt x="85" y="190"/>
                  <a:pt x="85" y="190"/>
                  <a:pt x="85" y="190"/>
                </a:cubicBezTo>
                <a:cubicBezTo>
                  <a:pt x="82" y="191"/>
                  <a:pt x="82" y="191"/>
                  <a:pt x="82" y="191"/>
                </a:cubicBezTo>
                <a:cubicBezTo>
                  <a:pt x="82" y="189"/>
                  <a:pt x="81" y="190"/>
                  <a:pt x="81" y="190"/>
                </a:cubicBezTo>
                <a:cubicBezTo>
                  <a:pt x="81" y="189"/>
                  <a:pt x="79" y="188"/>
                  <a:pt x="79" y="188"/>
                </a:cubicBezTo>
                <a:cubicBezTo>
                  <a:pt x="78" y="187"/>
                  <a:pt x="77" y="185"/>
                  <a:pt x="77" y="185"/>
                </a:cubicBezTo>
                <a:cubicBezTo>
                  <a:pt x="78" y="184"/>
                  <a:pt x="76" y="184"/>
                  <a:pt x="76" y="184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4" y="185"/>
                  <a:pt x="74" y="185"/>
                  <a:pt x="74" y="185"/>
                </a:cubicBezTo>
                <a:cubicBezTo>
                  <a:pt x="74" y="185"/>
                  <a:pt x="74" y="185"/>
                  <a:pt x="74" y="185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74" y="187"/>
                  <a:pt x="74" y="187"/>
                  <a:pt x="74" y="187"/>
                </a:cubicBezTo>
                <a:cubicBezTo>
                  <a:pt x="75" y="187"/>
                  <a:pt x="75" y="187"/>
                  <a:pt x="75" y="187"/>
                </a:cubicBezTo>
                <a:cubicBezTo>
                  <a:pt x="76" y="187"/>
                  <a:pt x="76" y="187"/>
                  <a:pt x="76" y="187"/>
                </a:cubicBezTo>
                <a:cubicBezTo>
                  <a:pt x="77" y="188"/>
                  <a:pt x="76" y="189"/>
                  <a:pt x="76" y="189"/>
                </a:cubicBezTo>
                <a:cubicBezTo>
                  <a:pt x="76" y="189"/>
                  <a:pt x="76" y="191"/>
                  <a:pt x="77" y="192"/>
                </a:cubicBez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1"/>
                  <a:pt x="73" y="191"/>
                </a:cubicBezTo>
                <a:cubicBezTo>
                  <a:pt x="73" y="191"/>
                  <a:pt x="73" y="191"/>
                  <a:pt x="73" y="191"/>
                </a:cubicBezTo>
                <a:cubicBezTo>
                  <a:pt x="73" y="191"/>
                  <a:pt x="72" y="190"/>
                  <a:pt x="72" y="190"/>
                </a:cubicBezTo>
                <a:cubicBezTo>
                  <a:pt x="71" y="190"/>
                  <a:pt x="71" y="189"/>
                  <a:pt x="71" y="189"/>
                </a:cubicBezTo>
                <a:cubicBezTo>
                  <a:pt x="71" y="189"/>
                  <a:pt x="71" y="189"/>
                  <a:pt x="71" y="189"/>
                </a:cubicBezTo>
                <a:cubicBezTo>
                  <a:pt x="70" y="188"/>
                  <a:pt x="70" y="188"/>
                  <a:pt x="70" y="188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7"/>
                  <a:pt x="69" y="187"/>
                  <a:pt x="69" y="187"/>
                </a:cubicBezTo>
                <a:cubicBezTo>
                  <a:pt x="69" y="186"/>
                  <a:pt x="69" y="186"/>
                  <a:pt x="69" y="186"/>
                </a:cubicBezTo>
                <a:cubicBezTo>
                  <a:pt x="69" y="185"/>
                  <a:pt x="68" y="185"/>
                  <a:pt x="68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5" y="187"/>
                  <a:pt x="65" y="187"/>
                  <a:pt x="65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9" y="189"/>
                  <a:pt x="67" y="191"/>
                  <a:pt x="67" y="191"/>
                </a:cubicBezTo>
                <a:cubicBezTo>
                  <a:pt x="67" y="191"/>
                  <a:pt x="67" y="192"/>
                  <a:pt x="68" y="193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4" y="193"/>
                  <a:pt x="64" y="193"/>
                  <a:pt x="64" y="193"/>
                </a:cubicBezTo>
                <a:cubicBezTo>
                  <a:pt x="64" y="193"/>
                  <a:pt x="64" y="193"/>
                  <a:pt x="64" y="193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63" y="192"/>
                  <a:pt x="63" y="192"/>
                  <a:pt x="63" y="192"/>
                </a:cubicBezTo>
                <a:cubicBezTo>
                  <a:pt x="63" y="192"/>
                  <a:pt x="63" y="192"/>
                  <a:pt x="63" y="192"/>
                </a:cubicBezTo>
                <a:cubicBezTo>
                  <a:pt x="62" y="191"/>
                  <a:pt x="61" y="190"/>
                  <a:pt x="61" y="190"/>
                </a:cubicBezTo>
                <a:cubicBezTo>
                  <a:pt x="60" y="189"/>
                  <a:pt x="59" y="187"/>
                  <a:pt x="59" y="187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58" y="186"/>
                  <a:pt x="58" y="186"/>
                  <a:pt x="58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5" y="187"/>
                  <a:pt x="55" y="187"/>
                  <a:pt x="55" y="187"/>
                </a:cubicBezTo>
                <a:cubicBezTo>
                  <a:pt x="55" y="187"/>
                  <a:pt x="55" y="187"/>
                  <a:pt x="55" y="187"/>
                </a:cubicBezTo>
                <a:cubicBezTo>
                  <a:pt x="55" y="188"/>
                  <a:pt x="55" y="188"/>
                  <a:pt x="55" y="188"/>
                </a:cubicBezTo>
                <a:cubicBezTo>
                  <a:pt x="56" y="188"/>
                  <a:pt x="56" y="188"/>
                  <a:pt x="56" y="188"/>
                </a:cubicBezTo>
                <a:cubicBezTo>
                  <a:pt x="57" y="189"/>
                  <a:pt x="57" y="189"/>
                  <a:pt x="57" y="189"/>
                </a:cubicBezTo>
                <a:cubicBezTo>
                  <a:pt x="58" y="189"/>
                  <a:pt x="57" y="191"/>
                  <a:pt x="57" y="191"/>
                </a:cubicBezTo>
                <a:cubicBezTo>
                  <a:pt x="57" y="192"/>
                  <a:pt x="57" y="193"/>
                  <a:pt x="57" y="194"/>
                </a:cubicBezTo>
                <a:cubicBezTo>
                  <a:pt x="55" y="194"/>
                  <a:pt x="55" y="194"/>
                  <a:pt x="55" y="194"/>
                </a:cubicBezTo>
                <a:cubicBezTo>
                  <a:pt x="55" y="194"/>
                  <a:pt x="55" y="194"/>
                  <a:pt x="55" y="194"/>
                </a:cubicBezTo>
                <a:cubicBezTo>
                  <a:pt x="54" y="194"/>
                  <a:pt x="54" y="194"/>
                  <a:pt x="54" y="194"/>
                </a:cubicBezTo>
                <a:cubicBezTo>
                  <a:pt x="53" y="194"/>
                  <a:pt x="53" y="194"/>
                  <a:pt x="53" y="194"/>
                </a:cubicBezTo>
                <a:cubicBezTo>
                  <a:pt x="53" y="193"/>
                  <a:pt x="53" y="193"/>
                  <a:pt x="53" y="193"/>
                </a:cubicBezTo>
                <a:cubicBezTo>
                  <a:pt x="52" y="192"/>
                  <a:pt x="50" y="191"/>
                  <a:pt x="50" y="191"/>
                </a:cubicBezTo>
                <a:cubicBezTo>
                  <a:pt x="50" y="190"/>
                  <a:pt x="50" y="190"/>
                  <a:pt x="50" y="190"/>
                </a:cubicBezTo>
                <a:cubicBezTo>
                  <a:pt x="50" y="189"/>
                  <a:pt x="50" y="189"/>
                  <a:pt x="50" y="189"/>
                </a:cubicBezTo>
                <a:cubicBezTo>
                  <a:pt x="49" y="188"/>
                  <a:pt x="49" y="188"/>
                  <a:pt x="49" y="188"/>
                </a:cubicBezTo>
                <a:cubicBezTo>
                  <a:pt x="48" y="188"/>
                  <a:pt x="48" y="188"/>
                  <a:pt x="48" y="188"/>
                </a:cubicBezTo>
                <a:cubicBezTo>
                  <a:pt x="47" y="187"/>
                  <a:pt x="47" y="187"/>
                  <a:pt x="47" y="187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46" y="189"/>
                  <a:pt x="46" y="189"/>
                  <a:pt x="46" y="189"/>
                </a:cubicBezTo>
                <a:cubicBezTo>
                  <a:pt x="46" y="190"/>
                  <a:pt x="46" y="190"/>
                  <a:pt x="46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9" y="191"/>
                  <a:pt x="47" y="192"/>
                  <a:pt x="47" y="192"/>
                </a:cubicBezTo>
                <a:cubicBezTo>
                  <a:pt x="47" y="193"/>
                  <a:pt x="47" y="193"/>
                  <a:pt x="47" y="193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48" y="195"/>
                  <a:pt x="48" y="195"/>
                  <a:pt x="48" y="195"/>
                </a:cubicBezTo>
                <a:cubicBezTo>
                  <a:pt x="44" y="195"/>
                  <a:pt x="44" y="195"/>
                  <a:pt x="44" y="195"/>
                </a:cubicBezTo>
                <a:cubicBezTo>
                  <a:pt x="44" y="195"/>
                  <a:pt x="43" y="196"/>
                  <a:pt x="43" y="196"/>
                </a:cubicBezTo>
                <a:cubicBezTo>
                  <a:pt x="43" y="194"/>
                  <a:pt x="41" y="193"/>
                  <a:pt x="41" y="193"/>
                </a:cubicBezTo>
                <a:cubicBezTo>
                  <a:pt x="41" y="192"/>
                  <a:pt x="41" y="192"/>
                  <a:pt x="41" y="192"/>
                </a:cubicBezTo>
                <a:cubicBezTo>
                  <a:pt x="41" y="191"/>
                  <a:pt x="41" y="191"/>
                  <a:pt x="41" y="191"/>
                </a:cubicBezTo>
                <a:cubicBezTo>
                  <a:pt x="40" y="190"/>
                  <a:pt x="40" y="190"/>
                  <a:pt x="40" y="190"/>
                </a:cubicBezTo>
                <a:cubicBezTo>
                  <a:pt x="38" y="188"/>
                  <a:pt x="36" y="190"/>
                  <a:pt x="36" y="190"/>
                </a:cubicBezTo>
                <a:cubicBezTo>
                  <a:pt x="36" y="190"/>
                  <a:pt x="36" y="191"/>
                  <a:pt x="36" y="191"/>
                </a:cubicBezTo>
                <a:cubicBezTo>
                  <a:pt x="36" y="192"/>
                  <a:pt x="37" y="192"/>
                  <a:pt x="37" y="192"/>
                </a:cubicBezTo>
                <a:cubicBezTo>
                  <a:pt x="38" y="192"/>
                  <a:pt x="38" y="194"/>
                  <a:pt x="38" y="194"/>
                </a:cubicBezTo>
                <a:cubicBezTo>
                  <a:pt x="38" y="195"/>
                  <a:pt x="38" y="195"/>
                  <a:pt x="38" y="195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4" y="196"/>
                  <a:pt x="32" y="194"/>
                  <a:pt x="32" y="194"/>
                </a:cubicBezTo>
                <a:cubicBezTo>
                  <a:pt x="31" y="192"/>
                  <a:pt x="30" y="191"/>
                  <a:pt x="30" y="191"/>
                </a:cubicBezTo>
                <a:cubicBezTo>
                  <a:pt x="30" y="190"/>
                  <a:pt x="29" y="189"/>
                  <a:pt x="29" y="189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7" y="190"/>
                  <a:pt x="27" y="190"/>
                  <a:pt x="27" y="190"/>
                </a:cubicBezTo>
                <a:cubicBezTo>
                  <a:pt x="26" y="190"/>
                  <a:pt x="26" y="191"/>
                  <a:pt x="26" y="191"/>
                </a:cubicBezTo>
                <a:cubicBezTo>
                  <a:pt x="25" y="192"/>
                  <a:pt x="27" y="192"/>
                  <a:pt x="27" y="192"/>
                </a:cubicBezTo>
                <a:cubicBezTo>
                  <a:pt x="27" y="194"/>
                  <a:pt x="28" y="193"/>
                  <a:pt x="28" y="193"/>
                </a:cubicBezTo>
                <a:cubicBezTo>
                  <a:pt x="29" y="193"/>
                  <a:pt x="28" y="195"/>
                  <a:pt x="28" y="195"/>
                </a:cubicBezTo>
                <a:cubicBezTo>
                  <a:pt x="27" y="195"/>
                  <a:pt x="28" y="197"/>
                  <a:pt x="28" y="198"/>
                </a:cubicBezTo>
                <a:cubicBezTo>
                  <a:pt x="25" y="198"/>
                  <a:pt x="25" y="198"/>
                  <a:pt x="25" y="198"/>
                </a:cubicBezTo>
                <a:cubicBezTo>
                  <a:pt x="25" y="197"/>
                  <a:pt x="25" y="197"/>
                  <a:pt x="25" y="197"/>
                </a:cubicBezTo>
                <a:cubicBezTo>
                  <a:pt x="24" y="197"/>
                  <a:pt x="24" y="197"/>
                  <a:pt x="24" y="197"/>
                </a:cubicBezTo>
                <a:cubicBezTo>
                  <a:pt x="23" y="196"/>
                  <a:pt x="23" y="196"/>
                  <a:pt x="23" y="196"/>
                </a:cubicBezTo>
                <a:cubicBezTo>
                  <a:pt x="23" y="196"/>
                  <a:pt x="23" y="196"/>
                  <a:pt x="23" y="196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1" y="194"/>
                  <a:pt x="21" y="194"/>
                  <a:pt x="21" y="194"/>
                </a:cubicBezTo>
                <a:cubicBezTo>
                  <a:pt x="21" y="194"/>
                  <a:pt x="21" y="194"/>
                  <a:pt x="21" y="194"/>
                </a:cubicBezTo>
                <a:cubicBezTo>
                  <a:pt x="20" y="193"/>
                  <a:pt x="20" y="193"/>
                  <a:pt x="20" y="193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19" y="192"/>
                  <a:pt x="20" y="192"/>
                  <a:pt x="20" y="192"/>
                </a:cubicBezTo>
                <a:cubicBezTo>
                  <a:pt x="20" y="191"/>
                  <a:pt x="18" y="190"/>
                  <a:pt x="18" y="190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17" y="191"/>
                  <a:pt x="17" y="190"/>
                  <a:pt x="16" y="190"/>
                </a:cubicBezTo>
                <a:cubicBezTo>
                  <a:pt x="16" y="190"/>
                  <a:pt x="16" y="191"/>
                  <a:pt x="16" y="191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5" y="193"/>
                  <a:pt x="15" y="193"/>
                  <a:pt x="15" y="193"/>
                </a:cubicBezTo>
                <a:cubicBezTo>
                  <a:pt x="16" y="193"/>
                  <a:pt x="16" y="193"/>
                  <a:pt x="16" y="193"/>
                </a:cubicBezTo>
                <a:cubicBezTo>
                  <a:pt x="16" y="193"/>
                  <a:pt x="16" y="193"/>
                  <a:pt x="16" y="193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18" y="194"/>
                  <a:pt x="18" y="194"/>
                  <a:pt x="18" y="194"/>
                </a:cubicBezTo>
                <a:cubicBezTo>
                  <a:pt x="18" y="194"/>
                  <a:pt x="18" y="194"/>
                  <a:pt x="18" y="194"/>
                </a:cubicBezTo>
                <a:cubicBezTo>
                  <a:pt x="18" y="195"/>
                  <a:pt x="18" y="195"/>
                  <a:pt x="18" y="195"/>
                </a:cubicBezTo>
                <a:cubicBezTo>
                  <a:pt x="18" y="195"/>
                  <a:pt x="18" y="195"/>
                  <a:pt x="18" y="195"/>
                </a:cubicBezTo>
                <a:cubicBezTo>
                  <a:pt x="18" y="196"/>
                  <a:pt x="18" y="196"/>
                  <a:pt x="18" y="196"/>
                </a:cubicBezTo>
                <a:cubicBezTo>
                  <a:pt x="17" y="196"/>
                  <a:pt x="17" y="196"/>
                  <a:pt x="17" y="196"/>
                </a:cubicBezTo>
                <a:cubicBezTo>
                  <a:pt x="17" y="197"/>
                  <a:pt x="17" y="197"/>
                  <a:pt x="17" y="197"/>
                </a:cubicBezTo>
                <a:cubicBezTo>
                  <a:pt x="18" y="198"/>
                  <a:pt x="18" y="198"/>
                  <a:pt x="18" y="198"/>
                </a:cubicBezTo>
                <a:cubicBezTo>
                  <a:pt x="18" y="199"/>
                  <a:pt x="18" y="199"/>
                  <a:pt x="18" y="199"/>
                </a:cubicBezTo>
                <a:cubicBezTo>
                  <a:pt x="18" y="201"/>
                  <a:pt x="18" y="201"/>
                  <a:pt x="18" y="201"/>
                </a:cubicBezTo>
                <a:cubicBezTo>
                  <a:pt x="14" y="201"/>
                  <a:pt x="14" y="201"/>
                  <a:pt x="14" y="201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14" y="198"/>
                  <a:pt x="13" y="197"/>
                  <a:pt x="13" y="197"/>
                </a:cubicBezTo>
                <a:cubicBezTo>
                  <a:pt x="14" y="196"/>
                  <a:pt x="14" y="195"/>
                  <a:pt x="14" y="195"/>
                </a:cubicBezTo>
                <a:cubicBezTo>
                  <a:pt x="15" y="193"/>
                  <a:pt x="13" y="194"/>
                  <a:pt x="13" y="194"/>
                </a:cubicBezTo>
                <a:cubicBezTo>
                  <a:pt x="12" y="193"/>
                  <a:pt x="11" y="194"/>
                  <a:pt x="11" y="194"/>
                </a:cubicBezTo>
                <a:cubicBezTo>
                  <a:pt x="10" y="193"/>
                  <a:pt x="10" y="194"/>
                  <a:pt x="10" y="194"/>
                </a:cubicBezTo>
                <a:cubicBezTo>
                  <a:pt x="9" y="194"/>
                  <a:pt x="9" y="195"/>
                  <a:pt x="9" y="195"/>
                </a:cubicBezTo>
                <a:cubicBezTo>
                  <a:pt x="8" y="196"/>
                  <a:pt x="8" y="194"/>
                  <a:pt x="8" y="194"/>
                </a:cubicBezTo>
                <a:cubicBezTo>
                  <a:pt x="8" y="192"/>
                  <a:pt x="6" y="192"/>
                  <a:pt x="6" y="192"/>
                </a:cubicBezTo>
                <a:cubicBezTo>
                  <a:pt x="6" y="191"/>
                  <a:pt x="6" y="191"/>
                  <a:pt x="6" y="191"/>
                </a:cubicBezTo>
                <a:cubicBezTo>
                  <a:pt x="5" y="191"/>
                  <a:pt x="5" y="191"/>
                  <a:pt x="5" y="191"/>
                </a:cubicBezTo>
                <a:cubicBezTo>
                  <a:pt x="5" y="191"/>
                  <a:pt x="5" y="191"/>
                  <a:pt x="5" y="191"/>
                </a:cubicBezTo>
                <a:cubicBezTo>
                  <a:pt x="5" y="191"/>
                  <a:pt x="5" y="191"/>
                  <a:pt x="5" y="191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3"/>
                  <a:pt x="5" y="193"/>
                  <a:pt x="5" y="193"/>
                </a:cubicBezTo>
                <a:cubicBezTo>
                  <a:pt x="5" y="193"/>
                  <a:pt x="5" y="193"/>
                  <a:pt x="5" y="193"/>
                </a:cubicBezTo>
                <a:cubicBezTo>
                  <a:pt x="5" y="193"/>
                  <a:pt x="5" y="194"/>
                  <a:pt x="5" y="194"/>
                </a:cubicBezTo>
                <a:cubicBezTo>
                  <a:pt x="4" y="194"/>
                  <a:pt x="4" y="195"/>
                  <a:pt x="4" y="195"/>
                </a:cubicBezTo>
                <a:cubicBezTo>
                  <a:pt x="4" y="194"/>
                  <a:pt x="3" y="194"/>
                  <a:pt x="3" y="194"/>
                </a:cubicBezTo>
                <a:cubicBezTo>
                  <a:pt x="2" y="193"/>
                  <a:pt x="2" y="194"/>
                  <a:pt x="2" y="194"/>
                </a:cubicBezTo>
                <a:cubicBezTo>
                  <a:pt x="1" y="194"/>
                  <a:pt x="1" y="195"/>
                  <a:pt x="1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1" y="196"/>
                  <a:pt x="1" y="196"/>
                  <a:pt x="1" y="196"/>
                </a:cubicBezTo>
                <a:cubicBezTo>
                  <a:pt x="1" y="197"/>
                  <a:pt x="1" y="197"/>
                  <a:pt x="1" y="197"/>
                </a:cubicBezTo>
                <a:cubicBezTo>
                  <a:pt x="1" y="197"/>
                  <a:pt x="1" y="197"/>
                  <a:pt x="1" y="197"/>
                </a:cubicBezTo>
                <a:cubicBezTo>
                  <a:pt x="2" y="197"/>
                  <a:pt x="2" y="197"/>
                  <a:pt x="2" y="197"/>
                </a:cubicBezTo>
                <a:cubicBezTo>
                  <a:pt x="2" y="197"/>
                  <a:pt x="2" y="197"/>
                  <a:pt x="2" y="197"/>
                </a:cubicBezTo>
                <a:cubicBezTo>
                  <a:pt x="2" y="198"/>
                  <a:pt x="2" y="198"/>
                  <a:pt x="2" y="198"/>
                </a:cubicBezTo>
                <a:cubicBezTo>
                  <a:pt x="2" y="200"/>
                  <a:pt x="4" y="202"/>
                  <a:pt x="4" y="202"/>
                </a:cubicBezTo>
                <a:cubicBezTo>
                  <a:pt x="3" y="202"/>
                  <a:pt x="3" y="206"/>
                  <a:pt x="3" y="206"/>
                </a:cubicBezTo>
                <a:cubicBezTo>
                  <a:pt x="2" y="208"/>
                  <a:pt x="4" y="208"/>
                  <a:pt x="4" y="208"/>
                </a:cubicBezTo>
                <a:cubicBezTo>
                  <a:pt x="4" y="209"/>
                  <a:pt x="4" y="209"/>
                  <a:pt x="4" y="209"/>
                </a:cubicBezTo>
                <a:cubicBezTo>
                  <a:pt x="4" y="211"/>
                  <a:pt x="8" y="210"/>
                  <a:pt x="8" y="210"/>
                </a:cubicBezTo>
                <a:cubicBezTo>
                  <a:pt x="6" y="211"/>
                  <a:pt x="7" y="214"/>
                  <a:pt x="7" y="214"/>
                </a:cubicBezTo>
                <a:cubicBezTo>
                  <a:pt x="6" y="216"/>
                  <a:pt x="8" y="216"/>
                  <a:pt x="8" y="216"/>
                </a:cubicBezTo>
                <a:cubicBezTo>
                  <a:pt x="7" y="217"/>
                  <a:pt x="8" y="219"/>
                  <a:pt x="8" y="219"/>
                </a:cubicBezTo>
                <a:cubicBezTo>
                  <a:pt x="6" y="220"/>
                  <a:pt x="6" y="221"/>
                  <a:pt x="6" y="221"/>
                </a:cubicBezTo>
                <a:cubicBezTo>
                  <a:pt x="5" y="222"/>
                  <a:pt x="4" y="221"/>
                  <a:pt x="4" y="221"/>
                </a:cubicBezTo>
                <a:cubicBezTo>
                  <a:pt x="3" y="220"/>
                  <a:pt x="2" y="222"/>
                  <a:pt x="2" y="222"/>
                </a:cubicBezTo>
                <a:cubicBezTo>
                  <a:pt x="2" y="223"/>
                  <a:pt x="4" y="225"/>
                  <a:pt x="4" y="225"/>
                </a:cubicBezTo>
                <a:cubicBezTo>
                  <a:pt x="4" y="226"/>
                  <a:pt x="4" y="227"/>
                  <a:pt x="4" y="227"/>
                </a:cubicBezTo>
                <a:cubicBezTo>
                  <a:pt x="7" y="231"/>
                  <a:pt x="14" y="230"/>
                  <a:pt x="16" y="230"/>
                </a:cubicBezTo>
                <a:cubicBezTo>
                  <a:pt x="43" y="261"/>
                  <a:pt x="96" y="286"/>
                  <a:pt x="96" y="286"/>
                </a:cubicBezTo>
                <a:cubicBezTo>
                  <a:pt x="96" y="269"/>
                  <a:pt x="96" y="269"/>
                  <a:pt x="96" y="269"/>
                </a:cubicBezTo>
                <a:cubicBezTo>
                  <a:pt x="122" y="244"/>
                  <a:pt x="122" y="244"/>
                  <a:pt x="122" y="244"/>
                </a:cubicBezTo>
                <a:cubicBezTo>
                  <a:pt x="616" y="244"/>
                  <a:pt x="616" y="244"/>
                  <a:pt x="616" y="244"/>
                </a:cubicBezTo>
                <a:cubicBezTo>
                  <a:pt x="818" y="244"/>
                  <a:pt x="818" y="244"/>
                  <a:pt x="818" y="244"/>
                </a:cubicBezTo>
                <a:cubicBezTo>
                  <a:pt x="1311" y="244"/>
                  <a:pt x="1311" y="244"/>
                  <a:pt x="1311" y="244"/>
                </a:cubicBezTo>
                <a:cubicBezTo>
                  <a:pt x="1338" y="269"/>
                  <a:pt x="1338" y="269"/>
                  <a:pt x="1338" y="269"/>
                </a:cubicBezTo>
                <a:cubicBezTo>
                  <a:pt x="1338" y="286"/>
                  <a:pt x="1338" y="286"/>
                  <a:pt x="1338" y="286"/>
                </a:cubicBezTo>
                <a:cubicBezTo>
                  <a:pt x="1338" y="286"/>
                  <a:pt x="1390" y="261"/>
                  <a:pt x="1418" y="230"/>
                </a:cubicBezTo>
                <a:cubicBezTo>
                  <a:pt x="1421" y="230"/>
                  <a:pt x="1426" y="230"/>
                  <a:pt x="1428" y="227"/>
                </a:cubicBezTo>
                <a:cubicBezTo>
                  <a:pt x="1428" y="227"/>
                  <a:pt x="1428" y="226"/>
                  <a:pt x="1428" y="225"/>
                </a:cubicBezTo>
                <a:cubicBezTo>
                  <a:pt x="1428" y="225"/>
                  <a:pt x="1430" y="223"/>
                  <a:pt x="1430" y="222"/>
                </a:cubicBezTo>
                <a:cubicBezTo>
                  <a:pt x="1430" y="222"/>
                  <a:pt x="1429" y="220"/>
                  <a:pt x="1428" y="221"/>
                </a:cubicBezTo>
                <a:cubicBezTo>
                  <a:pt x="1428" y="221"/>
                  <a:pt x="1427" y="222"/>
                  <a:pt x="1426" y="221"/>
                </a:cubicBezTo>
                <a:cubicBezTo>
                  <a:pt x="1426" y="221"/>
                  <a:pt x="1426" y="220"/>
                  <a:pt x="1424" y="219"/>
                </a:cubicBezTo>
                <a:cubicBezTo>
                  <a:pt x="1424" y="219"/>
                  <a:pt x="1425" y="217"/>
                  <a:pt x="1424" y="216"/>
                </a:cubicBezTo>
                <a:cubicBezTo>
                  <a:pt x="1424" y="216"/>
                  <a:pt x="1426" y="216"/>
                  <a:pt x="1425" y="214"/>
                </a:cubicBezTo>
                <a:cubicBezTo>
                  <a:pt x="1425" y="214"/>
                  <a:pt x="1426" y="211"/>
                  <a:pt x="1424" y="210"/>
                </a:cubicBezTo>
                <a:cubicBezTo>
                  <a:pt x="1424" y="210"/>
                  <a:pt x="1428" y="211"/>
                  <a:pt x="1428" y="209"/>
                </a:cubicBezTo>
                <a:cubicBezTo>
                  <a:pt x="1428" y="208"/>
                  <a:pt x="1428" y="208"/>
                  <a:pt x="1428" y="208"/>
                </a:cubicBezTo>
                <a:cubicBezTo>
                  <a:pt x="1428" y="208"/>
                  <a:pt x="1430" y="208"/>
                  <a:pt x="1429" y="206"/>
                </a:cubicBezTo>
                <a:cubicBezTo>
                  <a:pt x="1429" y="206"/>
                  <a:pt x="1429" y="202"/>
                  <a:pt x="1428" y="202"/>
                </a:cubicBezTo>
                <a:cubicBezTo>
                  <a:pt x="1428" y="202"/>
                  <a:pt x="1430" y="200"/>
                  <a:pt x="1430" y="198"/>
                </a:cubicBezTo>
                <a:cubicBezTo>
                  <a:pt x="1430" y="197"/>
                  <a:pt x="1430" y="197"/>
                  <a:pt x="1430" y="197"/>
                </a:cubicBezTo>
                <a:cubicBezTo>
                  <a:pt x="1430" y="197"/>
                  <a:pt x="1430" y="197"/>
                  <a:pt x="1430" y="197"/>
                </a:cubicBezTo>
                <a:cubicBezTo>
                  <a:pt x="1431" y="197"/>
                  <a:pt x="1431" y="197"/>
                  <a:pt x="1431" y="197"/>
                </a:cubicBezTo>
                <a:cubicBezTo>
                  <a:pt x="1431" y="197"/>
                  <a:pt x="1431" y="197"/>
                  <a:pt x="1431" y="197"/>
                </a:cubicBezTo>
                <a:cubicBezTo>
                  <a:pt x="1431" y="196"/>
                  <a:pt x="1431" y="196"/>
                  <a:pt x="1431" y="196"/>
                </a:cubicBezTo>
                <a:lnTo>
                  <a:pt x="1432" y="195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44" name="Picture 4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3" y="4048125"/>
            <a:ext cx="4084637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Rectangle 462"/>
          <p:cNvSpPr>
            <a:spLocks noChangeArrowheads="1"/>
          </p:cNvSpPr>
          <p:nvPr/>
        </p:nvSpPr>
        <p:spPr bwMode="auto">
          <a:xfrm>
            <a:off x="476250" y="3757613"/>
            <a:ext cx="3573463" cy="61912"/>
          </a:xfrm>
          <a:prstGeom prst="rect">
            <a:avLst/>
          </a:prstGeom>
          <a:solidFill>
            <a:srgbClr val="BD1A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346" name="Freeform 463"/>
          <p:cNvSpPr>
            <a:spLocks noChangeArrowheads="1"/>
          </p:cNvSpPr>
          <p:nvPr/>
        </p:nvSpPr>
        <p:spPr bwMode="auto">
          <a:xfrm>
            <a:off x="2001838" y="4168775"/>
            <a:ext cx="517525" cy="280988"/>
          </a:xfrm>
          <a:custGeom>
            <a:avLst/>
            <a:gdLst>
              <a:gd name="T0" fmla="*/ 2147483646 w 130"/>
              <a:gd name="T1" fmla="*/ 2147483646 h 97"/>
              <a:gd name="T2" fmla="*/ 2147483646 w 130"/>
              <a:gd name="T3" fmla="*/ 2147483646 h 97"/>
              <a:gd name="T4" fmla="*/ 2147483646 w 130"/>
              <a:gd name="T5" fmla="*/ 2147483646 h 97"/>
              <a:gd name="T6" fmla="*/ 2147483646 w 130"/>
              <a:gd name="T7" fmla="*/ 0 h 97"/>
              <a:gd name="T8" fmla="*/ 2147483646 w 130"/>
              <a:gd name="T9" fmla="*/ 2147483646 h 97"/>
              <a:gd name="T10" fmla="*/ 2147483646 w 130"/>
              <a:gd name="T11" fmla="*/ 0 h 97"/>
              <a:gd name="T12" fmla="*/ 2147483646 w 130"/>
              <a:gd name="T13" fmla="*/ 2147483646 h 97"/>
              <a:gd name="T14" fmla="*/ 2147483646 w 130"/>
              <a:gd name="T15" fmla="*/ 2147483646 h 97"/>
              <a:gd name="T16" fmla="*/ 2147483646 w 130"/>
              <a:gd name="T17" fmla="*/ 2147483646 h 97"/>
              <a:gd name="T18" fmla="*/ 0 w 130"/>
              <a:gd name="T19" fmla="*/ 2147483646 h 97"/>
              <a:gd name="T20" fmla="*/ 2147483646 w 130"/>
              <a:gd name="T21" fmla="*/ 2147483646 h 97"/>
              <a:gd name="T22" fmla="*/ 2147483646 w 130"/>
              <a:gd name="T23" fmla="*/ 2147483646 h 97"/>
              <a:gd name="T24" fmla="*/ 2147483646 w 130"/>
              <a:gd name="T25" fmla="*/ 2147483646 h 97"/>
              <a:gd name="T26" fmla="*/ 2147483646 w 130"/>
              <a:gd name="T27" fmla="*/ 2147483646 h 97"/>
              <a:gd name="T28" fmla="*/ 2147483646 w 130"/>
              <a:gd name="T29" fmla="*/ 2147483646 h 97"/>
              <a:gd name="T30" fmla="*/ 2147483646 w 130"/>
              <a:gd name="T31" fmla="*/ 2147483646 h 97"/>
              <a:gd name="T32" fmla="*/ 2147483646 w 130"/>
              <a:gd name="T33" fmla="*/ 2147483646 h 97"/>
              <a:gd name="T34" fmla="*/ 2147483646 w 130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30"/>
              <a:gd name="T55" fmla="*/ 0 h 97"/>
              <a:gd name="T56" fmla="*/ 130 w 130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30" h="97">
                <a:moveTo>
                  <a:pt x="96" y="6"/>
                </a:moveTo>
                <a:lnTo>
                  <a:pt x="96" y="1"/>
                </a:lnTo>
                <a:lnTo>
                  <a:pt x="80" y="1"/>
                </a:lnTo>
                <a:lnTo>
                  <a:pt x="80" y="0"/>
                </a:lnTo>
                <a:lnTo>
                  <a:pt x="65" y="1"/>
                </a:lnTo>
                <a:lnTo>
                  <a:pt x="49" y="0"/>
                </a:lnTo>
                <a:lnTo>
                  <a:pt x="49" y="1"/>
                </a:lnTo>
                <a:lnTo>
                  <a:pt x="34" y="1"/>
                </a:lnTo>
                <a:lnTo>
                  <a:pt x="34" y="6"/>
                </a:lnTo>
                <a:lnTo>
                  <a:pt x="0" y="20"/>
                </a:lnTo>
                <a:lnTo>
                  <a:pt x="5" y="97"/>
                </a:lnTo>
                <a:lnTo>
                  <a:pt x="20" y="97"/>
                </a:lnTo>
                <a:lnTo>
                  <a:pt x="63" y="97"/>
                </a:lnTo>
                <a:lnTo>
                  <a:pt x="66" y="97"/>
                </a:lnTo>
                <a:lnTo>
                  <a:pt x="109" y="97"/>
                </a:lnTo>
                <a:lnTo>
                  <a:pt x="124" y="97"/>
                </a:lnTo>
                <a:lnTo>
                  <a:pt x="130" y="20"/>
                </a:lnTo>
                <a:lnTo>
                  <a:pt x="96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464"/>
          <p:cNvSpPr>
            <a:spLocks noChangeArrowheads="1"/>
          </p:cNvSpPr>
          <p:nvPr/>
        </p:nvSpPr>
        <p:spPr bwMode="auto">
          <a:xfrm>
            <a:off x="2555875" y="4168775"/>
            <a:ext cx="334963" cy="280988"/>
          </a:xfrm>
          <a:custGeom>
            <a:avLst/>
            <a:gdLst>
              <a:gd name="T0" fmla="*/ 2147483646 w 84"/>
              <a:gd name="T1" fmla="*/ 2147483646 h 97"/>
              <a:gd name="T2" fmla="*/ 2147483646 w 84"/>
              <a:gd name="T3" fmla="*/ 2147483646 h 97"/>
              <a:gd name="T4" fmla="*/ 2147483646 w 84"/>
              <a:gd name="T5" fmla="*/ 2147483646 h 97"/>
              <a:gd name="T6" fmla="*/ 2147483646 w 84"/>
              <a:gd name="T7" fmla="*/ 0 h 97"/>
              <a:gd name="T8" fmla="*/ 2147483646 w 84"/>
              <a:gd name="T9" fmla="*/ 2147483646 h 97"/>
              <a:gd name="T10" fmla="*/ 2147483646 w 84"/>
              <a:gd name="T11" fmla="*/ 0 h 97"/>
              <a:gd name="T12" fmla="*/ 2147483646 w 84"/>
              <a:gd name="T13" fmla="*/ 2147483646 h 97"/>
              <a:gd name="T14" fmla="*/ 2147483646 w 84"/>
              <a:gd name="T15" fmla="*/ 2147483646 h 97"/>
              <a:gd name="T16" fmla="*/ 2147483646 w 84"/>
              <a:gd name="T17" fmla="*/ 2147483646 h 97"/>
              <a:gd name="T18" fmla="*/ 0 w 84"/>
              <a:gd name="T19" fmla="*/ 2147483646 h 97"/>
              <a:gd name="T20" fmla="*/ 2147483646 w 84"/>
              <a:gd name="T21" fmla="*/ 2147483646 h 97"/>
              <a:gd name="T22" fmla="*/ 2147483646 w 84"/>
              <a:gd name="T23" fmla="*/ 2147483646 h 97"/>
              <a:gd name="T24" fmla="*/ 2147483646 w 84"/>
              <a:gd name="T25" fmla="*/ 2147483646 h 97"/>
              <a:gd name="T26" fmla="*/ 2147483646 w 84"/>
              <a:gd name="T27" fmla="*/ 2147483646 h 97"/>
              <a:gd name="T28" fmla="*/ 2147483646 w 84"/>
              <a:gd name="T29" fmla="*/ 2147483646 h 97"/>
              <a:gd name="T30" fmla="*/ 2147483646 w 84"/>
              <a:gd name="T31" fmla="*/ 2147483646 h 97"/>
              <a:gd name="T32" fmla="*/ 2147483646 w 84"/>
              <a:gd name="T33" fmla="*/ 2147483646 h 97"/>
              <a:gd name="T34" fmla="*/ 2147483646 w 84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4"/>
              <a:gd name="T55" fmla="*/ 0 h 97"/>
              <a:gd name="T56" fmla="*/ 84 w 84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2" y="1"/>
                </a:lnTo>
                <a:lnTo>
                  <a:pt x="52" y="0"/>
                </a:lnTo>
                <a:lnTo>
                  <a:pt x="42" y="1"/>
                </a:lnTo>
                <a:lnTo>
                  <a:pt x="32" y="0"/>
                </a:lnTo>
                <a:lnTo>
                  <a:pt x="32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1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465"/>
          <p:cNvSpPr>
            <a:spLocks noChangeArrowheads="1"/>
          </p:cNvSpPr>
          <p:nvPr/>
        </p:nvSpPr>
        <p:spPr bwMode="auto">
          <a:xfrm>
            <a:off x="527050" y="4168775"/>
            <a:ext cx="334963" cy="280988"/>
          </a:xfrm>
          <a:custGeom>
            <a:avLst/>
            <a:gdLst>
              <a:gd name="T0" fmla="*/ 2147483646 w 84"/>
              <a:gd name="T1" fmla="*/ 2147483646 h 97"/>
              <a:gd name="T2" fmla="*/ 2147483646 w 84"/>
              <a:gd name="T3" fmla="*/ 2147483646 h 97"/>
              <a:gd name="T4" fmla="*/ 2147483646 w 84"/>
              <a:gd name="T5" fmla="*/ 2147483646 h 97"/>
              <a:gd name="T6" fmla="*/ 2147483646 w 84"/>
              <a:gd name="T7" fmla="*/ 0 h 97"/>
              <a:gd name="T8" fmla="*/ 2147483646 w 84"/>
              <a:gd name="T9" fmla="*/ 2147483646 h 97"/>
              <a:gd name="T10" fmla="*/ 2147483646 w 84"/>
              <a:gd name="T11" fmla="*/ 0 h 97"/>
              <a:gd name="T12" fmla="*/ 2147483646 w 84"/>
              <a:gd name="T13" fmla="*/ 2147483646 h 97"/>
              <a:gd name="T14" fmla="*/ 2147483646 w 84"/>
              <a:gd name="T15" fmla="*/ 2147483646 h 97"/>
              <a:gd name="T16" fmla="*/ 2147483646 w 84"/>
              <a:gd name="T17" fmla="*/ 2147483646 h 97"/>
              <a:gd name="T18" fmla="*/ 0 w 84"/>
              <a:gd name="T19" fmla="*/ 2147483646 h 97"/>
              <a:gd name="T20" fmla="*/ 2147483646 w 84"/>
              <a:gd name="T21" fmla="*/ 2147483646 h 97"/>
              <a:gd name="T22" fmla="*/ 2147483646 w 84"/>
              <a:gd name="T23" fmla="*/ 2147483646 h 97"/>
              <a:gd name="T24" fmla="*/ 2147483646 w 84"/>
              <a:gd name="T25" fmla="*/ 2147483646 h 97"/>
              <a:gd name="T26" fmla="*/ 2147483646 w 84"/>
              <a:gd name="T27" fmla="*/ 2147483646 h 97"/>
              <a:gd name="T28" fmla="*/ 2147483646 w 84"/>
              <a:gd name="T29" fmla="*/ 2147483646 h 97"/>
              <a:gd name="T30" fmla="*/ 2147483646 w 84"/>
              <a:gd name="T31" fmla="*/ 2147483646 h 97"/>
              <a:gd name="T32" fmla="*/ 2147483646 w 84"/>
              <a:gd name="T33" fmla="*/ 2147483646 h 97"/>
              <a:gd name="T34" fmla="*/ 2147483646 w 84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4"/>
              <a:gd name="T55" fmla="*/ 0 h 97"/>
              <a:gd name="T56" fmla="*/ 84 w 84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3" y="1"/>
                </a:lnTo>
                <a:lnTo>
                  <a:pt x="53" y="0"/>
                </a:lnTo>
                <a:lnTo>
                  <a:pt x="42" y="1"/>
                </a:lnTo>
                <a:lnTo>
                  <a:pt x="32" y="0"/>
                </a:lnTo>
                <a:lnTo>
                  <a:pt x="32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4" y="97"/>
                </a:lnTo>
                <a:lnTo>
                  <a:pt x="13" y="97"/>
                </a:lnTo>
                <a:lnTo>
                  <a:pt x="41" y="97"/>
                </a:lnTo>
                <a:lnTo>
                  <a:pt x="44" y="97"/>
                </a:lnTo>
                <a:lnTo>
                  <a:pt x="71" y="97"/>
                </a:lnTo>
                <a:lnTo>
                  <a:pt x="81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466"/>
          <p:cNvSpPr>
            <a:spLocks noChangeArrowheads="1"/>
          </p:cNvSpPr>
          <p:nvPr/>
        </p:nvSpPr>
        <p:spPr bwMode="auto">
          <a:xfrm>
            <a:off x="898525" y="4168775"/>
            <a:ext cx="338138" cy="280988"/>
          </a:xfrm>
          <a:custGeom>
            <a:avLst/>
            <a:gdLst>
              <a:gd name="T0" fmla="*/ 2147483646 w 85"/>
              <a:gd name="T1" fmla="*/ 2147483646 h 97"/>
              <a:gd name="T2" fmla="*/ 2147483646 w 85"/>
              <a:gd name="T3" fmla="*/ 2147483646 h 97"/>
              <a:gd name="T4" fmla="*/ 2147483646 w 85"/>
              <a:gd name="T5" fmla="*/ 2147483646 h 97"/>
              <a:gd name="T6" fmla="*/ 2147483646 w 85"/>
              <a:gd name="T7" fmla="*/ 0 h 97"/>
              <a:gd name="T8" fmla="*/ 2147483646 w 85"/>
              <a:gd name="T9" fmla="*/ 2147483646 h 97"/>
              <a:gd name="T10" fmla="*/ 2147483646 w 85"/>
              <a:gd name="T11" fmla="*/ 0 h 97"/>
              <a:gd name="T12" fmla="*/ 2147483646 w 85"/>
              <a:gd name="T13" fmla="*/ 2147483646 h 97"/>
              <a:gd name="T14" fmla="*/ 2147483646 w 85"/>
              <a:gd name="T15" fmla="*/ 2147483646 h 97"/>
              <a:gd name="T16" fmla="*/ 2147483646 w 85"/>
              <a:gd name="T17" fmla="*/ 2147483646 h 97"/>
              <a:gd name="T18" fmla="*/ 0 w 85"/>
              <a:gd name="T19" fmla="*/ 2147483646 h 97"/>
              <a:gd name="T20" fmla="*/ 2147483646 w 85"/>
              <a:gd name="T21" fmla="*/ 2147483646 h 97"/>
              <a:gd name="T22" fmla="*/ 2147483646 w 85"/>
              <a:gd name="T23" fmla="*/ 2147483646 h 97"/>
              <a:gd name="T24" fmla="*/ 2147483646 w 85"/>
              <a:gd name="T25" fmla="*/ 2147483646 h 97"/>
              <a:gd name="T26" fmla="*/ 2147483646 w 85"/>
              <a:gd name="T27" fmla="*/ 2147483646 h 97"/>
              <a:gd name="T28" fmla="*/ 2147483646 w 85"/>
              <a:gd name="T29" fmla="*/ 2147483646 h 97"/>
              <a:gd name="T30" fmla="*/ 2147483646 w 85"/>
              <a:gd name="T31" fmla="*/ 2147483646 h 97"/>
              <a:gd name="T32" fmla="*/ 2147483646 w 85"/>
              <a:gd name="T33" fmla="*/ 2147483646 h 97"/>
              <a:gd name="T34" fmla="*/ 2147483646 w 85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5"/>
              <a:gd name="T55" fmla="*/ 0 h 97"/>
              <a:gd name="T56" fmla="*/ 85 w 85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5" h="97">
                <a:moveTo>
                  <a:pt x="62" y="6"/>
                </a:moveTo>
                <a:lnTo>
                  <a:pt x="62" y="1"/>
                </a:lnTo>
                <a:lnTo>
                  <a:pt x="53" y="1"/>
                </a:lnTo>
                <a:lnTo>
                  <a:pt x="53" y="0"/>
                </a:lnTo>
                <a:lnTo>
                  <a:pt x="43" y="1"/>
                </a:lnTo>
                <a:lnTo>
                  <a:pt x="32" y="0"/>
                </a:lnTo>
                <a:lnTo>
                  <a:pt x="32" y="1"/>
                </a:lnTo>
                <a:lnTo>
                  <a:pt x="23" y="1"/>
                </a:lnTo>
                <a:lnTo>
                  <a:pt x="23" y="6"/>
                </a:lnTo>
                <a:lnTo>
                  <a:pt x="0" y="20"/>
                </a:lnTo>
                <a:lnTo>
                  <a:pt x="4" y="97"/>
                </a:lnTo>
                <a:lnTo>
                  <a:pt x="13" y="97"/>
                </a:lnTo>
                <a:lnTo>
                  <a:pt x="41" y="97"/>
                </a:lnTo>
                <a:lnTo>
                  <a:pt x="44" y="97"/>
                </a:lnTo>
                <a:lnTo>
                  <a:pt x="72" y="97"/>
                </a:lnTo>
                <a:lnTo>
                  <a:pt x="81" y="97"/>
                </a:lnTo>
                <a:lnTo>
                  <a:pt x="85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Freeform 467"/>
          <p:cNvSpPr>
            <a:spLocks noChangeArrowheads="1"/>
          </p:cNvSpPr>
          <p:nvPr/>
        </p:nvSpPr>
        <p:spPr bwMode="auto">
          <a:xfrm>
            <a:off x="1265238" y="4168775"/>
            <a:ext cx="334962" cy="280988"/>
          </a:xfrm>
          <a:custGeom>
            <a:avLst/>
            <a:gdLst>
              <a:gd name="T0" fmla="*/ 2147483646 w 84"/>
              <a:gd name="T1" fmla="*/ 2147483646 h 97"/>
              <a:gd name="T2" fmla="*/ 2147483646 w 84"/>
              <a:gd name="T3" fmla="*/ 2147483646 h 97"/>
              <a:gd name="T4" fmla="*/ 2147483646 w 84"/>
              <a:gd name="T5" fmla="*/ 2147483646 h 97"/>
              <a:gd name="T6" fmla="*/ 2147483646 w 84"/>
              <a:gd name="T7" fmla="*/ 0 h 97"/>
              <a:gd name="T8" fmla="*/ 2147483646 w 84"/>
              <a:gd name="T9" fmla="*/ 2147483646 h 97"/>
              <a:gd name="T10" fmla="*/ 2147483646 w 84"/>
              <a:gd name="T11" fmla="*/ 0 h 97"/>
              <a:gd name="T12" fmla="*/ 2147483646 w 84"/>
              <a:gd name="T13" fmla="*/ 2147483646 h 97"/>
              <a:gd name="T14" fmla="*/ 2147483646 w 84"/>
              <a:gd name="T15" fmla="*/ 2147483646 h 97"/>
              <a:gd name="T16" fmla="*/ 2147483646 w 84"/>
              <a:gd name="T17" fmla="*/ 2147483646 h 97"/>
              <a:gd name="T18" fmla="*/ 0 w 84"/>
              <a:gd name="T19" fmla="*/ 2147483646 h 97"/>
              <a:gd name="T20" fmla="*/ 2147483646 w 84"/>
              <a:gd name="T21" fmla="*/ 2147483646 h 97"/>
              <a:gd name="T22" fmla="*/ 2147483646 w 84"/>
              <a:gd name="T23" fmla="*/ 2147483646 h 97"/>
              <a:gd name="T24" fmla="*/ 2147483646 w 84"/>
              <a:gd name="T25" fmla="*/ 2147483646 h 97"/>
              <a:gd name="T26" fmla="*/ 2147483646 w 84"/>
              <a:gd name="T27" fmla="*/ 2147483646 h 97"/>
              <a:gd name="T28" fmla="*/ 2147483646 w 84"/>
              <a:gd name="T29" fmla="*/ 2147483646 h 97"/>
              <a:gd name="T30" fmla="*/ 2147483646 w 84"/>
              <a:gd name="T31" fmla="*/ 2147483646 h 97"/>
              <a:gd name="T32" fmla="*/ 2147483646 w 84"/>
              <a:gd name="T33" fmla="*/ 2147483646 h 97"/>
              <a:gd name="T34" fmla="*/ 2147483646 w 84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4"/>
              <a:gd name="T55" fmla="*/ 0 h 97"/>
              <a:gd name="T56" fmla="*/ 84 w 84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3" y="1"/>
                </a:lnTo>
                <a:lnTo>
                  <a:pt x="53" y="0"/>
                </a:lnTo>
                <a:lnTo>
                  <a:pt x="42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4" y="97"/>
                </a:lnTo>
                <a:lnTo>
                  <a:pt x="13" y="97"/>
                </a:lnTo>
                <a:lnTo>
                  <a:pt x="41" y="97"/>
                </a:lnTo>
                <a:lnTo>
                  <a:pt x="43" y="97"/>
                </a:lnTo>
                <a:lnTo>
                  <a:pt x="71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1" name="Freeform 468"/>
          <p:cNvSpPr>
            <a:spLocks noChangeArrowheads="1"/>
          </p:cNvSpPr>
          <p:nvPr/>
        </p:nvSpPr>
        <p:spPr bwMode="auto">
          <a:xfrm>
            <a:off x="1643063" y="4168775"/>
            <a:ext cx="334962" cy="280988"/>
          </a:xfrm>
          <a:custGeom>
            <a:avLst/>
            <a:gdLst>
              <a:gd name="T0" fmla="*/ 2147483646 w 84"/>
              <a:gd name="T1" fmla="*/ 2147483646 h 97"/>
              <a:gd name="T2" fmla="*/ 2147483646 w 84"/>
              <a:gd name="T3" fmla="*/ 2147483646 h 97"/>
              <a:gd name="T4" fmla="*/ 2147483646 w 84"/>
              <a:gd name="T5" fmla="*/ 2147483646 h 97"/>
              <a:gd name="T6" fmla="*/ 2147483646 w 84"/>
              <a:gd name="T7" fmla="*/ 0 h 97"/>
              <a:gd name="T8" fmla="*/ 2147483646 w 84"/>
              <a:gd name="T9" fmla="*/ 2147483646 h 97"/>
              <a:gd name="T10" fmla="*/ 2147483646 w 84"/>
              <a:gd name="T11" fmla="*/ 0 h 97"/>
              <a:gd name="T12" fmla="*/ 2147483646 w 84"/>
              <a:gd name="T13" fmla="*/ 2147483646 h 97"/>
              <a:gd name="T14" fmla="*/ 2147483646 w 84"/>
              <a:gd name="T15" fmla="*/ 2147483646 h 97"/>
              <a:gd name="T16" fmla="*/ 2147483646 w 84"/>
              <a:gd name="T17" fmla="*/ 2147483646 h 97"/>
              <a:gd name="T18" fmla="*/ 0 w 84"/>
              <a:gd name="T19" fmla="*/ 2147483646 h 97"/>
              <a:gd name="T20" fmla="*/ 2147483646 w 84"/>
              <a:gd name="T21" fmla="*/ 2147483646 h 97"/>
              <a:gd name="T22" fmla="*/ 2147483646 w 84"/>
              <a:gd name="T23" fmla="*/ 2147483646 h 97"/>
              <a:gd name="T24" fmla="*/ 2147483646 w 84"/>
              <a:gd name="T25" fmla="*/ 2147483646 h 97"/>
              <a:gd name="T26" fmla="*/ 2147483646 w 84"/>
              <a:gd name="T27" fmla="*/ 2147483646 h 97"/>
              <a:gd name="T28" fmla="*/ 2147483646 w 84"/>
              <a:gd name="T29" fmla="*/ 2147483646 h 97"/>
              <a:gd name="T30" fmla="*/ 2147483646 w 84"/>
              <a:gd name="T31" fmla="*/ 2147483646 h 97"/>
              <a:gd name="T32" fmla="*/ 2147483646 w 84"/>
              <a:gd name="T33" fmla="*/ 2147483646 h 97"/>
              <a:gd name="T34" fmla="*/ 2147483646 w 84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4"/>
              <a:gd name="T55" fmla="*/ 0 h 97"/>
              <a:gd name="T56" fmla="*/ 84 w 84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1" y="1"/>
                </a:lnTo>
                <a:lnTo>
                  <a:pt x="51" y="0"/>
                </a:lnTo>
                <a:lnTo>
                  <a:pt x="41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0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Freeform 469"/>
          <p:cNvSpPr>
            <a:spLocks noChangeArrowheads="1"/>
          </p:cNvSpPr>
          <p:nvPr/>
        </p:nvSpPr>
        <p:spPr bwMode="auto">
          <a:xfrm>
            <a:off x="2946400" y="4168775"/>
            <a:ext cx="334963" cy="280988"/>
          </a:xfrm>
          <a:custGeom>
            <a:avLst/>
            <a:gdLst>
              <a:gd name="T0" fmla="*/ 2147483646 w 84"/>
              <a:gd name="T1" fmla="*/ 2147483646 h 97"/>
              <a:gd name="T2" fmla="*/ 2147483646 w 84"/>
              <a:gd name="T3" fmla="*/ 2147483646 h 97"/>
              <a:gd name="T4" fmla="*/ 2147483646 w 84"/>
              <a:gd name="T5" fmla="*/ 2147483646 h 97"/>
              <a:gd name="T6" fmla="*/ 2147483646 w 84"/>
              <a:gd name="T7" fmla="*/ 0 h 97"/>
              <a:gd name="T8" fmla="*/ 2147483646 w 84"/>
              <a:gd name="T9" fmla="*/ 2147483646 h 97"/>
              <a:gd name="T10" fmla="*/ 2147483646 w 84"/>
              <a:gd name="T11" fmla="*/ 0 h 97"/>
              <a:gd name="T12" fmla="*/ 2147483646 w 84"/>
              <a:gd name="T13" fmla="*/ 2147483646 h 97"/>
              <a:gd name="T14" fmla="*/ 2147483646 w 84"/>
              <a:gd name="T15" fmla="*/ 2147483646 h 97"/>
              <a:gd name="T16" fmla="*/ 2147483646 w 84"/>
              <a:gd name="T17" fmla="*/ 2147483646 h 97"/>
              <a:gd name="T18" fmla="*/ 0 w 84"/>
              <a:gd name="T19" fmla="*/ 2147483646 h 97"/>
              <a:gd name="T20" fmla="*/ 2147483646 w 84"/>
              <a:gd name="T21" fmla="*/ 2147483646 h 97"/>
              <a:gd name="T22" fmla="*/ 2147483646 w 84"/>
              <a:gd name="T23" fmla="*/ 2147483646 h 97"/>
              <a:gd name="T24" fmla="*/ 2147483646 w 84"/>
              <a:gd name="T25" fmla="*/ 2147483646 h 97"/>
              <a:gd name="T26" fmla="*/ 2147483646 w 84"/>
              <a:gd name="T27" fmla="*/ 2147483646 h 97"/>
              <a:gd name="T28" fmla="*/ 2147483646 w 84"/>
              <a:gd name="T29" fmla="*/ 2147483646 h 97"/>
              <a:gd name="T30" fmla="*/ 2147483646 w 84"/>
              <a:gd name="T31" fmla="*/ 2147483646 h 97"/>
              <a:gd name="T32" fmla="*/ 2147483646 w 84"/>
              <a:gd name="T33" fmla="*/ 2147483646 h 97"/>
              <a:gd name="T34" fmla="*/ 2147483646 w 84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4"/>
              <a:gd name="T55" fmla="*/ 0 h 97"/>
              <a:gd name="T56" fmla="*/ 84 w 84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2" y="1"/>
                </a:lnTo>
                <a:lnTo>
                  <a:pt x="52" y="0"/>
                </a:lnTo>
                <a:lnTo>
                  <a:pt x="41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0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3" name="Freeform 470"/>
          <p:cNvSpPr>
            <a:spLocks noChangeArrowheads="1"/>
          </p:cNvSpPr>
          <p:nvPr/>
        </p:nvSpPr>
        <p:spPr bwMode="auto">
          <a:xfrm>
            <a:off x="3300413" y="4168775"/>
            <a:ext cx="331787" cy="280988"/>
          </a:xfrm>
          <a:custGeom>
            <a:avLst/>
            <a:gdLst>
              <a:gd name="T0" fmla="*/ 2147483646 w 83"/>
              <a:gd name="T1" fmla="*/ 2147483646 h 97"/>
              <a:gd name="T2" fmla="*/ 2147483646 w 83"/>
              <a:gd name="T3" fmla="*/ 2147483646 h 97"/>
              <a:gd name="T4" fmla="*/ 2147483646 w 83"/>
              <a:gd name="T5" fmla="*/ 2147483646 h 97"/>
              <a:gd name="T6" fmla="*/ 2147483646 w 83"/>
              <a:gd name="T7" fmla="*/ 0 h 97"/>
              <a:gd name="T8" fmla="*/ 2147483646 w 83"/>
              <a:gd name="T9" fmla="*/ 2147483646 h 97"/>
              <a:gd name="T10" fmla="*/ 2147483646 w 83"/>
              <a:gd name="T11" fmla="*/ 0 h 97"/>
              <a:gd name="T12" fmla="*/ 2147483646 w 83"/>
              <a:gd name="T13" fmla="*/ 2147483646 h 97"/>
              <a:gd name="T14" fmla="*/ 2147483646 w 83"/>
              <a:gd name="T15" fmla="*/ 2147483646 h 97"/>
              <a:gd name="T16" fmla="*/ 2147483646 w 83"/>
              <a:gd name="T17" fmla="*/ 2147483646 h 97"/>
              <a:gd name="T18" fmla="*/ 0 w 83"/>
              <a:gd name="T19" fmla="*/ 2147483646 h 97"/>
              <a:gd name="T20" fmla="*/ 2147483646 w 83"/>
              <a:gd name="T21" fmla="*/ 2147483646 h 97"/>
              <a:gd name="T22" fmla="*/ 2147483646 w 83"/>
              <a:gd name="T23" fmla="*/ 2147483646 h 97"/>
              <a:gd name="T24" fmla="*/ 2147483646 w 83"/>
              <a:gd name="T25" fmla="*/ 2147483646 h 97"/>
              <a:gd name="T26" fmla="*/ 2147483646 w 83"/>
              <a:gd name="T27" fmla="*/ 2147483646 h 97"/>
              <a:gd name="T28" fmla="*/ 2147483646 w 83"/>
              <a:gd name="T29" fmla="*/ 2147483646 h 97"/>
              <a:gd name="T30" fmla="*/ 2147483646 w 83"/>
              <a:gd name="T31" fmla="*/ 2147483646 h 97"/>
              <a:gd name="T32" fmla="*/ 2147483646 w 83"/>
              <a:gd name="T33" fmla="*/ 2147483646 h 97"/>
              <a:gd name="T34" fmla="*/ 2147483646 w 83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3"/>
              <a:gd name="T55" fmla="*/ 0 h 97"/>
              <a:gd name="T56" fmla="*/ 83 w 83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3" h="97">
                <a:moveTo>
                  <a:pt x="62" y="6"/>
                </a:moveTo>
                <a:lnTo>
                  <a:pt x="62" y="1"/>
                </a:lnTo>
                <a:lnTo>
                  <a:pt x="52" y="1"/>
                </a:lnTo>
                <a:lnTo>
                  <a:pt x="52" y="0"/>
                </a:lnTo>
                <a:lnTo>
                  <a:pt x="42" y="1"/>
                </a:lnTo>
                <a:lnTo>
                  <a:pt x="32" y="0"/>
                </a:lnTo>
                <a:lnTo>
                  <a:pt x="32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1" y="97"/>
                </a:lnTo>
                <a:lnTo>
                  <a:pt x="81" y="97"/>
                </a:lnTo>
                <a:lnTo>
                  <a:pt x="83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4" name="Freeform 471"/>
          <p:cNvSpPr>
            <a:spLocks noChangeArrowheads="1"/>
          </p:cNvSpPr>
          <p:nvPr/>
        </p:nvSpPr>
        <p:spPr bwMode="auto">
          <a:xfrm>
            <a:off x="3683000" y="4168775"/>
            <a:ext cx="334963" cy="280988"/>
          </a:xfrm>
          <a:custGeom>
            <a:avLst/>
            <a:gdLst>
              <a:gd name="T0" fmla="*/ 2147483646 w 84"/>
              <a:gd name="T1" fmla="*/ 2147483646 h 97"/>
              <a:gd name="T2" fmla="*/ 2147483646 w 84"/>
              <a:gd name="T3" fmla="*/ 2147483646 h 97"/>
              <a:gd name="T4" fmla="*/ 2147483646 w 84"/>
              <a:gd name="T5" fmla="*/ 2147483646 h 97"/>
              <a:gd name="T6" fmla="*/ 2147483646 w 84"/>
              <a:gd name="T7" fmla="*/ 0 h 97"/>
              <a:gd name="T8" fmla="*/ 2147483646 w 84"/>
              <a:gd name="T9" fmla="*/ 2147483646 h 97"/>
              <a:gd name="T10" fmla="*/ 2147483646 w 84"/>
              <a:gd name="T11" fmla="*/ 0 h 97"/>
              <a:gd name="T12" fmla="*/ 2147483646 w 84"/>
              <a:gd name="T13" fmla="*/ 2147483646 h 97"/>
              <a:gd name="T14" fmla="*/ 2147483646 w 84"/>
              <a:gd name="T15" fmla="*/ 2147483646 h 97"/>
              <a:gd name="T16" fmla="*/ 2147483646 w 84"/>
              <a:gd name="T17" fmla="*/ 2147483646 h 97"/>
              <a:gd name="T18" fmla="*/ 0 w 84"/>
              <a:gd name="T19" fmla="*/ 2147483646 h 97"/>
              <a:gd name="T20" fmla="*/ 2147483646 w 84"/>
              <a:gd name="T21" fmla="*/ 2147483646 h 97"/>
              <a:gd name="T22" fmla="*/ 2147483646 w 84"/>
              <a:gd name="T23" fmla="*/ 2147483646 h 97"/>
              <a:gd name="T24" fmla="*/ 2147483646 w 84"/>
              <a:gd name="T25" fmla="*/ 2147483646 h 97"/>
              <a:gd name="T26" fmla="*/ 2147483646 w 84"/>
              <a:gd name="T27" fmla="*/ 2147483646 h 97"/>
              <a:gd name="T28" fmla="*/ 2147483646 w 84"/>
              <a:gd name="T29" fmla="*/ 2147483646 h 97"/>
              <a:gd name="T30" fmla="*/ 2147483646 w 84"/>
              <a:gd name="T31" fmla="*/ 2147483646 h 97"/>
              <a:gd name="T32" fmla="*/ 2147483646 w 84"/>
              <a:gd name="T33" fmla="*/ 2147483646 h 97"/>
              <a:gd name="T34" fmla="*/ 2147483646 w 84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4"/>
              <a:gd name="T55" fmla="*/ 0 h 97"/>
              <a:gd name="T56" fmla="*/ 84 w 84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4" h="97">
                <a:moveTo>
                  <a:pt x="61" y="6"/>
                </a:moveTo>
                <a:lnTo>
                  <a:pt x="61" y="1"/>
                </a:lnTo>
                <a:lnTo>
                  <a:pt x="52" y="1"/>
                </a:lnTo>
                <a:lnTo>
                  <a:pt x="52" y="0"/>
                </a:lnTo>
                <a:lnTo>
                  <a:pt x="41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2" y="97"/>
                </a:lnTo>
                <a:lnTo>
                  <a:pt x="40" y="97"/>
                </a:lnTo>
                <a:lnTo>
                  <a:pt x="43" y="97"/>
                </a:lnTo>
                <a:lnTo>
                  <a:pt x="70" y="97"/>
                </a:lnTo>
                <a:lnTo>
                  <a:pt x="80" y="97"/>
                </a:lnTo>
                <a:lnTo>
                  <a:pt x="84" y="20"/>
                </a:lnTo>
                <a:lnTo>
                  <a:pt x="61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5" name="Freeform 472"/>
          <p:cNvSpPr>
            <a:spLocks noChangeArrowheads="1"/>
          </p:cNvSpPr>
          <p:nvPr/>
        </p:nvSpPr>
        <p:spPr bwMode="auto">
          <a:xfrm>
            <a:off x="4049713" y="4168775"/>
            <a:ext cx="179387" cy="280988"/>
          </a:xfrm>
          <a:custGeom>
            <a:avLst/>
            <a:gdLst>
              <a:gd name="T0" fmla="*/ 2147483646 w 45"/>
              <a:gd name="T1" fmla="*/ 2147483646 h 97"/>
              <a:gd name="T2" fmla="*/ 2147483646 w 45"/>
              <a:gd name="T3" fmla="*/ 2147483646 h 97"/>
              <a:gd name="T4" fmla="*/ 2147483646 w 45"/>
              <a:gd name="T5" fmla="*/ 2147483646 h 97"/>
              <a:gd name="T6" fmla="*/ 2147483646 w 45"/>
              <a:gd name="T7" fmla="*/ 0 h 97"/>
              <a:gd name="T8" fmla="*/ 2147483646 w 45"/>
              <a:gd name="T9" fmla="*/ 2147483646 h 97"/>
              <a:gd name="T10" fmla="*/ 2147483646 w 45"/>
              <a:gd name="T11" fmla="*/ 0 h 97"/>
              <a:gd name="T12" fmla="*/ 2147483646 w 45"/>
              <a:gd name="T13" fmla="*/ 2147483646 h 97"/>
              <a:gd name="T14" fmla="*/ 2147483646 w 45"/>
              <a:gd name="T15" fmla="*/ 2147483646 h 97"/>
              <a:gd name="T16" fmla="*/ 2147483646 w 45"/>
              <a:gd name="T17" fmla="*/ 2147483646 h 97"/>
              <a:gd name="T18" fmla="*/ 0 w 45"/>
              <a:gd name="T19" fmla="*/ 2147483646 h 97"/>
              <a:gd name="T20" fmla="*/ 2147483646 w 45"/>
              <a:gd name="T21" fmla="*/ 2147483646 h 97"/>
              <a:gd name="T22" fmla="*/ 2147483646 w 45"/>
              <a:gd name="T23" fmla="*/ 2147483646 h 97"/>
              <a:gd name="T24" fmla="*/ 2147483646 w 45"/>
              <a:gd name="T25" fmla="*/ 2147483646 h 97"/>
              <a:gd name="T26" fmla="*/ 2147483646 w 45"/>
              <a:gd name="T27" fmla="*/ 2147483646 h 97"/>
              <a:gd name="T28" fmla="*/ 2147483646 w 45"/>
              <a:gd name="T29" fmla="*/ 2147483646 h 97"/>
              <a:gd name="T30" fmla="*/ 2147483646 w 45"/>
              <a:gd name="T31" fmla="*/ 2147483646 h 97"/>
              <a:gd name="T32" fmla="*/ 2147483646 w 45"/>
              <a:gd name="T33" fmla="*/ 2147483646 h 97"/>
              <a:gd name="T34" fmla="*/ 2147483646 w 45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5"/>
              <a:gd name="T55" fmla="*/ 0 h 97"/>
              <a:gd name="T56" fmla="*/ 45 w 45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5" h="97">
                <a:moveTo>
                  <a:pt x="33" y="6"/>
                </a:moveTo>
                <a:lnTo>
                  <a:pt x="33" y="1"/>
                </a:lnTo>
                <a:lnTo>
                  <a:pt x="27" y="1"/>
                </a:lnTo>
                <a:lnTo>
                  <a:pt x="28" y="0"/>
                </a:lnTo>
                <a:lnTo>
                  <a:pt x="22" y="1"/>
                </a:lnTo>
                <a:lnTo>
                  <a:pt x="16" y="0"/>
                </a:lnTo>
                <a:lnTo>
                  <a:pt x="17" y="1"/>
                </a:lnTo>
                <a:lnTo>
                  <a:pt x="11" y="1"/>
                </a:lnTo>
                <a:lnTo>
                  <a:pt x="11" y="6"/>
                </a:lnTo>
                <a:lnTo>
                  <a:pt x="0" y="20"/>
                </a:lnTo>
                <a:lnTo>
                  <a:pt x="2" y="97"/>
                </a:lnTo>
                <a:lnTo>
                  <a:pt x="7" y="97"/>
                </a:lnTo>
                <a:lnTo>
                  <a:pt x="21" y="97"/>
                </a:lnTo>
                <a:lnTo>
                  <a:pt x="23" y="97"/>
                </a:lnTo>
                <a:lnTo>
                  <a:pt x="37" y="97"/>
                </a:lnTo>
                <a:lnTo>
                  <a:pt x="43" y="97"/>
                </a:lnTo>
                <a:lnTo>
                  <a:pt x="45" y="20"/>
                </a:lnTo>
                <a:lnTo>
                  <a:pt x="33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6" name="Freeform 473"/>
          <p:cNvSpPr>
            <a:spLocks noChangeArrowheads="1"/>
          </p:cNvSpPr>
          <p:nvPr/>
        </p:nvSpPr>
        <p:spPr bwMode="auto">
          <a:xfrm>
            <a:off x="300038" y="4168775"/>
            <a:ext cx="179387" cy="280988"/>
          </a:xfrm>
          <a:custGeom>
            <a:avLst/>
            <a:gdLst>
              <a:gd name="T0" fmla="*/ 2147483646 w 45"/>
              <a:gd name="T1" fmla="*/ 2147483646 h 97"/>
              <a:gd name="T2" fmla="*/ 2147483646 w 45"/>
              <a:gd name="T3" fmla="*/ 2147483646 h 97"/>
              <a:gd name="T4" fmla="*/ 2147483646 w 45"/>
              <a:gd name="T5" fmla="*/ 2147483646 h 97"/>
              <a:gd name="T6" fmla="*/ 2147483646 w 45"/>
              <a:gd name="T7" fmla="*/ 0 h 97"/>
              <a:gd name="T8" fmla="*/ 2147483646 w 45"/>
              <a:gd name="T9" fmla="*/ 2147483646 h 97"/>
              <a:gd name="T10" fmla="*/ 2147483646 w 45"/>
              <a:gd name="T11" fmla="*/ 0 h 97"/>
              <a:gd name="T12" fmla="*/ 2147483646 w 45"/>
              <a:gd name="T13" fmla="*/ 2147483646 h 97"/>
              <a:gd name="T14" fmla="*/ 2147483646 w 45"/>
              <a:gd name="T15" fmla="*/ 2147483646 h 97"/>
              <a:gd name="T16" fmla="*/ 2147483646 w 45"/>
              <a:gd name="T17" fmla="*/ 2147483646 h 97"/>
              <a:gd name="T18" fmla="*/ 0 w 45"/>
              <a:gd name="T19" fmla="*/ 2147483646 h 97"/>
              <a:gd name="T20" fmla="*/ 2147483646 w 45"/>
              <a:gd name="T21" fmla="*/ 2147483646 h 97"/>
              <a:gd name="T22" fmla="*/ 2147483646 w 45"/>
              <a:gd name="T23" fmla="*/ 2147483646 h 97"/>
              <a:gd name="T24" fmla="*/ 2147483646 w 45"/>
              <a:gd name="T25" fmla="*/ 2147483646 h 97"/>
              <a:gd name="T26" fmla="*/ 2147483646 w 45"/>
              <a:gd name="T27" fmla="*/ 2147483646 h 97"/>
              <a:gd name="T28" fmla="*/ 2147483646 w 45"/>
              <a:gd name="T29" fmla="*/ 2147483646 h 97"/>
              <a:gd name="T30" fmla="*/ 2147483646 w 45"/>
              <a:gd name="T31" fmla="*/ 2147483646 h 97"/>
              <a:gd name="T32" fmla="*/ 2147483646 w 45"/>
              <a:gd name="T33" fmla="*/ 2147483646 h 97"/>
              <a:gd name="T34" fmla="*/ 2147483646 w 45"/>
              <a:gd name="T35" fmla="*/ 2147483646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5"/>
              <a:gd name="T55" fmla="*/ 0 h 97"/>
              <a:gd name="T56" fmla="*/ 45 w 45"/>
              <a:gd name="T57" fmla="*/ 97 h 9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5" h="97">
                <a:moveTo>
                  <a:pt x="33" y="6"/>
                </a:moveTo>
                <a:lnTo>
                  <a:pt x="33" y="1"/>
                </a:lnTo>
                <a:lnTo>
                  <a:pt x="27" y="1"/>
                </a:lnTo>
                <a:lnTo>
                  <a:pt x="28" y="0"/>
                </a:lnTo>
                <a:lnTo>
                  <a:pt x="22" y="1"/>
                </a:lnTo>
                <a:lnTo>
                  <a:pt x="16" y="0"/>
                </a:lnTo>
                <a:lnTo>
                  <a:pt x="17" y="1"/>
                </a:lnTo>
                <a:lnTo>
                  <a:pt x="11" y="1"/>
                </a:lnTo>
                <a:lnTo>
                  <a:pt x="11" y="6"/>
                </a:lnTo>
                <a:lnTo>
                  <a:pt x="0" y="20"/>
                </a:lnTo>
                <a:lnTo>
                  <a:pt x="2" y="97"/>
                </a:lnTo>
                <a:lnTo>
                  <a:pt x="7" y="97"/>
                </a:lnTo>
                <a:lnTo>
                  <a:pt x="21" y="97"/>
                </a:lnTo>
                <a:lnTo>
                  <a:pt x="23" y="97"/>
                </a:lnTo>
                <a:lnTo>
                  <a:pt x="37" y="97"/>
                </a:lnTo>
                <a:lnTo>
                  <a:pt x="43" y="97"/>
                </a:lnTo>
                <a:lnTo>
                  <a:pt x="45" y="20"/>
                </a:lnTo>
                <a:lnTo>
                  <a:pt x="33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57" name="Picture 4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413" y="3676650"/>
            <a:ext cx="211137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8" name="Rectangle 475"/>
          <p:cNvSpPr>
            <a:spLocks noChangeArrowheads="1"/>
          </p:cNvSpPr>
          <p:nvPr/>
        </p:nvSpPr>
        <p:spPr bwMode="auto">
          <a:xfrm>
            <a:off x="2189163" y="3705225"/>
            <a:ext cx="150812" cy="153988"/>
          </a:xfrm>
          <a:prstGeom prst="rect">
            <a:avLst/>
          </a:pr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359" name="Freeform 476"/>
          <p:cNvSpPr>
            <a:spLocks noChangeArrowheads="1"/>
          </p:cNvSpPr>
          <p:nvPr/>
        </p:nvSpPr>
        <p:spPr bwMode="auto">
          <a:xfrm>
            <a:off x="96838" y="4429125"/>
            <a:ext cx="4335462" cy="706438"/>
          </a:xfrm>
          <a:custGeom>
            <a:avLst/>
            <a:gdLst>
              <a:gd name="T0" fmla="*/ 0 w 1494"/>
              <a:gd name="T1" fmla="*/ 0 h 335"/>
              <a:gd name="T2" fmla="*/ 0 w 1494"/>
              <a:gd name="T3" fmla="*/ 2147483646 h 335"/>
              <a:gd name="T4" fmla="*/ 2147483646 w 1494"/>
              <a:gd name="T5" fmla="*/ 2147483646 h 335"/>
              <a:gd name="T6" fmla="*/ 2147483646 w 1494"/>
              <a:gd name="T7" fmla="*/ 2147483646 h 335"/>
              <a:gd name="T8" fmla="*/ 2147483646 w 1494"/>
              <a:gd name="T9" fmla="*/ 2147483646 h 335"/>
              <a:gd name="T10" fmla="*/ 2147483646 w 1494"/>
              <a:gd name="T11" fmla="*/ 0 h 335"/>
              <a:gd name="T12" fmla="*/ 2147483646 w 1494"/>
              <a:gd name="T13" fmla="*/ 0 h 335"/>
              <a:gd name="T14" fmla="*/ 0 w 1494"/>
              <a:gd name="T15" fmla="*/ 0 h 33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94"/>
              <a:gd name="T25" fmla="*/ 0 h 335"/>
              <a:gd name="T26" fmla="*/ 1494 w 1494"/>
              <a:gd name="T27" fmla="*/ 335 h 33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94" h="335">
                <a:moveTo>
                  <a:pt x="0" y="0"/>
                </a:moveTo>
                <a:cubicBezTo>
                  <a:pt x="0" y="227"/>
                  <a:pt x="0" y="227"/>
                  <a:pt x="0" y="227"/>
                </a:cubicBezTo>
                <a:cubicBezTo>
                  <a:pt x="0" y="287"/>
                  <a:pt x="48" y="335"/>
                  <a:pt x="108" y="335"/>
                </a:cubicBezTo>
                <a:cubicBezTo>
                  <a:pt x="1386" y="335"/>
                  <a:pt x="1386" y="335"/>
                  <a:pt x="1386" y="335"/>
                </a:cubicBezTo>
                <a:cubicBezTo>
                  <a:pt x="1446" y="335"/>
                  <a:pt x="1494" y="287"/>
                  <a:pt x="1494" y="227"/>
                </a:cubicBezTo>
                <a:cubicBezTo>
                  <a:pt x="1494" y="0"/>
                  <a:pt x="1494" y="0"/>
                  <a:pt x="1494" y="0"/>
                </a:cubicBezTo>
                <a:cubicBezTo>
                  <a:pt x="780" y="0"/>
                  <a:pt x="780" y="0"/>
                  <a:pt x="7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0" name="Freeform 477"/>
          <p:cNvSpPr>
            <a:spLocks noEditPoints="1" noChangeArrowheads="1"/>
          </p:cNvSpPr>
          <p:nvPr/>
        </p:nvSpPr>
        <p:spPr bwMode="auto">
          <a:xfrm>
            <a:off x="149225" y="4460875"/>
            <a:ext cx="4232275" cy="646113"/>
          </a:xfrm>
          <a:custGeom>
            <a:avLst/>
            <a:gdLst>
              <a:gd name="T0" fmla="*/ 2147483646 w 1458"/>
              <a:gd name="T1" fmla="*/ 0 h 306"/>
              <a:gd name="T2" fmla="*/ 0 w 1458"/>
              <a:gd name="T3" fmla="*/ 0 h 306"/>
              <a:gd name="T4" fmla="*/ 0 w 1458"/>
              <a:gd name="T5" fmla="*/ 2147483646 h 306"/>
              <a:gd name="T6" fmla="*/ 2147483646 w 1458"/>
              <a:gd name="T7" fmla="*/ 2147483646 h 306"/>
              <a:gd name="T8" fmla="*/ 2147483646 w 1458"/>
              <a:gd name="T9" fmla="*/ 2147483646 h 306"/>
              <a:gd name="T10" fmla="*/ 2147483646 w 1458"/>
              <a:gd name="T11" fmla="*/ 2147483646 h 306"/>
              <a:gd name="T12" fmla="*/ 2147483646 w 1458"/>
              <a:gd name="T13" fmla="*/ 0 h 306"/>
              <a:gd name="T14" fmla="*/ 2147483646 w 1458"/>
              <a:gd name="T15" fmla="*/ 0 h 306"/>
              <a:gd name="T16" fmla="*/ 2147483646 w 1458"/>
              <a:gd name="T17" fmla="*/ 2147483646 h 306"/>
              <a:gd name="T18" fmla="*/ 2147483646 w 1458"/>
              <a:gd name="T19" fmla="*/ 2147483646 h 306"/>
              <a:gd name="T20" fmla="*/ 2147483646 w 1458"/>
              <a:gd name="T21" fmla="*/ 2147483646 h 306"/>
              <a:gd name="T22" fmla="*/ 2147483646 w 1458"/>
              <a:gd name="T23" fmla="*/ 2147483646 h 306"/>
              <a:gd name="T24" fmla="*/ 2147483646 w 1458"/>
              <a:gd name="T25" fmla="*/ 2147483646 h 306"/>
              <a:gd name="T26" fmla="*/ 2147483646 w 1458"/>
              <a:gd name="T27" fmla="*/ 2147483646 h 306"/>
              <a:gd name="T28" fmla="*/ 2147483646 w 1458"/>
              <a:gd name="T29" fmla="*/ 2147483646 h 306"/>
              <a:gd name="T30" fmla="*/ 2147483646 w 1458"/>
              <a:gd name="T31" fmla="*/ 2147483646 h 30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58"/>
              <a:gd name="T49" fmla="*/ 0 h 306"/>
              <a:gd name="T50" fmla="*/ 1458 w 1458"/>
              <a:gd name="T51" fmla="*/ 306 h 30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58" h="306">
                <a:moveTo>
                  <a:pt x="76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62"/>
                  <a:pt x="47" y="306"/>
                  <a:pt x="106" y="306"/>
                </a:cubicBezTo>
                <a:cubicBezTo>
                  <a:pt x="1352" y="306"/>
                  <a:pt x="1352" y="306"/>
                  <a:pt x="1352" y="306"/>
                </a:cubicBezTo>
                <a:cubicBezTo>
                  <a:pt x="1411" y="306"/>
                  <a:pt x="1458" y="262"/>
                  <a:pt x="1458" y="208"/>
                </a:cubicBezTo>
                <a:cubicBezTo>
                  <a:pt x="1458" y="0"/>
                  <a:pt x="1458" y="0"/>
                  <a:pt x="1458" y="0"/>
                </a:cubicBezTo>
                <a:lnTo>
                  <a:pt x="761" y="0"/>
                </a:lnTo>
                <a:close/>
                <a:moveTo>
                  <a:pt x="1441" y="203"/>
                </a:moveTo>
                <a:cubicBezTo>
                  <a:pt x="1441" y="252"/>
                  <a:pt x="1395" y="293"/>
                  <a:pt x="1338" y="293"/>
                </a:cubicBezTo>
                <a:cubicBezTo>
                  <a:pt x="120" y="293"/>
                  <a:pt x="120" y="293"/>
                  <a:pt x="120" y="293"/>
                </a:cubicBezTo>
                <a:cubicBezTo>
                  <a:pt x="63" y="293"/>
                  <a:pt x="17" y="252"/>
                  <a:pt x="17" y="203"/>
                </a:cubicBezTo>
                <a:cubicBezTo>
                  <a:pt x="17" y="14"/>
                  <a:pt x="17" y="14"/>
                  <a:pt x="17" y="14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1441" y="14"/>
                  <a:pt x="1441" y="14"/>
                  <a:pt x="1441" y="14"/>
                </a:cubicBezTo>
                <a:lnTo>
                  <a:pt x="1441" y="2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Freeform 478"/>
          <p:cNvSpPr>
            <a:spLocks noEditPoints="1" noChangeArrowheads="1"/>
          </p:cNvSpPr>
          <p:nvPr/>
        </p:nvSpPr>
        <p:spPr bwMode="auto">
          <a:xfrm>
            <a:off x="1355725" y="4678363"/>
            <a:ext cx="268288" cy="266700"/>
          </a:xfrm>
          <a:custGeom>
            <a:avLst/>
            <a:gdLst>
              <a:gd name="T0" fmla="*/ 0 w 93"/>
              <a:gd name="T1" fmla="*/ 2147483646 h 127"/>
              <a:gd name="T2" fmla="*/ 2147483646 w 93"/>
              <a:gd name="T3" fmla="*/ 0 h 127"/>
              <a:gd name="T4" fmla="*/ 2147483646 w 93"/>
              <a:gd name="T5" fmla="*/ 2147483646 h 127"/>
              <a:gd name="T6" fmla="*/ 2147483646 w 93"/>
              <a:gd name="T7" fmla="*/ 2147483646 h 127"/>
              <a:gd name="T8" fmla="*/ 2147483646 w 93"/>
              <a:gd name="T9" fmla="*/ 2147483646 h 127"/>
              <a:gd name="T10" fmla="*/ 2147483646 w 93"/>
              <a:gd name="T11" fmla="*/ 2147483646 h 127"/>
              <a:gd name="T12" fmla="*/ 2147483646 w 93"/>
              <a:gd name="T13" fmla="*/ 2147483646 h 127"/>
              <a:gd name="T14" fmla="*/ 2147483646 w 93"/>
              <a:gd name="T15" fmla="*/ 2147483646 h 127"/>
              <a:gd name="T16" fmla="*/ 2147483646 w 93"/>
              <a:gd name="T17" fmla="*/ 2147483646 h 127"/>
              <a:gd name="T18" fmla="*/ 0 w 93"/>
              <a:gd name="T19" fmla="*/ 2147483646 h 127"/>
              <a:gd name="T20" fmla="*/ 0 w 93"/>
              <a:gd name="T21" fmla="*/ 2147483646 h 127"/>
              <a:gd name="T22" fmla="*/ 2147483646 w 93"/>
              <a:gd name="T23" fmla="*/ 2147483646 h 127"/>
              <a:gd name="T24" fmla="*/ 2147483646 w 93"/>
              <a:gd name="T25" fmla="*/ 2147483646 h 127"/>
              <a:gd name="T26" fmla="*/ 2147483646 w 93"/>
              <a:gd name="T27" fmla="*/ 2147483646 h 127"/>
              <a:gd name="T28" fmla="*/ 2147483646 w 93"/>
              <a:gd name="T29" fmla="*/ 2147483646 h 127"/>
              <a:gd name="T30" fmla="*/ 2147483646 w 93"/>
              <a:gd name="T31" fmla="*/ 2147483646 h 127"/>
              <a:gd name="T32" fmla="*/ 2147483646 w 93"/>
              <a:gd name="T33" fmla="*/ 2147483646 h 127"/>
              <a:gd name="T34" fmla="*/ 2147483646 w 93"/>
              <a:gd name="T35" fmla="*/ 2147483646 h 127"/>
              <a:gd name="T36" fmla="*/ 2147483646 w 93"/>
              <a:gd name="T37" fmla="*/ 2147483646 h 127"/>
              <a:gd name="T38" fmla="*/ 2147483646 w 93"/>
              <a:gd name="T39" fmla="*/ 2147483646 h 127"/>
              <a:gd name="T40" fmla="*/ 2147483646 w 93"/>
              <a:gd name="T41" fmla="*/ 2147483646 h 127"/>
              <a:gd name="T42" fmla="*/ 2147483646 w 93"/>
              <a:gd name="T43" fmla="*/ 2147483646 h 127"/>
              <a:gd name="T44" fmla="*/ 2147483646 w 93"/>
              <a:gd name="T45" fmla="*/ 2147483646 h 12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93"/>
              <a:gd name="T70" fmla="*/ 0 h 127"/>
              <a:gd name="T71" fmla="*/ 93 w 93"/>
              <a:gd name="T72" fmla="*/ 127 h 12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93" h="127">
                <a:moveTo>
                  <a:pt x="0" y="3"/>
                </a:moveTo>
                <a:cubicBezTo>
                  <a:pt x="8" y="1"/>
                  <a:pt x="23" y="0"/>
                  <a:pt x="37" y="0"/>
                </a:cubicBezTo>
                <a:cubicBezTo>
                  <a:pt x="54" y="0"/>
                  <a:pt x="65" y="2"/>
                  <a:pt x="74" y="7"/>
                </a:cubicBezTo>
                <a:cubicBezTo>
                  <a:pt x="82" y="12"/>
                  <a:pt x="89" y="20"/>
                  <a:pt x="89" y="32"/>
                </a:cubicBezTo>
                <a:cubicBezTo>
                  <a:pt x="89" y="43"/>
                  <a:pt x="82" y="53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82" y="63"/>
                  <a:pt x="93" y="73"/>
                  <a:pt x="93" y="89"/>
                </a:cubicBezTo>
                <a:cubicBezTo>
                  <a:pt x="93" y="101"/>
                  <a:pt x="88" y="110"/>
                  <a:pt x="80" y="116"/>
                </a:cubicBezTo>
                <a:cubicBezTo>
                  <a:pt x="71" y="123"/>
                  <a:pt x="56" y="127"/>
                  <a:pt x="31" y="127"/>
                </a:cubicBezTo>
                <a:cubicBezTo>
                  <a:pt x="17" y="127"/>
                  <a:pt x="7" y="126"/>
                  <a:pt x="0" y="125"/>
                </a:cubicBezTo>
                <a:lnTo>
                  <a:pt x="0" y="3"/>
                </a:lnTo>
                <a:close/>
                <a:moveTo>
                  <a:pt x="28" y="51"/>
                </a:moveTo>
                <a:cubicBezTo>
                  <a:pt x="37" y="51"/>
                  <a:pt x="37" y="51"/>
                  <a:pt x="37" y="51"/>
                </a:cubicBezTo>
                <a:cubicBezTo>
                  <a:pt x="52" y="51"/>
                  <a:pt x="60" y="44"/>
                  <a:pt x="60" y="35"/>
                </a:cubicBezTo>
                <a:cubicBezTo>
                  <a:pt x="60" y="26"/>
                  <a:pt x="53" y="21"/>
                  <a:pt x="40" y="21"/>
                </a:cubicBezTo>
                <a:cubicBezTo>
                  <a:pt x="34" y="21"/>
                  <a:pt x="31" y="21"/>
                  <a:pt x="28" y="21"/>
                </a:cubicBezTo>
                <a:lnTo>
                  <a:pt x="28" y="51"/>
                </a:lnTo>
                <a:close/>
                <a:moveTo>
                  <a:pt x="28" y="106"/>
                </a:moveTo>
                <a:cubicBezTo>
                  <a:pt x="31" y="106"/>
                  <a:pt x="34" y="106"/>
                  <a:pt x="39" y="106"/>
                </a:cubicBezTo>
                <a:cubicBezTo>
                  <a:pt x="52" y="106"/>
                  <a:pt x="63" y="101"/>
                  <a:pt x="63" y="88"/>
                </a:cubicBezTo>
                <a:cubicBezTo>
                  <a:pt x="63" y="76"/>
                  <a:pt x="52" y="71"/>
                  <a:pt x="38" y="71"/>
                </a:cubicBezTo>
                <a:cubicBezTo>
                  <a:pt x="28" y="71"/>
                  <a:pt x="28" y="71"/>
                  <a:pt x="28" y="71"/>
                </a:cubicBezTo>
                <a:lnTo>
                  <a:pt x="28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2" name="Freeform 479"/>
          <p:cNvSpPr>
            <a:spLocks noChangeArrowheads="1"/>
          </p:cNvSpPr>
          <p:nvPr/>
        </p:nvSpPr>
        <p:spPr bwMode="auto">
          <a:xfrm>
            <a:off x="1679575" y="4678363"/>
            <a:ext cx="234950" cy="263525"/>
          </a:xfrm>
          <a:custGeom>
            <a:avLst/>
            <a:gdLst>
              <a:gd name="T0" fmla="*/ 2147483646 w 59"/>
              <a:gd name="T1" fmla="*/ 2147483646 h 91"/>
              <a:gd name="T2" fmla="*/ 2147483646 w 59"/>
              <a:gd name="T3" fmla="*/ 2147483646 h 91"/>
              <a:gd name="T4" fmla="*/ 2147483646 w 59"/>
              <a:gd name="T5" fmla="*/ 2147483646 h 91"/>
              <a:gd name="T6" fmla="*/ 2147483646 w 59"/>
              <a:gd name="T7" fmla="*/ 2147483646 h 91"/>
              <a:gd name="T8" fmla="*/ 2147483646 w 59"/>
              <a:gd name="T9" fmla="*/ 2147483646 h 91"/>
              <a:gd name="T10" fmla="*/ 0 w 59"/>
              <a:gd name="T11" fmla="*/ 2147483646 h 91"/>
              <a:gd name="T12" fmla="*/ 0 w 59"/>
              <a:gd name="T13" fmla="*/ 0 h 91"/>
              <a:gd name="T14" fmla="*/ 2147483646 w 59"/>
              <a:gd name="T15" fmla="*/ 0 h 91"/>
              <a:gd name="T16" fmla="*/ 2147483646 w 59"/>
              <a:gd name="T17" fmla="*/ 2147483646 h 91"/>
              <a:gd name="T18" fmla="*/ 2147483646 w 59"/>
              <a:gd name="T19" fmla="*/ 2147483646 h 91"/>
              <a:gd name="T20" fmla="*/ 2147483646 w 59"/>
              <a:gd name="T21" fmla="*/ 2147483646 h 91"/>
              <a:gd name="T22" fmla="*/ 2147483646 w 59"/>
              <a:gd name="T23" fmla="*/ 2147483646 h 91"/>
              <a:gd name="T24" fmla="*/ 2147483646 w 59"/>
              <a:gd name="T25" fmla="*/ 2147483646 h 9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9"/>
              <a:gd name="T40" fmla="*/ 0 h 91"/>
              <a:gd name="T41" fmla="*/ 59 w 59"/>
              <a:gd name="T42" fmla="*/ 91 h 9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9" h="91">
                <a:moveTo>
                  <a:pt x="55" y="53"/>
                </a:moveTo>
                <a:lnTo>
                  <a:pt x="21" y="53"/>
                </a:lnTo>
                <a:lnTo>
                  <a:pt x="21" y="75"/>
                </a:lnTo>
                <a:lnTo>
                  <a:pt x="59" y="75"/>
                </a:lnTo>
                <a:lnTo>
                  <a:pt x="59" y="91"/>
                </a:lnTo>
                <a:lnTo>
                  <a:pt x="0" y="91"/>
                </a:lnTo>
                <a:lnTo>
                  <a:pt x="0" y="0"/>
                </a:lnTo>
                <a:lnTo>
                  <a:pt x="56" y="0"/>
                </a:lnTo>
                <a:lnTo>
                  <a:pt x="56" y="17"/>
                </a:lnTo>
                <a:lnTo>
                  <a:pt x="21" y="17"/>
                </a:lnTo>
                <a:lnTo>
                  <a:pt x="21" y="36"/>
                </a:lnTo>
                <a:lnTo>
                  <a:pt x="55" y="36"/>
                </a:lnTo>
                <a:lnTo>
                  <a:pt x="55" y="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3" name="Rectangle 480"/>
          <p:cNvSpPr>
            <a:spLocks noChangeArrowheads="1"/>
          </p:cNvSpPr>
          <p:nvPr/>
        </p:nvSpPr>
        <p:spPr bwMode="auto">
          <a:xfrm>
            <a:off x="1966913" y="4678363"/>
            <a:ext cx="82550" cy="2635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364" name="Freeform 481"/>
          <p:cNvSpPr>
            <a:spLocks noChangeArrowheads="1"/>
          </p:cNvSpPr>
          <p:nvPr/>
        </p:nvSpPr>
        <p:spPr bwMode="auto">
          <a:xfrm>
            <a:off x="2085975" y="4678363"/>
            <a:ext cx="190500" cy="269875"/>
          </a:xfrm>
          <a:custGeom>
            <a:avLst/>
            <a:gdLst>
              <a:gd name="T0" fmla="*/ 2147483646 w 65"/>
              <a:gd name="T1" fmla="*/ 0 h 127"/>
              <a:gd name="T2" fmla="*/ 2147483646 w 65"/>
              <a:gd name="T3" fmla="*/ 0 h 127"/>
              <a:gd name="T4" fmla="*/ 2147483646 w 65"/>
              <a:gd name="T5" fmla="*/ 2147483646 h 127"/>
              <a:gd name="T6" fmla="*/ 2147483646 w 65"/>
              <a:gd name="T7" fmla="*/ 2147483646 h 127"/>
              <a:gd name="T8" fmla="*/ 0 w 65"/>
              <a:gd name="T9" fmla="*/ 2147483646 h 127"/>
              <a:gd name="T10" fmla="*/ 2147483646 w 65"/>
              <a:gd name="T11" fmla="*/ 2147483646 h 127"/>
              <a:gd name="T12" fmla="*/ 2147483646 w 65"/>
              <a:gd name="T13" fmla="*/ 2147483646 h 127"/>
              <a:gd name="T14" fmla="*/ 2147483646 w 65"/>
              <a:gd name="T15" fmla="*/ 2147483646 h 127"/>
              <a:gd name="T16" fmla="*/ 2147483646 w 65"/>
              <a:gd name="T17" fmla="*/ 0 h 1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5"/>
              <a:gd name="T28" fmla="*/ 0 h 127"/>
              <a:gd name="T29" fmla="*/ 65 w 65"/>
              <a:gd name="T30" fmla="*/ 127 h 12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5" h="127">
                <a:moveTo>
                  <a:pt x="37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115"/>
                  <a:pt x="48" y="127"/>
                  <a:pt x="20" y="127"/>
                </a:cubicBezTo>
                <a:cubicBezTo>
                  <a:pt x="14" y="127"/>
                  <a:pt x="5" y="126"/>
                  <a:pt x="0" y="124"/>
                </a:cubicBezTo>
                <a:cubicBezTo>
                  <a:pt x="3" y="101"/>
                  <a:pt x="3" y="101"/>
                  <a:pt x="3" y="101"/>
                </a:cubicBezTo>
                <a:cubicBezTo>
                  <a:pt x="7" y="103"/>
                  <a:pt x="12" y="104"/>
                  <a:pt x="17" y="104"/>
                </a:cubicBezTo>
                <a:cubicBezTo>
                  <a:pt x="29" y="104"/>
                  <a:pt x="37" y="98"/>
                  <a:pt x="37" y="79"/>
                </a:cubicBez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Rectangle 482"/>
          <p:cNvSpPr>
            <a:spLocks noChangeArrowheads="1"/>
          </p:cNvSpPr>
          <p:nvPr/>
        </p:nvSpPr>
        <p:spPr bwMode="auto">
          <a:xfrm>
            <a:off x="2339975" y="4678363"/>
            <a:ext cx="84138" cy="2635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366" name="Freeform 483"/>
          <p:cNvSpPr>
            <a:spLocks noChangeArrowheads="1"/>
          </p:cNvSpPr>
          <p:nvPr/>
        </p:nvSpPr>
        <p:spPr bwMode="auto">
          <a:xfrm>
            <a:off x="2495550" y="4678363"/>
            <a:ext cx="303213" cy="263525"/>
          </a:xfrm>
          <a:custGeom>
            <a:avLst/>
            <a:gdLst>
              <a:gd name="T0" fmla="*/ 0 w 104"/>
              <a:gd name="T1" fmla="*/ 2147483646 h 125"/>
              <a:gd name="T2" fmla="*/ 0 w 104"/>
              <a:gd name="T3" fmla="*/ 0 h 125"/>
              <a:gd name="T4" fmla="*/ 2147483646 w 104"/>
              <a:gd name="T5" fmla="*/ 0 h 125"/>
              <a:gd name="T6" fmla="*/ 2147483646 w 104"/>
              <a:gd name="T7" fmla="*/ 2147483646 h 125"/>
              <a:gd name="T8" fmla="*/ 2147483646 w 104"/>
              <a:gd name="T9" fmla="*/ 2147483646 h 125"/>
              <a:gd name="T10" fmla="*/ 2147483646 w 104"/>
              <a:gd name="T11" fmla="*/ 2147483646 h 125"/>
              <a:gd name="T12" fmla="*/ 2147483646 w 104"/>
              <a:gd name="T13" fmla="*/ 2147483646 h 125"/>
              <a:gd name="T14" fmla="*/ 2147483646 w 104"/>
              <a:gd name="T15" fmla="*/ 0 h 125"/>
              <a:gd name="T16" fmla="*/ 2147483646 w 104"/>
              <a:gd name="T17" fmla="*/ 0 h 125"/>
              <a:gd name="T18" fmla="*/ 2147483646 w 104"/>
              <a:gd name="T19" fmla="*/ 2147483646 h 125"/>
              <a:gd name="T20" fmla="*/ 2147483646 w 104"/>
              <a:gd name="T21" fmla="*/ 2147483646 h 125"/>
              <a:gd name="T22" fmla="*/ 2147483646 w 104"/>
              <a:gd name="T23" fmla="*/ 2147483646 h 125"/>
              <a:gd name="T24" fmla="*/ 2147483646 w 104"/>
              <a:gd name="T25" fmla="*/ 2147483646 h 125"/>
              <a:gd name="T26" fmla="*/ 2147483646 w 104"/>
              <a:gd name="T27" fmla="*/ 2147483646 h 125"/>
              <a:gd name="T28" fmla="*/ 2147483646 w 104"/>
              <a:gd name="T29" fmla="*/ 2147483646 h 125"/>
              <a:gd name="T30" fmla="*/ 2147483646 w 104"/>
              <a:gd name="T31" fmla="*/ 2147483646 h 125"/>
              <a:gd name="T32" fmla="*/ 0 w 104"/>
              <a:gd name="T33" fmla="*/ 2147483646 h 12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4"/>
              <a:gd name="T52" fmla="*/ 0 h 125"/>
              <a:gd name="T53" fmla="*/ 104 w 104"/>
              <a:gd name="T54" fmla="*/ 125 h 12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4" h="125">
                <a:moveTo>
                  <a:pt x="0" y="125"/>
                </a:moveTo>
                <a:cubicBezTo>
                  <a:pt x="0" y="0"/>
                  <a:pt x="0" y="0"/>
                  <a:pt x="0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59"/>
                  <a:pt x="74" y="75"/>
                  <a:pt x="80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78" y="72"/>
                  <a:pt x="78" y="55"/>
                  <a:pt x="78" y="36"/>
                </a:cubicBezTo>
                <a:cubicBezTo>
                  <a:pt x="78" y="0"/>
                  <a:pt x="78" y="0"/>
                  <a:pt x="78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74" y="125"/>
                  <a:pt x="74" y="125"/>
                  <a:pt x="74" y="125"/>
                </a:cubicBezTo>
                <a:cubicBezTo>
                  <a:pt x="47" y="77"/>
                  <a:pt x="47" y="77"/>
                  <a:pt x="47" y="77"/>
                </a:cubicBezTo>
                <a:cubicBezTo>
                  <a:pt x="40" y="63"/>
                  <a:pt x="32" y="47"/>
                  <a:pt x="26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6" y="49"/>
                  <a:pt x="26" y="67"/>
                  <a:pt x="26" y="87"/>
                </a:cubicBezTo>
                <a:cubicBezTo>
                  <a:pt x="26" y="125"/>
                  <a:pt x="26" y="125"/>
                  <a:pt x="26" y="125"/>
                </a:cubicBezTo>
                <a:lnTo>
                  <a:pt x="0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Freeform 484"/>
          <p:cNvSpPr>
            <a:spLocks noChangeArrowheads="1"/>
          </p:cNvSpPr>
          <p:nvPr/>
        </p:nvSpPr>
        <p:spPr bwMode="auto">
          <a:xfrm>
            <a:off x="2851150" y="4678363"/>
            <a:ext cx="322263" cy="266700"/>
          </a:xfrm>
          <a:custGeom>
            <a:avLst/>
            <a:gdLst>
              <a:gd name="T0" fmla="*/ 2147483646 w 111"/>
              <a:gd name="T1" fmla="*/ 2147483646 h 127"/>
              <a:gd name="T2" fmla="*/ 2147483646 w 111"/>
              <a:gd name="T3" fmla="*/ 2147483646 h 127"/>
              <a:gd name="T4" fmla="*/ 2147483646 w 111"/>
              <a:gd name="T5" fmla="*/ 2147483646 h 127"/>
              <a:gd name="T6" fmla="*/ 2147483646 w 111"/>
              <a:gd name="T7" fmla="*/ 2147483646 h 127"/>
              <a:gd name="T8" fmla="*/ 2147483646 w 111"/>
              <a:gd name="T9" fmla="*/ 0 h 127"/>
              <a:gd name="T10" fmla="*/ 2147483646 w 111"/>
              <a:gd name="T11" fmla="*/ 2147483646 h 127"/>
              <a:gd name="T12" fmla="*/ 2147483646 w 111"/>
              <a:gd name="T13" fmla="*/ 2147483646 h 127"/>
              <a:gd name="T14" fmla="*/ 2147483646 w 111"/>
              <a:gd name="T15" fmla="*/ 2147483646 h 127"/>
              <a:gd name="T16" fmla="*/ 2147483646 w 111"/>
              <a:gd name="T17" fmla="*/ 2147483646 h 127"/>
              <a:gd name="T18" fmla="*/ 2147483646 w 111"/>
              <a:gd name="T19" fmla="*/ 2147483646 h 127"/>
              <a:gd name="T20" fmla="*/ 2147483646 w 111"/>
              <a:gd name="T21" fmla="*/ 2147483646 h 127"/>
              <a:gd name="T22" fmla="*/ 2147483646 w 111"/>
              <a:gd name="T23" fmla="*/ 2147483646 h 127"/>
              <a:gd name="T24" fmla="*/ 2147483646 w 111"/>
              <a:gd name="T25" fmla="*/ 2147483646 h 127"/>
              <a:gd name="T26" fmla="*/ 2147483646 w 111"/>
              <a:gd name="T27" fmla="*/ 2147483646 h 127"/>
              <a:gd name="T28" fmla="*/ 2147483646 w 111"/>
              <a:gd name="T29" fmla="*/ 2147483646 h 127"/>
              <a:gd name="T30" fmla="*/ 2147483646 w 111"/>
              <a:gd name="T31" fmla="*/ 2147483646 h 12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1"/>
              <a:gd name="T49" fmla="*/ 0 h 127"/>
              <a:gd name="T50" fmla="*/ 111 w 111"/>
              <a:gd name="T51" fmla="*/ 127 h 12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1" h="127">
                <a:moveTo>
                  <a:pt x="111" y="120"/>
                </a:moveTo>
                <a:cubicBezTo>
                  <a:pt x="102" y="123"/>
                  <a:pt x="86" y="127"/>
                  <a:pt x="69" y="127"/>
                </a:cubicBezTo>
                <a:cubicBezTo>
                  <a:pt x="46" y="127"/>
                  <a:pt x="30" y="122"/>
                  <a:pt x="18" y="110"/>
                </a:cubicBezTo>
                <a:cubicBezTo>
                  <a:pt x="7" y="100"/>
                  <a:pt x="0" y="83"/>
                  <a:pt x="1" y="65"/>
                </a:cubicBezTo>
                <a:cubicBezTo>
                  <a:pt x="1" y="23"/>
                  <a:pt x="31" y="0"/>
                  <a:pt x="72" y="0"/>
                </a:cubicBezTo>
                <a:cubicBezTo>
                  <a:pt x="88" y="0"/>
                  <a:pt x="101" y="3"/>
                  <a:pt x="107" y="6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94" y="25"/>
                  <a:pt x="85" y="23"/>
                  <a:pt x="72" y="23"/>
                </a:cubicBezTo>
                <a:cubicBezTo>
                  <a:pt x="48" y="23"/>
                  <a:pt x="30" y="36"/>
                  <a:pt x="30" y="64"/>
                </a:cubicBezTo>
                <a:cubicBezTo>
                  <a:pt x="30" y="89"/>
                  <a:pt x="46" y="105"/>
                  <a:pt x="70" y="105"/>
                </a:cubicBezTo>
                <a:cubicBezTo>
                  <a:pt x="76" y="105"/>
                  <a:pt x="81" y="104"/>
                  <a:pt x="84" y="103"/>
                </a:cubicBezTo>
                <a:cubicBezTo>
                  <a:pt x="84" y="76"/>
                  <a:pt x="84" y="76"/>
                  <a:pt x="8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54"/>
                  <a:pt x="64" y="54"/>
                  <a:pt x="64" y="54"/>
                </a:cubicBezTo>
                <a:cubicBezTo>
                  <a:pt x="111" y="54"/>
                  <a:pt x="111" y="54"/>
                  <a:pt x="111" y="54"/>
                </a:cubicBezTo>
                <a:lnTo>
                  <a:pt x="111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8" name="Freeform 8"/>
          <p:cNvSpPr>
            <a:spLocks noEditPoints="1" noChangeArrowheads="1"/>
          </p:cNvSpPr>
          <p:nvPr/>
        </p:nvSpPr>
        <p:spPr bwMode="auto">
          <a:xfrm>
            <a:off x="1196975" y="555625"/>
            <a:ext cx="2124075" cy="2173288"/>
          </a:xfrm>
          <a:custGeom>
            <a:avLst/>
            <a:gdLst>
              <a:gd name="T0" fmla="*/ 2147483646 w 108"/>
              <a:gd name="T1" fmla="*/ 2147483646 h 107"/>
              <a:gd name="T2" fmla="*/ 2147483646 w 108"/>
              <a:gd name="T3" fmla="*/ 2147483646 h 107"/>
              <a:gd name="T4" fmla="*/ 2147483646 w 108"/>
              <a:gd name="T5" fmla="*/ 2147483646 h 107"/>
              <a:gd name="T6" fmla="*/ 2147483646 w 108"/>
              <a:gd name="T7" fmla="*/ 2147483646 h 107"/>
              <a:gd name="T8" fmla="*/ 2147483646 w 108"/>
              <a:gd name="T9" fmla="*/ 2147483646 h 107"/>
              <a:gd name="T10" fmla="*/ 2147483646 w 108"/>
              <a:gd name="T11" fmla="*/ 2147483646 h 107"/>
              <a:gd name="T12" fmla="*/ 2147483646 w 108"/>
              <a:gd name="T13" fmla="*/ 2147483646 h 107"/>
              <a:gd name="T14" fmla="*/ 2147483646 w 108"/>
              <a:gd name="T15" fmla="*/ 2147483646 h 107"/>
              <a:gd name="T16" fmla="*/ 2147483646 w 108"/>
              <a:gd name="T17" fmla="*/ 2147483646 h 107"/>
              <a:gd name="T18" fmla="*/ 2147483646 w 108"/>
              <a:gd name="T19" fmla="*/ 2147483646 h 107"/>
              <a:gd name="T20" fmla="*/ 2147483646 w 108"/>
              <a:gd name="T21" fmla="*/ 2147483646 h 107"/>
              <a:gd name="T22" fmla="*/ 2147483646 w 108"/>
              <a:gd name="T23" fmla="*/ 2147483646 h 107"/>
              <a:gd name="T24" fmla="*/ 2147483646 w 108"/>
              <a:gd name="T25" fmla="*/ 2147483646 h 107"/>
              <a:gd name="T26" fmla="*/ 2147483646 w 108"/>
              <a:gd name="T27" fmla="*/ 2147483646 h 107"/>
              <a:gd name="T28" fmla="*/ 2147483646 w 108"/>
              <a:gd name="T29" fmla="*/ 2147483646 h 107"/>
              <a:gd name="T30" fmla="*/ 2147483646 w 108"/>
              <a:gd name="T31" fmla="*/ 2147483646 h 107"/>
              <a:gd name="T32" fmla="*/ 2147483646 w 108"/>
              <a:gd name="T33" fmla="*/ 2147483646 h 107"/>
              <a:gd name="T34" fmla="*/ 2147483646 w 108"/>
              <a:gd name="T35" fmla="*/ 2147483646 h 107"/>
              <a:gd name="T36" fmla="*/ 2147483646 w 108"/>
              <a:gd name="T37" fmla="*/ 2147483646 h 107"/>
              <a:gd name="T38" fmla="*/ 2147483646 w 108"/>
              <a:gd name="T39" fmla="*/ 2147483646 h 107"/>
              <a:gd name="T40" fmla="*/ 2147483646 w 108"/>
              <a:gd name="T41" fmla="*/ 2147483646 h 107"/>
              <a:gd name="T42" fmla="*/ 2147483646 w 108"/>
              <a:gd name="T43" fmla="*/ 2147483646 h 107"/>
              <a:gd name="T44" fmla="*/ 2147483646 w 108"/>
              <a:gd name="T45" fmla="*/ 2147483646 h 107"/>
              <a:gd name="T46" fmla="*/ 2147483646 w 108"/>
              <a:gd name="T47" fmla="*/ 2147483646 h 107"/>
              <a:gd name="T48" fmla="*/ 2147483646 w 108"/>
              <a:gd name="T49" fmla="*/ 2147483646 h 107"/>
              <a:gd name="T50" fmla="*/ 2147483646 w 108"/>
              <a:gd name="T51" fmla="*/ 2147483646 h 107"/>
              <a:gd name="T52" fmla="*/ 2147483646 w 108"/>
              <a:gd name="T53" fmla="*/ 2147483646 h 107"/>
              <a:gd name="T54" fmla="*/ 2147483646 w 108"/>
              <a:gd name="T55" fmla="*/ 2147483646 h 107"/>
              <a:gd name="T56" fmla="*/ 2147483646 w 108"/>
              <a:gd name="T57" fmla="*/ 2147483646 h 107"/>
              <a:gd name="T58" fmla="*/ 2147483646 w 108"/>
              <a:gd name="T59" fmla="*/ 2147483646 h 107"/>
              <a:gd name="T60" fmla="*/ 2147483646 w 108"/>
              <a:gd name="T61" fmla="*/ 2147483646 h 107"/>
              <a:gd name="T62" fmla="*/ 2147483646 w 108"/>
              <a:gd name="T63" fmla="*/ 2147483646 h 107"/>
              <a:gd name="T64" fmla="*/ 2147483646 w 108"/>
              <a:gd name="T65" fmla="*/ 2147483646 h 107"/>
              <a:gd name="T66" fmla="*/ 2147483646 w 108"/>
              <a:gd name="T67" fmla="*/ 2147483646 h 107"/>
              <a:gd name="T68" fmla="*/ 2147483646 w 108"/>
              <a:gd name="T69" fmla="*/ 2147483646 h 107"/>
              <a:gd name="T70" fmla="*/ 2147483646 w 108"/>
              <a:gd name="T71" fmla="*/ 2147483646 h 107"/>
              <a:gd name="T72" fmla="*/ 2147483646 w 108"/>
              <a:gd name="T73" fmla="*/ 2147483646 h 107"/>
              <a:gd name="T74" fmla="*/ 2147483646 w 108"/>
              <a:gd name="T75" fmla="*/ 2147483646 h 107"/>
              <a:gd name="T76" fmla="*/ 2147483646 w 108"/>
              <a:gd name="T77" fmla="*/ 2147483646 h 107"/>
              <a:gd name="T78" fmla="*/ 2147483646 w 108"/>
              <a:gd name="T79" fmla="*/ 2147483646 h 107"/>
              <a:gd name="T80" fmla="*/ 2147483646 w 108"/>
              <a:gd name="T81" fmla="*/ 2147483646 h 107"/>
              <a:gd name="T82" fmla="*/ 2147483646 w 108"/>
              <a:gd name="T83" fmla="*/ 2147483646 h 107"/>
              <a:gd name="T84" fmla="*/ 2147483646 w 108"/>
              <a:gd name="T85" fmla="*/ 2147483646 h 107"/>
              <a:gd name="T86" fmla="*/ 2147483646 w 108"/>
              <a:gd name="T87" fmla="*/ 2147483646 h 107"/>
              <a:gd name="T88" fmla="*/ 2147483646 w 108"/>
              <a:gd name="T89" fmla="*/ 2147483646 h 107"/>
              <a:gd name="T90" fmla="*/ 2147483646 w 108"/>
              <a:gd name="T91" fmla="*/ 2147483646 h 107"/>
              <a:gd name="T92" fmla="*/ 2147483646 w 108"/>
              <a:gd name="T93" fmla="*/ 2147483646 h 107"/>
              <a:gd name="T94" fmla="*/ 2147483646 w 108"/>
              <a:gd name="T95" fmla="*/ 2147483646 h 107"/>
              <a:gd name="T96" fmla="*/ 2147483646 w 108"/>
              <a:gd name="T97" fmla="*/ 2147483646 h 107"/>
              <a:gd name="T98" fmla="*/ 2147483646 w 108"/>
              <a:gd name="T99" fmla="*/ 2147483646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69" name="Group 34"/>
          <p:cNvGrpSpPr>
            <a:grpSpLocks/>
          </p:cNvGrpSpPr>
          <p:nvPr/>
        </p:nvGrpSpPr>
        <p:grpSpPr bwMode="auto">
          <a:xfrm>
            <a:off x="7693025" y="4795838"/>
            <a:ext cx="193675" cy="223837"/>
            <a:chOff x="0" y="0"/>
            <a:chExt cx="900000" cy="900000"/>
          </a:xfrm>
        </p:grpSpPr>
        <p:sp>
          <p:nvSpPr>
            <p:cNvPr id="14572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87A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4573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87A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0" name="Group 37"/>
          <p:cNvGrpSpPr>
            <a:grpSpLocks/>
          </p:cNvGrpSpPr>
          <p:nvPr/>
        </p:nvGrpSpPr>
        <p:grpSpPr bwMode="auto">
          <a:xfrm>
            <a:off x="7693025" y="4487863"/>
            <a:ext cx="193675" cy="223837"/>
            <a:chOff x="0" y="0"/>
            <a:chExt cx="900000" cy="900000"/>
          </a:xfrm>
        </p:grpSpPr>
        <p:sp>
          <p:nvSpPr>
            <p:cNvPr id="14570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4571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1" name="Group 40"/>
          <p:cNvGrpSpPr>
            <a:grpSpLocks/>
          </p:cNvGrpSpPr>
          <p:nvPr/>
        </p:nvGrpSpPr>
        <p:grpSpPr bwMode="auto">
          <a:xfrm>
            <a:off x="7688263" y="4186238"/>
            <a:ext cx="193675" cy="223837"/>
            <a:chOff x="0" y="0"/>
            <a:chExt cx="900000" cy="900000"/>
          </a:xfrm>
        </p:grpSpPr>
        <p:sp>
          <p:nvSpPr>
            <p:cNvPr id="14568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4569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2" name="Group 43"/>
          <p:cNvGrpSpPr>
            <a:grpSpLocks/>
          </p:cNvGrpSpPr>
          <p:nvPr/>
        </p:nvGrpSpPr>
        <p:grpSpPr bwMode="auto">
          <a:xfrm>
            <a:off x="7693025" y="3876675"/>
            <a:ext cx="193675" cy="223838"/>
            <a:chOff x="0" y="0"/>
            <a:chExt cx="900000" cy="900000"/>
          </a:xfrm>
        </p:grpSpPr>
        <p:sp>
          <p:nvSpPr>
            <p:cNvPr id="14566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4567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73" name="AutoShape 4"/>
          <p:cNvSpPr>
            <a:spLocks noChangeAspect="1" noChangeArrowheads="1" noTextEdit="1"/>
          </p:cNvSpPr>
          <p:nvPr/>
        </p:nvSpPr>
        <p:spPr bwMode="auto">
          <a:xfrm>
            <a:off x="5240338" y="876300"/>
            <a:ext cx="2746375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4" name="Freeform 6"/>
          <p:cNvSpPr>
            <a:spLocks noChangeArrowheads="1"/>
          </p:cNvSpPr>
          <p:nvPr/>
        </p:nvSpPr>
        <p:spPr bwMode="auto">
          <a:xfrm>
            <a:off x="5240338" y="917575"/>
            <a:ext cx="569912" cy="677863"/>
          </a:xfrm>
          <a:custGeom>
            <a:avLst/>
            <a:gdLst>
              <a:gd name="T0" fmla="*/ 0 w 111"/>
              <a:gd name="T1" fmla="*/ 2147483646 h 114"/>
              <a:gd name="T2" fmla="*/ 2147483646 w 111"/>
              <a:gd name="T3" fmla="*/ 0 h 114"/>
              <a:gd name="T4" fmla="*/ 2147483646 w 111"/>
              <a:gd name="T5" fmla="*/ 2147483646 h 114"/>
              <a:gd name="T6" fmla="*/ 2147483646 w 111"/>
              <a:gd name="T7" fmla="*/ 2147483646 h 114"/>
              <a:gd name="T8" fmla="*/ 0 w 111"/>
              <a:gd name="T9" fmla="*/ 2147483646 h 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"/>
              <a:gd name="T16" fmla="*/ 0 h 114"/>
              <a:gd name="T17" fmla="*/ 111 w 111"/>
              <a:gd name="T18" fmla="*/ 114 h 1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" h="114">
                <a:moveTo>
                  <a:pt x="0" y="4"/>
                </a:moveTo>
                <a:cubicBezTo>
                  <a:pt x="1" y="3"/>
                  <a:pt x="2" y="1"/>
                  <a:pt x="3" y="0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1" y="114"/>
                  <a:pt x="111" y="114"/>
                </a:cubicBezTo>
                <a:lnTo>
                  <a:pt x="0" y="4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5" name="Freeform 7"/>
          <p:cNvSpPr>
            <a:spLocks noChangeArrowheads="1"/>
          </p:cNvSpPr>
          <p:nvPr/>
        </p:nvSpPr>
        <p:spPr bwMode="auto">
          <a:xfrm>
            <a:off x="5235575" y="1624013"/>
            <a:ext cx="576263" cy="712787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6" name="Freeform 8"/>
          <p:cNvSpPr>
            <a:spLocks noChangeArrowheads="1"/>
          </p:cNvSpPr>
          <p:nvPr/>
        </p:nvSpPr>
        <p:spPr bwMode="auto">
          <a:xfrm>
            <a:off x="5235575" y="3400425"/>
            <a:ext cx="98425" cy="120650"/>
          </a:xfrm>
          <a:custGeom>
            <a:avLst/>
            <a:gdLst>
              <a:gd name="T0" fmla="*/ 0 w 115"/>
              <a:gd name="T1" fmla="*/ 2147483646 h 121"/>
              <a:gd name="T2" fmla="*/ 0 w 115"/>
              <a:gd name="T3" fmla="*/ 0 h 121"/>
              <a:gd name="T4" fmla="*/ 2147483646 w 115"/>
              <a:gd name="T5" fmla="*/ 2147483646 h 121"/>
              <a:gd name="T6" fmla="*/ 2147483646 w 115"/>
              <a:gd name="T7" fmla="*/ 2147483646 h 121"/>
              <a:gd name="T8" fmla="*/ 0 w 115"/>
              <a:gd name="T9" fmla="*/ 2147483646 h 1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"/>
              <a:gd name="T16" fmla="*/ 0 h 121"/>
              <a:gd name="T17" fmla="*/ 115 w 115"/>
              <a:gd name="T18" fmla="*/ 121 h 1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" h="121">
                <a:moveTo>
                  <a:pt x="0" y="42"/>
                </a:moveTo>
                <a:lnTo>
                  <a:pt x="0" y="0"/>
                </a:lnTo>
                <a:lnTo>
                  <a:pt x="115" y="121"/>
                </a:lnTo>
                <a:lnTo>
                  <a:pt x="72" y="12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7" name="Freeform 9"/>
          <p:cNvSpPr>
            <a:spLocks noChangeArrowheads="1"/>
          </p:cNvSpPr>
          <p:nvPr/>
        </p:nvSpPr>
        <p:spPr bwMode="auto">
          <a:xfrm>
            <a:off x="5235575" y="965200"/>
            <a:ext cx="576263" cy="706438"/>
          </a:xfrm>
          <a:custGeom>
            <a:avLst/>
            <a:gdLst>
              <a:gd name="T0" fmla="*/ 0 w 112"/>
              <a:gd name="T1" fmla="*/ 2147483646 h 119"/>
              <a:gd name="T2" fmla="*/ 0 w 112"/>
              <a:gd name="T3" fmla="*/ 2147483646 h 119"/>
              <a:gd name="T4" fmla="*/ 0 w 112"/>
              <a:gd name="T5" fmla="*/ 0 h 119"/>
              <a:gd name="T6" fmla="*/ 2147483646 w 112"/>
              <a:gd name="T7" fmla="*/ 2147483646 h 119"/>
              <a:gd name="T8" fmla="*/ 2147483646 w 112"/>
              <a:gd name="T9" fmla="*/ 2147483646 h 119"/>
              <a:gd name="T10" fmla="*/ 0 w 112"/>
              <a:gd name="T11" fmla="*/ 2147483646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2"/>
              <a:gd name="T19" fmla="*/ 0 h 119"/>
              <a:gd name="T20" fmla="*/ 112 w 112"/>
              <a:gd name="T21" fmla="*/ 119 h 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2" h="119">
                <a:moveTo>
                  <a:pt x="0" y="7"/>
                </a:move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119"/>
                  <a:pt x="112" y="119"/>
                  <a:pt x="112" y="119"/>
                </a:cubicBezTo>
                <a:lnTo>
                  <a:pt x="0" y="7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8" name="Freeform 10"/>
          <p:cNvSpPr>
            <a:spLocks noChangeArrowheads="1"/>
          </p:cNvSpPr>
          <p:nvPr/>
        </p:nvSpPr>
        <p:spPr bwMode="auto">
          <a:xfrm>
            <a:off x="5235575" y="1035050"/>
            <a:ext cx="576263" cy="708025"/>
          </a:xfrm>
          <a:custGeom>
            <a:avLst/>
            <a:gdLst>
              <a:gd name="T0" fmla="*/ 0 w 675"/>
              <a:gd name="T1" fmla="*/ 2147483646 h 718"/>
              <a:gd name="T2" fmla="*/ 0 w 675"/>
              <a:gd name="T3" fmla="*/ 0 h 718"/>
              <a:gd name="T4" fmla="*/ 2147483646 w 675"/>
              <a:gd name="T5" fmla="*/ 2147483646 h 718"/>
              <a:gd name="T6" fmla="*/ 2147483646 w 675"/>
              <a:gd name="T7" fmla="*/ 2147483646 h 718"/>
              <a:gd name="T8" fmla="*/ 0 w 675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8"/>
              <a:gd name="T17" fmla="*/ 675 w 675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5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9" name="Freeform 11"/>
          <p:cNvSpPr>
            <a:spLocks noChangeArrowheads="1"/>
          </p:cNvSpPr>
          <p:nvPr/>
        </p:nvSpPr>
        <p:spPr bwMode="auto">
          <a:xfrm>
            <a:off x="5235575" y="1108075"/>
            <a:ext cx="576263" cy="712788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0" name="Freeform 12"/>
          <p:cNvSpPr>
            <a:spLocks noChangeArrowheads="1"/>
          </p:cNvSpPr>
          <p:nvPr/>
        </p:nvSpPr>
        <p:spPr bwMode="auto">
          <a:xfrm>
            <a:off x="5235575" y="1552575"/>
            <a:ext cx="576263" cy="708025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1" name="Freeform 13"/>
          <p:cNvSpPr>
            <a:spLocks noChangeArrowheads="1"/>
          </p:cNvSpPr>
          <p:nvPr/>
        </p:nvSpPr>
        <p:spPr bwMode="auto">
          <a:xfrm>
            <a:off x="5235575" y="1481138"/>
            <a:ext cx="576263" cy="708025"/>
          </a:xfrm>
          <a:custGeom>
            <a:avLst/>
            <a:gdLst>
              <a:gd name="T0" fmla="*/ 0 w 675"/>
              <a:gd name="T1" fmla="*/ 2147483646 h 718"/>
              <a:gd name="T2" fmla="*/ 0 w 675"/>
              <a:gd name="T3" fmla="*/ 0 h 718"/>
              <a:gd name="T4" fmla="*/ 2147483646 w 675"/>
              <a:gd name="T5" fmla="*/ 2147483646 h 718"/>
              <a:gd name="T6" fmla="*/ 2147483646 w 675"/>
              <a:gd name="T7" fmla="*/ 2147483646 h 718"/>
              <a:gd name="T8" fmla="*/ 0 w 675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8"/>
              <a:gd name="T17" fmla="*/ 675 w 675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2" name="Freeform 14"/>
          <p:cNvSpPr>
            <a:spLocks noChangeArrowheads="1"/>
          </p:cNvSpPr>
          <p:nvPr/>
        </p:nvSpPr>
        <p:spPr bwMode="auto">
          <a:xfrm>
            <a:off x="5235575" y="1333500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3" name="Freeform 15"/>
          <p:cNvSpPr>
            <a:spLocks noChangeArrowheads="1"/>
          </p:cNvSpPr>
          <p:nvPr/>
        </p:nvSpPr>
        <p:spPr bwMode="auto">
          <a:xfrm>
            <a:off x="5235575" y="1404938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4" name="Freeform 16"/>
          <p:cNvSpPr>
            <a:spLocks noChangeArrowheads="1"/>
          </p:cNvSpPr>
          <p:nvPr/>
        </p:nvSpPr>
        <p:spPr bwMode="auto">
          <a:xfrm>
            <a:off x="5235575" y="1184275"/>
            <a:ext cx="576263" cy="708025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5" name="Freeform 17"/>
          <p:cNvSpPr>
            <a:spLocks noChangeArrowheads="1"/>
          </p:cNvSpPr>
          <p:nvPr/>
        </p:nvSpPr>
        <p:spPr bwMode="auto">
          <a:xfrm>
            <a:off x="5435600" y="869950"/>
            <a:ext cx="374650" cy="434975"/>
          </a:xfrm>
          <a:custGeom>
            <a:avLst/>
            <a:gdLst>
              <a:gd name="T0" fmla="*/ 0 w 440"/>
              <a:gd name="T1" fmla="*/ 0 h 440"/>
              <a:gd name="T2" fmla="*/ 2147483646 w 440"/>
              <a:gd name="T3" fmla="*/ 0 h 440"/>
              <a:gd name="T4" fmla="*/ 2147483646 w 440"/>
              <a:gd name="T5" fmla="*/ 2147483646 h 440"/>
              <a:gd name="T6" fmla="*/ 2147483646 w 440"/>
              <a:gd name="T7" fmla="*/ 2147483646 h 440"/>
              <a:gd name="T8" fmla="*/ 2147483646 w 440"/>
              <a:gd name="T9" fmla="*/ 2147483646 h 440"/>
              <a:gd name="T10" fmla="*/ 0 w 440"/>
              <a:gd name="T11" fmla="*/ 0 h 4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0"/>
              <a:gd name="T19" fmla="*/ 0 h 440"/>
              <a:gd name="T20" fmla="*/ 440 w 440"/>
              <a:gd name="T21" fmla="*/ 440 h 4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0" h="440">
                <a:moveTo>
                  <a:pt x="0" y="0"/>
                </a:moveTo>
                <a:lnTo>
                  <a:pt x="42" y="0"/>
                </a:lnTo>
                <a:lnTo>
                  <a:pt x="440" y="397"/>
                </a:lnTo>
                <a:lnTo>
                  <a:pt x="440" y="428"/>
                </a:lnTo>
                <a:lnTo>
                  <a:pt x="440" y="440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6" name="Freeform 18"/>
          <p:cNvSpPr>
            <a:spLocks noChangeArrowheads="1"/>
          </p:cNvSpPr>
          <p:nvPr/>
        </p:nvSpPr>
        <p:spPr bwMode="auto">
          <a:xfrm>
            <a:off x="5626100" y="869950"/>
            <a:ext cx="184150" cy="209550"/>
          </a:xfrm>
          <a:custGeom>
            <a:avLst/>
            <a:gdLst>
              <a:gd name="T0" fmla="*/ 0 w 217"/>
              <a:gd name="T1" fmla="*/ 0 h 211"/>
              <a:gd name="T2" fmla="*/ 2147483646 w 217"/>
              <a:gd name="T3" fmla="*/ 0 h 211"/>
              <a:gd name="T4" fmla="*/ 2147483646 w 217"/>
              <a:gd name="T5" fmla="*/ 2147483646 h 211"/>
              <a:gd name="T6" fmla="*/ 2147483646 w 217"/>
              <a:gd name="T7" fmla="*/ 2147483646 h 211"/>
              <a:gd name="T8" fmla="*/ 0 w 217"/>
              <a:gd name="T9" fmla="*/ 0 h 2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7"/>
              <a:gd name="T16" fmla="*/ 0 h 211"/>
              <a:gd name="T17" fmla="*/ 217 w 217"/>
              <a:gd name="T18" fmla="*/ 211 h 2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7" h="211">
                <a:moveTo>
                  <a:pt x="0" y="0"/>
                </a:moveTo>
                <a:lnTo>
                  <a:pt x="42" y="0"/>
                </a:lnTo>
                <a:lnTo>
                  <a:pt x="217" y="168"/>
                </a:lnTo>
                <a:lnTo>
                  <a:pt x="217" y="21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7" name="Freeform 19"/>
          <p:cNvSpPr>
            <a:spLocks noChangeArrowheads="1"/>
          </p:cNvSpPr>
          <p:nvPr/>
        </p:nvSpPr>
        <p:spPr bwMode="auto">
          <a:xfrm>
            <a:off x="5688013" y="869950"/>
            <a:ext cx="122237" cy="136525"/>
          </a:xfrm>
          <a:custGeom>
            <a:avLst/>
            <a:gdLst>
              <a:gd name="T0" fmla="*/ 0 w 144"/>
              <a:gd name="T1" fmla="*/ 0 h 138"/>
              <a:gd name="T2" fmla="*/ 2147483646 w 144"/>
              <a:gd name="T3" fmla="*/ 0 h 138"/>
              <a:gd name="T4" fmla="*/ 2147483646 w 144"/>
              <a:gd name="T5" fmla="*/ 0 h 138"/>
              <a:gd name="T6" fmla="*/ 2147483646 w 144"/>
              <a:gd name="T7" fmla="*/ 2147483646 h 138"/>
              <a:gd name="T8" fmla="*/ 2147483646 w 144"/>
              <a:gd name="T9" fmla="*/ 2147483646 h 138"/>
              <a:gd name="T10" fmla="*/ 2147483646 w 144"/>
              <a:gd name="T11" fmla="*/ 2147483646 h 138"/>
              <a:gd name="T12" fmla="*/ 0 w 144"/>
              <a:gd name="T13" fmla="*/ 0 h 1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44"/>
              <a:gd name="T22" fmla="*/ 0 h 138"/>
              <a:gd name="T23" fmla="*/ 144 w 144"/>
              <a:gd name="T24" fmla="*/ 138 h 1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44" h="138">
                <a:moveTo>
                  <a:pt x="0" y="0"/>
                </a:moveTo>
                <a:lnTo>
                  <a:pt x="12" y="0"/>
                </a:lnTo>
                <a:lnTo>
                  <a:pt x="42" y="0"/>
                </a:lnTo>
                <a:lnTo>
                  <a:pt x="144" y="96"/>
                </a:lnTo>
                <a:lnTo>
                  <a:pt x="144" y="126"/>
                </a:lnTo>
                <a:lnTo>
                  <a:pt x="144" y="138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8" name="Freeform 20"/>
          <p:cNvSpPr>
            <a:spLocks noChangeArrowheads="1"/>
          </p:cNvSpPr>
          <p:nvPr/>
        </p:nvSpPr>
        <p:spPr bwMode="auto">
          <a:xfrm>
            <a:off x="5235575" y="2663825"/>
            <a:ext cx="576263" cy="708025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2147483646 w 675"/>
              <a:gd name="T9" fmla="*/ 2147483646 h 717"/>
              <a:gd name="T10" fmla="*/ 0 w 675"/>
              <a:gd name="T11" fmla="*/ 2147483646 h 7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75"/>
              <a:gd name="T19" fmla="*/ 0 h 717"/>
              <a:gd name="T20" fmla="*/ 675 w 675"/>
              <a:gd name="T21" fmla="*/ 717 h 7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1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9" name="Freeform 21"/>
          <p:cNvSpPr>
            <a:spLocks noChangeArrowheads="1"/>
          </p:cNvSpPr>
          <p:nvPr/>
        </p:nvSpPr>
        <p:spPr bwMode="auto">
          <a:xfrm>
            <a:off x="5235575" y="2516188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2147483646 w 675"/>
              <a:gd name="T9" fmla="*/ 2147483646 h 717"/>
              <a:gd name="T10" fmla="*/ 0 w 675"/>
              <a:gd name="T11" fmla="*/ 2147483646 h 7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75"/>
              <a:gd name="T19" fmla="*/ 0 h 717"/>
              <a:gd name="T20" fmla="*/ 675 w 675"/>
              <a:gd name="T21" fmla="*/ 717 h 7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687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0" name="Freeform 22"/>
          <p:cNvSpPr>
            <a:spLocks noChangeArrowheads="1"/>
          </p:cNvSpPr>
          <p:nvPr/>
        </p:nvSpPr>
        <p:spPr bwMode="auto">
          <a:xfrm>
            <a:off x="5559425" y="869950"/>
            <a:ext cx="250825" cy="285750"/>
          </a:xfrm>
          <a:custGeom>
            <a:avLst/>
            <a:gdLst>
              <a:gd name="T0" fmla="*/ 0 w 295"/>
              <a:gd name="T1" fmla="*/ 0 h 289"/>
              <a:gd name="T2" fmla="*/ 2147483646 w 295"/>
              <a:gd name="T3" fmla="*/ 0 h 289"/>
              <a:gd name="T4" fmla="*/ 2147483646 w 295"/>
              <a:gd name="T5" fmla="*/ 2147483646 h 289"/>
              <a:gd name="T6" fmla="*/ 2147483646 w 295"/>
              <a:gd name="T7" fmla="*/ 2147483646 h 289"/>
              <a:gd name="T8" fmla="*/ 0 w 295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289"/>
              <a:gd name="T17" fmla="*/ 295 w 295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289">
                <a:moveTo>
                  <a:pt x="0" y="0"/>
                </a:moveTo>
                <a:lnTo>
                  <a:pt x="48" y="0"/>
                </a:lnTo>
                <a:lnTo>
                  <a:pt x="295" y="247"/>
                </a:lnTo>
                <a:lnTo>
                  <a:pt x="295" y="289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1" name="Freeform 23"/>
          <p:cNvSpPr>
            <a:spLocks noChangeArrowheads="1"/>
          </p:cNvSpPr>
          <p:nvPr/>
        </p:nvSpPr>
        <p:spPr bwMode="auto">
          <a:xfrm>
            <a:off x="5311775" y="869950"/>
            <a:ext cx="500063" cy="582613"/>
          </a:xfrm>
          <a:custGeom>
            <a:avLst/>
            <a:gdLst>
              <a:gd name="T0" fmla="*/ 0 w 97"/>
              <a:gd name="T1" fmla="*/ 2147483646 h 98"/>
              <a:gd name="T2" fmla="*/ 2147483646 w 97"/>
              <a:gd name="T3" fmla="*/ 0 h 98"/>
              <a:gd name="T4" fmla="*/ 2147483646 w 97"/>
              <a:gd name="T5" fmla="*/ 2147483646 h 98"/>
              <a:gd name="T6" fmla="*/ 2147483646 w 97"/>
              <a:gd name="T7" fmla="*/ 2147483646 h 98"/>
              <a:gd name="T8" fmla="*/ 0 w 97"/>
              <a:gd name="T9" fmla="*/ 2147483646 h 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98"/>
              <a:gd name="T17" fmla="*/ 97 w 97"/>
              <a:gd name="T18" fmla="*/ 98 h 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98">
                <a:moveTo>
                  <a:pt x="0" y="1"/>
                </a:moveTo>
                <a:cubicBezTo>
                  <a:pt x="2" y="0"/>
                  <a:pt x="4" y="0"/>
                  <a:pt x="6" y="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8"/>
                  <a:pt x="97" y="98"/>
                  <a:pt x="97" y="98"/>
                </a:cubicBezTo>
                <a:lnTo>
                  <a:pt x="0" y="1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2" name="Freeform 24"/>
          <p:cNvSpPr>
            <a:spLocks noChangeArrowheads="1"/>
          </p:cNvSpPr>
          <p:nvPr/>
        </p:nvSpPr>
        <p:spPr bwMode="auto">
          <a:xfrm>
            <a:off x="5270500" y="882650"/>
            <a:ext cx="539750" cy="641350"/>
          </a:xfrm>
          <a:custGeom>
            <a:avLst/>
            <a:gdLst>
              <a:gd name="T0" fmla="*/ 0 w 105"/>
              <a:gd name="T1" fmla="*/ 2147483646 h 108"/>
              <a:gd name="T2" fmla="*/ 2147483646 w 105"/>
              <a:gd name="T3" fmla="*/ 0 h 108"/>
              <a:gd name="T4" fmla="*/ 2147483646 w 105"/>
              <a:gd name="T5" fmla="*/ 2147483646 h 108"/>
              <a:gd name="T6" fmla="*/ 2147483646 w 105"/>
              <a:gd name="T7" fmla="*/ 2147483646 h 108"/>
              <a:gd name="T8" fmla="*/ 0 w 105"/>
              <a:gd name="T9" fmla="*/ 2147483646 h 1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108"/>
              <a:gd name="T17" fmla="*/ 105 w 105"/>
              <a:gd name="T18" fmla="*/ 108 h 1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108">
                <a:moveTo>
                  <a:pt x="0" y="3"/>
                </a:moveTo>
                <a:cubicBezTo>
                  <a:pt x="1" y="2"/>
                  <a:pt x="2" y="1"/>
                  <a:pt x="4" y="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8"/>
                  <a:pt x="105" y="108"/>
                  <a:pt x="105" y="108"/>
                </a:cubicBezTo>
                <a:lnTo>
                  <a:pt x="0" y="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3" name="Freeform 25"/>
          <p:cNvSpPr>
            <a:spLocks noChangeArrowheads="1"/>
          </p:cNvSpPr>
          <p:nvPr/>
        </p:nvSpPr>
        <p:spPr bwMode="auto">
          <a:xfrm>
            <a:off x="5368925" y="869950"/>
            <a:ext cx="442913" cy="504825"/>
          </a:xfrm>
          <a:custGeom>
            <a:avLst/>
            <a:gdLst>
              <a:gd name="T0" fmla="*/ 0 w 518"/>
              <a:gd name="T1" fmla="*/ 0 h 512"/>
              <a:gd name="T2" fmla="*/ 2147483646 w 518"/>
              <a:gd name="T3" fmla="*/ 0 h 512"/>
              <a:gd name="T4" fmla="*/ 2147483646 w 518"/>
              <a:gd name="T5" fmla="*/ 2147483646 h 512"/>
              <a:gd name="T6" fmla="*/ 2147483646 w 518"/>
              <a:gd name="T7" fmla="*/ 2147483646 h 512"/>
              <a:gd name="T8" fmla="*/ 0 w 518"/>
              <a:gd name="T9" fmla="*/ 0 h 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8"/>
              <a:gd name="T16" fmla="*/ 0 h 512"/>
              <a:gd name="T17" fmla="*/ 518 w 518"/>
              <a:gd name="T18" fmla="*/ 512 h 5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8" h="512">
                <a:moveTo>
                  <a:pt x="0" y="0"/>
                </a:moveTo>
                <a:lnTo>
                  <a:pt x="42" y="0"/>
                </a:lnTo>
                <a:lnTo>
                  <a:pt x="518" y="470"/>
                </a:lnTo>
                <a:lnTo>
                  <a:pt x="518" y="512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4" name="Freeform 26"/>
          <p:cNvSpPr>
            <a:spLocks noChangeArrowheads="1"/>
          </p:cNvSpPr>
          <p:nvPr/>
        </p:nvSpPr>
        <p:spPr bwMode="auto">
          <a:xfrm>
            <a:off x="5497513" y="869950"/>
            <a:ext cx="312737" cy="355600"/>
          </a:xfrm>
          <a:custGeom>
            <a:avLst/>
            <a:gdLst>
              <a:gd name="T0" fmla="*/ 0 w 368"/>
              <a:gd name="T1" fmla="*/ 0 h 361"/>
              <a:gd name="T2" fmla="*/ 2147483646 w 368"/>
              <a:gd name="T3" fmla="*/ 0 h 361"/>
              <a:gd name="T4" fmla="*/ 2147483646 w 368"/>
              <a:gd name="T5" fmla="*/ 2147483646 h 361"/>
              <a:gd name="T6" fmla="*/ 2147483646 w 368"/>
              <a:gd name="T7" fmla="*/ 2147483646 h 361"/>
              <a:gd name="T8" fmla="*/ 0 w 368"/>
              <a:gd name="T9" fmla="*/ 0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8"/>
              <a:gd name="T16" fmla="*/ 0 h 361"/>
              <a:gd name="T17" fmla="*/ 368 w 368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8" h="361">
                <a:moveTo>
                  <a:pt x="0" y="0"/>
                </a:moveTo>
                <a:lnTo>
                  <a:pt x="43" y="0"/>
                </a:lnTo>
                <a:lnTo>
                  <a:pt x="368" y="319"/>
                </a:lnTo>
                <a:lnTo>
                  <a:pt x="368" y="36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5" name="Freeform 27"/>
          <p:cNvSpPr>
            <a:spLocks noChangeArrowheads="1"/>
          </p:cNvSpPr>
          <p:nvPr/>
        </p:nvSpPr>
        <p:spPr bwMode="auto">
          <a:xfrm>
            <a:off x="5235575" y="1255713"/>
            <a:ext cx="576263" cy="714375"/>
          </a:xfrm>
          <a:custGeom>
            <a:avLst/>
            <a:gdLst>
              <a:gd name="T0" fmla="*/ 0 w 675"/>
              <a:gd name="T1" fmla="*/ 2147483646 h 724"/>
              <a:gd name="T2" fmla="*/ 0 w 675"/>
              <a:gd name="T3" fmla="*/ 0 h 724"/>
              <a:gd name="T4" fmla="*/ 2147483646 w 675"/>
              <a:gd name="T5" fmla="*/ 2147483646 h 724"/>
              <a:gd name="T6" fmla="*/ 2147483646 w 675"/>
              <a:gd name="T7" fmla="*/ 2147483646 h 724"/>
              <a:gd name="T8" fmla="*/ 0 w 675"/>
              <a:gd name="T9" fmla="*/ 2147483646 h 7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4"/>
              <a:gd name="T17" fmla="*/ 675 w 675"/>
              <a:gd name="T18" fmla="*/ 724 h 7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4">
                <a:moveTo>
                  <a:pt x="0" y="43"/>
                </a:moveTo>
                <a:lnTo>
                  <a:pt x="0" y="0"/>
                </a:lnTo>
                <a:lnTo>
                  <a:pt x="675" y="675"/>
                </a:lnTo>
                <a:lnTo>
                  <a:pt x="675" y="724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6" name="Freeform 28"/>
          <p:cNvSpPr>
            <a:spLocks noChangeArrowheads="1"/>
          </p:cNvSpPr>
          <p:nvPr/>
        </p:nvSpPr>
        <p:spPr bwMode="auto">
          <a:xfrm>
            <a:off x="5235575" y="3033713"/>
            <a:ext cx="420688" cy="487362"/>
          </a:xfrm>
          <a:custGeom>
            <a:avLst/>
            <a:gdLst>
              <a:gd name="T0" fmla="*/ 0 w 494"/>
              <a:gd name="T1" fmla="*/ 2147483646 h 494"/>
              <a:gd name="T2" fmla="*/ 0 w 494"/>
              <a:gd name="T3" fmla="*/ 0 h 494"/>
              <a:gd name="T4" fmla="*/ 2147483646 w 494"/>
              <a:gd name="T5" fmla="*/ 2147483646 h 494"/>
              <a:gd name="T6" fmla="*/ 2147483646 w 494"/>
              <a:gd name="T7" fmla="*/ 2147483646 h 494"/>
              <a:gd name="T8" fmla="*/ 0 w 494"/>
              <a:gd name="T9" fmla="*/ 2147483646 h 4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4"/>
              <a:gd name="T16" fmla="*/ 0 h 494"/>
              <a:gd name="T17" fmla="*/ 494 w 494"/>
              <a:gd name="T18" fmla="*/ 494 h 4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4" h="494">
                <a:moveTo>
                  <a:pt x="0" y="42"/>
                </a:moveTo>
                <a:lnTo>
                  <a:pt x="0" y="0"/>
                </a:lnTo>
                <a:lnTo>
                  <a:pt x="494" y="494"/>
                </a:lnTo>
                <a:lnTo>
                  <a:pt x="446" y="49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7" name="Freeform 29"/>
          <p:cNvSpPr>
            <a:spLocks noChangeArrowheads="1"/>
          </p:cNvSpPr>
          <p:nvPr/>
        </p:nvSpPr>
        <p:spPr bwMode="auto">
          <a:xfrm>
            <a:off x="5235575" y="2955925"/>
            <a:ext cx="482600" cy="565150"/>
          </a:xfrm>
          <a:custGeom>
            <a:avLst/>
            <a:gdLst>
              <a:gd name="T0" fmla="*/ 0 w 567"/>
              <a:gd name="T1" fmla="*/ 2147483646 h 573"/>
              <a:gd name="T2" fmla="*/ 0 w 567"/>
              <a:gd name="T3" fmla="*/ 0 h 573"/>
              <a:gd name="T4" fmla="*/ 2147483646 w 567"/>
              <a:gd name="T5" fmla="*/ 2147483646 h 573"/>
              <a:gd name="T6" fmla="*/ 2147483646 w 567"/>
              <a:gd name="T7" fmla="*/ 2147483646 h 573"/>
              <a:gd name="T8" fmla="*/ 0 w 567"/>
              <a:gd name="T9" fmla="*/ 2147483646 h 5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7"/>
              <a:gd name="T16" fmla="*/ 0 h 573"/>
              <a:gd name="T17" fmla="*/ 567 w 567"/>
              <a:gd name="T18" fmla="*/ 573 h 5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7" h="573">
                <a:moveTo>
                  <a:pt x="0" y="42"/>
                </a:moveTo>
                <a:lnTo>
                  <a:pt x="0" y="0"/>
                </a:lnTo>
                <a:lnTo>
                  <a:pt x="567" y="573"/>
                </a:lnTo>
                <a:lnTo>
                  <a:pt x="525" y="57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8" name="Freeform 30"/>
          <p:cNvSpPr>
            <a:spLocks noChangeArrowheads="1"/>
          </p:cNvSpPr>
          <p:nvPr/>
        </p:nvSpPr>
        <p:spPr bwMode="auto">
          <a:xfrm>
            <a:off x="5235575" y="2884488"/>
            <a:ext cx="549275" cy="635000"/>
          </a:xfrm>
          <a:custGeom>
            <a:avLst/>
            <a:gdLst>
              <a:gd name="T0" fmla="*/ 0 w 645"/>
              <a:gd name="T1" fmla="*/ 2147483646 h 645"/>
              <a:gd name="T2" fmla="*/ 0 w 645"/>
              <a:gd name="T3" fmla="*/ 0 h 645"/>
              <a:gd name="T4" fmla="*/ 2147483646 w 645"/>
              <a:gd name="T5" fmla="*/ 2147483646 h 645"/>
              <a:gd name="T6" fmla="*/ 2147483646 w 645"/>
              <a:gd name="T7" fmla="*/ 2147483646 h 645"/>
              <a:gd name="T8" fmla="*/ 0 w 645"/>
              <a:gd name="T9" fmla="*/ 2147483646 h 6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5"/>
              <a:gd name="T16" fmla="*/ 0 h 645"/>
              <a:gd name="T17" fmla="*/ 645 w 645"/>
              <a:gd name="T18" fmla="*/ 645 h 6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5" h="645">
                <a:moveTo>
                  <a:pt x="0" y="42"/>
                </a:moveTo>
                <a:lnTo>
                  <a:pt x="0" y="0"/>
                </a:lnTo>
                <a:lnTo>
                  <a:pt x="645" y="645"/>
                </a:lnTo>
                <a:lnTo>
                  <a:pt x="597" y="645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9" name="Freeform 31"/>
          <p:cNvSpPr>
            <a:spLocks noChangeArrowheads="1"/>
          </p:cNvSpPr>
          <p:nvPr/>
        </p:nvSpPr>
        <p:spPr bwMode="auto">
          <a:xfrm>
            <a:off x="5235575" y="2806700"/>
            <a:ext cx="576263" cy="712788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0" name="Freeform 32"/>
          <p:cNvSpPr>
            <a:spLocks noChangeArrowheads="1"/>
          </p:cNvSpPr>
          <p:nvPr/>
        </p:nvSpPr>
        <p:spPr bwMode="auto">
          <a:xfrm>
            <a:off x="5235575" y="2735263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1" name="Freeform 33"/>
          <p:cNvSpPr>
            <a:spLocks noChangeArrowheads="1"/>
          </p:cNvSpPr>
          <p:nvPr/>
        </p:nvSpPr>
        <p:spPr bwMode="auto">
          <a:xfrm>
            <a:off x="5235575" y="3181350"/>
            <a:ext cx="293688" cy="339725"/>
          </a:xfrm>
          <a:custGeom>
            <a:avLst/>
            <a:gdLst>
              <a:gd name="T0" fmla="*/ 0 w 344"/>
              <a:gd name="T1" fmla="*/ 2147483646 h 344"/>
              <a:gd name="T2" fmla="*/ 0 w 344"/>
              <a:gd name="T3" fmla="*/ 2147483646 h 344"/>
              <a:gd name="T4" fmla="*/ 0 w 344"/>
              <a:gd name="T5" fmla="*/ 0 h 344"/>
              <a:gd name="T6" fmla="*/ 2147483646 w 344"/>
              <a:gd name="T7" fmla="*/ 2147483646 h 344"/>
              <a:gd name="T8" fmla="*/ 2147483646 w 344"/>
              <a:gd name="T9" fmla="*/ 2147483646 h 344"/>
              <a:gd name="T10" fmla="*/ 0 w 344"/>
              <a:gd name="T11" fmla="*/ 2147483646 h 3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"/>
              <a:gd name="T19" fmla="*/ 0 h 344"/>
              <a:gd name="T20" fmla="*/ 344 w 344"/>
              <a:gd name="T21" fmla="*/ 344 h 3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" h="344">
                <a:moveTo>
                  <a:pt x="0" y="42"/>
                </a:moveTo>
                <a:lnTo>
                  <a:pt x="0" y="12"/>
                </a:lnTo>
                <a:lnTo>
                  <a:pt x="0" y="0"/>
                </a:lnTo>
                <a:lnTo>
                  <a:pt x="344" y="344"/>
                </a:lnTo>
                <a:lnTo>
                  <a:pt x="301" y="34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2" name="Freeform 34"/>
          <p:cNvSpPr>
            <a:spLocks noChangeArrowheads="1"/>
          </p:cNvSpPr>
          <p:nvPr/>
        </p:nvSpPr>
        <p:spPr bwMode="auto">
          <a:xfrm>
            <a:off x="5235575" y="3252788"/>
            <a:ext cx="225425" cy="268287"/>
          </a:xfrm>
          <a:custGeom>
            <a:avLst/>
            <a:gdLst>
              <a:gd name="T0" fmla="*/ 0 w 265"/>
              <a:gd name="T1" fmla="*/ 2147483646 h 271"/>
              <a:gd name="T2" fmla="*/ 0 w 265"/>
              <a:gd name="T3" fmla="*/ 0 h 271"/>
              <a:gd name="T4" fmla="*/ 2147483646 w 265"/>
              <a:gd name="T5" fmla="*/ 2147483646 h 271"/>
              <a:gd name="T6" fmla="*/ 2147483646 w 265"/>
              <a:gd name="T7" fmla="*/ 2147483646 h 271"/>
              <a:gd name="T8" fmla="*/ 0 w 265"/>
              <a:gd name="T9" fmla="*/ 2147483646 h 2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65"/>
              <a:gd name="T16" fmla="*/ 0 h 271"/>
              <a:gd name="T17" fmla="*/ 265 w 265"/>
              <a:gd name="T18" fmla="*/ 271 h 2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65" h="271">
                <a:moveTo>
                  <a:pt x="0" y="42"/>
                </a:moveTo>
                <a:lnTo>
                  <a:pt x="0" y="0"/>
                </a:lnTo>
                <a:lnTo>
                  <a:pt x="265" y="271"/>
                </a:lnTo>
                <a:lnTo>
                  <a:pt x="223" y="27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3" name="Freeform 35"/>
          <p:cNvSpPr>
            <a:spLocks noChangeArrowheads="1"/>
          </p:cNvSpPr>
          <p:nvPr/>
        </p:nvSpPr>
        <p:spPr bwMode="auto">
          <a:xfrm>
            <a:off x="5235575" y="3324225"/>
            <a:ext cx="165100" cy="196850"/>
          </a:xfrm>
          <a:custGeom>
            <a:avLst/>
            <a:gdLst>
              <a:gd name="T0" fmla="*/ 0 w 193"/>
              <a:gd name="T1" fmla="*/ 2147483646 h 199"/>
              <a:gd name="T2" fmla="*/ 0 w 193"/>
              <a:gd name="T3" fmla="*/ 2147483646 h 199"/>
              <a:gd name="T4" fmla="*/ 0 w 193"/>
              <a:gd name="T5" fmla="*/ 0 h 199"/>
              <a:gd name="T6" fmla="*/ 2147483646 w 193"/>
              <a:gd name="T7" fmla="*/ 2147483646 h 199"/>
              <a:gd name="T8" fmla="*/ 2147483646 w 193"/>
              <a:gd name="T9" fmla="*/ 2147483646 h 199"/>
              <a:gd name="T10" fmla="*/ 0 w 193"/>
              <a:gd name="T11" fmla="*/ 2147483646 h 1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9"/>
              <a:gd name="T20" fmla="*/ 193 w 193"/>
              <a:gd name="T21" fmla="*/ 199 h 1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9">
                <a:moveTo>
                  <a:pt x="0" y="48"/>
                </a:moveTo>
                <a:lnTo>
                  <a:pt x="0" y="42"/>
                </a:lnTo>
                <a:lnTo>
                  <a:pt x="0" y="0"/>
                </a:lnTo>
                <a:lnTo>
                  <a:pt x="193" y="199"/>
                </a:lnTo>
                <a:lnTo>
                  <a:pt x="151" y="199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4" name="Freeform 36"/>
          <p:cNvSpPr>
            <a:spLocks noChangeArrowheads="1"/>
          </p:cNvSpPr>
          <p:nvPr/>
        </p:nvSpPr>
        <p:spPr bwMode="auto">
          <a:xfrm>
            <a:off x="5235575" y="2587625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5" name="Freeform 37"/>
          <p:cNvSpPr>
            <a:spLocks noChangeArrowheads="1"/>
          </p:cNvSpPr>
          <p:nvPr/>
        </p:nvSpPr>
        <p:spPr bwMode="auto">
          <a:xfrm>
            <a:off x="5235575" y="3103563"/>
            <a:ext cx="355600" cy="415925"/>
          </a:xfrm>
          <a:custGeom>
            <a:avLst/>
            <a:gdLst>
              <a:gd name="T0" fmla="*/ 0 w 416"/>
              <a:gd name="T1" fmla="*/ 2147483646 h 422"/>
              <a:gd name="T2" fmla="*/ 0 w 416"/>
              <a:gd name="T3" fmla="*/ 0 h 422"/>
              <a:gd name="T4" fmla="*/ 2147483646 w 416"/>
              <a:gd name="T5" fmla="*/ 2147483646 h 422"/>
              <a:gd name="T6" fmla="*/ 2147483646 w 416"/>
              <a:gd name="T7" fmla="*/ 2147483646 h 422"/>
              <a:gd name="T8" fmla="*/ 0 w 416"/>
              <a:gd name="T9" fmla="*/ 2147483646 h 4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6"/>
              <a:gd name="T16" fmla="*/ 0 h 422"/>
              <a:gd name="T17" fmla="*/ 416 w 416"/>
              <a:gd name="T18" fmla="*/ 422 h 4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6" h="422">
                <a:moveTo>
                  <a:pt x="0" y="42"/>
                </a:moveTo>
                <a:lnTo>
                  <a:pt x="0" y="0"/>
                </a:lnTo>
                <a:lnTo>
                  <a:pt x="416" y="422"/>
                </a:lnTo>
                <a:lnTo>
                  <a:pt x="374" y="422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6" name="Freeform 38"/>
          <p:cNvSpPr>
            <a:spLocks noChangeArrowheads="1"/>
          </p:cNvSpPr>
          <p:nvPr/>
        </p:nvSpPr>
        <p:spPr bwMode="auto">
          <a:xfrm>
            <a:off x="5235575" y="2147888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7" name="Freeform 39"/>
          <p:cNvSpPr>
            <a:spLocks noChangeArrowheads="1"/>
          </p:cNvSpPr>
          <p:nvPr/>
        </p:nvSpPr>
        <p:spPr bwMode="auto">
          <a:xfrm>
            <a:off x="5235575" y="1998663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8" name="Freeform 40"/>
          <p:cNvSpPr>
            <a:spLocks noChangeArrowheads="1"/>
          </p:cNvSpPr>
          <p:nvPr/>
        </p:nvSpPr>
        <p:spPr bwMode="auto">
          <a:xfrm>
            <a:off x="5235575" y="1920875"/>
            <a:ext cx="576263" cy="708025"/>
          </a:xfrm>
          <a:custGeom>
            <a:avLst/>
            <a:gdLst>
              <a:gd name="T0" fmla="*/ 0 w 675"/>
              <a:gd name="T1" fmla="*/ 2147483646 h 718"/>
              <a:gd name="T2" fmla="*/ 0 w 675"/>
              <a:gd name="T3" fmla="*/ 0 h 718"/>
              <a:gd name="T4" fmla="*/ 2147483646 w 675"/>
              <a:gd name="T5" fmla="*/ 2147483646 h 718"/>
              <a:gd name="T6" fmla="*/ 2147483646 w 675"/>
              <a:gd name="T7" fmla="*/ 2147483646 h 718"/>
              <a:gd name="T8" fmla="*/ 0 w 675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8"/>
              <a:gd name="T17" fmla="*/ 675 w 675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9" name="Freeform 41"/>
          <p:cNvSpPr>
            <a:spLocks noChangeArrowheads="1"/>
          </p:cNvSpPr>
          <p:nvPr/>
        </p:nvSpPr>
        <p:spPr bwMode="auto">
          <a:xfrm>
            <a:off x="5235575" y="2438400"/>
            <a:ext cx="576263" cy="712788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0" name="Freeform 42"/>
          <p:cNvSpPr>
            <a:spLocks noChangeArrowheads="1"/>
          </p:cNvSpPr>
          <p:nvPr/>
        </p:nvSpPr>
        <p:spPr bwMode="auto">
          <a:xfrm>
            <a:off x="5235575" y="2070100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1" name="Freeform 43"/>
          <p:cNvSpPr>
            <a:spLocks noChangeArrowheads="1"/>
          </p:cNvSpPr>
          <p:nvPr/>
        </p:nvSpPr>
        <p:spPr bwMode="auto">
          <a:xfrm>
            <a:off x="5235575" y="1851025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2" name="Freeform 44"/>
          <p:cNvSpPr>
            <a:spLocks noChangeArrowheads="1"/>
          </p:cNvSpPr>
          <p:nvPr/>
        </p:nvSpPr>
        <p:spPr bwMode="auto">
          <a:xfrm>
            <a:off x="5235575" y="1773238"/>
            <a:ext cx="576263" cy="712787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3" name="Freeform 45"/>
          <p:cNvSpPr>
            <a:spLocks noChangeArrowheads="1"/>
          </p:cNvSpPr>
          <p:nvPr/>
        </p:nvSpPr>
        <p:spPr bwMode="auto">
          <a:xfrm>
            <a:off x="5235575" y="2289175"/>
            <a:ext cx="576263" cy="712788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4" name="Freeform 46"/>
          <p:cNvSpPr>
            <a:spLocks noChangeArrowheads="1"/>
          </p:cNvSpPr>
          <p:nvPr/>
        </p:nvSpPr>
        <p:spPr bwMode="auto">
          <a:xfrm>
            <a:off x="5235575" y="2368550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5" name="Freeform 47"/>
          <p:cNvSpPr>
            <a:spLocks noChangeArrowheads="1"/>
          </p:cNvSpPr>
          <p:nvPr/>
        </p:nvSpPr>
        <p:spPr bwMode="auto">
          <a:xfrm>
            <a:off x="5235575" y="2219325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6" name="Freeform 48"/>
          <p:cNvSpPr>
            <a:spLocks noChangeArrowheads="1"/>
          </p:cNvSpPr>
          <p:nvPr/>
        </p:nvSpPr>
        <p:spPr bwMode="auto">
          <a:xfrm>
            <a:off x="5235575" y="1701800"/>
            <a:ext cx="576263" cy="708025"/>
          </a:xfrm>
          <a:custGeom>
            <a:avLst/>
            <a:gdLst>
              <a:gd name="T0" fmla="*/ 0 w 675"/>
              <a:gd name="T1" fmla="*/ 2147483646 h 718"/>
              <a:gd name="T2" fmla="*/ 0 w 675"/>
              <a:gd name="T3" fmla="*/ 0 h 718"/>
              <a:gd name="T4" fmla="*/ 2147483646 w 675"/>
              <a:gd name="T5" fmla="*/ 2147483646 h 718"/>
              <a:gd name="T6" fmla="*/ 2147483646 w 675"/>
              <a:gd name="T7" fmla="*/ 2147483646 h 718"/>
              <a:gd name="T8" fmla="*/ 0 w 675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8"/>
              <a:gd name="T17" fmla="*/ 675 w 675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7" name="Rectangle 49"/>
          <p:cNvSpPr>
            <a:spLocks noChangeArrowheads="1"/>
          </p:cNvSpPr>
          <p:nvPr/>
        </p:nvSpPr>
        <p:spPr bwMode="auto">
          <a:xfrm>
            <a:off x="5235575" y="1506538"/>
            <a:ext cx="576263" cy="2014537"/>
          </a:xfrm>
          <a:prstGeom prst="rect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418" name="Freeform 50"/>
          <p:cNvSpPr>
            <a:spLocks noEditPoints="1" noChangeArrowheads="1"/>
          </p:cNvSpPr>
          <p:nvPr/>
        </p:nvSpPr>
        <p:spPr bwMode="auto">
          <a:xfrm>
            <a:off x="5368925" y="1630363"/>
            <a:ext cx="73025" cy="107950"/>
          </a:xfrm>
          <a:custGeom>
            <a:avLst/>
            <a:gdLst>
              <a:gd name="T0" fmla="*/ 2147483646 w 14"/>
              <a:gd name="T1" fmla="*/ 2147483646 h 18"/>
              <a:gd name="T2" fmla="*/ 2147483646 w 14"/>
              <a:gd name="T3" fmla="*/ 2147483646 h 18"/>
              <a:gd name="T4" fmla="*/ 2147483646 w 14"/>
              <a:gd name="T5" fmla="*/ 2147483646 h 18"/>
              <a:gd name="T6" fmla="*/ 2147483646 w 14"/>
              <a:gd name="T7" fmla="*/ 2147483646 h 18"/>
              <a:gd name="T8" fmla="*/ 2147483646 w 14"/>
              <a:gd name="T9" fmla="*/ 2147483646 h 18"/>
              <a:gd name="T10" fmla="*/ 0 w 14"/>
              <a:gd name="T11" fmla="*/ 2147483646 h 18"/>
              <a:gd name="T12" fmla="*/ 0 w 14"/>
              <a:gd name="T13" fmla="*/ 2147483646 h 18"/>
              <a:gd name="T14" fmla="*/ 0 w 14"/>
              <a:gd name="T15" fmla="*/ 2147483646 h 18"/>
              <a:gd name="T16" fmla="*/ 2147483646 w 14"/>
              <a:gd name="T17" fmla="*/ 2147483646 h 18"/>
              <a:gd name="T18" fmla="*/ 2147483646 w 14"/>
              <a:gd name="T19" fmla="*/ 2147483646 h 18"/>
              <a:gd name="T20" fmla="*/ 2147483646 w 14"/>
              <a:gd name="T21" fmla="*/ 2147483646 h 18"/>
              <a:gd name="T22" fmla="*/ 0 w 14"/>
              <a:gd name="T23" fmla="*/ 2147483646 h 18"/>
              <a:gd name="T24" fmla="*/ 2147483646 w 14"/>
              <a:gd name="T25" fmla="*/ 2147483646 h 18"/>
              <a:gd name="T26" fmla="*/ 2147483646 w 14"/>
              <a:gd name="T27" fmla="*/ 0 h 18"/>
              <a:gd name="T28" fmla="*/ 2147483646 w 14"/>
              <a:gd name="T29" fmla="*/ 2147483646 h 18"/>
              <a:gd name="T30" fmla="*/ 2147483646 w 14"/>
              <a:gd name="T31" fmla="*/ 2147483646 h 18"/>
              <a:gd name="T32" fmla="*/ 2147483646 w 14"/>
              <a:gd name="T33" fmla="*/ 2147483646 h 18"/>
              <a:gd name="T34" fmla="*/ 2147483646 w 14"/>
              <a:gd name="T35" fmla="*/ 2147483646 h 18"/>
              <a:gd name="T36" fmla="*/ 2147483646 w 14"/>
              <a:gd name="T37" fmla="*/ 2147483646 h 18"/>
              <a:gd name="T38" fmla="*/ 2147483646 w 14"/>
              <a:gd name="T39" fmla="*/ 2147483646 h 18"/>
              <a:gd name="T40" fmla="*/ 2147483646 w 14"/>
              <a:gd name="T41" fmla="*/ 2147483646 h 18"/>
              <a:gd name="T42" fmla="*/ 2147483646 w 14"/>
              <a:gd name="T43" fmla="*/ 2147483646 h 18"/>
              <a:gd name="T44" fmla="*/ 2147483646 w 14"/>
              <a:gd name="T45" fmla="*/ 2147483646 h 18"/>
              <a:gd name="T46" fmla="*/ 2147483646 w 14"/>
              <a:gd name="T47" fmla="*/ 2147483646 h 18"/>
              <a:gd name="T48" fmla="*/ 2147483646 w 14"/>
              <a:gd name="T49" fmla="*/ 2147483646 h 18"/>
              <a:gd name="T50" fmla="*/ 2147483646 w 14"/>
              <a:gd name="T51" fmla="*/ 2147483646 h 18"/>
              <a:gd name="T52" fmla="*/ 2147483646 w 14"/>
              <a:gd name="T53" fmla="*/ 2147483646 h 18"/>
              <a:gd name="T54" fmla="*/ 2147483646 w 14"/>
              <a:gd name="T55" fmla="*/ 2147483646 h 18"/>
              <a:gd name="T56" fmla="*/ 2147483646 w 14"/>
              <a:gd name="T57" fmla="*/ 2147483646 h 18"/>
              <a:gd name="T58" fmla="*/ 2147483646 w 14"/>
              <a:gd name="T59" fmla="*/ 2147483646 h 18"/>
              <a:gd name="T60" fmla="*/ 2147483646 w 14"/>
              <a:gd name="T61" fmla="*/ 2147483646 h 18"/>
              <a:gd name="T62" fmla="*/ 2147483646 w 14"/>
              <a:gd name="T63" fmla="*/ 2147483646 h 18"/>
              <a:gd name="T64" fmla="*/ 2147483646 w 14"/>
              <a:gd name="T65" fmla="*/ 2147483646 h 18"/>
              <a:gd name="T66" fmla="*/ 2147483646 w 14"/>
              <a:gd name="T67" fmla="*/ 2147483646 h 18"/>
              <a:gd name="T68" fmla="*/ 2147483646 w 14"/>
              <a:gd name="T69" fmla="*/ 2147483646 h 18"/>
              <a:gd name="T70" fmla="*/ 2147483646 w 14"/>
              <a:gd name="T71" fmla="*/ 2147483646 h 18"/>
              <a:gd name="T72" fmla="*/ 2147483646 w 14"/>
              <a:gd name="T73" fmla="*/ 2147483646 h 18"/>
              <a:gd name="T74" fmla="*/ 2147483646 w 14"/>
              <a:gd name="T75" fmla="*/ 2147483646 h 18"/>
              <a:gd name="T76" fmla="*/ 2147483646 w 14"/>
              <a:gd name="T77" fmla="*/ 2147483646 h 18"/>
              <a:gd name="T78" fmla="*/ 2147483646 w 14"/>
              <a:gd name="T79" fmla="*/ 2147483646 h 18"/>
              <a:gd name="T80" fmla="*/ 2147483646 w 14"/>
              <a:gd name="T81" fmla="*/ 2147483646 h 18"/>
              <a:gd name="T82" fmla="*/ 2147483646 w 14"/>
              <a:gd name="T83" fmla="*/ 2147483646 h 18"/>
              <a:gd name="T84" fmla="*/ 2147483646 w 14"/>
              <a:gd name="T85" fmla="*/ 2147483646 h 18"/>
              <a:gd name="T86" fmla="*/ 2147483646 w 14"/>
              <a:gd name="T87" fmla="*/ 2147483646 h 18"/>
              <a:gd name="T88" fmla="*/ 2147483646 w 14"/>
              <a:gd name="T89" fmla="*/ 2147483646 h 18"/>
              <a:gd name="T90" fmla="*/ 2147483646 w 14"/>
              <a:gd name="T91" fmla="*/ 2147483646 h 18"/>
              <a:gd name="T92" fmla="*/ 2147483646 w 14"/>
              <a:gd name="T93" fmla="*/ 2147483646 h 1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"/>
              <a:gd name="T142" fmla="*/ 0 h 18"/>
              <a:gd name="T143" fmla="*/ 14 w 14"/>
              <a:gd name="T144" fmla="*/ 18 h 1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" h="18">
                <a:moveTo>
                  <a:pt x="14" y="13"/>
                </a:moveTo>
                <a:cubicBezTo>
                  <a:pt x="14" y="14"/>
                  <a:pt x="14" y="16"/>
                  <a:pt x="12" y="17"/>
                </a:cubicBezTo>
                <a:cubicBezTo>
                  <a:pt x="11" y="18"/>
                  <a:pt x="9" y="18"/>
                  <a:pt x="7" y="18"/>
                </a:cubicBezTo>
                <a:cubicBezTo>
                  <a:pt x="6" y="18"/>
                  <a:pt x="5" y="18"/>
                  <a:pt x="4" y="18"/>
                </a:cubicBezTo>
                <a:cubicBezTo>
                  <a:pt x="3" y="17"/>
                  <a:pt x="2" y="17"/>
                  <a:pt x="1" y="17"/>
                </a:cubicBezTo>
                <a:cubicBezTo>
                  <a:pt x="1" y="16"/>
                  <a:pt x="0" y="16"/>
                  <a:pt x="0" y="15"/>
                </a:cubicBezTo>
                <a:cubicBezTo>
                  <a:pt x="0" y="14"/>
                  <a:pt x="0" y="14"/>
                  <a:pt x="0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10"/>
                  <a:pt x="2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8"/>
                  <a:pt x="1" y="8"/>
                  <a:pt x="1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5" y="0"/>
                  <a:pt x="7" y="0"/>
                </a:cubicBezTo>
                <a:cubicBezTo>
                  <a:pt x="9" y="0"/>
                  <a:pt x="11" y="0"/>
                  <a:pt x="12" y="1"/>
                </a:cubicBezTo>
                <a:cubicBezTo>
                  <a:pt x="13" y="2"/>
                  <a:pt x="14" y="3"/>
                  <a:pt x="14" y="4"/>
                </a:cubicBezTo>
                <a:cubicBezTo>
                  <a:pt x="14" y="5"/>
                  <a:pt x="14" y="6"/>
                  <a:pt x="13" y="7"/>
                </a:cubicBezTo>
                <a:cubicBezTo>
                  <a:pt x="13" y="7"/>
                  <a:pt x="12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9"/>
                  <a:pt x="13" y="9"/>
                  <a:pt x="13" y="10"/>
                </a:cubicBezTo>
                <a:cubicBezTo>
                  <a:pt x="14" y="11"/>
                  <a:pt x="14" y="12"/>
                  <a:pt x="14" y="13"/>
                </a:cubicBezTo>
                <a:close/>
                <a:moveTo>
                  <a:pt x="10" y="13"/>
                </a:moveTo>
                <a:cubicBezTo>
                  <a:pt x="10" y="13"/>
                  <a:pt x="10" y="12"/>
                  <a:pt x="9" y="12"/>
                </a:cubicBezTo>
                <a:cubicBezTo>
                  <a:pt x="9" y="12"/>
                  <a:pt x="9" y="11"/>
                  <a:pt x="8" y="11"/>
                </a:cubicBezTo>
                <a:cubicBezTo>
                  <a:pt x="7" y="11"/>
                  <a:pt x="7" y="11"/>
                  <a:pt x="7" y="10"/>
                </a:cubicBezTo>
                <a:cubicBezTo>
                  <a:pt x="6" y="10"/>
                  <a:pt x="6" y="10"/>
                  <a:pt x="5" y="10"/>
                </a:cubicBezTo>
                <a:cubicBezTo>
                  <a:pt x="5" y="10"/>
                  <a:pt x="5" y="11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4" y="13"/>
                  <a:pt x="4" y="14"/>
                  <a:pt x="5" y="14"/>
                </a:cubicBezTo>
                <a:cubicBezTo>
                  <a:pt x="6" y="15"/>
                  <a:pt x="6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5"/>
                  <a:pt x="9" y="14"/>
                  <a:pt x="10" y="14"/>
                </a:cubicBezTo>
                <a:cubicBezTo>
                  <a:pt x="10" y="14"/>
                  <a:pt x="10" y="13"/>
                  <a:pt x="10" y="13"/>
                </a:cubicBezTo>
                <a:close/>
                <a:moveTo>
                  <a:pt x="10" y="5"/>
                </a:moveTo>
                <a:cubicBezTo>
                  <a:pt x="10" y="4"/>
                  <a:pt x="9" y="4"/>
                  <a:pt x="9" y="3"/>
                </a:cubicBezTo>
                <a:cubicBezTo>
                  <a:pt x="8" y="3"/>
                  <a:pt x="8" y="3"/>
                  <a:pt x="7" y="3"/>
                </a:cubicBezTo>
                <a:cubicBezTo>
                  <a:pt x="7" y="3"/>
                  <a:pt x="6" y="3"/>
                  <a:pt x="6" y="3"/>
                </a:cubicBezTo>
                <a:cubicBezTo>
                  <a:pt x="6" y="3"/>
                  <a:pt x="6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5" y="4"/>
                  <a:pt x="5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6"/>
                  <a:pt x="6" y="6"/>
                  <a:pt x="6" y="6"/>
                </a:cubicBezTo>
                <a:cubicBezTo>
                  <a:pt x="6" y="6"/>
                  <a:pt x="7" y="7"/>
                  <a:pt x="7" y="7"/>
                </a:cubicBezTo>
                <a:cubicBezTo>
                  <a:pt x="8" y="7"/>
                  <a:pt x="8" y="7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9" y="6"/>
                  <a:pt x="10" y="5"/>
                  <a:pt x="1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19" name="Freeform 51"/>
          <p:cNvSpPr>
            <a:spLocks noChangeArrowheads="1"/>
          </p:cNvSpPr>
          <p:nvPr/>
        </p:nvSpPr>
        <p:spPr bwMode="auto">
          <a:xfrm>
            <a:off x="5467350" y="1630363"/>
            <a:ext cx="57150" cy="107950"/>
          </a:xfrm>
          <a:custGeom>
            <a:avLst/>
            <a:gdLst>
              <a:gd name="T0" fmla="*/ 2147483646 w 11"/>
              <a:gd name="T1" fmla="*/ 2147483646 h 18"/>
              <a:gd name="T2" fmla="*/ 0 w 11"/>
              <a:gd name="T3" fmla="*/ 2147483646 h 18"/>
              <a:gd name="T4" fmla="*/ 0 w 11"/>
              <a:gd name="T5" fmla="*/ 2147483646 h 18"/>
              <a:gd name="T6" fmla="*/ 2147483646 w 11"/>
              <a:gd name="T7" fmla="*/ 2147483646 h 18"/>
              <a:gd name="T8" fmla="*/ 2147483646 w 11"/>
              <a:gd name="T9" fmla="*/ 2147483646 h 18"/>
              <a:gd name="T10" fmla="*/ 0 w 11"/>
              <a:gd name="T11" fmla="*/ 2147483646 h 18"/>
              <a:gd name="T12" fmla="*/ 0 w 11"/>
              <a:gd name="T13" fmla="*/ 2147483646 h 18"/>
              <a:gd name="T14" fmla="*/ 2147483646 w 11"/>
              <a:gd name="T15" fmla="*/ 2147483646 h 18"/>
              <a:gd name="T16" fmla="*/ 2147483646 w 11"/>
              <a:gd name="T17" fmla="*/ 2147483646 h 18"/>
              <a:gd name="T18" fmla="*/ 2147483646 w 11"/>
              <a:gd name="T19" fmla="*/ 2147483646 h 18"/>
              <a:gd name="T20" fmla="*/ 2147483646 w 11"/>
              <a:gd name="T21" fmla="*/ 0 h 18"/>
              <a:gd name="T22" fmla="*/ 2147483646 w 11"/>
              <a:gd name="T23" fmla="*/ 0 h 18"/>
              <a:gd name="T24" fmla="*/ 2147483646 w 11"/>
              <a:gd name="T25" fmla="*/ 2147483646 h 18"/>
              <a:gd name="T26" fmla="*/ 2147483646 w 11"/>
              <a:gd name="T27" fmla="*/ 2147483646 h 18"/>
              <a:gd name="T28" fmla="*/ 2147483646 w 11"/>
              <a:gd name="T29" fmla="*/ 2147483646 h 1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1"/>
              <a:gd name="T46" fmla="*/ 0 h 18"/>
              <a:gd name="T47" fmla="*/ 11 w 11"/>
              <a:gd name="T48" fmla="*/ 18 h 1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1" h="18">
                <a:moveTo>
                  <a:pt x="11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0" y="15"/>
                  <a:pt x="0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5"/>
                  <a:pt x="3" y="5"/>
                  <a:pt x="3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3"/>
                  <a:pt x="1" y="3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3" y="2"/>
                  <a:pt x="3" y="1"/>
                </a:cubicBezTo>
                <a:cubicBezTo>
                  <a:pt x="4" y="1"/>
                  <a:pt x="4" y="1"/>
                  <a:pt x="4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15"/>
                  <a:pt x="8" y="15"/>
                  <a:pt x="8" y="15"/>
                </a:cubicBezTo>
                <a:cubicBezTo>
                  <a:pt x="11" y="15"/>
                  <a:pt x="11" y="15"/>
                  <a:pt x="11" y="15"/>
                </a:cubicBezTo>
                <a:lnTo>
                  <a:pt x="11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0" name="Freeform 52"/>
          <p:cNvSpPr>
            <a:spLocks noEditPoints="1" noChangeArrowheads="1"/>
          </p:cNvSpPr>
          <p:nvPr/>
        </p:nvSpPr>
        <p:spPr bwMode="auto">
          <a:xfrm>
            <a:off x="5543550" y="1630363"/>
            <a:ext cx="139700" cy="107950"/>
          </a:xfrm>
          <a:custGeom>
            <a:avLst/>
            <a:gdLst>
              <a:gd name="T0" fmla="*/ 2147483646 w 27"/>
              <a:gd name="T1" fmla="*/ 2147483646 h 18"/>
              <a:gd name="T2" fmla="*/ 2147483646 w 27"/>
              <a:gd name="T3" fmla="*/ 2147483646 h 18"/>
              <a:gd name="T4" fmla="*/ 2147483646 w 27"/>
              <a:gd name="T5" fmla="*/ 2147483646 h 18"/>
              <a:gd name="T6" fmla="*/ 2147483646 w 27"/>
              <a:gd name="T7" fmla="*/ 2147483646 h 18"/>
              <a:gd name="T8" fmla="*/ 0 w 27"/>
              <a:gd name="T9" fmla="*/ 2147483646 h 18"/>
              <a:gd name="T10" fmla="*/ 2147483646 w 27"/>
              <a:gd name="T11" fmla="*/ 2147483646 h 18"/>
              <a:gd name="T12" fmla="*/ 2147483646 w 27"/>
              <a:gd name="T13" fmla="*/ 0 h 18"/>
              <a:gd name="T14" fmla="*/ 2147483646 w 27"/>
              <a:gd name="T15" fmla="*/ 2147483646 h 18"/>
              <a:gd name="T16" fmla="*/ 2147483646 w 27"/>
              <a:gd name="T17" fmla="*/ 2147483646 h 18"/>
              <a:gd name="T18" fmla="*/ 2147483646 w 27"/>
              <a:gd name="T19" fmla="*/ 2147483646 h 18"/>
              <a:gd name="T20" fmla="*/ 2147483646 w 27"/>
              <a:gd name="T21" fmla="*/ 2147483646 h 18"/>
              <a:gd name="T22" fmla="*/ 2147483646 w 27"/>
              <a:gd name="T23" fmla="*/ 2147483646 h 18"/>
              <a:gd name="T24" fmla="*/ 2147483646 w 27"/>
              <a:gd name="T25" fmla="*/ 2147483646 h 18"/>
              <a:gd name="T26" fmla="*/ 2147483646 w 27"/>
              <a:gd name="T27" fmla="*/ 2147483646 h 18"/>
              <a:gd name="T28" fmla="*/ 2147483646 w 27"/>
              <a:gd name="T29" fmla="*/ 2147483646 h 18"/>
              <a:gd name="T30" fmla="*/ 2147483646 w 27"/>
              <a:gd name="T31" fmla="*/ 2147483646 h 18"/>
              <a:gd name="T32" fmla="*/ 2147483646 w 27"/>
              <a:gd name="T33" fmla="*/ 2147483646 h 18"/>
              <a:gd name="T34" fmla="*/ 2147483646 w 27"/>
              <a:gd name="T35" fmla="*/ 2147483646 h 18"/>
              <a:gd name="T36" fmla="*/ 2147483646 w 27"/>
              <a:gd name="T37" fmla="*/ 0 h 18"/>
              <a:gd name="T38" fmla="*/ 2147483646 w 27"/>
              <a:gd name="T39" fmla="*/ 2147483646 h 18"/>
              <a:gd name="T40" fmla="*/ 2147483646 w 27"/>
              <a:gd name="T41" fmla="*/ 2147483646 h 18"/>
              <a:gd name="T42" fmla="*/ 2147483646 w 27"/>
              <a:gd name="T43" fmla="*/ 0 h 18"/>
              <a:gd name="T44" fmla="*/ 2147483646 w 27"/>
              <a:gd name="T45" fmla="*/ 0 h 18"/>
              <a:gd name="T46" fmla="*/ 2147483646 w 27"/>
              <a:gd name="T47" fmla="*/ 2147483646 h 18"/>
              <a:gd name="T48" fmla="*/ 2147483646 w 27"/>
              <a:gd name="T49" fmla="*/ 2147483646 h 18"/>
              <a:gd name="T50" fmla="*/ 2147483646 w 27"/>
              <a:gd name="T51" fmla="*/ 2147483646 h 18"/>
              <a:gd name="T52" fmla="*/ 2147483646 w 27"/>
              <a:gd name="T53" fmla="*/ 2147483646 h 18"/>
              <a:gd name="T54" fmla="*/ 2147483646 w 27"/>
              <a:gd name="T55" fmla="*/ 2147483646 h 18"/>
              <a:gd name="T56" fmla="*/ 2147483646 w 27"/>
              <a:gd name="T57" fmla="*/ 2147483646 h 18"/>
              <a:gd name="T58" fmla="*/ 2147483646 w 27"/>
              <a:gd name="T59" fmla="*/ 2147483646 h 18"/>
              <a:gd name="T60" fmla="*/ 2147483646 w 27"/>
              <a:gd name="T61" fmla="*/ 2147483646 h 18"/>
              <a:gd name="T62" fmla="*/ 2147483646 w 27"/>
              <a:gd name="T63" fmla="*/ 2147483646 h 18"/>
              <a:gd name="T64" fmla="*/ 2147483646 w 27"/>
              <a:gd name="T65" fmla="*/ 2147483646 h 18"/>
              <a:gd name="T66" fmla="*/ 2147483646 w 27"/>
              <a:gd name="T67" fmla="*/ 2147483646 h 18"/>
              <a:gd name="T68" fmla="*/ 2147483646 w 27"/>
              <a:gd name="T69" fmla="*/ 2147483646 h 18"/>
              <a:gd name="T70" fmla="*/ 2147483646 w 27"/>
              <a:gd name="T71" fmla="*/ 2147483646 h 18"/>
              <a:gd name="T72" fmla="*/ 2147483646 w 27"/>
              <a:gd name="T73" fmla="*/ 2147483646 h 18"/>
              <a:gd name="T74" fmla="*/ 2147483646 w 27"/>
              <a:gd name="T75" fmla="*/ 2147483646 h 18"/>
              <a:gd name="T76" fmla="*/ 2147483646 w 27"/>
              <a:gd name="T77" fmla="*/ 2147483646 h 18"/>
              <a:gd name="T78" fmla="*/ 2147483646 w 27"/>
              <a:gd name="T79" fmla="*/ 2147483646 h 18"/>
              <a:gd name="T80" fmla="*/ 2147483646 w 27"/>
              <a:gd name="T81" fmla="*/ 2147483646 h 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7"/>
              <a:gd name="T124" fmla="*/ 0 h 18"/>
              <a:gd name="T125" fmla="*/ 27 w 27"/>
              <a:gd name="T126" fmla="*/ 18 h 1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7" h="18">
                <a:moveTo>
                  <a:pt x="11" y="6"/>
                </a:moveTo>
                <a:cubicBezTo>
                  <a:pt x="11" y="8"/>
                  <a:pt x="10" y="9"/>
                  <a:pt x="10" y="10"/>
                </a:cubicBezTo>
                <a:cubicBezTo>
                  <a:pt x="9" y="11"/>
                  <a:pt x="7" y="11"/>
                  <a:pt x="6" y="11"/>
                </a:cubicBezTo>
                <a:cubicBezTo>
                  <a:pt x="4" y="11"/>
                  <a:pt x="3" y="11"/>
                  <a:pt x="2" y="10"/>
                </a:cubicBezTo>
                <a:cubicBezTo>
                  <a:pt x="1" y="9"/>
                  <a:pt x="0" y="8"/>
                  <a:pt x="0" y="6"/>
                </a:cubicBezTo>
                <a:cubicBezTo>
                  <a:pt x="0" y="4"/>
                  <a:pt x="1" y="2"/>
                  <a:pt x="2" y="1"/>
                </a:cubicBezTo>
                <a:cubicBezTo>
                  <a:pt x="3" y="0"/>
                  <a:pt x="4" y="0"/>
                  <a:pt x="6" y="0"/>
                </a:cubicBezTo>
                <a:cubicBezTo>
                  <a:pt x="7" y="0"/>
                  <a:pt x="9" y="0"/>
                  <a:pt x="10" y="1"/>
                </a:cubicBezTo>
                <a:cubicBezTo>
                  <a:pt x="10" y="2"/>
                  <a:pt x="11" y="4"/>
                  <a:pt x="11" y="6"/>
                </a:cubicBezTo>
                <a:close/>
                <a:moveTo>
                  <a:pt x="7" y="6"/>
                </a:moveTo>
                <a:cubicBezTo>
                  <a:pt x="7" y="4"/>
                  <a:pt x="7" y="4"/>
                  <a:pt x="7" y="3"/>
                </a:cubicBezTo>
                <a:cubicBezTo>
                  <a:pt x="7" y="3"/>
                  <a:pt x="6" y="2"/>
                  <a:pt x="6" y="2"/>
                </a:cubicBezTo>
                <a:cubicBezTo>
                  <a:pt x="5" y="2"/>
                  <a:pt x="4" y="3"/>
                  <a:pt x="4" y="3"/>
                </a:cubicBezTo>
                <a:cubicBezTo>
                  <a:pt x="4" y="4"/>
                  <a:pt x="4" y="4"/>
                  <a:pt x="4" y="6"/>
                </a:cubicBezTo>
                <a:cubicBezTo>
                  <a:pt x="4" y="7"/>
                  <a:pt x="4" y="8"/>
                  <a:pt x="4" y="8"/>
                </a:cubicBezTo>
                <a:cubicBezTo>
                  <a:pt x="4" y="9"/>
                  <a:pt x="5" y="9"/>
                  <a:pt x="6" y="9"/>
                </a:cubicBezTo>
                <a:cubicBezTo>
                  <a:pt x="6" y="9"/>
                  <a:pt x="7" y="9"/>
                  <a:pt x="7" y="8"/>
                </a:cubicBezTo>
                <a:cubicBezTo>
                  <a:pt x="7" y="8"/>
                  <a:pt x="7" y="7"/>
                  <a:pt x="7" y="6"/>
                </a:cubicBezTo>
                <a:close/>
                <a:moveTo>
                  <a:pt x="20" y="0"/>
                </a:moveTo>
                <a:cubicBezTo>
                  <a:pt x="11" y="18"/>
                  <a:pt x="11" y="18"/>
                  <a:pt x="1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17" y="0"/>
                  <a:pt x="17" y="0"/>
                  <a:pt x="17" y="0"/>
                </a:cubicBezTo>
                <a:lnTo>
                  <a:pt x="20" y="0"/>
                </a:lnTo>
                <a:close/>
                <a:moveTo>
                  <a:pt x="27" y="12"/>
                </a:moveTo>
                <a:cubicBezTo>
                  <a:pt x="27" y="14"/>
                  <a:pt x="27" y="16"/>
                  <a:pt x="26" y="17"/>
                </a:cubicBezTo>
                <a:cubicBezTo>
                  <a:pt x="25" y="18"/>
                  <a:pt x="24" y="18"/>
                  <a:pt x="22" y="18"/>
                </a:cubicBezTo>
                <a:cubicBezTo>
                  <a:pt x="20" y="18"/>
                  <a:pt x="19" y="18"/>
                  <a:pt x="18" y="17"/>
                </a:cubicBezTo>
                <a:cubicBezTo>
                  <a:pt x="17" y="16"/>
                  <a:pt x="17" y="14"/>
                  <a:pt x="17" y="12"/>
                </a:cubicBezTo>
                <a:cubicBezTo>
                  <a:pt x="17" y="11"/>
                  <a:pt x="17" y="9"/>
                  <a:pt x="18" y="8"/>
                </a:cubicBezTo>
                <a:cubicBezTo>
                  <a:pt x="19" y="7"/>
                  <a:pt x="20" y="7"/>
                  <a:pt x="22" y="7"/>
                </a:cubicBezTo>
                <a:cubicBezTo>
                  <a:pt x="24" y="7"/>
                  <a:pt x="25" y="7"/>
                  <a:pt x="26" y="8"/>
                </a:cubicBezTo>
                <a:cubicBezTo>
                  <a:pt x="27" y="9"/>
                  <a:pt x="27" y="10"/>
                  <a:pt x="27" y="12"/>
                </a:cubicBezTo>
                <a:close/>
                <a:moveTo>
                  <a:pt x="24" y="12"/>
                </a:moveTo>
                <a:cubicBezTo>
                  <a:pt x="24" y="11"/>
                  <a:pt x="24" y="10"/>
                  <a:pt x="24" y="10"/>
                </a:cubicBezTo>
                <a:cubicBezTo>
                  <a:pt x="23" y="9"/>
                  <a:pt x="23" y="9"/>
                  <a:pt x="22" y="9"/>
                </a:cubicBezTo>
                <a:cubicBezTo>
                  <a:pt x="21" y="9"/>
                  <a:pt x="21" y="9"/>
                  <a:pt x="21" y="10"/>
                </a:cubicBezTo>
                <a:cubicBezTo>
                  <a:pt x="20" y="10"/>
                  <a:pt x="20" y="11"/>
                  <a:pt x="20" y="12"/>
                </a:cubicBezTo>
                <a:cubicBezTo>
                  <a:pt x="20" y="14"/>
                  <a:pt x="20" y="15"/>
                  <a:pt x="21" y="15"/>
                </a:cubicBezTo>
                <a:cubicBezTo>
                  <a:pt x="21" y="15"/>
                  <a:pt x="21" y="16"/>
                  <a:pt x="22" y="16"/>
                </a:cubicBezTo>
                <a:cubicBezTo>
                  <a:pt x="23" y="16"/>
                  <a:pt x="23" y="15"/>
                  <a:pt x="24" y="15"/>
                </a:cubicBezTo>
                <a:cubicBezTo>
                  <a:pt x="24" y="15"/>
                  <a:pt x="24" y="14"/>
                  <a:pt x="24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1" name="Freeform 53"/>
          <p:cNvSpPr>
            <a:spLocks noChangeArrowheads="1"/>
          </p:cNvSpPr>
          <p:nvPr/>
        </p:nvSpPr>
        <p:spPr bwMode="auto">
          <a:xfrm>
            <a:off x="5959475" y="917575"/>
            <a:ext cx="565150" cy="677863"/>
          </a:xfrm>
          <a:custGeom>
            <a:avLst/>
            <a:gdLst>
              <a:gd name="T0" fmla="*/ 0 w 110"/>
              <a:gd name="T1" fmla="*/ 2147483646 h 114"/>
              <a:gd name="T2" fmla="*/ 2147483646 w 110"/>
              <a:gd name="T3" fmla="*/ 0 h 114"/>
              <a:gd name="T4" fmla="*/ 2147483646 w 110"/>
              <a:gd name="T5" fmla="*/ 2147483646 h 114"/>
              <a:gd name="T6" fmla="*/ 2147483646 w 110"/>
              <a:gd name="T7" fmla="*/ 2147483646 h 114"/>
              <a:gd name="T8" fmla="*/ 0 w 110"/>
              <a:gd name="T9" fmla="*/ 2147483646 h 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"/>
              <a:gd name="T16" fmla="*/ 0 h 114"/>
              <a:gd name="T17" fmla="*/ 110 w 110"/>
              <a:gd name="T18" fmla="*/ 114 h 1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" h="114">
                <a:moveTo>
                  <a:pt x="0" y="4"/>
                </a:moveTo>
                <a:cubicBezTo>
                  <a:pt x="1" y="3"/>
                  <a:pt x="2" y="1"/>
                  <a:pt x="3" y="0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0" y="114"/>
                  <a:pt x="110" y="114"/>
                  <a:pt x="110" y="114"/>
                </a:cubicBezTo>
                <a:lnTo>
                  <a:pt x="0" y="4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2" name="Freeform 54"/>
          <p:cNvSpPr>
            <a:spLocks noChangeArrowheads="1"/>
          </p:cNvSpPr>
          <p:nvPr/>
        </p:nvSpPr>
        <p:spPr bwMode="auto">
          <a:xfrm>
            <a:off x="5949950" y="1624013"/>
            <a:ext cx="576263" cy="712787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3" name="Freeform 55"/>
          <p:cNvSpPr>
            <a:spLocks noChangeArrowheads="1"/>
          </p:cNvSpPr>
          <p:nvPr/>
        </p:nvSpPr>
        <p:spPr bwMode="auto">
          <a:xfrm>
            <a:off x="5949950" y="3400425"/>
            <a:ext cx="103188" cy="120650"/>
          </a:xfrm>
          <a:custGeom>
            <a:avLst/>
            <a:gdLst>
              <a:gd name="T0" fmla="*/ 0 w 121"/>
              <a:gd name="T1" fmla="*/ 2147483646 h 121"/>
              <a:gd name="T2" fmla="*/ 0 w 121"/>
              <a:gd name="T3" fmla="*/ 0 h 121"/>
              <a:gd name="T4" fmla="*/ 2147483646 w 121"/>
              <a:gd name="T5" fmla="*/ 2147483646 h 121"/>
              <a:gd name="T6" fmla="*/ 2147483646 w 121"/>
              <a:gd name="T7" fmla="*/ 2147483646 h 121"/>
              <a:gd name="T8" fmla="*/ 0 w 121"/>
              <a:gd name="T9" fmla="*/ 2147483646 h 1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1"/>
              <a:gd name="T16" fmla="*/ 0 h 121"/>
              <a:gd name="T17" fmla="*/ 121 w 121"/>
              <a:gd name="T18" fmla="*/ 121 h 1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1" h="121">
                <a:moveTo>
                  <a:pt x="0" y="42"/>
                </a:moveTo>
                <a:lnTo>
                  <a:pt x="0" y="0"/>
                </a:lnTo>
                <a:lnTo>
                  <a:pt x="121" y="121"/>
                </a:lnTo>
                <a:lnTo>
                  <a:pt x="78" y="12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4" name="Freeform 56"/>
          <p:cNvSpPr>
            <a:spLocks noChangeArrowheads="1"/>
          </p:cNvSpPr>
          <p:nvPr/>
        </p:nvSpPr>
        <p:spPr bwMode="auto">
          <a:xfrm>
            <a:off x="5949950" y="965200"/>
            <a:ext cx="576263" cy="706438"/>
          </a:xfrm>
          <a:custGeom>
            <a:avLst/>
            <a:gdLst>
              <a:gd name="T0" fmla="*/ 0 w 112"/>
              <a:gd name="T1" fmla="*/ 2147483646 h 119"/>
              <a:gd name="T2" fmla="*/ 0 w 112"/>
              <a:gd name="T3" fmla="*/ 2147483646 h 119"/>
              <a:gd name="T4" fmla="*/ 2147483646 w 112"/>
              <a:gd name="T5" fmla="*/ 0 h 119"/>
              <a:gd name="T6" fmla="*/ 2147483646 w 112"/>
              <a:gd name="T7" fmla="*/ 2147483646 h 119"/>
              <a:gd name="T8" fmla="*/ 2147483646 w 112"/>
              <a:gd name="T9" fmla="*/ 2147483646 h 119"/>
              <a:gd name="T10" fmla="*/ 0 w 112"/>
              <a:gd name="T11" fmla="*/ 2147483646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2"/>
              <a:gd name="T19" fmla="*/ 0 h 119"/>
              <a:gd name="T20" fmla="*/ 112 w 112"/>
              <a:gd name="T21" fmla="*/ 119 h 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2" h="119">
                <a:moveTo>
                  <a:pt x="0" y="7"/>
                </a:move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1" y="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119"/>
                  <a:pt x="112" y="119"/>
                  <a:pt x="112" y="119"/>
                </a:cubicBezTo>
                <a:lnTo>
                  <a:pt x="0" y="7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5" name="Freeform 57"/>
          <p:cNvSpPr>
            <a:spLocks noChangeArrowheads="1"/>
          </p:cNvSpPr>
          <p:nvPr/>
        </p:nvSpPr>
        <p:spPr bwMode="auto">
          <a:xfrm>
            <a:off x="5949950" y="1035050"/>
            <a:ext cx="576263" cy="708025"/>
          </a:xfrm>
          <a:custGeom>
            <a:avLst/>
            <a:gdLst>
              <a:gd name="T0" fmla="*/ 0 w 675"/>
              <a:gd name="T1" fmla="*/ 2147483646 h 718"/>
              <a:gd name="T2" fmla="*/ 0 w 675"/>
              <a:gd name="T3" fmla="*/ 0 h 718"/>
              <a:gd name="T4" fmla="*/ 2147483646 w 675"/>
              <a:gd name="T5" fmla="*/ 2147483646 h 718"/>
              <a:gd name="T6" fmla="*/ 2147483646 w 675"/>
              <a:gd name="T7" fmla="*/ 2147483646 h 718"/>
              <a:gd name="T8" fmla="*/ 0 w 675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8"/>
              <a:gd name="T17" fmla="*/ 675 w 675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5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6" name="Freeform 58"/>
          <p:cNvSpPr>
            <a:spLocks noChangeArrowheads="1"/>
          </p:cNvSpPr>
          <p:nvPr/>
        </p:nvSpPr>
        <p:spPr bwMode="auto">
          <a:xfrm>
            <a:off x="5949950" y="1108075"/>
            <a:ext cx="576263" cy="712788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7" name="Freeform 59"/>
          <p:cNvSpPr>
            <a:spLocks noChangeArrowheads="1"/>
          </p:cNvSpPr>
          <p:nvPr/>
        </p:nvSpPr>
        <p:spPr bwMode="auto">
          <a:xfrm>
            <a:off x="5949950" y="1552575"/>
            <a:ext cx="576263" cy="708025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8" name="Freeform 60"/>
          <p:cNvSpPr>
            <a:spLocks noChangeArrowheads="1"/>
          </p:cNvSpPr>
          <p:nvPr/>
        </p:nvSpPr>
        <p:spPr bwMode="auto">
          <a:xfrm>
            <a:off x="5949950" y="1481138"/>
            <a:ext cx="576263" cy="708025"/>
          </a:xfrm>
          <a:custGeom>
            <a:avLst/>
            <a:gdLst>
              <a:gd name="T0" fmla="*/ 0 w 675"/>
              <a:gd name="T1" fmla="*/ 2147483646 h 718"/>
              <a:gd name="T2" fmla="*/ 0 w 675"/>
              <a:gd name="T3" fmla="*/ 0 h 718"/>
              <a:gd name="T4" fmla="*/ 2147483646 w 675"/>
              <a:gd name="T5" fmla="*/ 2147483646 h 718"/>
              <a:gd name="T6" fmla="*/ 2147483646 w 675"/>
              <a:gd name="T7" fmla="*/ 2147483646 h 718"/>
              <a:gd name="T8" fmla="*/ 0 w 675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8"/>
              <a:gd name="T17" fmla="*/ 675 w 675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29" name="Freeform 61"/>
          <p:cNvSpPr>
            <a:spLocks noChangeArrowheads="1"/>
          </p:cNvSpPr>
          <p:nvPr/>
        </p:nvSpPr>
        <p:spPr bwMode="auto">
          <a:xfrm>
            <a:off x="5949950" y="1333500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0" name="Freeform 62"/>
          <p:cNvSpPr>
            <a:spLocks noChangeArrowheads="1"/>
          </p:cNvSpPr>
          <p:nvPr/>
        </p:nvSpPr>
        <p:spPr bwMode="auto">
          <a:xfrm>
            <a:off x="5949950" y="1404938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1" name="Freeform 63"/>
          <p:cNvSpPr>
            <a:spLocks noChangeArrowheads="1"/>
          </p:cNvSpPr>
          <p:nvPr/>
        </p:nvSpPr>
        <p:spPr bwMode="auto">
          <a:xfrm>
            <a:off x="5949950" y="1184275"/>
            <a:ext cx="576263" cy="708025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2" name="Freeform 64"/>
          <p:cNvSpPr>
            <a:spLocks noChangeArrowheads="1"/>
          </p:cNvSpPr>
          <p:nvPr/>
        </p:nvSpPr>
        <p:spPr bwMode="auto">
          <a:xfrm>
            <a:off x="6149975" y="869950"/>
            <a:ext cx="376238" cy="434975"/>
          </a:xfrm>
          <a:custGeom>
            <a:avLst/>
            <a:gdLst>
              <a:gd name="T0" fmla="*/ 0 w 440"/>
              <a:gd name="T1" fmla="*/ 0 h 440"/>
              <a:gd name="T2" fmla="*/ 2147483646 w 440"/>
              <a:gd name="T3" fmla="*/ 0 h 440"/>
              <a:gd name="T4" fmla="*/ 2147483646 w 440"/>
              <a:gd name="T5" fmla="*/ 2147483646 h 440"/>
              <a:gd name="T6" fmla="*/ 2147483646 w 440"/>
              <a:gd name="T7" fmla="*/ 2147483646 h 440"/>
              <a:gd name="T8" fmla="*/ 2147483646 w 440"/>
              <a:gd name="T9" fmla="*/ 2147483646 h 440"/>
              <a:gd name="T10" fmla="*/ 0 w 440"/>
              <a:gd name="T11" fmla="*/ 0 h 4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0"/>
              <a:gd name="T19" fmla="*/ 0 h 440"/>
              <a:gd name="T20" fmla="*/ 440 w 440"/>
              <a:gd name="T21" fmla="*/ 440 h 4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0" h="440">
                <a:moveTo>
                  <a:pt x="0" y="0"/>
                </a:moveTo>
                <a:lnTo>
                  <a:pt x="42" y="0"/>
                </a:lnTo>
                <a:lnTo>
                  <a:pt x="440" y="397"/>
                </a:lnTo>
                <a:lnTo>
                  <a:pt x="440" y="428"/>
                </a:lnTo>
                <a:lnTo>
                  <a:pt x="440" y="440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3" name="Freeform 65"/>
          <p:cNvSpPr>
            <a:spLocks noChangeArrowheads="1"/>
          </p:cNvSpPr>
          <p:nvPr/>
        </p:nvSpPr>
        <p:spPr bwMode="auto">
          <a:xfrm>
            <a:off x="6340475" y="869950"/>
            <a:ext cx="184150" cy="209550"/>
          </a:xfrm>
          <a:custGeom>
            <a:avLst/>
            <a:gdLst>
              <a:gd name="T0" fmla="*/ 0 w 217"/>
              <a:gd name="T1" fmla="*/ 0 h 211"/>
              <a:gd name="T2" fmla="*/ 2147483646 w 217"/>
              <a:gd name="T3" fmla="*/ 0 h 211"/>
              <a:gd name="T4" fmla="*/ 2147483646 w 217"/>
              <a:gd name="T5" fmla="*/ 2147483646 h 211"/>
              <a:gd name="T6" fmla="*/ 2147483646 w 217"/>
              <a:gd name="T7" fmla="*/ 2147483646 h 211"/>
              <a:gd name="T8" fmla="*/ 0 w 217"/>
              <a:gd name="T9" fmla="*/ 0 h 2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7"/>
              <a:gd name="T16" fmla="*/ 0 h 211"/>
              <a:gd name="T17" fmla="*/ 217 w 217"/>
              <a:gd name="T18" fmla="*/ 211 h 2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7" h="211">
                <a:moveTo>
                  <a:pt x="0" y="0"/>
                </a:moveTo>
                <a:lnTo>
                  <a:pt x="49" y="0"/>
                </a:lnTo>
                <a:lnTo>
                  <a:pt x="217" y="168"/>
                </a:lnTo>
                <a:lnTo>
                  <a:pt x="217" y="21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4" name="Freeform 66"/>
          <p:cNvSpPr>
            <a:spLocks noChangeArrowheads="1"/>
          </p:cNvSpPr>
          <p:nvPr/>
        </p:nvSpPr>
        <p:spPr bwMode="auto">
          <a:xfrm>
            <a:off x="6407150" y="869950"/>
            <a:ext cx="117475" cy="136525"/>
          </a:xfrm>
          <a:custGeom>
            <a:avLst/>
            <a:gdLst>
              <a:gd name="T0" fmla="*/ 0 w 138"/>
              <a:gd name="T1" fmla="*/ 0 h 138"/>
              <a:gd name="T2" fmla="*/ 2147483646 w 138"/>
              <a:gd name="T3" fmla="*/ 0 h 138"/>
              <a:gd name="T4" fmla="*/ 2147483646 w 138"/>
              <a:gd name="T5" fmla="*/ 0 h 138"/>
              <a:gd name="T6" fmla="*/ 2147483646 w 138"/>
              <a:gd name="T7" fmla="*/ 2147483646 h 138"/>
              <a:gd name="T8" fmla="*/ 2147483646 w 138"/>
              <a:gd name="T9" fmla="*/ 2147483646 h 138"/>
              <a:gd name="T10" fmla="*/ 2147483646 w 138"/>
              <a:gd name="T11" fmla="*/ 2147483646 h 138"/>
              <a:gd name="T12" fmla="*/ 0 w 138"/>
              <a:gd name="T13" fmla="*/ 0 h 1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8"/>
              <a:gd name="T22" fmla="*/ 0 h 138"/>
              <a:gd name="T23" fmla="*/ 138 w 138"/>
              <a:gd name="T24" fmla="*/ 138 h 1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8" h="138">
                <a:moveTo>
                  <a:pt x="0" y="0"/>
                </a:moveTo>
                <a:lnTo>
                  <a:pt x="12" y="0"/>
                </a:lnTo>
                <a:lnTo>
                  <a:pt x="42" y="0"/>
                </a:lnTo>
                <a:lnTo>
                  <a:pt x="138" y="96"/>
                </a:lnTo>
                <a:lnTo>
                  <a:pt x="138" y="126"/>
                </a:lnTo>
                <a:lnTo>
                  <a:pt x="138" y="138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5" name="Freeform 67"/>
          <p:cNvSpPr>
            <a:spLocks noChangeArrowheads="1"/>
          </p:cNvSpPr>
          <p:nvPr/>
        </p:nvSpPr>
        <p:spPr bwMode="auto">
          <a:xfrm>
            <a:off x="5949950" y="2663825"/>
            <a:ext cx="576263" cy="708025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2147483646 w 675"/>
              <a:gd name="T9" fmla="*/ 2147483646 h 717"/>
              <a:gd name="T10" fmla="*/ 0 w 675"/>
              <a:gd name="T11" fmla="*/ 2147483646 h 7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75"/>
              <a:gd name="T19" fmla="*/ 0 h 717"/>
              <a:gd name="T20" fmla="*/ 675 w 675"/>
              <a:gd name="T21" fmla="*/ 717 h 7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1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6" name="Freeform 68"/>
          <p:cNvSpPr>
            <a:spLocks noChangeArrowheads="1"/>
          </p:cNvSpPr>
          <p:nvPr/>
        </p:nvSpPr>
        <p:spPr bwMode="auto">
          <a:xfrm>
            <a:off x="5949950" y="2516188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2147483646 w 675"/>
              <a:gd name="T9" fmla="*/ 2147483646 h 717"/>
              <a:gd name="T10" fmla="*/ 0 w 675"/>
              <a:gd name="T11" fmla="*/ 2147483646 h 7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75"/>
              <a:gd name="T19" fmla="*/ 0 h 717"/>
              <a:gd name="T20" fmla="*/ 675 w 675"/>
              <a:gd name="T21" fmla="*/ 717 h 7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687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7" name="Freeform 69"/>
          <p:cNvSpPr>
            <a:spLocks noChangeArrowheads="1"/>
          </p:cNvSpPr>
          <p:nvPr/>
        </p:nvSpPr>
        <p:spPr bwMode="auto">
          <a:xfrm>
            <a:off x="6280150" y="869950"/>
            <a:ext cx="246063" cy="285750"/>
          </a:xfrm>
          <a:custGeom>
            <a:avLst/>
            <a:gdLst>
              <a:gd name="T0" fmla="*/ 0 w 289"/>
              <a:gd name="T1" fmla="*/ 0 h 289"/>
              <a:gd name="T2" fmla="*/ 2147483646 w 289"/>
              <a:gd name="T3" fmla="*/ 0 h 289"/>
              <a:gd name="T4" fmla="*/ 2147483646 w 289"/>
              <a:gd name="T5" fmla="*/ 2147483646 h 289"/>
              <a:gd name="T6" fmla="*/ 2147483646 w 289"/>
              <a:gd name="T7" fmla="*/ 2147483646 h 289"/>
              <a:gd name="T8" fmla="*/ 0 w 289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9"/>
              <a:gd name="T16" fmla="*/ 0 h 289"/>
              <a:gd name="T17" fmla="*/ 289 w 289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9" h="289">
                <a:moveTo>
                  <a:pt x="0" y="0"/>
                </a:moveTo>
                <a:lnTo>
                  <a:pt x="42" y="0"/>
                </a:lnTo>
                <a:lnTo>
                  <a:pt x="289" y="247"/>
                </a:lnTo>
                <a:lnTo>
                  <a:pt x="289" y="289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8" name="Freeform 70"/>
          <p:cNvSpPr>
            <a:spLocks noChangeArrowheads="1"/>
          </p:cNvSpPr>
          <p:nvPr/>
        </p:nvSpPr>
        <p:spPr bwMode="auto">
          <a:xfrm>
            <a:off x="6027738" y="869950"/>
            <a:ext cx="496887" cy="582613"/>
          </a:xfrm>
          <a:custGeom>
            <a:avLst/>
            <a:gdLst>
              <a:gd name="T0" fmla="*/ 0 w 97"/>
              <a:gd name="T1" fmla="*/ 2147483646 h 98"/>
              <a:gd name="T2" fmla="*/ 2147483646 w 97"/>
              <a:gd name="T3" fmla="*/ 0 h 98"/>
              <a:gd name="T4" fmla="*/ 2147483646 w 97"/>
              <a:gd name="T5" fmla="*/ 2147483646 h 98"/>
              <a:gd name="T6" fmla="*/ 2147483646 w 97"/>
              <a:gd name="T7" fmla="*/ 2147483646 h 98"/>
              <a:gd name="T8" fmla="*/ 0 w 97"/>
              <a:gd name="T9" fmla="*/ 2147483646 h 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98"/>
              <a:gd name="T17" fmla="*/ 97 w 97"/>
              <a:gd name="T18" fmla="*/ 98 h 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98">
                <a:moveTo>
                  <a:pt x="0" y="1"/>
                </a:moveTo>
                <a:cubicBezTo>
                  <a:pt x="2" y="0"/>
                  <a:pt x="4" y="0"/>
                  <a:pt x="6" y="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8"/>
                  <a:pt x="97" y="98"/>
                  <a:pt x="97" y="98"/>
                </a:cubicBezTo>
                <a:lnTo>
                  <a:pt x="0" y="1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39" name="Freeform 71"/>
          <p:cNvSpPr>
            <a:spLocks noChangeArrowheads="1"/>
          </p:cNvSpPr>
          <p:nvPr/>
        </p:nvSpPr>
        <p:spPr bwMode="auto">
          <a:xfrm>
            <a:off x="5986463" y="882650"/>
            <a:ext cx="539750" cy="641350"/>
          </a:xfrm>
          <a:custGeom>
            <a:avLst/>
            <a:gdLst>
              <a:gd name="T0" fmla="*/ 0 w 105"/>
              <a:gd name="T1" fmla="*/ 2147483646 h 108"/>
              <a:gd name="T2" fmla="*/ 2147483646 w 105"/>
              <a:gd name="T3" fmla="*/ 0 h 108"/>
              <a:gd name="T4" fmla="*/ 2147483646 w 105"/>
              <a:gd name="T5" fmla="*/ 2147483646 h 108"/>
              <a:gd name="T6" fmla="*/ 2147483646 w 105"/>
              <a:gd name="T7" fmla="*/ 2147483646 h 108"/>
              <a:gd name="T8" fmla="*/ 0 w 105"/>
              <a:gd name="T9" fmla="*/ 2147483646 h 1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108"/>
              <a:gd name="T17" fmla="*/ 105 w 105"/>
              <a:gd name="T18" fmla="*/ 108 h 1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108">
                <a:moveTo>
                  <a:pt x="0" y="3"/>
                </a:moveTo>
                <a:cubicBezTo>
                  <a:pt x="2" y="2"/>
                  <a:pt x="3" y="1"/>
                  <a:pt x="5" y="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8"/>
                  <a:pt x="105" y="108"/>
                  <a:pt x="105" y="108"/>
                </a:cubicBezTo>
                <a:lnTo>
                  <a:pt x="0" y="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0" name="Freeform 72"/>
          <p:cNvSpPr>
            <a:spLocks noChangeArrowheads="1"/>
          </p:cNvSpPr>
          <p:nvPr/>
        </p:nvSpPr>
        <p:spPr bwMode="auto">
          <a:xfrm>
            <a:off x="6089650" y="869950"/>
            <a:ext cx="436563" cy="504825"/>
          </a:xfrm>
          <a:custGeom>
            <a:avLst/>
            <a:gdLst>
              <a:gd name="T0" fmla="*/ 0 w 512"/>
              <a:gd name="T1" fmla="*/ 0 h 512"/>
              <a:gd name="T2" fmla="*/ 2147483646 w 512"/>
              <a:gd name="T3" fmla="*/ 0 h 512"/>
              <a:gd name="T4" fmla="*/ 2147483646 w 512"/>
              <a:gd name="T5" fmla="*/ 2147483646 h 512"/>
              <a:gd name="T6" fmla="*/ 2147483646 w 512"/>
              <a:gd name="T7" fmla="*/ 2147483646 h 512"/>
              <a:gd name="T8" fmla="*/ 0 w 512"/>
              <a:gd name="T9" fmla="*/ 0 h 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2"/>
              <a:gd name="T16" fmla="*/ 0 h 512"/>
              <a:gd name="T17" fmla="*/ 512 w 512"/>
              <a:gd name="T18" fmla="*/ 512 h 5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2" h="512">
                <a:moveTo>
                  <a:pt x="0" y="0"/>
                </a:moveTo>
                <a:lnTo>
                  <a:pt x="42" y="0"/>
                </a:lnTo>
                <a:lnTo>
                  <a:pt x="512" y="470"/>
                </a:lnTo>
                <a:lnTo>
                  <a:pt x="512" y="512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1" name="Freeform 73"/>
          <p:cNvSpPr>
            <a:spLocks noChangeArrowheads="1"/>
          </p:cNvSpPr>
          <p:nvPr/>
        </p:nvSpPr>
        <p:spPr bwMode="auto">
          <a:xfrm>
            <a:off x="6218238" y="869950"/>
            <a:ext cx="307975" cy="355600"/>
          </a:xfrm>
          <a:custGeom>
            <a:avLst/>
            <a:gdLst>
              <a:gd name="T0" fmla="*/ 0 w 361"/>
              <a:gd name="T1" fmla="*/ 0 h 361"/>
              <a:gd name="T2" fmla="*/ 2147483646 w 361"/>
              <a:gd name="T3" fmla="*/ 0 h 361"/>
              <a:gd name="T4" fmla="*/ 2147483646 w 361"/>
              <a:gd name="T5" fmla="*/ 2147483646 h 361"/>
              <a:gd name="T6" fmla="*/ 2147483646 w 361"/>
              <a:gd name="T7" fmla="*/ 2147483646 h 361"/>
              <a:gd name="T8" fmla="*/ 0 w 361"/>
              <a:gd name="T9" fmla="*/ 0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1"/>
              <a:gd name="T16" fmla="*/ 0 h 361"/>
              <a:gd name="T17" fmla="*/ 361 w 361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1" h="361">
                <a:moveTo>
                  <a:pt x="0" y="0"/>
                </a:moveTo>
                <a:lnTo>
                  <a:pt x="42" y="0"/>
                </a:lnTo>
                <a:lnTo>
                  <a:pt x="361" y="319"/>
                </a:lnTo>
                <a:lnTo>
                  <a:pt x="361" y="36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2" name="Freeform 74"/>
          <p:cNvSpPr>
            <a:spLocks noChangeArrowheads="1"/>
          </p:cNvSpPr>
          <p:nvPr/>
        </p:nvSpPr>
        <p:spPr bwMode="auto">
          <a:xfrm>
            <a:off x="5949950" y="1255713"/>
            <a:ext cx="576263" cy="714375"/>
          </a:xfrm>
          <a:custGeom>
            <a:avLst/>
            <a:gdLst>
              <a:gd name="T0" fmla="*/ 0 w 675"/>
              <a:gd name="T1" fmla="*/ 2147483646 h 724"/>
              <a:gd name="T2" fmla="*/ 0 w 675"/>
              <a:gd name="T3" fmla="*/ 0 h 724"/>
              <a:gd name="T4" fmla="*/ 2147483646 w 675"/>
              <a:gd name="T5" fmla="*/ 2147483646 h 724"/>
              <a:gd name="T6" fmla="*/ 2147483646 w 675"/>
              <a:gd name="T7" fmla="*/ 2147483646 h 724"/>
              <a:gd name="T8" fmla="*/ 0 w 675"/>
              <a:gd name="T9" fmla="*/ 2147483646 h 7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4"/>
              <a:gd name="T17" fmla="*/ 675 w 675"/>
              <a:gd name="T18" fmla="*/ 724 h 7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4">
                <a:moveTo>
                  <a:pt x="0" y="43"/>
                </a:moveTo>
                <a:lnTo>
                  <a:pt x="0" y="0"/>
                </a:lnTo>
                <a:lnTo>
                  <a:pt x="675" y="675"/>
                </a:lnTo>
                <a:lnTo>
                  <a:pt x="675" y="724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3" name="Freeform 75"/>
          <p:cNvSpPr>
            <a:spLocks noChangeArrowheads="1"/>
          </p:cNvSpPr>
          <p:nvPr/>
        </p:nvSpPr>
        <p:spPr bwMode="auto">
          <a:xfrm>
            <a:off x="5949950" y="3033713"/>
            <a:ext cx="420688" cy="487362"/>
          </a:xfrm>
          <a:custGeom>
            <a:avLst/>
            <a:gdLst>
              <a:gd name="T0" fmla="*/ 0 w 494"/>
              <a:gd name="T1" fmla="*/ 2147483646 h 494"/>
              <a:gd name="T2" fmla="*/ 0 w 494"/>
              <a:gd name="T3" fmla="*/ 0 h 494"/>
              <a:gd name="T4" fmla="*/ 2147483646 w 494"/>
              <a:gd name="T5" fmla="*/ 2147483646 h 494"/>
              <a:gd name="T6" fmla="*/ 2147483646 w 494"/>
              <a:gd name="T7" fmla="*/ 2147483646 h 494"/>
              <a:gd name="T8" fmla="*/ 0 w 494"/>
              <a:gd name="T9" fmla="*/ 2147483646 h 4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4"/>
              <a:gd name="T16" fmla="*/ 0 h 494"/>
              <a:gd name="T17" fmla="*/ 494 w 494"/>
              <a:gd name="T18" fmla="*/ 494 h 4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4" h="494">
                <a:moveTo>
                  <a:pt x="0" y="42"/>
                </a:moveTo>
                <a:lnTo>
                  <a:pt x="0" y="0"/>
                </a:lnTo>
                <a:lnTo>
                  <a:pt x="494" y="494"/>
                </a:lnTo>
                <a:lnTo>
                  <a:pt x="452" y="49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4" name="Freeform 76"/>
          <p:cNvSpPr>
            <a:spLocks noChangeArrowheads="1"/>
          </p:cNvSpPr>
          <p:nvPr/>
        </p:nvSpPr>
        <p:spPr bwMode="auto">
          <a:xfrm>
            <a:off x="5949950" y="2955925"/>
            <a:ext cx="488950" cy="565150"/>
          </a:xfrm>
          <a:custGeom>
            <a:avLst/>
            <a:gdLst>
              <a:gd name="T0" fmla="*/ 0 w 573"/>
              <a:gd name="T1" fmla="*/ 2147483646 h 573"/>
              <a:gd name="T2" fmla="*/ 0 w 573"/>
              <a:gd name="T3" fmla="*/ 0 h 573"/>
              <a:gd name="T4" fmla="*/ 2147483646 w 573"/>
              <a:gd name="T5" fmla="*/ 2147483646 h 573"/>
              <a:gd name="T6" fmla="*/ 2147483646 w 573"/>
              <a:gd name="T7" fmla="*/ 2147483646 h 573"/>
              <a:gd name="T8" fmla="*/ 0 w 573"/>
              <a:gd name="T9" fmla="*/ 2147483646 h 5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3"/>
              <a:gd name="T16" fmla="*/ 0 h 573"/>
              <a:gd name="T17" fmla="*/ 573 w 573"/>
              <a:gd name="T18" fmla="*/ 573 h 5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3" h="573">
                <a:moveTo>
                  <a:pt x="0" y="42"/>
                </a:moveTo>
                <a:lnTo>
                  <a:pt x="0" y="0"/>
                </a:lnTo>
                <a:lnTo>
                  <a:pt x="573" y="573"/>
                </a:lnTo>
                <a:lnTo>
                  <a:pt x="525" y="57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5" name="Freeform 77"/>
          <p:cNvSpPr>
            <a:spLocks noChangeArrowheads="1"/>
          </p:cNvSpPr>
          <p:nvPr/>
        </p:nvSpPr>
        <p:spPr bwMode="auto">
          <a:xfrm>
            <a:off x="5949950" y="2884488"/>
            <a:ext cx="549275" cy="635000"/>
          </a:xfrm>
          <a:custGeom>
            <a:avLst/>
            <a:gdLst>
              <a:gd name="T0" fmla="*/ 0 w 645"/>
              <a:gd name="T1" fmla="*/ 2147483646 h 645"/>
              <a:gd name="T2" fmla="*/ 0 w 645"/>
              <a:gd name="T3" fmla="*/ 0 h 645"/>
              <a:gd name="T4" fmla="*/ 2147483646 w 645"/>
              <a:gd name="T5" fmla="*/ 2147483646 h 645"/>
              <a:gd name="T6" fmla="*/ 2147483646 w 645"/>
              <a:gd name="T7" fmla="*/ 2147483646 h 645"/>
              <a:gd name="T8" fmla="*/ 0 w 645"/>
              <a:gd name="T9" fmla="*/ 2147483646 h 6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5"/>
              <a:gd name="T16" fmla="*/ 0 h 645"/>
              <a:gd name="T17" fmla="*/ 645 w 645"/>
              <a:gd name="T18" fmla="*/ 645 h 6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5" h="645">
                <a:moveTo>
                  <a:pt x="0" y="42"/>
                </a:moveTo>
                <a:lnTo>
                  <a:pt x="0" y="0"/>
                </a:lnTo>
                <a:lnTo>
                  <a:pt x="645" y="645"/>
                </a:lnTo>
                <a:lnTo>
                  <a:pt x="603" y="645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6" name="Freeform 78"/>
          <p:cNvSpPr>
            <a:spLocks noChangeArrowheads="1"/>
          </p:cNvSpPr>
          <p:nvPr/>
        </p:nvSpPr>
        <p:spPr bwMode="auto">
          <a:xfrm>
            <a:off x="5949950" y="2806700"/>
            <a:ext cx="576263" cy="712788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7" name="Freeform 79"/>
          <p:cNvSpPr>
            <a:spLocks noChangeArrowheads="1"/>
          </p:cNvSpPr>
          <p:nvPr/>
        </p:nvSpPr>
        <p:spPr bwMode="auto">
          <a:xfrm>
            <a:off x="5949950" y="2735263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8" name="Freeform 80"/>
          <p:cNvSpPr>
            <a:spLocks noChangeArrowheads="1"/>
          </p:cNvSpPr>
          <p:nvPr/>
        </p:nvSpPr>
        <p:spPr bwMode="auto">
          <a:xfrm>
            <a:off x="5949950" y="3181350"/>
            <a:ext cx="293688" cy="339725"/>
          </a:xfrm>
          <a:custGeom>
            <a:avLst/>
            <a:gdLst>
              <a:gd name="T0" fmla="*/ 0 w 344"/>
              <a:gd name="T1" fmla="*/ 2147483646 h 344"/>
              <a:gd name="T2" fmla="*/ 0 w 344"/>
              <a:gd name="T3" fmla="*/ 2147483646 h 344"/>
              <a:gd name="T4" fmla="*/ 0 w 344"/>
              <a:gd name="T5" fmla="*/ 0 h 344"/>
              <a:gd name="T6" fmla="*/ 2147483646 w 344"/>
              <a:gd name="T7" fmla="*/ 2147483646 h 344"/>
              <a:gd name="T8" fmla="*/ 2147483646 w 344"/>
              <a:gd name="T9" fmla="*/ 2147483646 h 344"/>
              <a:gd name="T10" fmla="*/ 0 w 344"/>
              <a:gd name="T11" fmla="*/ 2147483646 h 3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"/>
              <a:gd name="T19" fmla="*/ 0 h 344"/>
              <a:gd name="T20" fmla="*/ 344 w 344"/>
              <a:gd name="T21" fmla="*/ 344 h 3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" h="344">
                <a:moveTo>
                  <a:pt x="0" y="42"/>
                </a:moveTo>
                <a:lnTo>
                  <a:pt x="0" y="12"/>
                </a:lnTo>
                <a:lnTo>
                  <a:pt x="0" y="0"/>
                </a:lnTo>
                <a:lnTo>
                  <a:pt x="344" y="344"/>
                </a:lnTo>
                <a:lnTo>
                  <a:pt x="302" y="34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49" name="Freeform 81"/>
          <p:cNvSpPr>
            <a:spLocks noChangeArrowheads="1"/>
          </p:cNvSpPr>
          <p:nvPr/>
        </p:nvSpPr>
        <p:spPr bwMode="auto">
          <a:xfrm>
            <a:off x="5949950" y="3252788"/>
            <a:ext cx="231775" cy="268287"/>
          </a:xfrm>
          <a:custGeom>
            <a:avLst/>
            <a:gdLst>
              <a:gd name="T0" fmla="*/ 0 w 271"/>
              <a:gd name="T1" fmla="*/ 2147483646 h 271"/>
              <a:gd name="T2" fmla="*/ 0 w 271"/>
              <a:gd name="T3" fmla="*/ 0 h 271"/>
              <a:gd name="T4" fmla="*/ 2147483646 w 271"/>
              <a:gd name="T5" fmla="*/ 2147483646 h 271"/>
              <a:gd name="T6" fmla="*/ 2147483646 w 271"/>
              <a:gd name="T7" fmla="*/ 2147483646 h 271"/>
              <a:gd name="T8" fmla="*/ 0 w 271"/>
              <a:gd name="T9" fmla="*/ 2147483646 h 2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1"/>
              <a:gd name="T16" fmla="*/ 0 h 271"/>
              <a:gd name="T17" fmla="*/ 271 w 271"/>
              <a:gd name="T18" fmla="*/ 271 h 2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1" h="271">
                <a:moveTo>
                  <a:pt x="0" y="42"/>
                </a:moveTo>
                <a:lnTo>
                  <a:pt x="0" y="0"/>
                </a:lnTo>
                <a:lnTo>
                  <a:pt x="271" y="271"/>
                </a:lnTo>
                <a:lnTo>
                  <a:pt x="229" y="27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0" name="Freeform 82"/>
          <p:cNvSpPr>
            <a:spLocks noChangeArrowheads="1"/>
          </p:cNvSpPr>
          <p:nvPr/>
        </p:nvSpPr>
        <p:spPr bwMode="auto">
          <a:xfrm>
            <a:off x="5949950" y="3324225"/>
            <a:ext cx="169863" cy="196850"/>
          </a:xfrm>
          <a:custGeom>
            <a:avLst/>
            <a:gdLst>
              <a:gd name="T0" fmla="*/ 0 w 199"/>
              <a:gd name="T1" fmla="*/ 2147483646 h 199"/>
              <a:gd name="T2" fmla="*/ 0 w 199"/>
              <a:gd name="T3" fmla="*/ 2147483646 h 199"/>
              <a:gd name="T4" fmla="*/ 0 w 199"/>
              <a:gd name="T5" fmla="*/ 0 h 199"/>
              <a:gd name="T6" fmla="*/ 2147483646 w 199"/>
              <a:gd name="T7" fmla="*/ 2147483646 h 199"/>
              <a:gd name="T8" fmla="*/ 2147483646 w 199"/>
              <a:gd name="T9" fmla="*/ 2147483646 h 199"/>
              <a:gd name="T10" fmla="*/ 0 w 199"/>
              <a:gd name="T11" fmla="*/ 2147483646 h 1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9"/>
              <a:gd name="T19" fmla="*/ 0 h 199"/>
              <a:gd name="T20" fmla="*/ 199 w 199"/>
              <a:gd name="T21" fmla="*/ 199 h 1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9" h="199">
                <a:moveTo>
                  <a:pt x="0" y="48"/>
                </a:moveTo>
                <a:lnTo>
                  <a:pt x="0" y="42"/>
                </a:lnTo>
                <a:lnTo>
                  <a:pt x="0" y="0"/>
                </a:lnTo>
                <a:lnTo>
                  <a:pt x="199" y="199"/>
                </a:lnTo>
                <a:lnTo>
                  <a:pt x="151" y="199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1" name="Freeform 83"/>
          <p:cNvSpPr>
            <a:spLocks noChangeArrowheads="1"/>
          </p:cNvSpPr>
          <p:nvPr/>
        </p:nvSpPr>
        <p:spPr bwMode="auto">
          <a:xfrm>
            <a:off x="5949950" y="2587625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2" name="Freeform 84"/>
          <p:cNvSpPr>
            <a:spLocks noChangeArrowheads="1"/>
          </p:cNvSpPr>
          <p:nvPr/>
        </p:nvSpPr>
        <p:spPr bwMode="auto">
          <a:xfrm>
            <a:off x="5949950" y="3103563"/>
            <a:ext cx="360363" cy="415925"/>
          </a:xfrm>
          <a:custGeom>
            <a:avLst/>
            <a:gdLst>
              <a:gd name="T0" fmla="*/ 0 w 422"/>
              <a:gd name="T1" fmla="*/ 2147483646 h 422"/>
              <a:gd name="T2" fmla="*/ 0 w 422"/>
              <a:gd name="T3" fmla="*/ 0 h 422"/>
              <a:gd name="T4" fmla="*/ 2147483646 w 422"/>
              <a:gd name="T5" fmla="*/ 2147483646 h 422"/>
              <a:gd name="T6" fmla="*/ 2147483646 w 422"/>
              <a:gd name="T7" fmla="*/ 2147483646 h 422"/>
              <a:gd name="T8" fmla="*/ 0 w 422"/>
              <a:gd name="T9" fmla="*/ 2147483646 h 4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2"/>
              <a:gd name="T16" fmla="*/ 0 h 422"/>
              <a:gd name="T17" fmla="*/ 422 w 422"/>
              <a:gd name="T18" fmla="*/ 422 h 4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2" h="422">
                <a:moveTo>
                  <a:pt x="0" y="42"/>
                </a:moveTo>
                <a:lnTo>
                  <a:pt x="0" y="0"/>
                </a:lnTo>
                <a:lnTo>
                  <a:pt x="422" y="422"/>
                </a:lnTo>
                <a:lnTo>
                  <a:pt x="380" y="422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3" name="Freeform 85"/>
          <p:cNvSpPr>
            <a:spLocks noChangeArrowheads="1"/>
          </p:cNvSpPr>
          <p:nvPr/>
        </p:nvSpPr>
        <p:spPr bwMode="auto">
          <a:xfrm>
            <a:off x="5949950" y="2147888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4" name="Freeform 86"/>
          <p:cNvSpPr>
            <a:spLocks noChangeArrowheads="1"/>
          </p:cNvSpPr>
          <p:nvPr/>
        </p:nvSpPr>
        <p:spPr bwMode="auto">
          <a:xfrm>
            <a:off x="5949950" y="1998663"/>
            <a:ext cx="576263" cy="706437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5" name="Freeform 87"/>
          <p:cNvSpPr>
            <a:spLocks noChangeArrowheads="1"/>
          </p:cNvSpPr>
          <p:nvPr/>
        </p:nvSpPr>
        <p:spPr bwMode="auto">
          <a:xfrm>
            <a:off x="5949950" y="1920875"/>
            <a:ext cx="576263" cy="708025"/>
          </a:xfrm>
          <a:custGeom>
            <a:avLst/>
            <a:gdLst>
              <a:gd name="T0" fmla="*/ 0 w 675"/>
              <a:gd name="T1" fmla="*/ 2147483646 h 718"/>
              <a:gd name="T2" fmla="*/ 0 w 675"/>
              <a:gd name="T3" fmla="*/ 0 h 718"/>
              <a:gd name="T4" fmla="*/ 2147483646 w 675"/>
              <a:gd name="T5" fmla="*/ 2147483646 h 718"/>
              <a:gd name="T6" fmla="*/ 2147483646 w 675"/>
              <a:gd name="T7" fmla="*/ 2147483646 h 718"/>
              <a:gd name="T8" fmla="*/ 0 w 675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8"/>
              <a:gd name="T17" fmla="*/ 675 w 675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6" name="Freeform 88"/>
          <p:cNvSpPr>
            <a:spLocks noChangeArrowheads="1"/>
          </p:cNvSpPr>
          <p:nvPr/>
        </p:nvSpPr>
        <p:spPr bwMode="auto">
          <a:xfrm>
            <a:off x="5949950" y="2438400"/>
            <a:ext cx="576263" cy="712788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7" name="Freeform 89"/>
          <p:cNvSpPr>
            <a:spLocks noChangeArrowheads="1"/>
          </p:cNvSpPr>
          <p:nvPr/>
        </p:nvSpPr>
        <p:spPr bwMode="auto">
          <a:xfrm>
            <a:off x="5949950" y="2070100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8" name="Freeform 90"/>
          <p:cNvSpPr>
            <a:spLocks noChangeArrowheads="1"/>
          </p:cNvSpPr>
          <p:nvPr/>
        </p:nvSpPr>
        <p:spPr bwMode="auto">
          <a:xfrm>
            <a:off x="5949950" y="1851025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59" name="Freeform 91"/>
          <p:cNvSpPr>
            <a:spLocks noChangeArrowheads="1"/>
          </p:cNvSpPr>
          <p:nvPr/>
        </p:nvSpPr>
        <p:spPr bwMode="auto">
          <a:xfrm>
            <a:off x="5949950" y="1773238"/>
            <a:ext cx="576263" cy="712787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0" name="Freeform 92"/>
          <p:cNvSpPr>
            <a:spLocks noChangeArrowheads="1"/>
          </p:cNvSpPr>
          <p:nvPr/>
        </p:nvSpPr>
        <p:spPr bwMode="auto">
          <a:xfrm>
            <a:off x="5949950" y="2289175"/>
            <a:ext cx="576263" cy="712788"/>
          </a:xfrm>
          <a:custGeom>
            <a:avLst/>
            <a:gdLst>
              <a:gd name="T0" fmla="*/ 0 w 675"/>
              <a:gd name="T1" fmla="*/ 2147483646 h 723"/>
              <a:gd name="T2" fmla="*/ 0 w 675"/>
              <a:gd name="T3" fmla="*/ 0 h 723"/>
              <a:gd name="T4" fmla="*/ 2147483646 w 675"/>
              <a:gd name="T5" fmla="*/ 2147483646 h 723"/>
              <a:gd name="T6" fmla="*/ 2147483646 w 675"/>
              <a:gd name="T7" fmla="*/ 2147483646 h 723"/>
              <a:gd name="T8" fmla="*/ 0 w 675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23"/>
              <a:gd name="T17" fmla="*/ 675 w 675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1" name="Freeform 93"/>
          <p:cNvSpPr>
            <a:spLocks noChangeArrowheads="1"/>
          </p:cNvSpPr>
          <p:nvPr/>
        </p:nvSpPr>
        <p:spPr bwMode="auto">
          <a:xfrm>
            <a:off x="5949950" y="2368550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2" name="Freeform 94"/>
          <p:cNvSpPr>
            <a:spLocks noChangeArrowheads="1"/>
          </p:cNvSpPr>
          <p:nvPr/>
        </p:nvSpPr>
        <p:spPr bwMode="auto">
          <a:xfrm>
            <a:off x="5949950" y="2219325"/>
            <a:ext cx="576263" cy="706438"/>
          </a:xfrm>
          <a:custGeom>
            <a:avLst/>
            <a:gdLst>
              <a:gd name="T0" fmla="*/ 0 w 675"/>
              <a:gd name="T1" fmla="*/ 2147483646 h 717"/>
              <a:gd name="T2" fmla="*/ 0 w 675"/>
              <a:gd name="T3" fmla="*/ 0 h 717"/>
              <a:gd name="T4" fmla="*/ 2147483646 w 675"/>
              <a:gd name="T5" fmla="*/ 2147483646 h 717"/>
              <a:gd name="T6" fmla="*/ 2147483646 w 675"/>
              <a:gd name="T7" fmla="*/ 2147483646 h 717"/>
              <a:gd name="T8" fmla="*/ 0 w 675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7"/>
              <a:gd name="T17" fmla="*/ 675 w 675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3" name="Freeform 95"/>
          <p:cNvSpPr>
            <a:spLocks noChangeArrowheads="1"/>
          </p:cNvSpPr>
          <p:nvPr/>
        </p:nvSpPr>
        <p:spPr bwMode="auto">
          <a:xfrm>
            <a:off x="5949950" y="1701800"/>
            <a:ext cx="576263" cy="708025"/>
          </a:xfrm>
          <a:custGeom>
            <a:avLst/>
            <a:gdLst>
              <a:gd name="T0" fmla="*/ 0 w 675"/>
              <a:gd name="T1" fmla="*/ 2147483646 h 718"/>
              <a:gd name="T2" fmla="*/ 0 w 675"/>
              <a:gd name="T3" fmla="*/ 0 h 718"/>
              <a:gd name="T4" fmla="*/ 2147483646 w 675"/>
              <a:gd name="T5" fmla="*/ 2147483646 h 718"/>
              <a:gd name="T6" fmla="*/ 2147483646 w 675"/>
              <a:gd name="T7" fmla="*/ 2147483646 h 718"/>
              <a:gd name="T8" fmla="*/ 0 w 675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5"/>
              <a:gd name="T16" fmla="*/ 0 h 718"/>
              <a:gd name="T17" fmla="*/ 675 w 675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4" name="Rectangle 96"/>
          <p:cNvSpPr>
            <a:spLocks noChangeArrowheads="1"/>
          </p:cNvSpPr>
          <p:nvPr/>
        </p:nvSpPr>
        <p:spPr bwMode="auto">
          <a:xfrm>
            <a:off x="5949950" y="1838325"/>
            <a:ext cx="576263" cy="1682750"/>
          </a:xfrm>
          <a:prstGeom prst="rect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465" name="Freeform 97"/>
          <p:cNvSpPr>
            <a:spLocks noEditPoints="1" noChangeArrowheads="1"/>
          </p:cNvSpPr>
          <p:nvPr/>
        </p:nvSpPr>
        <p:spPr bwMode="auto">
          <a:xfrm>
            <a:off x="6099175" y="1981200"/>
            <a:ext cx="71438" cy="106363"/>
          </a:xfrm>
          <a:custGeom>
            <a:avLst/>
            <a:gdLst>
              <a:gd name="T0" fmla="*/ 2147483646 w 14"/>
              <a:gd name="T1" fmla="*/ 2147483646 h 18"/>
              <a:gd name="T2" fmla="*/ 2147483646 w 14"/>
              <a:gd name="T3" fmla="*/ 2147483646 h 18"/>
              <a:gd name="T4" fmla="*/ 2147483646 w 14"/>
              <a:gd name="T5" fmla="*/ 2147483646 h 18"/>
              <a:gd name="T6" fmla="*/ 2147483646 w 14"/>
              <a:gd name="T7" fmla="*/ 2147483646 h 18"/>
              <a:gd name="T8" fmla="*/ 2147483646 w 14"/>
              <a:gd name="T9" fmla="*/ 2147483646 h 18"/>
              <a:gd name="T10" fmla="*/ 2147483646 w 14"/>
              <a:gd name="T11" fmla="*/ 2147483646 h 18"/>
              <a:gd name="T12" fmla="*/ 2147483646 w 14"/>
              <a:gd name="T13" fmla="*/ 2147483646 h 18"/>
              <a:gd name="T14" fmla="*/ 2147483646 w 14"/>
              <a:gd name="T15" fmla="*/ 2147483646 h 18"/>
              <a:gd name="T16" fmla="*/ 0 w 14"/>
              <a:gd name="T17" fmla="*/ 2147483646 h 18"/>
              <a:gd name="T18" fmla="*/ 2147483646 w 14"/>
              <a:gd name="T19" fmla="*/ 2147483646 h 18"/>
              <a:gd name="T20" fmla="*/ 2147483646 w 14"/>
              <a:gd name="T21" fmla="*/ 2147483646 h 18"/>
              <a:gd name="T22" fmla="*/ 2147483646 w 14"/>
              <a:gd name="T23" fmla="*/ 2147483646 h 18"/>
              <a:gd name="T24" fmla="*/ 2147483646 w 14"/>
              <a:gd name="T25" fmla="*/ 0 h 18"/>
              <a:gd name="T26" fmla="*/ 2147483646 w 14"/>
              <a:gd name="T27" fmla="*/ 0 h 18"/>
              <a:gd name="T28" fmla="*/ 2147483646 w 14"/>
              <a:gd name="T29" fmla="*/ 0 h 18"/>
              <a:gd name="T30" fmla="*/ 2147483646 w 14"/>
              <a:gd name="T31" fmla="*/ 2147483646 h 18"/>
              <a:gd name="T32" fmla="*/ 2147483646 w 14"/>
              <a:gd name="T33" fmla="*/ 2147483646 h 18"/>
              <a:gd name="T34" fmla="*/ 2147483646 w 14"/>
              <a:gd name="T35" fmla="*/ 2147483646 h 18"/>
              <a:gd name="T36" fmla="*/ 2147483646 w 14"/>
              <a:gd name="T37" fmla="*/ 2147483646 h 18"/>
              <a:gd name="T38" fmla="*/ 2147483646 w 14"/>
              <a:gd name="T39" fmla="*/ 2147483646 h 18"/>
              <a:gd name="T40" fmla="*/ 2147483646 w 14"/>
              <a:gd name="T41" fmla="*/ 2147483646 h 18"/>
              <a:gd name="T42" fmla="*/ 2147483646 w 14"/>
              <a:gd name="T43" fmla="*/ 2147483646 h 18"/>
              <a:gd name="T44" fmla="*/ 2147483646 w 14"/>
              <a:gd name="T45" fmla="*/ 2147483646 h 18"/>
              <a:gd name="T46" fmla="*/ 2147483646 w 14"/>
              <a:gd name="T47" fmla="*/ 2147483646 h 18"/>
              <a:gd name="T48" fmla="*/ 2147483646 w 14"/>
              <a:gd name="T49" fmla="*/ 2147483646 h 18"/>
              <a:gd name="T50" fmla="*/ 2147483646 w 14"/>
              <a:gd name="T51" fmla="*/ 2147483646 h 18"/>
              <a:gd name="T52" fmla="*/ 2147483646 w 14"/>
              <a:gd name="T53" fmla="*/ 2147483646 h 18"/>
              <a:gd name="T54" fmla="*/ 2147483646 w 14"/>
              <a:gd name="T55" fmla="*/ 2147483646 h 18"/>
              <a:gd name="T56" fmla="*/ 2147483646 w 14"/>
              <a:gd name="T57" fmla="*/ 2147483646 h 18"/>
              <a:gd name="T58" fmla="*/ 2147483646 w 14"/>
              <a:gd name="T59" fmla="*/ 2147483646 h 18"/>
              <a:gd name="T60" fmla="*/ 2147483646 w 14"/>
              <a:gd name="T61" fmla="*/ 2147483646 h 18"/>
              <a:gd name="T62" fmla="*/ 2147483646 w 14"/>
              <a:gd name="T63" fmla="*/ 2147483646 h 18"/>
              <a:gd name="T64" fmla="*/ 2147483646 w 14"/>
              <a:gd name="T65" fmla="*/ 2147483646 h 18"/>
              <a:gd name="T66" fmla="*/ 2147483646 w 14"/>
              <a:gd name="T67" fmla="*/ 2147483646 h 18"/>
              <a:gd name="T68" fmla="*/ 2147483646 w 14"/>
              <a:gd name="T69" fmla="*/ 2147483646 h 18"/>
              <a:gd name="T70" fmla="*/ 2147483646 w 14"/>
              <a:gd name="T71" fmla="*/ 2147483646 h 18"/>
              <a:gd name="T72" fmla="*/ 2147483646 w 14"/>
              <a:gd name="T73" fmla="*/ 2147483646 h 18"/>
              <a:gd name="T74" fmla="*/ 2147483646 w 14"/>
              <a:gd name="T75" fmla="*/ 2147483646 h 18"/>
              <a:gd name="T76" fmla="*/ 2147483646 w 14"/>
              <a:gd name="T77" fmla="*/ 2147483646 h 18"/>
              <a:gd name="T78" fmla="*/ 2147483646 w 14"/>
              <a:gd name="T79" fmla="*/ 2147483646 h 18"/>
              <a:gd name="T80" fmla="*/ 2147483646 w 14"/>
              <a:gd name="T81" fmla="*/ 2147483646 h 18"/>
              <a:gd name="T82" fmla="*/ 2147483646 w 14"/>
              <a:gd name="T83" fmla="*/ 2147483646 h 18"/>
              <a:gd name="T84" fmla="*/ 2147483646 w 14"/>
              <a:gd name="T85" fmla="*/ 2147483646 h 18"/>
              <a:gd name="T86" fmla="*/ 2147483646 w 14"/>
              <a:gd name="T87" fmla="*/ 2147483646 h 1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4"/>
              <a:gd name="T133" fmla="*/ 0 h 18"/>
              <a:gd name="T134" fmla="*/ 14 w 14"/>
              <a:gd name="T135" fmla="*/ 18 h 1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4" h="18">
                <a:moveTo>
                  <a:pt x="14" y="12"/>
                </a:moveTo>
                <a:cubicBezTo>
                  <a:pt x="14" y="13"/>
                  <a:pt x="14" y="14"/>
                  <a:pt x="14" y="14"/>
                </a:cubicBezTo>
                <a:cubicBezTo>
                  <a:pt x="13" y="15"/>
                  <a:pt x="13" y="16"/>
                  <a:pt x="12" y="16"/>
                </a:cubicBezTo>
                <a:cubicBezTo>
                  <a:pt x="12" y="17"/>
                  <a:pt x="11" y="17"/>
                  <a:pt x="10" y="18"/>
                </a:cubicBezTo>
                <a:cubicBezTo>
                  <a:pt x="9" y="18"/>
                  <a:pt x="8" y="18"/>
                  <a:pt x="7" y="18"/>
                </a:cubicBezTo>
                <a:cubicBezTo>
                  <a:pt x="6" y="18"/>
                  <a:pt x="5" y="18"/>
                  <a:pt x="4" y="18"/>
                </a:cubicBezTo>
                <a:cubicBezTo>
                  <a:pt x="4" y="17"/>
                  <a:pt x="3" y="17"/>
                  <a:pt x="2" y="16"/>
                </a:cubicBezTo>
                <a:cubicBezTo>
                  <a:pt x="2" y="16"/>
                  <a:pt x="1" y="15"/>
                  <a:pt x="1" y="14"/>
                </a:cubicBezTo>
                <a:cubicBezTo>
                  <a:pt x="0" y="13"/>
                  <a:pt x="0" y="11"/>
                  <a:pt x="0" y="10"/>
                </a:cubicBezTo>
                <a:cubicBezTo>
                  <a:pt x="0" y="8"/>
                  <a:pt x="0" y="7"/>
                  <a:pt x="1" y="6"/>
                </a:cubicBezTo>
                <a:cubicBezTo>
                  <a:pt x="1" y="5"/>
                  <a:pt x="1" y="4"/>
                  <a:pt x="2" y="3"/>
                </a:cubicBezTo>
                <a:cubicBezTo>
                  <a:pt x="3" y="2"/>
                  <a:pt x="4" y="1"/>
                  <a:pt x="5" y="1"/>
                </a:cubicBezTo>
                <a:cubicBezTo>
                  <a:pt x="6" y="0"/>
                  <a:pt x="8" y="0"/>
                  <a:pt x="10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1" y="3"/>
                </a:cubicBezTo>
                <a:cubicBezTo>
                  <a:pt x="11" y="3"/>
                  <a:pt x="10" y="3"/>
                  <a:pt x="10" y="3"/>
                </a:cubicBezTo>
                <a:cubicBezTo>
                  <a:pt x="8" y="3"/>
                  <a:pt x="7" y="4"/>
                  <a:pt x="6" y="4"/>
                </a:cubicBezTo>
                <a:cubicBezTo>
                  <a:pt x="5" y="5"/>
                  <a:pt x="5" y="6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7" y="6"/>
                  <a:pt x="8" y="6"/>
                  <a:pt x="9" y="6"/>
                </a:cubicBezTo>
                <a:cubicBezTo>
                  <a:pt x="9" y="6"/>
                  <a:pt x="10" y="6"/>
                  <a:pt x="11" y="6"/>
                </a:cubicBezTo>
                <a:cubicBezTo>
                  <a:pt x="11" y="7"/>
                  <a:pt x="12" y="7"/>
                  <a:pt x="12" y="7"/>
                </a:cubicBezTo>
                <a:cubicBezTo>
                  <a:pt x="13" y="8"/>
                  <a:pt x="13" y="8"/>
                  <a:pt x="14" y="9"/>
                </a:cubicBezTo>
                <a:cubicBezTo>
                  <a:pt x="14" y="10"/>
                  <a:pt x="14" y="11"/>
                  <a:pt x="14" y="12"/>
                </a:cubicBezTo>
                <a:close/>
                <a:moveTo>
                  <a:pt x="9" y="14"/>
                </a:moveTo>
                <a:cubicBezTo>
                  <a:pt x="9" y="14"/>
                  <a:pt x="9" y="14"/>
                  <a:pt x="10" y="14"/>
                </a:cubicBezTo>
                <a:cubicBezTo>
                  <a:pt x="10" y="13"/>
                  <a:pt x="10" y="13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8" y="9"/>
                  <a:pt x="8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9"/>
                  <a:pt x="6" y="9"/>
                  <a:pt x="6" y="9"/>
                </a:cubicBezTo>
                <a:cubicBezTo>
                  <a:pt x="5" y="9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1"/>
                </a:cubicBezTo>
                <a:cubicBezTo>
                  <a:pt x="5" y="12"/>
                  <a:pt x="5" y="12"/>
                  <a:pt x="5" y="13"/>
                </a:cubicBezTo>
                <a:cubicBezTo>
                  <a:pt x="5" y="14"/>
                  <a:pt x="5" y="14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5"/>
                  <a:pt x="9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6" name="Freeform 98"/>
          <p:cNvSpPr>
            <a:spLocks noChangeArrowheads="1"/>
          </p:cNvSpPr>
          <p:nvPr/>
        </p:nvSpPr>
        <p:spPr bwMode="auto">
          <a:xfrm>
            <a:off x="6186488" y="1981200"/>
            <a:ext cx="71437" cy="106363"/>
          </a:xfrm>
          <a:custGeom>
            <a:avLst/>
            <a:gdLst>
              <a:gd name="T0" fmla="*/ 2147483646 w 14"/>
              <a:gd name="T1" fmla="*/ 2147483646 h 18"/>
              <a:gd name="T2" fmla="*/ 2147483646 w 14"/>
              <a:gd name="T3" fmla="*/ 2147483646 h 18"/>
              <a:gd name="T4" fmla="*/ 2147483646 w 14"/>
              <a:gd name="T5" fmla="*/ 2147483646 h 18"/>
              <a:gd name="T6" fmla="*/ 2147483646 w 14"/>
              <a:gd name="T7" fmla="*/ 2147483646 h 18"/>
              <a:gd name="T8" fmla="*/ 2147483646 w 14"/>
              <a:gd name="T9" fmla="*/ 2147483646 h 18"/>
              <a:gd name="T10" fmla="*/ 2147483646 w 14"/>
              <a:gd name="T11" fmla="*/ 2147483646 h 18"/>
              <a:gd name="T12" fmla="*/ 0 w 14"/>
              <a:gd name="T13" fmla="*/ 2147483646 h 18"/>
              <a:gd name="T14" fmla="*/ 0 w 14"/>
              <a:gd name="T15" fmla="*/ 2147483646 h 18"/>
              <a:gd name="T16" fmla="*/ 2147483646 w 14"/>
              <a:gd name="T17" fmla="*/ 2147483646 h 18"/>
              <a:gd name="T18" fmla="*/ 2147483646 w 14"/>
              <a:gd name="T19" fmla="*/ 2147483646 h 18"/>
              <a:gd name="T20" fmla="*/ 2147483646 w 14"/>
              <a:gd name="T21" fmla="*/ 2147483646 h 18"/>
              <a:gd name="T22" fmla="*/ 2147483646 w 14"/>
              <a:gd name="T23" fmla="*/ 2147483646 h 18"/>
              <a:gd name="T24" fmla="*/ 2147483646 w 14"/>
              <a:gd name="T25" fmla="*/ 2147483646 h 18"/>
              <a:gd name="T26" fmla="*/ 2147483646 w 14"/>
              <a:gd name="T27" fmla="*/ 2147483646 h 18"/>
              <a:gd name="T28" fmla="*/ 2147483646 w 14"/>
              <a:gd name="T29" fmla="*/ 2147483646 h 18"/>
              <a:gd name="T30" fmla="*/ 2147483646 w 14"/>
              <a:gd name="T31" fmla="*/ 2147483646 h 18"/>
              <a:gd name="T32" fmla="*/ 2147483646 w 14"/>
              <a:gd name="T33" fmla="*/ 2147483646 h 18"/>
              <a:gd name="T34" fmla="*/ 2147483646 w 14"/>
              <a:gd name="T35" fmla="*/ 2147483646 h 18"/>
              <a:gd name="T36" fmla="*/ 2147483646 w 14"/>
              <a:gd name="T37" fmla="*/ 2147483646 h 18"/>
              <a:gd name="T38" fmla="*/ 2147483646 w 14"/>
              <a:gd name="T39" fmla="*/ 2147483646 h 18"/>
              <a:gd name="T40" fmla="*/ 2147483646 w 14"/>
              <a:gd name="T41" fmla="*/ 2147483646 h 18"/>
              <a:gd name="T42" fmla="*/ 2147483646 w 14"/>
              <a:gd name="T43" fmla="*/ 2147483646 h 18"/>
              <a:gd name="T44" fmla="*/ 2147483646 w 14"/>
              <a:gd name="T45" fmla="*/ 0 h 18"/>
              <a:gd name="T46" fmla="*/ 2147483646 w 14"/>
              <a:gd name="T47" fmla="*/ 0 h 18"/>
              <a:gd name="T48" fmla="*/ 2147483646 w 14"/>
              <a:gd name="T49" fmla="*/ 2147483646 h 18"/>
              <a:gd name="T50" fmla="*/ 2147483646 w 14"/>
              <a:gd name="T51" fmla="*/ 2147483646 h 18"/>
              <a:gd name="T52" fmla="*/ 2147483646 w 14"/>
              <a:gd name="T53" fmla="*/ 2147483646 h 18"/>
              <a:gd name="T54" fmla="*/ 2147483646 w 14"/>
              <a:gd name="T55" fmla="*/ 2147483646 h 18"/>
              <a:gd name="T56" fmla="*/ 2147483646 w 14"/>
              <a:gd name="T57" fmla="*/ 2147483646 h 18"/>
              <a:gd name="T58" fmla="*/ 2147483646 w 14"/>
              <a:gd name="T59" fmla="*/ 2147483646 h 18"/>
              <a:gd name="T60" fmla="*/ 2147483646 w 14"/>
              <a:gd name="T61" fmla="*/ 2147483646 h 18"/>
              <a:gd name="T62" fmla="*/ 2147483646 w 14"/>
              <a:gd name="T63" fmla="*/ 2147483646 h 18"/>
              <a:gd name="T64" fmla="*/ 2147483646 w 14"/>
              <a:gd name="T65" fmla="*/ 2147483646 h 1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"/>
              <a:gd name="T100" fmla="*/ 0 h 18"/>
              <a:gd name="T101" fmla="*/ 14 w 14"/>
              <a:gd name="T102" fmla="*/ 18 h 1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" h="18">
                <a:moveTo>
                  <a:pt x="14" y="12"/>
                </a:moveTo>
                <a:cubicBezTo>
                  <a:pt x="14" y="13"/>
                  <a:pt x="14" y="14"/>
                  <a:pt x="14" y="14"/>
                </a:cubicBezTo>
                <a:cubicBezTo>
                  <a:pt x="13" y="15"/>
                  <a:pt x="13" y="16"/>
                  <a:pt x="12" y="16"/>
                </a:cubicBezTo>
                <a:cubicBezTo>
                  <a:pt x="11" y="17"/>
                  <a:pt x="10" y="17"/>
                  <a:pt x="10" y="18"/>
                </a:cubicBezTo>
                <a:cubicBezTo>
                  <a:pt x="9" y="18"/>
                  <a:pt x="8" y="18"/>
                  <a:pt x="6" y="18"/>
                </a:cubicBezTo>
                <a:cubicBezTo>
                  <a:pt x="5" y="18"/>
                  <a:pt x="4" y="18"/>
                  <a:pt x="3" y="18"/>
                </a:cubicBezTo>
                <a:cubicBezTo>
                  <a:pt x="2" y="18"/>
                  <a:pt x="1" y="17"/>
                  <a:pt x="0" y="17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5"/>
                  <a:pt x="7" y="15"/>
                </a:cubicBezTo>
                <a:cubicBezTo>
                  <a:pt x="8" y="14"/>
                  <a:pt x="8" y="14"/>
                  <a:pt x="9" y="14"/>
                </a:cubicBezTo>
                <a:cubicBezTo>
                  <a:pt x="9" y="14"/>
                  <a:pt x="9" y="13"/>
                  <a:pt x="9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2"/>
                  <a:pt x="9" y="11"/>
                  <a:pt x="9" y="11"/>
                </a:cubicBezTo>
                <a:cubicBezTo>
                  <a:pt x="9" y="11"/>
                  <a:pt x="9" y="10"/>
                  <a:pt x="8" y="10"/>
                </a:cubicBezTo>
                <a:cubicBezTo>
                  <a:pt x="8" y="10"/>
                  <a:pt x="8" y="10"/>
                  <a:pt x="7" y="10"/>
                </a:cubicBezTo>
                <a:cubicBezTo>
                  <a:pt x="6" y="10"/>
                  <a:pt x="6" y="10"/>
                  <a:pt x="5" y="10"/>
                </a:cubicBezTo>
                <a:cubicBezTo>
                  <a:pt x="5" y="10"/>
                  <a:pt x="4" y="10"/>
                  <a:pt x="3" y="10"/>
                </a:cubicBezTo>
                <a:cubicBezTo>
                  <a:pt x="3" y="10"/>
                  <a:pt x="2" y="10"/>
                  <a:pt x="2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0"/>
                  <a:pt x="1" y="0"/>
                  <a:pt x="1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4"/>
                  <a:pt x="14" y="4"/>
                  <a:pt x="14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9" y="7"/>
                  <a:pt x="10" y="7"/>
                </a:cubicBezTo>
                <a:cubicBezTo>
                  <a:pt x="11" y="7"/>
                  <a:pt x="11" y="7"/>
                  <a:pt x="12" y="8"/>
                </a:cubicBezTo>
                <a:cubicBezTo>
                  <a:pt x="12" y="8"/>
                  <a:pt x="13" y="9"/>
                  <a:pt x="13" y="9"/>
                </a:cubicBezTo>
                <a:cubicBezTo>
                  <a:pt x="14" y="10"/>
                  <a:pt x="14" y="11"/>
                  <a:pt x="14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7" name="Freeform 99"/>
          <p:cNvSpPr>
            <a:spLocks noEditPoints="1" noChangeArrowheads="1"/>
          </p:cNvSpPr>
          <p:nvPr/>
        </p:nvSpPr>
        <p:spPr bwMode="auto">
          <a:xfrm>
            <a:off x="6273800" y="1981200"/>
            <a:ext cx="139700" cy="106363"/>
          </a:xfrm>
          <a:custGeom>
            <a:avLst/>
            <a:gdLst>
              <a:gd name="T0" fmla="*/ 2147483646 w 27"/>
              <a:gd name="T1" fmla="*/ 2147483646 h 18"/>
              <a:gd name="T2" fmla="*/ 2147483646 w 27"/>
              <a:gd name="T3" fmla="*/ 2147483646 h 18"/>
              <a:gd name="T4" fmla="*/ 2147483646 w 27"/>
              <a:gd name="T5" fmla="*/ 2147483646 h 18"/>
              <a:gd name="T6" fmla="*/ 2147483646 w 27"/>
              <a:gd name="T7" fmla="*/ 2147483646 h 18"/>
              <a:gd name="T8" fmla="*/ 0 w 27"/>
              <a:gd name="T9" fmla="*/ 2147483646 h 18"/>
              <a:gd name="T10" fmla="*/ 2147483646 w 27"/>
              <a:gd name="T11" fmla="*/ 2147483646 h 18"/>
              <a:gd name="T12" fmla="*/ 2147483646 w 27"/>
              <a:gd name="T13" fmla="*/ 0 h 18"/>
              <a:gd name="T14" fmla="*/ 2147483646 w 27"/>
              <a:gd name="T15" fmla="*/ 2147483646 h 18"/>
              <a:gd name="T16" fmla="*/ 2147483646 w 27"/>
              <a:gd name="T17" fmla="*/ 2147483646 h 18"/>
              <a:gd name="T18" fmla="*/ 2147483646 w 27"/>
              <a:gd name="T19" fmla="*/ 2147483646 h 18"/>
              <a:gd name="T20" fmla="*/ 2147483646 w 27"/>
              <a:gd name="T21" fmla="*/ 2147483646 h 18"/>
              <a:gd name="T22" fmla="*/ 2147483646 w 27"/>
              <a:gd name="T23" fmla="*/ 2147483646 h 18"/>
              <a:gd name="T24" fmla="*/ 2147483646 w 27"/>
              <a:gd name="T25" fmla="*/ 2147483646 h 18"/>
              <a:gd name="T26" fmla="*/ 2147483646 w 27"/>
              <a:gd name="T27" fmla="*/ 2147483646 h 18"/>
              <a:gd name="T28" fmla="*/ 2147483646 w 27"/>
              <a:gd name="T29" fmla="*/ 2147483646 h 18"/>
              <a:gd name="T30" fmla="*/ 2147483646 w 27"/>
              <a:gd name="T31" fmla="*/ 2147483646 h 18"/>
              <a:gd name="T32" fmla="*/ 2147483646 w 27"/>
              <a:gd name="T33" fmla="*/ 2147483646 h 18"/>
              <a:gd name="T34" fmla="*/ 2147483646 w 27"/>
              <a:gd name="T35" fmla="*/ 2147483646 h 18"/>
              <a:gd name="T36" fmla="*/ 2147483646 w 27"/>
              <a:gd name="T37" fmla="*/ 0 h 18"/>
              <a:gd name="T38" fmla="*/ 2147483646 w 27"/>
              <a:gd name="T39" fmla="*/ 2147483646 h 18"/>
              <a:gd name="T40" fmla="*/ 2147483646 w 27"/>
              <a:gd name="T41" fmla="*/ 2147483646 h 18"/>
              <a:gd name="T42" fmla="*/ 2147483646 w 27"/>
              <a:gd name="T43" fmla="*/ 0 h 18"/>
              <a:gd name="T44" fmla="*/ 2147483646 w 27"/>
              <a:gd name="T45" fmla="*/ 0 h 18"/>
              <a:gd name="T46" fmla="*/ 2147483646 w 27"/>
              <a:gd name="T47" fmla="*/ 2147483646 h 18"/>
              <a:gd name="T48" fmla="*/ 2147483646 w 27"/>
              <a:gd name="T49" fmla="*/ 2147483646 h 18"/>
              <a:gd name="T50" fmla="*/ 2147483646 w 27"/>
              <a:gd name="T51" fmla="*/ 2147483646 h 18"/>
              <a:gd name="T52" fmla="*/ 2147483646 w 27"/>
              <a:gd name="T53" fmla="*/ 2147483646 h 18"/>
              <a:gd name="T54" fmla="*/ 2147483646 w 27"/>
              <a:gd name="T55" fmla="*/ 2147483646 h 18"/>
              <a:gd name="T56" fmla="*/ 2147483646 w 27"/>
              <a:gd name="T57" fmla="*/ 2147483646 h 18"/>
              <a:gd name="T58" fmla="*/ 2147483646 w 27"/>
              <a:gd name="T59" fmla="*/ 2147483646 h 18"/>
              <a:gd name="T60" fmla="*/ 2147483646 w 27"/>
              <a:gd name="T61" fmla="*/ 2147483646 h 18"/>
              <a:gd name="T62" fmla="*/ 2147483646 w 27"/>
              <a:gd name="T63" fmla="*/ 2147483646 h 18"/>
              <a:gd name="T64" fmla="*/ 2147483646 w 27"/>
              <a:gd name="T65" fmla="*/ 2147483646 h 18"/>
              <a:gd name="T66" fmla="*/ 2147483646 w 27"/>
              <a:gd name="T67" fmla="*/ 2147483646 h 18"/>
              <a:gd name="T68" fmla="*/ 2147483646 w 27"/>
              <a:gd name="T69" fmla="*/ 2147483646 h 18"/>
              <a:gd name="T70" fmla="*/ 2147483646 w 27"/>
              <a:gd name="T71" fmla="*/ 2147483646 h 18"/>
              <a:gd name="T72" fmla="*/ 2147483646 w 27"/>
              <a:gd name="T73" fmla="*/ 2147483646 h 18"/>
              <a:gd name="T74" fmla="*/ 2147483646 w 27"/>
              <a:gd name="T75" fmla="*/ 2147483646 h 18"/>
              <a:gd name="T76" fmla="*/ 2147483646 w 27"/>
              <a:gd name="T77" fmla="*/ 2147483646 h 18"/>
              <a:gd name="T78" fmla="*/ 2147483646 w 27"/>
              <a:gd name="T79" fmla="*/ 2147483646 h 18"/>
              <a:gd name="T80" fmla="*/ 2147483646 w 27"/>
              <a:gd name="T81" fmla="*/ 2147483646 h 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7"/>
              <a:gd name="T124" fmla="*/ 0 h 18"/>
              <a:gd name="T125" fmla="*/ 27 w 27"/>
              <a:gd name="T126" fmla="*/ 18 h 1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7" h="18">
                <a:moveTo>
                  <a:pt x="11" y="6"/>
                </a:moveTo>
                <a:cubicBezTo>
                  <a:pt x="11" y="8"/>
                  <a:pt x="10" y="9"/>
                  <a:pt x="10" y="10"/>
                </a:cubicBezTo>
                <a:cubicBezTo>
                  <a:pt x="9" y="11"/>
                  <a:pt x="7" y="11"/>
                  <a:pt x="6" y="11"/>
                </a:cubicBezTo>
                <a:cubicBezTo>
                  <a:pt x="4" y="11"/>
                  <a:pt x="3" y="11"/>
                  <a:pt x="2" y="10"/>
                </a:cubicBezTo>
                <a:cubicBezTo>
                  <a:pt x="1" y="9"/>
                  <a:pt x="0" y="8"/>
                  <a:pt x="0" y="6"/>
                </a:cubicBezTo>
                <a:cubicBezTo>
                  <a:pt x="0" y="4"/>
                  <a:pt x="1" y="2"/>
                  <a:pt x="2" y="1"/>
                </a:cubicBezTo>
                <a:cubicBezTo>
                  <a:pt x="3" y="0"/>
                  <a:pt x="4" y="0"/>
                  <a:pt x="6" y="0"/>
                </a:cubicBezTo>
                <a:cubicBezTo>
                  <a:pt x="7" y="0"/>
                  <a:pt x="9" y="0"/>
                  <a:pt x="10" y="1"/>
                </a:cubicBezTo>
                <a:cubicBezTo>
                  <a:pt x="10" y="2"/>
                  <a:pt x="11" y="4"/>
                  <a:pt x="11" y="6"/>
                </a:cubicBezTo>
                <a:close/>
                <a:moveTo>
                  <a:pt x="7" y="6"/>
                </a:moveTo>
                <a:cubicBezTo>
                  <a:pt x="7" y="4"/>
                  <a:pt x="7" y="4"/>
                  <a:pt x="7" y="3"/>
                </a:cubicBezTo>
                <a:cubicBezTo>
                  <a:pt x="7" y="3"/>
                  <a:pt x="6" y="2"/>
                  <a:pt x="6" y="2"/>
                </a:cubicBezTo>
                <a:cubicBezTo>
                  <a:pt x="5" y="2"/>
                  <a:pt x="4" y="3"/>
                  <a:pt x="4" y="3"/>
                </a:cubicBezTo>
                <a:cubicBezTo>
                  <a:pt x="4" y="4"/>
                  <a:pt x="4" y="4"/>
                  <a:pt x="4" y="6"/>
                </a:cubicBezTo>
                <a:cubicBezTo>
                  <a:pt x="4" y="7"/>
                  <a:pt x="4" y="8"/>
                  <a:pt x="4" y="8"/>
                </a:cubicBezTo>
                <a:cubicBezTo>
                  <a:pt x="4" y="9"/>
                  <a:pt x="5" y="9"/>
                  <a:pt x="6" y="9"/>
                </a:cubicBezTo>
                <a:cubicBezTo>
                  <a:pt x="6" y="9"/>
                  <a:pt x="7" y="9"/>
                  <a:pt x="7" y="8"/>
                </a:cubicBezTo>
                <a:cubicBezTo>
                  <a:pt x="7" y="8"/>
                  <a:pt x="7" y="7"/>
                  <a:pt x="7" y="6"/>
                </a:cubicBezTo>
                <a:close/>
                <a:moveTo>
                  <a:pt x="20" y="0"/>
                </a:moveTo>
                <a:cubicBezTo>
                  <a:pt x="11" y="18"/>
                  <a:pt x="11" y="18"/>
                  <a:pt x="1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17" y="0"/>
                  <a:pt x="17" y="0"/>
                  <a:pt x="17" y="0"/>
                </a:cubicBezTo>
                <a:lnTo>
                  <a:pt x="20" y="0"/>
                </a:lnTo>
                <a:close/>
                <a:moveTo>
                  <a:pt x="27" y="12"/>
                </a:moveTo>
                <a:cubicBezTo>
                  <a:pt x="27" y="14"/>
                  <a:pt x="27" y="16"/>
                  <a:pt x="26" y="17"/>
                </a:cubicBezTo>
                <a:cubicBezTo>
                  <a:pt x="25" y="18"/>
                  <a:pt x="24" y="18"/>
                  <a:pt x="22" y="18"/>
                </a:cubicBezTo>
                <a:cubicBezTo>
                  <a:pt x="20" y="18"/>
                  <a:pt x="19" y="18"/>
                  <a:pt x="18" y="17"/>
                </a:cubicBezTo>
                <a:cubicBezTo>
                  <a:pt x="17" y="16"/>
                  <a:pt x="17" y="14"/>
                  <a:pt x="17" y="12"/>
                </a:cubicBezTo>
                <a:cubicBezTo>
                  <a:pt x="17" y="11"/>
                  <a:pt x="17" y="9"/>
                  <a:pt x="18" y="8"/>
                </a:cubicBezTo>
                <a:cubicBezTo>
                  <a:pt x="19" y="7"/>
                  <a:pt x="20" y="7"/>
                  <a:pt x="22" y="7"/>
                </a:cubicBezTo>
                <a:cubicBezTo>
                  <a:pt x="24" y="7"/>
                  <a:pt x="25" y="7"/>
                  <a:pt x="26" y="8"/>
                </a:cubicBezTo>
                <a:cubicBezTo>
                  <a:pt x="27" y="9"/>
                  <a:pt x="27" y="11"/>
                  <a:pt x="27" y="12"/>
                </a:cubicBezTo>
                <a:close/>
                <a:moveTo>
                  <a:pt x="24" y="12"/>
                </a:moveTo>
                <a:cubicBezTo>
                  <a:pt x="24" y="11"/>
                  <a:pt x="24" y="10"/>
                  <a:pt x="24" y="10"/>
                </a:cubicBezTo>
                <a:cubicBezTo>
                  <a:pt x="23" y="9"/>
                  <a:pt x="23" y="9"/>
                  <a:pt x="22" y="9"/>
                </a:cubicBezTo>
                <a:cubicBezTo>
                  <a:pt x="21" y="9"/>
                  <a:pt x="21" y="9"/>
                  <a:pt x="21" y="10"/>
                </a:cubicBezTo>
                <a:cubicBezTo>
                  <a:pt x="20" y="10"/>
                  <a:pt x="20" y="11"/>
                  <a:pt x="20" y="12"/>
                </a:cubicBezTo>
                <a:cubicBezTo>
                  <a:pt x="20" y="14"/>
                  <a:pt x="20" y="15"/>
                  <a:pt x="21" y="15"/>
                </a:cubicBezTo>
                <a:cubicBezTo>
                  <a:pt x="21" y="15"/>
                  <a:pt x="21" y="16"/>
                  <a:pt x="22" y="16"/>
                </a:cubicBezTo>
                <a:cubicBezTo>
                  <a:pt x="23" y="16"/>
                  <a:pt x="23" y="15"/>
                  <a:pt x="24" y="15"/>
                </a:cubicBezTo>
                <a:cubicBezTo>
                  <a:pt x="24" y="15"/>
                  <a:pt x="24" y="14"/>
                  <a:pt x="24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8" name="Freeform 100"/>
          <p:cNvSpPr>
            <a:spLocks noChangeArrowheads="1"/>
          </p:cNvSpPr>
          <p:nvPr/>
        </p:nvSpPr>
        <p:spPr bwMode="auto">
          <a:xfrm>
            <a:off x="6700838" y="917575"/>
            <a:ext cx="566737" cy="677863"/>
          </a:xfrm>
          <a:custGeom>
            <a:avLst/>
            <a:gdLst>
              <a:gd name="T0" fmla="*/ 0 w 110"/>
              <a:gd name="T1" fmla="*/ 2147483646 h 114"/>
              <a:gd name="T2" fmla="*/ 2147483646 w 110"/>
              <a:gd name="T3" fmla="*/ 0 h 114"/>
              <a:gd name="T4" fmla="*/ 2147483646 w 110"/>
              <a:gd name="T5" fmla="*/ 2147483646 h 114"/>
              <a:gd name="T6" fmla="*/ 2147483646 w 110"/>
              <a:gd name="T7" fmla="*/ 2147483646 h 114"/>
              <a:gd name="T8" fmla="*/ 0 w 110"/>
              <a:gd name="T9" fmla="*/ 2147483646 h 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"/>
              <a:gd name="T16" fmla="*/ 0 h 114"/>
              <a:gd name="T17" fmla="*/ 110 w 110"/>
              <a:gd name="T18" fmla="*/ 114 h 1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" h="114">
                <a:moveTo>
                  <a:pt x="0" y="4"/>
                </a:moveTo>
                <a:cubicBezTo>
                  <a:pt x="0" y="3"/>
                  <a:pt x="1" y="1"/>
                  <a:pt x="2" y="0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0" y="114"/>
                  <a:pt x="110" y="114"/>
                  <a:pt x="110" y="114"/>
                </a:cubicBezTo>
                <a:lnTo>
                  <a:pt x="0" y="4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69" name="Freeform 101"/>
          <p:cNvSpPr>
            <a:spLocks noChangeArrowheads="1"/>
          </p:cNvSpPr>
          <p:nvPr/>
        </p:nvSpPr>
        <p:spPr bwMode="auto">
          <a:xfrm>
            <a:off x="6689725" y="1624013"/>
            <a:ext cx="577850" cy="712787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0" name="Freeform 102"/>
          <p:cNvSpPr>
            <a:spLocks noChangeArrowheads="1"/>
          </p:cNvSpPr>
          <p:nvPr/>
        </p:nvSpPr>
        <p:spPr bwMode="auto">
          <a:xfrm>
            <a:off x="6689725" y="3400425"/>
            <a:ext cx="104775" cy="120650"/>
          </a:xfrm>
          <a:custGeom>
            <a:avLst/>
            <a:gdLst>
              <a:gd name="T0" fmla="*/ 0 w 121"/>
              <a:gd name="T1" fmla="*/ 2147483646 h 121"/>
              <a:gd name="T2" fmla="*/ 0 w 121"/>
              <a:gd name="T3" fmla="*/ 0 h 121"/>
              <a:gd name="T4" fmla="*/ 2147483646 w 121"/>
              <a:gd name="T5" fmla="*/ 2147483646 h 121"/>
              <a:gd name="T6" fmla="*/ 2147483646 w 121"/>
              <a:gd name="T7" fmla="*/ 2147483646 h 121"/>
              <a:gd name="T8" fmla="*/ 0 w 121"/>
              <a:gd name="T9" fmla="*/ 2147483646 h 1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1"/>
              <a:gd name="T16" fmla="*/ 0 h 121"/>
              <a:gd name="T17" fmla="*/ 121 w 121"/>
              <a:gd name="T18" fmla="*/ 121 h 1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1" h="121">
                <a:moveTo>
                  <a:pt x="0" y="42"/>
                </a:moveTo>
                <a:lnTo>
                  <a:pt x="0" y="0"/>
                </a:lnTo>
                <a:lnTo>
                  <a:pt x="121" y="121"/>
                </a:lnTo>
                <a:lnTo>
                  <a:pt x="79" y="12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1" name="Freeform 103"/>
          <p:cNvSpPr>
            <a:spLocks noChangeArrowheads="1"/>
          </p:cNvSpPr>
          <p:nvPr/>
        </p:nvSpPr>
        <p:spPr bwMode="auto">
          <a:xfrm>
            <a:off x="6689725" y="965200"/>
            <a:ext cx="577850" cy="706438"/>
          </a:xfrm>
          <a:custGeom>
            <a:avLst/>
            <a:gdLst>
              <a:gd name="T0" fmla="*/ 0 w 112"/>
              <a:gd name="T1" fmla="*/ 2147483646 h 119"/>
              <a:gd name="T2" fmla="*/ 0 w 112"/>
              <a:gd name="T3" fmla="*/ 2147483646 h 119"/>
              <a:gd name="T4" fmla="*/ 0 w 112"/>
              <a:gd name="T5" fmla="*/ 0 h 119"/>
              <a:gd name="T6" fmla="*/ 2147483646 w 112"/>
              <a:gd name="T7" fmla="*/ 2147483646 h 119"/>
              <a:gd name="T8" fmla="*/ 2147483646 w 112"/>
              <a:gd name="T9" fmla="*/ 2147483646 h 119"/>
              <a:gd name="T10" fmla="*/ 0 w 112"/>
              <a:gd name="T11" fmla="*/ 2147483646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2"/>
              <a:gd name="T19" fmla="*/ 0 h 119"/>
              <a:gd name="T20" fmla="*/ 112 w 112"/>
              <a:gd name="T21" fmla="*/ 119 h 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2" h="119">
                <a:moveTo>
                  <a:pt x="0" y="7"/>
                </a:move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119"/>
                  <a:pt x="112" y="119"/>
                  <a:pt x="112" y="119"/>
                </a:cubicBezTo>
                <a:lnTo>
                  <a:pt x="0" y="7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2" name="Freeform 104"/>
          <p:cNvSpPr>
            <a:spLocks noChangeArrowheads="1"/>
          </p:cNvSpPr>
          <p:nvPr/>
        </p:nvSpPr>
        <p:spPr bwMode="auto">
          <a:xfrm>
            <a:off x="6689725" y="1035050"/>
            <a:ext cx="577850" cy="708025"/>
          </a:xfrm>
          <a:custGeom>
            <a:avLst/>
            <a:gdLst>
              <a:gd name="T0" fmla="*/ 0 w 676"/>
              <a:gd name="T1" fmla="*/ 2147483646 h 718"/>
              <a:gd name="T2" fmla="*/ 0 w 676"/>
              <a:gd name="T3" fmla="*/ 0 h 718"/>
              <a:gd name="T4" fmla="*/ 2147483646 w 676"/>
              <a:gd name="T5" fmla="*/ 2147483646 h 718"/>
              <a:gd name="T6" fmla="*/ 2147483646 w 676"/>
              <a:gd name="T7" fmla="*/ 2147483646 h 718"/>
              <a:gd name="T8" fmla="*/ 0 w 676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8"/>
              <a:gd name="T17" fmla="*/ 676 w 676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5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3" name="Freeform 105"/>
          <p:cNvSpPr>
            <a:spLocks noChangeArrowheads="1"/>
          </p:cNvSpPr>
          <p:nvPr/>
        </p:nvSpPr>
        <p:spPr bwMode="auto">
          <a:xfrm>
            <a:off x="6689725" y="1108075"/>
            <a:ext cx="577850" cy="712788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4" name="Freeform 106"/>
          <p:cNvSpPr>
            <a:spLocks noChangeArrowheads="1"/>
          </p:cNvSpPr>
          <p:nvPr/>
        </p:nvSpPr>
        <p:spPr bwMode="auto">
          <a:xfrm>
            <a:off x="6689725" y="1552575"/>
            <a:ext cx="577850" cy="708025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5" name="Freeform 107"/>
          <p:cNvSpPr>
            <a:spLocks noChangeArrowheads="1"/>
          </p:cNvSpPr>
          <p:nvPr/>
        </p:nvSpPr>
        <p:spPr bwMode="auto">
          <a:xfrm>
            <a:off x="6689725" y="1481138"/>
            <a:ext cx="577850" cy="708025"/>
          </a:xfrm>
          <a:custGeom>
            <a:avLst/>
            <a:gdLst>
              <a:gd name="T0" fmla="*/ 0 w 676"/>
              <a:gd name="T1" fmla="*/ 2147483646 h 718"/>
              <a:gd name="T2" fmla="*/ 0 w 676"/>
              <a:gd name="T3" fmla="*/ 0 h 718"/>
              <a:gd name="T4" fmla="*/ 2147483646 w 676"/>
              <a:gd name="T5" fmla="*/ 2147483646 h 718"/>
              <a:gd name="T6" fmla="*/ 2147483646 w 676"/>
              <a:gd name="T7" fmla="*/ 2147483646 h 718"/>
              <a:gd name="T8" fmla="*/ 0 w 676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8"/>
              <a:gd name="T17" fmla="*/ 676 w 676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6" name="Freeform 108"/>
          <p:cNvSpPr>
            <a:spLocks noChangeArrowheads="1"/>
          </p:cNvSpPr>
          <p:nvPr/>
        </p:nvSpPr>
        <p:spPr bwMode="auto">
          <a:xfrm>
            <a:off x="6689725" y="1333500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7" name="Freeform 109"/>
          <p:cNvSpPr>
            <a:spLocks noChangeArrowheads="1"/>
          </p:cNvSpPr>
          <p:nvPr/>
        </p:nvSpPr>
        <p:spPr bwMode="auto">
          <a:xfrm>
            <a:off x="6689725" y="1404938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8" name="Freeform 110"/>
          <p:cNvSpPr>
            <a:spLocks noChangeArrowheads="1"/>
          </p:cNvSpPr>
          <p:nvPr/>
        </p:nvSpPr>
        <p:spPr bwMode="auto">
          <a:xfrm>
            <a:off x="6689725" y="1184275"/>
            <a:ext cx="577850" cy="708025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79" name="Freeform 111"/>
          <p:cNvSpPr>
            <a:spLocks noChangeArrowheads="1"/>
          </p:cNvSpPr>
          <p:nvPr/>
        </p:nvSpPr>
        <p:spPr bwMode="auto">
          <a:xfrm>
            <a:off x="6889750" y="869950"/>
            <a:ext cx="376238" cy="434975"/>
          </a:xfrm>
          <a:custGeom>
            <a:avLst/>
            <a:gdLst>
              <a:gd name="T0" fmla="*/ 0 w 441"/>
              <a:gd name="T1" fmla="*/ 0 h 440"/>
              <a:gd name="T2" fmla="*/ 2147483646 w 441"/>
              <a:gd name="T3" fmla="*/ 0 h 440"/>
              <a:gd name="T4" fmla="*/ 2147483646 w 441"/>
              <a:gd name="T5" fmla="*/ 2147483646 h 440"/>
              <a:gd name="T6" fmla="*/ 2147483646 w 441"/>
              <a:gd name="T7" fmla="*/ 2147483646 h 440"/>
              <a:gd name="T8" fmla="*/ 2147483646 w 441"/>
              <a:gd name="T9" fmla="*/ 2147483646 h 440"/>
              <a:gd name="T10" fmla="*/ 0 w 441"/>
              <a:gd name="T11" fmla="*/ 0 h 4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1"/>
              <a:gd name="T19" fmla="*/ 0 h 440"/>
              <a:gd name="T20" fmla="*/ 441 w 441"/>
              <a:gd name="T21" fmla="*/ 440 h 4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1" h="440">
                <a:moveTo>
                  <a:pt x="0" y="0"/>
                </a:moveTo>
                <a:lnTo>
                  <a:pt x="43" y="0"/>
                </a:lnTo>
                <a:lnTo>
                  <a:pt x="441" y="397"/>
                </a:lnTo>
                <a:lnTo>
                  <a:pt x="441" y="428"/>
                </a:lnTo>
                <a:lnTo>
                  <a:pt x="441" y="440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0" name="Freeform 112"/>
          <p:cNvSpPr>
            <a:spLocks noChangeArrowheads="1"/>
          </p:cNvSpPr>
          <p:nvPr/>
        </p:nvSpPr>
        <p:spPr bwMode="auto">
          <a:xfrm>
            <a:off x="7081838" y="869950"/>
            <a:ext cx="184150" cy="209550"/>
          </a:xfrm>
          <a:custGeom>
            <a:avLst/>
            <a:gdLst>
              <a:gd name="T0" fmla="*/ 0 w 217"/>
              <a:gd name="T1" fmla="*/ 0 h 211"/>
              <a:gd name="T2" fmla="*/ 2147483646 w 217"/>
              <a:gd name="T3" fmla="*/ 0 h 211"/>
              <a:gd name="T4" fmla="*/ 2147483646 w 217"/>
              <a:gd name="T5" fmla="*/ 2147483646 h 211"/>
              <a:gd name="T6" fmla="*/ 2147483646 w 217"/>
              <a:gd name="T7" fmla="*/ 2147483646 h 211"/>
              <a:gd name="T8" fmla="*/ 0 w 217"/>
              <a:gd name="T9" fmla="*/ 0 h 2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7"/>
              <a:gd name="T16" fmla="*/ 0 h 211"/>
              <a:gd name="T17" fmla="*/ 217 w 217"/>
              <a:gd name="T18" fmla="*/ 211 h 2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7" h="211">
                <a:moveTo>
                  <a:pt x="0" y="0"/>
                </a:moveTo>
                <a:lnTo>
                  <a:pt x="42" y="0"/>
                </a:lnTo>
                <a:lnTo>
                  <a:pt x="217" y="168"/>
                </a:lnTo>
                <a:lnTo>
                  <a:pt x="217" y="21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1" name="Freeform 113"/>
          <p:cNvSpPr>
            <a:spLocks noChangeArrowheads="1"/>
          </p:cNvSpPr>
          <p:nvPr/>
        </p:nvSpPr>
        <p:spPr bwMode="auto">
          <a:xfrm>
            <a:off x="7148513" y="869950"/>
            <a:ext cx="119062" cy="136525"/>
          </a:xfrm>
          <a:custGeom>
            <a:avLst/>
            <a:gdLst>
              <a:gd name="T0" fmla="*/ 0 w 139"/>
              <a:gd name="T1" fmla="*/ 0 h 138"/>
              <a:gd name="T2" fmla="*/ 2147483646 w 139"/>
              <a:gd name="T3" fmla="*/ 0 h 138"/>
              <a:gd name="T4" fmla="*/ 2147483646 w 139"/>
              <a:gd name="T5" fmla="*/ 0 h 138"/>
              <a:gd name="T6" fmla="*/ 2147483646 w 139"/>
              <a:gd name="T7" fmla="*/ 2147483646 h 138"/>
              <a:gd name="T8" fmla="*/ 2147483646 w 139"/>
              <a:gd name="T9" fmla="*/ 2147483646 h 138"/>
              <a:gd name="T10" fmla="*/ 2147483646 w 139"/>
              <a:gd name="T11" fmla="*/ 2147483646 h 138"/>
              <a:gd name="T12" fmla="*/ 0 w 139"/>
              <a:gd name="T13" fmla="*/ 0 h 1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138"/>
              <a:gd name="T23" fmla="*/ 139 w 139"/>
              <a:gd name="T24" fmla="*/ 138 h 1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138">
                <a:moveTo>
                  <a:pt x="0" y="0"/>
                </a:moveTo>
                <a:lnTo>
                  <a:pt x="6" y="0"/>
                </a:lnTo>
                <a:lnTo>
                  <a:pt x="42" y="0"/>
                </a:lnTo>
                <a:lnTo>
                  <a:pt x="139" y="96"/>
                </a:lnTo>
                <a:lnTo>
                  <a:pt x="139" y="126"/>
                </a:lnTo>
                <a:lnTo>
                  <a:pt x="139" y="138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2" name="Freeform 114"/>
          <p:cNvSpPr>
            <a:spLocks noChangeArrowheads="1"/>
          </p:cNvSpPr>
          <p:nvPr/>
        </p:nvSpPr>
        <p:spPr bwMode="auto">
          <a:xfrm>
            <a:off x="6689725" y="2663825"/>
            <a:ext cx="577850" cy="708025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2147483646 w 676"/>
              <a:gd name="T9" fmla="*/ 2147483646 h 717"/>
              <a:gd name="T10" fmla="*/ 0 w 676"/>
              <a:gd name="T11" fmla="*/ 2147483646 h 7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76"/>
              <a:gd name="T19" fmla="*/ 0 h 717"/>
              <a:gd name="T20" fmla="*/ 676 w 676"/>
              <a:gd name="T21" fmla="*/ 717 h 7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1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3" name="Freeform 115"/>
          <p:cNvSpPr>
            <a:spLocks noChangeArrowheads="1"/>
          </p:cNvSpPr>
          <p:nvPr/>
        </p:nvSpPr>
        <p:spPr bwMode="auto">
          <a:xfrm>
            <a:off x="6689725" y="2516188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2147483646 w 676"/>
              <a:gd name="T9" fmla="*/ 2147483646 h 717"/>
              <a:gd name="T10" fmla="*/ 0 w 676"/>
              <a:gd name="T11" fmla="*/ 2147483646 h 7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76"/>
              <a:gd name="T19" fmla="*/ 0 h 717"/>
              <a:gd name="T20" fmla="*/ 676 w 676"/>
              <a:gd name="T21" fmla="*/ 717 h 7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687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4" name="Freeform 116"/>
          <p:cNvSpPr>
            <a:spLocks noChangeArrowheads="1"/>
          </p:cNvSpPr>
          <p:nvPr/>
        </p:nvSpPr>
        <p:spPr bwMode="auto">
          <a:xfrm>
            <a:off x="7019925" y="869950"/>
            <a:ext cx="246063" cy="285750"/>
          </a:xfrm>
          <a:custGeom>
            <a:avLst/>
            <a:gdLst>
              <a:gd name="T0" fmla="*/ 0 w 290"/>
              <a:gd name="T1" fmla="*/ 0 h 289"/>
              <a:gd name="T2" fmla="*/ 2147483646 w 290"/>
              <a:gd name="T3" fmla="*/ 0 h 289"/>
              <a:gd name="T4" fmla="*/ 2147483646 w 290"/>
              <a:gd name="T5" fmla="*/ 2147483646 h 289"/>
              <a:gd name="T6" fmla="*/ 2147483646 w 290"/>
              <a:gd name="T7" fmla="*/ 2147483646 h 289"/>
              <a:gd name="T8" fmla="*/ 0 w 290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0"/>
              <a:gd name="T16" fmla="*/ 0 h 289"/>
              <a:gd name="T17" fmla="*/ 290 w 290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0" h="289">
                <a:moveTo>
                  <a:pt x="0" y="0"/>
                </a:moveTo>
                <a:lnTo>
                  <a:pt x="42" y="0"/>
                </a:lnTo>
                <a:lnTo>
                  <a:pt x="290" y="247"/>
                </a:lnTo>
                <a:lnTo>
                  <a:pt x="290" y="289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5" name="Freeform 117"/>
          <p:cNvSpPr>
            <a:spLocks noChangeArrowheads="1"/>
          </p:cNvSpPr>
          <p:nvPr/>
        </p:nvSpPr>
        <p:spPr bwMode="auto">
          <a:xfrm>
            <a:off x="6767513" y="869950"/>
            <a:ext cx="500062" cy="582613"/>
          </a:xfrm>
          <a:custGeom>
            <a:avLst/>
            <a:gdLst>
              <a:gd name="T0" fmla="*/ 0 w 97"/>
              <a:gd name="T1" fmla="*/ 2147483646 h 98"/>
              <a:gd name="T2" fmla="*/ 2147483646 w 97"/>
              <a:gd name="T3" fmla="*/ 0 h 98"/>
              <a:gd name="T4" fmla="*/ 2147483646 w 97"/>
              <a:gd name="T5" fmla="*/ 2147483646 h 98"/>
              <a:gd name="T6" fmla="*/ 2147483646 w 97"/>
              <a:gd name="T7" fmla="*/ 2147483646 h 98"/>
              <a:gd name="T8" fmla="*/ 0 w 97"/>
              <a:gd name="T9" fmla="*/ 2147483646 h 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98"/>
              <a:gd name="T17" fmla="*/ 97 w 97"/>
              <a:gd name="T18" fmla="*/ 98 h 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98">
                <a:moveTo>
                  <a:pt x="0" y="1"/>
                </a:moveTo>
                <a:cubicBezTo>
                  <a:pt x="2" y="0"/>
                  <a:pt x="4" y="0"/>
                  <a:pt x="6" y="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8"/>
                  <a:pt x="97" y="98"/>
                  <a:pt x="97" y="98"/>
                </a:cubicBezTo>
                <a:lnTo>
                  <a:pt x="0" y="1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6" name="Freeform 118"/>
          <p:cNvSpPr>
            <a:spLocks noChangeArrowheads="1"/>
          </p:cNvSpPr>
          <p:nvPr/>
        </p:nvSpPr>
        <p:spPr bwMode="auto">
          <a:xfrm>
            <a:off x="6727825" y="882650"/>
            <a:ext cx="539750" cy="641350"/>
          </a:xfrm>
          <a:custGeom>
            <a:avLst/>
            <a:gdLst>
              <a:gd name="T0" fmla="*/ 0 w 105"/>
              <a:gd name="T1" fmla="*/ 2147483646 h 108"/>
              <a:gd name="T2" fmla="*/ 2147483646 w 105"/>
              <a:gd name="T3" fmla="*/ 0 h 108"/>
              <a:gd name="T4" fmla="*/ 2147483646 w 105"/>
              <a:gd name="T5" fmla="*/ 2147483646 h 108"/>
              <a:gd name="T6" fmla="*/ 2147483646 w 105"/>
              <a:gd name="T7" fmla="*/ 2147483646 h 108"/>
              <a:gd name="T8" fmla="*/ 0 w 105"/>
              <a:gd name="T9" fmla="*/ 2147483646 h 1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108"/>
              <a:gd name="T17" fmla="*/ 105 w 105"/>
              <a:gd name="T18" fmla="*/ 108 h 1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108">
                <a:moveTo>
                  <a:pt x="0" y="3"/>
                </a:moveTo>
                <a:cubicBezTo>
                  <a:pt x="1" y="2"/>
                  <a:pt x="3" y="1"/>
                  <a:pt x="4" y="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8"/>
                  <a:pt x="105" y="108"/>
                  <a:pt x="105" y="108"/>
                </a:cubicBezTo>
                <a:lnTo>
                  <a:pt x="0" y="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7" name="Freeform 119"/>
          <p:cNvSpPr>
            <a:spLocks noChangeArrowheads="1"/>
          </p:cNvSpPr>
          <p:nvPr/>
        </p:nvSpPr>
        <p:spPr bwMode="auto">
          <a:xfrm>
            <a:off x="6824663" y="869950"/>
            <a:ext cx="442912" cy="504825"/>
          </a:xfrm>
          <a:custGeom>
            <a:avLst/>
            <a:gdLst>
              <a:gd name="T0" fmla="*/ 0 w 519"/>
              <a:gd name="T1" fmla="*/ 0 h 512"/>
              <a:gd name="T2" fmla="*/ 2147483646 w 519"/>
              <a:gd name="T3" fmla="*/ 0 h 512"/>
              <a:gd name="T4" fmla="*/ 2147483646 w 519"/>
              <a:gd name="T5" fmla="*/ 2147483646 h 512"/>
              <a:gd name="T6" fmla="*/ 2147483646 w 519"/>
              <a:gd name="T7" fmla="*/ 2147483646 h 512"/>
              <a:gd name="T8" fmla="*/ 0 w 519"/>
              <a:gd name="T9" fmla="*/ 0 h 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512"/>
              <a:gd name="T17" fmla="*/ 519 w 519"/>
              <a:gd name="T18" fmla="*/ 512 h 5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512">
                <a:moveTo>
                  <a:pt x="0" y="0"/>
                </a:moveTo>
                <a:lnTo>
                  <a:pt x="48" y="0"/>
                </a:lnTo>
                <a:lnTo>
                  <a:pt x="519" y="470"/>
                </a:lnTo>
                <a:lnTo>
                  <a:pt x="519" y="512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8" name="Freeform 120"/>
          <p:cNvSpPr>
            <a:spLocks noChangeArrowheads="1"/>
          </p:cNvSpPr>
          <p:nvPr/>
        </p:nvSpPr>
        <p:spPr bwMode="auto">
          <a:xfrm>
            <a:off x="6953250" y="869950"/>
            <a:ext cx="314325" cy="355600"/>
          </a:xfrm>
          <a:custGeom>
            <a:avLst/>
            <a:gdLst>
              <a:gd name="T0" fmla="*/ 0 w 368"/>
              <a:gd name="T1" fmla="*/ 0 h 361"/>
              <a:gd name="T2" fmla="*/ 2147483646 w 368"/>
              <a:gd name="T3" fmla="*/ 0 h 361"/>
              <a:gd name="T4" fmla="*/ 2147483646 w 368"/>
              <a:gd name="T5" fmla="*/ 2147483646 h 361"/>
              <a:gd name="T6" fmla="*/ 2147483646 w 368"/>
              <a:gd name="T7" fmla="*/ 2147483646 h 361"/>
              <a:gd name="T8" fmla="*/ 0 w 368"/>
              <a:gd name="T9" fmla="*/ 0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8"/>
              <a:gd name="T16" fmla="*/ 0 h 361"/>
              <a:gd name="T17" fmla="*/ 368 w 368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8" h="361">
                <a:moveTo>
                  <a:pt x="0" y="0"/>
                </a:moveTo>
                <a:lnTo>
                  <a:pt x="42" y="0"/>
                </a:lnTo>
                <a:lnTo>
                  <a:pt x="368" y="319"/>
                </a:lnTo>
                <a:lnTo>
                  <a:pt x="368" y="36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89" name="Freeform 121"/>
          <p:cNvSpPr>
            <a:spLocks noChangeArrowheads="1"/>
          </p:cNvSpPr>
          <p:nvPr/>
        </p:nvSpPr>
        <p:spPr bwMode="auto">
          <a:xfrm>
            <a:off x="6689725" y="1255713"/>
            <a:ext cx="577850" cy="714375"/>
          </a:xfrm>
          <a:custGeom>
            <a:avLst/>
            <a:gdLst>
              <a:gd name="T0" fmla="*/ 0 w 676"/>
              <a:gd name="T1" fmla="*/ 2147483646 h 724"/>
              <a:gd name="T2" fmla="*/ 0 w 676"/>
              <a:gd name="T3" fmla="*/ 0 h 724"/>
              <a:gd name="T4" fmla="*/ 2147483646 w 676"/>
              <a:gd name="T5" fmla="*/ 2147483646 h 724"/>
              <a:gd name="T6" fmla="*/ 2147483646 w 676"/>
              <a:gd name="T7" fmla="*/ 2147483646 h 724"/>
              <a:gd name="T8" fmla="*/ 0 w 676"/>
              <a:gd name="T9" fmla="*/ 2147483646 h 7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4"/>
              <a:gd name="T17" fmla="*/ 676 w 676"/>
              <a:gd name="T18" fmla="*/ 724 h 7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4">
                <a:moveTo>
                  <a:pt x="0" y="43"/>
                </a:moveTo>
                <a:lnTo>
                  <a:pt x="0" y="0"/>
                </a:lnTo>
                <a:lnTo>
                  <a:pt x="676" y="675"/>
                </a:lnTo>
                <a:lnTo>
                  <a:pt x="676" y="724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0" name="Freeform 122"/>
          <p:cNvSpPr>
            <a:spLocks noChangeArrowheads="1"/>
          </p:cNvSpPr>
          <p:nvPr/>
        </p:nvSpPr>
        <p:spPr bwMode="auto">
          <a:xfrm>
            <a:off x="6689725" y="3033713"/>
            <a:ext cx="422275" cy="487362"/>
          </a:xfrm>
          <a:custGeom>
            <a:avLst/>
            <a:gdLst>
              <a:gd name="T0" fmla="*/ 0 w 495"/>
              <a:gd name="T1" fmla="*/ 2147483646 h 494"/>
              <a:gd name="T2" fmla="*/ 0 w 495"/>
              <a:gd name="T3" fmla="*/ 0 h 494"/>
              <a:gd name="T4" fmla="*/ 2147483646 w 495"/>
              <a:gd name="T5" fmla="*/ 2147483646 h 494"/>
              <a:gd name="T6" fmla="*/ 2147483646 w 495"/>
              <a:gd name="T7" fmla="*/ 2147483646 h 494"/>
              <a:gd name="T8" fmla="*/ 0 w 495"/>
              <a:gd name="T9" fmla="*/ 2147483646 h 4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5"/>
              <a:gd name="T16" fmla="*/ 0 h 494"/>
              <a:gd name="T17" fmla="*/ 495 w 495"/>
              <a:gd name="T18" fmla="*/ 494 h 4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5" h="494">
                <a:moveTo>
                  <a:pt x="0" y="42"/>
                </a:moveTo>
                <a:lnTo>
                  <a:pt x="0" y="0"/>
                </a:lnTo>
                <a:lnTo>
                  <a:pt x="495" y="494"/>
                </a:lnTo>
                <a:lnTo>
                  <a:pt x="453" y="49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1" name="Freeform 123"/>
          <p:cNvSpPr>
            <a:spLocks noChangeArrowheads="1"/>
          </p:cNvSpPr>
          <p:nvPr/>
        </p:nvSpPr>
        <p:spPr bwMode="auto">
          <a:xfrm>
            <a:off x="6689725" y="2955925"/>
            <a:ext cx="484188" cy="565150"/>
          </a:xfrm>
          <a:custGeom>
            <a:avLst/>
            <a:gdLst>
              <a:gd name="T0" fmla="*/ 0 w 567"/>
              <a:gd name="T1" fmla="*/ 2147483646 h 573"/>
              <a:gd name="T2" fmla="*/ 0 w 567"/>
              <a:gd name="T3" fmla="*/ 0 h 573"/>
              <a:gd name="T4" fmla="*/ 2147483646 w 567"/>
              <a:gd name="T5" fmla="*/ 2147483646 h 573"/>
              <a:gd name="T6" fmla="*/ 2147483646 w 567"/>
              <a:gd name="T7" fmla="*/ 2147483646 h 573"/>
              <a:gd name="T8" fmla="*/ 0 w 567"/>
              <a:gd name="T9" fmla="*/ 2147483646 h 5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7"/>
              <a:gd name="T16" fmla="*/ 0 h 573"/>
              <a:gd name="T17" fmla="*/ 567 w 567"/>
              <a:gd name="T18" fmla="*/ 573 h 5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7" h="573">
                <a:moveTo>
                  <a:pt x="0" y="42"/>
                </a:moveTo>
                <a:lnTo>
                  <a:pt x="0" y="0"/>
                </a:lnTo>
                <a:lnTo>
                  <a:pt x="567" y="573"/>
                </a:lnTo>
                <a:lnTo>
                  <a:pt x="525" y="57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2" name="Freeform 124"/>
          <p:cNvSpPr>
            <a:spLocks noChangeArrowheads="1"/>
          </p:cNvSpPr>
          <p:nvPr/>
        </p:nvSpPr>
        <p:spPr bwMode="auto">
          <a:xfrm>
            <a:off x="6689725" y="2884488"/>
            <a:ext cx="550863" cy="635000"/>
          </a:xfrm>
          <a:custGeom>
            <a:avLst/>
            <a:gdLst>
              <a:gd name="T0" fmla="*/ 0 w 645"/>
              <a:gd name="T1" fmla="*/ 2147483646 h 645"/>
              <a:gd name="T2" fmla="*/ 0 w 645"/>
              <a:gd name="T3" fmla="*/ 0 h 645"/>
              <a:gd name="T4" fmla="*/ 2147483646 w 645"/>
              <a:gd name="T5" fmla="*/ 2147483646 h 645"/>
              <a:gd name="T6" fmla="*/ 2147483646 w 645"/>
              <a:gd name="T7" fmla="*/ 2147483646 h 645"/>
              <a:gd name="T8" fmla="*/ 0 w 645"/>
              <a:gd name="T9" fmla="*/ 2147483646 h 6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5"/>
              <a:gd name="T16" fmla="*/ 0 h 645"/>
              <a:gd name="T17" fmla="*/ 645 w 645"/>
              <a:gd name="T18" fmla="*/ 645 h 6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5" h="645">
                <a:moveTo>
                  <a:pt x="0" y="42"/>
                </a:moveTo>
                <a:lnTo>
                  <a:pt x="0" y="0"/>
                </a:lnTo>
                <a:lnTo>
                  <a:pt x="645" y="645"/>
                </a:lnTo>
                <a:lnTo>
                  <a:pt x="603" y="645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3" name="Freeform 125"/>
          <p:cNvSpPr>
            <a:spLocks noChangeArrowheads="1"/>
          </p:cNvSpPr>
          <p:nvPr/>
        </p:nvSpPr>
        <p:spPr bwMode="auto">
          <a:xfrm>
            <a:off x="6689725" y="2806700"/>
            <a:ext cx="577850" cy="712788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4" name="Freeform 126"/>
          <p:cNvSpPr>
            <a:spLocks noChangeArrowheads="1"/>
          </p:cNvSpPr>
          <p:nvPr/>
        </p:nvSpPr>
        <p:spPr bwMode="auto">
          <a:xfrm>
            <a:off x="6689725" y="2735263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5" name="Freeform 127"/>
          <p:cNvSpPr>
            <a:spLocks noChangeArrowheads="1"/>
          </p:cNvSpPr>
          <p:nvPr/>
        </p:nvSpPr>
        <p:spPr bwMode="auto">
          <a:xfrm>
            <a:off x="6689725" y="3181350"/>
            <a:ext cx="293688" cy="339725"/>
          </a:xfrm>
          <a:custGeom>
            <a:avLst/>
            <a:gdLst>
              <a:gd name="T0" fmla="*/ 0 w 344"/>
              <a:gd name="T1" fmla="*/ 2147483646 h 344"/>
              <a:gd name="T2" fmla="*/ 0 w 344"/>
              <a:gd name="T3" fmla="*/ 2147483646 h 344"/>
              <a:gd name="T4" fmla="*/ 0 w 344"/>
              <a:gd name="T5" fmla="*/ 0 h 344"/>
              <a:gd name="T6" fmla="*/ 2147483646 w 344"/>
              <a:gd name="T7" fmla="*/ 2147483646 h 344"/>
              <a:gd name="T8" fmla="*/ 2147483646 w 344"/>
              <a:gd name="T9" fmla="*/ 2147483646 h 344"/>
              <a:gd name="T10" fmla="*/ 0 w 344"/>
              <a:gd name="T11" fmla="*/ 2147483646 h 3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"/>
              <a:gd name="T19" fmla="*/ 0 h 344"/>
              <a:gd name="T20" fmla="*/ 344 w 344"/>
              <a:gd name="T21" fmla="*/ 344 h 3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" h="344">
                <a:moveTo>
                  <a:pt x="0" y="42"/>
                </a:moveTo>
                <a:lnTo>
                  <a:pt x="0" y="12"/>
                </a:lnTo>
                <a:lnTo>
                  <a:pt x="0" y="0"/>
                </a:lnTo>
                <a:lnTo>
                  <a:pt x="344" y="344"/>
                </a:lnTo>
                <a:lnTo>
                  <a:pt x="302" y="34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6" name="Freeform 128"/>
          <p:cNvSpPr>
            <a:spLocks noChangeArrowheads="1"/>
          </p:cNvSpPr>
          <p:nvPr/>
        </p:nvSpPr>
        <p:spPr bwMode="auto">
          <a:xfrm>
            <a:off x="6689725" y="3252788"/>
            <a:ext cx="231775" cy="268287"/>
          </a:xfrm>
          <a:custGeom>
            <a:avLst/>
            <a:gdLst>
              <a:gd name="T0" fmla="*/ 0 w 272"/>
              <a:gd name="T1" fmla="*/ 2147483646 h 271"/>
              <a:gd name="T2" fmla="*/ 0 w 272"/>
              <a:gd name="T3" fmla="*/ 0 h 271"/>
              <a:gd name="T4" fmla="*/ 2147483646 w 272"/>
              <a:gd name="T5" fmla="*/ 2147483646 h 271"/>
              <a:gd name="T6" fmla="*/ 2147483646 w 272"/>
              <a:gd name="T7" fmla="*/ 2147483646 h 271"/>
              <a:gd name="T8" fmla="*/ 0 w 272"/>
              <a:gd name="T9" fmla="*/ 2147483646 h 2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2"/>
              <a:gd name="T16" fmla="*/ 0 h 271"/>
              <a:gd name="T17" fmla="*/ 272 w 272"/>
              <a:gd name="T18" fmla="*/ 271 h 2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2" h="271">
                <a:moveTo>
                  <a:pt x="0" y="42"/>
                </a:moveTo>
                <a:lnTo>
                  <a:pt x="0" y="0"/>
                </a:lnTo>
                <a:lnTo>
                  <a:pt x="272" y="271"/>
                </a:lnTo>
                <a:lnTo>
                  <a:pt x="223" y="27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7" name="Freeform 129"/>
          <p:cNvSpPr>
            <a:spLocks noChangeArrowheads="1"/>
          </p:cNvSpPr>
          <p:nvPr/>
        </p:nvSpPr>
        <p:spPr bwMode="auto">
          <a:xfrm>
            <a:off x="6689725" y="3324225"/>
            <a:ext cx="165100" cy="196850"/>
          </a:xfrm>
          <a:custGeom>
            <a:avLst/>
            <a:gdLst>
              <a:gd name="T0" fmla="*/ 0 w 193"/>
              <a:gd name="T1" fmla="*/ 2147483646 h 199"/>
              <a:gd name="T2" fmla="*/ 0 w 193"/>
              <a:gd name="T3" fmla="*/ 2147483646 h 199"/>
              <a:gd name="T4" fmla="*/ 0 w 193"/>
              <a:gd name="T5" fmla="*/ 0 h 199"/>
              <a:gd name="T6" fmla="*/ 2147483646 w 193"/>
              <a:gd name="T7" fmla="*/ 2147483646 h 199"/>
              <a:gd name="T8" fmla="*/ 2147483646 w 193"/>
              <a:gd name="T9" fmla="*/ 2147483646 h 199"/>
              <a:gd name="T10" fmla="*/ 0 w 193"/>
              <a:gd name="T11" fmla="*/ 2147483646 h 1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9"/>
              <a:gd name="T20" fmla="*/ 193 w 193"/>
              <a:gd name="T21" fmla="*/ 199 h 1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9">
                <a:moveTo>
                  <a:pt x="0" y="48"/>
                </a:moveTo>
                <a:lnTo>
                  <a:pt x="0" y="42"/>
                </a:lnTo>
                <a:lnTo>
                  <a:pt x="0" y="0"/>
                </a:lnTo>
                <a:lnTo>
                  <a:pt x="193" y="199"/>
                </a:lnTo>
                <a:lnTo>
                  <a:pt x="151" y="199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8" name="Freeform 130"/>
          <p:cNvSpPr>
            <a:spLocks noChangeArrowheads="1"/>
          </p:cNvSpPr>
          <p:nvPr/>
        </p:nvSpPr>
        <p:spPr bwMode="auto">
          <a:xfrm>
            <a:off x="6689725" y="2587625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99" name="Freeform 131"/>
          <p:cNvSpPr>
            <a:spLocks noChangeArrowheads="1"/>
          </p:cNvSpPr>
          <p:nvPr/>
        </p:nvSpPr>
        <p:spPr bwMode="auto">
          <a:xfrm>
            <a:off x="6689725" y="3103563"/>
            <a:ext cx="355600" cy="415925"/>
          </a:xfrm>
          <a:custGeom>
            <a:avLst/>
            <a:gdLst>
              <a:gd name="T0" fmla="*/ 0 w 416"/>
              <a:gd name="T1" fmla="*/ 2147483646 h 422"/>
              <a:gd name="T2" fmla="*/ 0 w 416"/>
              <a:gd name="T3" fmla="*/ 0 h 422"/>
              <a:gd name="T4" fmla="*/ 2147483646 w 416"/>
              <a:gd name="T5" fmla="*/ 2147483646 h 422"/>
              <a:gd name="T6" fmla="*/ 2147483646 w 416"/>
              <a:gd name="T7" fmla="*/ 2147483646 h 422"/>
              <a:gd name="T8" fmla="*/ 0 w 416"/>
              <a:gd name="T9" fmla="*/ 2147483646 h 4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6"/>
              <a:gd name="T16" fmla="*/ 0 h 422"/>
              <a:gd name="T17" fmla="*/ 416 w 416"/>
              <a:gd name="T18" fmla="*/ 422 h 4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6" h="422">
                <a:moveTo>
                  <a:pt x="0" y="42"/>
                </a:moveTo>
                <a:lnTo>
                  <a:pt x="0" y="0"/>
                </a:lnTo>
                <a:lnTo>
                  <a:pt x="416" y="422"/>
                </a:lnTo>
                <a:lnTo>
                  <a:pt x="374" y="422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0" name="Freeform 132"/>
          <p:cNvSpPr>
            <a:spLocks noChangeArrowheads="1"/>
          </p:cNvSpPr>
          <p:nvPr/>
        </p:nvSpPr>
        <p:spPr bwMode="auto">
          <a:xfrm>
            <a:off x="6689725" y="2147888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1" name="Freeform 133"/>
          <p:cNvSpPr>
            <a:spLocks noChangeArrowheads="1"/>
          </p:cNvSpPr>
          <p:nvPr/>
        </p:nvSpPr>
        <p:spPr bwMode="auto">
          <a:xfrm>
            <a:off x="6689725" y="1998663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2" name="Freeform 134"/>
          <p:cNvSpPr>
            <a:spLocks noChangeArrowheads="1"/>
          </p:cNvSpPr>
          <p:nvPr/>
        </p:nvSpPr>
        <p:spPr bwMode="auto">
          <a:xfrm>
            <a:off x="6689725" y="1920875"/>
            <a:ext cx="577850" cy="708025"/>
          </a:xfrm>
          <a:custGeom>
            <a:avLst/>
            <a:gdLst>
              <a:gd name="T0" fmla="*/ 0 w 676"/>
              <a:gd name="T1" fmla="*/ 2147483646 h 718"/>
              <a:gd name="T2" fmla="*/ 0 w 676"/>
              <a:gd name="T3" fmla="*/ 0 h 718"/>
              <a:gd name="T4" fmla="*/ 2147483646 w 676"/>
              <a:gd name="T5" fmla="*/ 2147483646 h 718"/>
              <a:gd name="T6" fmla="*/ 2147483646 w 676"/>
              <a:gd name="T7" fmla="*/ 2147483646 h 718"/>
              <a:gd name="T8" fmla="*/ 0 w 676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8"/>
              <a:gd name="T17" fmla="*/ 676 w 676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3" name="Freeform 135"/>
          <p:cNvSpPr>
            <a:spLocks noChangeArrowheads="1"/>
          </p:cNvSpPr>
          <p:nvPr/>
        </p:nvSpPr>
        <p:spPr bwMode="auto">
          <a:xfrm>
            <a:off x="6689725" y="2438400"/>
            <a:ext cx="577850" cy="712788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4" name="Freeform 136"/>
          <p:cNvSpPr>
            <a:spLocks noChangeArrowheads="1"/>
          </p:cNvSpPr>
          <p:nvPr/>
        </p:nvSpPr>
        <p:spPr bwMode="auto">
          <a:xfrm>
            <a:off x="6689725" y="2070100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5" name="Freeform 137"/>
          <p:cNvSpPr>
            <a:spLocks noChangeArrowheads="1"/>
          </p:cNvSpPr>
          <p:nvPr/>
        </p:nvSpPr>
        <p:spPr bwMode="auto">
          <a:xfrm>
            <a:off x="6689725" y="1851025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6" name="Freeform 138"/>
          <p:cNvSpPr>
            <a:spLocks noChangeArrowheads="1"/>
          </p:cNvSpPr>
          <p:nvPr/>
        </p:nvSpPr>
        <p:spPr bwMode="auto">
          <a:xfrm>
            <a:off x="6689725" y="1773238"/>
            <a:ext cx="577850" cy="712787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7" name="Freeform 139"/>
          <p:cNvSpPr>
            <a:spLocks noChangeArrowheads="1"/>
          </p:cNvSpPr>
          <p:nvPr/>
        </p:nvSpPr>
        <p:spPr bwMode="auto">
          <a:xfrm>
            <a:off x="6689725" y="2289175"/>
            <a:ext cx="577850" cy="712788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8" name="Freeform 140"/>
          <p:cNvSpPr>
            <a:spLocks noChangeArrowheads="1"/>
          </p:cNvSpPr>
          <p:nvPr/>
        </p:nvSpPr>
        <p:spPr bwMode="auto">
          <a:xfrm>
            <a:off x="6689725" y="2368550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09" name="Freeform 141"/>
          <p:cNvSpPr>
            <a:spLocks noChangeArrowheads="1"/>
          </p:cNvSpPr>
          <p:nvPr/>
        </p:nvSpPr>
        <p:spPr bwMode="auto">
          <a:xfrm>
            <a:off x="6689725" y="2219325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10" name="Freeform 142"/>
          <p:cNvSpPr>
            <a:spLocks noChangeArrowheads="1"/>
          </p:cNvSpPr>
          <p:nvPr/>
        </p:nvSpPr>
        <p:spPr bwMode="auto">
          <a:xfrm>
            <a:off x="6689725" y="1701800"/>
            <a:ext cx="577850" cy="708025"/>
          </a:xfrm>
          <a:custGeom>
            <a:avLst/>
            <a:gdLst>
              <a:gd name="T0" fmla="*/ 0 w 676"/>
              <a:gd name="T1" fmla="*/ 2147483646 h 718"/>
              <a:gd name="T2" fmla="*/ 0 w 676"/>
              <a:gd name="T3" fmla="*/ 0 h 718"/>
              <a:gd name="T4" fmla="*/ 2147483646 w 676"/>
              <a:gd name="T5" fmla="*/ 2147483646 h 718"/>
              <a:gd name="T6" fmla="*/ 2147483646 w 676"/>
              <a:gd name="T7" fmla="*/ 2147483646 h 718"/>
              <a:gd name="T8" fmla="*/ 0 w 676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8"/>
              <a:gd name="T17" fmla="*/ 676 w 676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11" name="Rectangle 143"/>
          <p:cNvSpPr>
            <a:spLocks noChangeArrowheads="1"/>
          </p:cNvSpPr>
          <p:nvPr/>
        </p:nvSpPr>
        <p:spPr bwMode="auto">
          <a:xfrm>
            <a:off x="6689725" y="2379663"/>
            <a:ext cx="577850" cy="1139825"/>
          </a:xfrm>
          <a:prstGeom prst="rect">
            <a:avLst/>
          </a:pr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512" name="Freeform 144"/>
          <p:cNvSpPr>
            <a:spLocks noEditPoints="1" noChangeArrowheads="1"/>
          </p:cNvSpPr>
          <p:nvPr/>
        </p:nvSpPr>
        <p:spPr bwMode="auto">
          <a:xfrm>
            <a:off x="6819900" y="2473325"/>
            <a:ext cx="76200" cy="107950"/>
          </a:xfrm>
          <a:custGeom>
            <a:avLst/>
            <a:gdLst>
              <a:gd name="T0" fmla="*/ 2147483646 w 90"/>
              <a:gd name="T1" fmla="*/ 2147483646 h 108"/>
              <a:gd name="T2" fmla="*/ 2147483646 w 90"/>
              <a:gd name="T3" fmla="*/ 2147483646 h 108"/>
              <a:gd name="T4" fmla="*/ 2147483646 w 90"/>
              <a:gd name="T5" fmla="*/ 2147483646 h 108"/>
              <a:gd name="T6" fmla="*/ 2147483646 w 90"/>
              <a:gd name="T7" fmla="*/ 2147483646 h 108"/>
              <a:gd name="T8" fmla="*/ 2147483646 w 90"/>
              <a:gd name="T9" fmla="*/ 2147483646 h 108"/>
              <a:gd name="T10" fmla="*/ 0 w 90"/>
              <a:gd name="T11" fmla="*/ 2147483646 h 108"/>
              <a:gd name="T12" fmla="*/ 0 w 90"/>
              <a:gd name="T13" fmla="*/ 2147483646 h 108"/>
              <a:gd name="T14" fmla="*/ 2147483646 w 90"/>
              <a:gd name="T15" fmla="*/ 0 h 108"/>
              <a:gd name="T16" fmla="*/ 2147483646 w 90"/>
              <a:gd name="T17" fmla="*/ 0 h 108"/>
              <a:gd name="T18" fmla="*/ 2147483646 w 90"/>
              <a:gd name="T19" fmla="*/ 2147483646 h 108"/>
              <a:gd name="T20" fmla="*/ 2147483646 w 90"/>
              <a:gd name="T21" fmla="*/ 2147483646 h 108"/>
              <a:gd name="T22" fmla="*/ 2147483646 w 90"/>
              <a:gd name="T23" fmla="*/ 2147483646 h 108"/>
              <a:gd name="T24" fmla="*/ 2147483646 w 90"/>
              <a:gd name="T25" fmla="*/ 2147483646 h 108"/>
              <a:gd name="T26" fmla="*/ 2147483646 w 90"/>
              <a:gd name="T27" fmla="*/ 2147483646 h 108"/>
              <a:gd name="T28" fmla="*/ 2147483646 w 90"/>
              <a:gd name="T29" fmla="*/ 2147483646 h 108"/>
              <a:gd name="T30" fmla="*/ 2147483646 w 90"/>
              <a:gd name="T31" fmla="*/ 2147483646 h 10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90"/>
              <a:gd name="T49" fmla="*/ 0 h 108"/>
              <a:gd name="T50" fmla="*/ 90 w 90"/>
              <a:gd name="T51" fmla="*/ 108 h 10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90" h="108">
                <a:moveTo>
                  <a:pt x="90" y="84"/>
                </a:moveTo>
                <a:lnTo>
                  <a:pt x="72" y="84"/>
                </a:lnTo>
                <a:lnTo>
                  <a:pt x="72" y="108"/>
                </a:lnTo>
                <a:lnTo>
                  <a:pt x="48" y="108"/>
                </a:lnTo>
                <a:lnTo>
                  <a:pt x="48" y="84"/>
                </a:lnTo>
                <a:lnTo>
                  <a:pt x="0" y="84"/>
                </a:lnTo>
                <a:lnTo>
                  <a:pt x="0" y="66"/>
                </a:lnTo>
                <a:lnTo>
                  <a:pt x="48" y="0"/>
                </a:lnTo>
                <a:lnTo>
                  <a:pt x="72" y="0"/>
                </a:lnTo>
                <a:lnTo>
                  <a:pt x="72" y="66"/>
                </a:lnTo>
                <a:lnTo>
                  <a:pt x="90" y="66"/>
                </a:lnTo>
                <a:lnTo>
                  <a:pt x="90" y="84"/>
                </a:lnTo>
                <a:close/>
                <a:moveTo>
                  <a:pt x="48" y="66"/>
                </a:moveTo>
                <a:lnTo>
                  <a:pt x="48" y="24"/>
                </a:lnTo>
                <a:lnTo>
                  <a:pt x="18" y="66"/>
                </a:lnTo>
                <a:lnTo>
                  <a:pt x="48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13" name="Freeform 145"/>
          <p:cNvSpPr>
            <a:spLocks noChangeArrowheads="1"/>
          </p:cNvSpPr>
          <p:nvPr/>
        </p:nvSpPr>
        <p:spPr bwMode="auto">
          <a:xfrm>
            <a:off x="6907213" y="2473325"/>
            <a:ext cx="71437" cy="107950"/>
          </a:xfrm>
          <a:custGeom>
            <a:avLst/>
            <a:gdLst>
              <a:gd name="T0" fmla="*/ 2147483646 w 14"/>
              <a:gd name="T1" fmla="*/ 2147483646 h 18"/>
              <a:gd name="T2" fmla="*/ 2147483646 w 14"/>
              <a:gd name="T3" fmla="*/ 2147483646 h 18"/>
              <a:gd name="T4" fmla="*/ 2147483646 w 14"/>
              <a:gd name="T5" fmla="*/ 2147483646 h 18"/>
              <a:gd name="T6" fmla="*/ 2147483646 w 14"/>
              <a:gd name="T7" fmla="*/ 2147483646 h 18"/>
              <a:gd name="T8" fmla="*/ 2147483646 w 14"/>
              <a:gd name="T9" fmla="*/ 2147483646 h 18"/>
              <a:gd name="T10" fmla="*/ 2147483646 w 14"/>
              <a:gd name="T11" fmla="*/ 2147483646 h 18"/>
              <a:gd name="T12" fmla="*/ 2147483646 w 14"/>
              <a:gd name="T13" fmla="*/ 2147483646 h 18"/>
              <a:gd name="T14" fmla="*/ 2147483646 w 14"/>
              <a:gd name="T15" fmla="*/ 2147483646 h 18"/>
              <a:gd name="T16" fmla="*/ 0 w 14"/>
              <a:gd name="T17" fmla="*/ 2147483646 h 18"/>
              <a:gd name="T18" fmla="*/ 0 w 14"/>
              <a:gd name="T19" fmla="*/ 2147483646 h 18"/>
              <a:gd name="T20" fmla="*/ 2147483646 w 14"/>
              <a:gd name="T21" fmla="*/ 2147483646 h 18"/>
              <a:gd name="T22" fmla="*/ 2147483646 w 14"/>
              <a:gd name="T23" fmla="*/ 2147483646 h 18"/>
              <a:gd name="T24" fmla="*/ 2147483646 w 14"/>
              <a:gd name="T25" fmla="*/ 2147483646 h 18"/>
              <a:gd name="T26" fmla="*/ 2147483646 w 14"/>
              <a:gd name="T27" fmla="*/ 2147483646 h 18"/>
              <a:gd name="T28" fmla="*/ 2147483646 w 14"/>
              <a:gd name="T29" fmla="*/ 2147483646 h 18"/>
              <a:gd name="T30" fmla="*/ 2147483646 w 14"/>
              <a:gd name="T31" fmla="*/ 2147483646 h 18"/>
              <a:gd name="T32" fmla="*/ 2147483646 w 14"/>
              <a:gd name="T33" fmla="*/ 2147483646 h 18"/>
              <a:gd name="T34" fmla="*/ 2147483646 w 14"/>
              <a:gd name="T35" fmla="*/ 2147483646 h 18"/>
              <a:gd name="T36" fmla="*/ 2147483646 w 14"/>
              <a:gd name="T37" fmla="*/ 2147483646 h 18"/>
              <a:gd name="T38" fmla="*/ 2147483646 w 14"/>
              <a:gd name="T39" fmla="*/ 2147483646 h 18"/>
              <a:gd name="T40" fmla="*/ 2147483646 w 14"/>
              <a:gd name="T41" fmla="*/ 2147483646 h 18"/>
              <a:gd name="T42" fmla="*/ 2147483646 w 14"/>
              <a:gd name="T43" fmla="*/ 2147483646 h 18"/>
              <a:gd name="T44" fmla="*/ 2147483646 w 14"/>
              <a:gd name="T45" fmla="*/ 2147483646 h 18"/>
              <a:gd name="T46" fmla="*/ 2147483646 w 14"/>
              <a:gd name="T47" fmla="*/ 2147483646 h 18"/>
              <a:gd name="T48" fmla="*/ 2147483646 w 14"/>
              <a:gd name="T49" fmla="*/ 2147483646 h 18"/>
              <a:gd name="T50" fmla="*/ 2147483646 w 14"/>
              <a:gd name="T51" fmla="*/ 2147483646 h 18"/>
              <a:gd name="T52" fmla="*/ 2147483646 w 14"/>
              <a:gd name="T53" fmla="*/ 2147483646 h 18"/>
              <a:gd name="T54" fmla="*/ 2147483646 w 14"/>
              <a:gd name="T55" fmla="*/ 2147483646 h 18"/>
              <a:gd name="T56" fmla="*/ 2147483646 w 14"/>
              <a:gd name="T57" fmla="*/ 2147483646 h 18"/>
              <a:gd name="T58" fmla="*/ 2147483646 w 14"/>
              <a:gd name="T59" fmla="*/ 2147483646 h 18"/>
              <a:gd name="T60" fmla="*/ 2147483646 w 14"/>
              <a:gd name="T61" fmla="*/ 2147483646 h 18"/>
              <a:gd name="T62" fmla="*/ 2147483646 w 14"/>
              <a:gd name="T63" fmla="*/ 2147483646 h 18"/>
              <a:gd name="T64" fmla="*/ 2147483646 w 14"/>
              <a:gd name="T65" fmla="*/ 2147483646 h 18"/>
              <a:gd name="T66" fmla="*/ 2147483646 w 14"/>
              <a:gd name="T67" fmla="*/ 2147483646 h 18"/>
              <a:gd name="T68" fmla="*/ 2147483646 w 14"/>
              <a:gd name="T69" fmla="*/ 2147483646 h 18"/>
              <a:gd name="T70" fmla="*/ 2147483646 w 14"/>
              <a:gd name="T71" fmla="*/ 2147483646 h 18"/>
              <a:gd name="T72" fmla="*/ 2147483646 w 14"/>
              <a:gd name="T73" fmla="*/ 0 h 18"/>
              <a:gd name="T74" fmla="*/ 2147483646 w 14"/>
              <a:gd name="T75" fmla="*/ 0 h 18"/>
              <a:gd name="T76" fmla="*/ 2147483646 w 14"/>
              <a:gd name="T77" fmla="*/ 0 h 18"/>
              <a:gd name="T78" fmla="*/ 2147483646 w 14"/>
              <a:gd name="T79" fmla="*/ 2147483646 h 18"/>
              <a:gd name="T80" fmla="*/ 2147483646 w 14"/>
              <a:gd name="T81" fmla="*/ 2147483646 h 18"/>
              <a:gd name="T82" fmla="*/ 2147483646 w 14"/>
              <a:gd name="T83" fmla="*/ 2147483646 h 18"/>
              <a:gd name="T84" fmla="*/ 2147483646 w 14"/>
              <a:gd name="T85" fmla="*/ 2147483646 h 18"/>
              <a:gd name="T86" fmla="*/ 2147483646 w 14"/>
              <a:gd name="T87" fmla="*/ 2147483646 h 18"/>
              <a:gd name="T88" fmla="*/ 2147483646 w 14"/>
              <a:gd name="T89" fmla="*/ 2147483646 h 18"/>
              <a:gd name="T90" fmla="*/ 2147483646 w 14"/>
              <a:gd name="T91" fmla="*/ 2147483646 h 18"/>
              <a:gd name="T92" fmla="*/ 2147483646 w 14"/>
              <a:gd name="T93" fmla="*/ 2147483646 h 1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"/>
              <a:gd name="T142" fmla="*/ 0 h 18"/>
              <a:gd name="T143" fmla="*/ 14 w 14"/>
              <a:gd name="T144" fmla="*/ 18 h 1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" h="18">
                <a:moveTo>
                  <a:pt x="13" y="10"/>
                </a:moveTo>
                <a:cubicBezTo>
                  <a:pt x="13" y="10"/>
                  <a:pt x="13" y="10"/>
                  <a:pt x="14" y="11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4"/>
                  <a:pt x="14" y="15"/>
                </a:cubicBezTo>
                <a:cubicBezTo>
                  <a:pt x="13" y="16"/>
                  <a:pt x="13" y="16"/>
                  <a:pt x="12" y="17"/>
                </a:cubicBezTo>
                <a:cubicBezTo>
                  <a:pt x="11" y="17"/>
                  <a:pt x="11" y="18"/>
                  <a:pt x="10" y="18"/>
                </a:cubicBezTo>
                <a:cubicBezTo>
                  <a:pt x="9" y="18"/>
                  <a:pt x="8" y="18"/>
                  <a:pt x="6" y="18"/>
                </a:cubicBezTo>
                <a:cubicBezTo>
                  <a:pt x="5" y="18"/>
                  <a:pt x="4" y="18"/>
                  <a:pt x="3" y="18"/>
                </a:cubicBezTo>
                <a:cubicBezTo>
                  <a:pt x="2" y="18"/>
                  <a:pt x="1" y="17"/>
                  <a:pt x="0" y="17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2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5"/>
                  <a:pt x="7" y="15"/>
                </a:cubicBezTo>
                <a:cubicBezTo>
                  <a:pt x="8" y="15"/>
                  <a:pt x="8" y="14"/>
                  <a:pt x="8" y="14"/>
                </a:cubicBezTo>
                <a:cubicBezTo>
                  <a:pt x="9" y="14"/>
                  <a:pt x="9" y="14"/>
                  <a:pt x="9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2"/>
                  <a:pt x="9" y="11"/>
                  <a:pt x="9" y="11"/>
                </a:cubicBezTo>
                <a:cubicBezTo>
                  <a:pt x="9" y="11"/>
                  <a:pt x="9" y="11"/>
                  <a:pt x="8" y="11"/>
                </a:cubicBezTo>
                <a:cubicBezTo>
                  <a:pt x="8" y="10"/>
                  <a:pt x="7" y="10"/>
                  <a:pt x="7" y="10"/>
                </a:cubicBezTo>
                <a:cubicBezTo>
                  <a:pt x="6" y="10"/>
                  <a:pt x="6" y="10"/>
                  <a:pt x="5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8" y="7"/>
                  <a:pt x="9" y="7"/>
                  <a:pt x="9" y="6"/>
                </a:cubicBezTo>
                <a:cubicBezTo>
                  <a:pt x="9" y="6"/>
                  <a:pt x="9" y="6"/>
                  <a:pt x="9" y="5"/>
                </a:cubicBezTo>
                <a:cubicBezTo>
                  <a:pt x="9" y="5"/>
                  <a:pt x="9" y="5"/>
                  <a:pt x="9" y="4"/>
                </a:cubicBezTo>
                <a:cubicBezTo>
                  <a:pt x="9" y="4"/>
                  <a:pt x="8" y="4"/>
                  <a:pt x="8" y="4"/>
                </a:cubicBezTo>
                <a:cubicBezTo>
                  <a:pt x="8" y="4"/>
                  <a:pt x="8" y="4"/>
                  <a:pt x="7" y="4"/>
                </a:cubicBezTo>
                <a:cubicBezTo>
                  <a:pt x="7" y="3"/>
                  <a:pt x="6" y="3"/>
                  <a:pt x="6" y="3"/>
                </a:cubicBezTo>
                <a:cubicBezTo>
                  <a:pt x="5" y="3"/>
                  <a:pt x="5" y="4"/>
                  <a:pt x="4" y="4"/>
                </a:cubicBezTo>
                <a:cubicBezTo>
                  <a:pt x="3" y="4"/>
                  <a:pt x="2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1"/>
                  <a:pt x="3" y="0"/>
                </a:cubicBezTo>
                <a:cubicBezTo>
                  <a:pt x="4" y="0"/>
                  <a:pt x="6" y="0"/>
                  <a:pt x="7" y="0"/>
                </a:cubicBezTo>
                <a:cubicBezTo>
                  <a:pt x="8" y="0"/>
                  <a:pt x="9" y="0"/>
                  <a:pt x="10" y="0"/>
                </a:cubicBezTo>
                <a:cubicBezTo>
                  <a:pt x="10" y="1"/>
                  <a:pt x="11" y="1"/>
                  <a:pt x="12" y="1"/>
                </a:cubicBezTo>
                <a:cubicBezTo>
                  <a:pt x="12" y="1"/>
                  <a:pt x="13" y="2"/>
                  <a:pt x="13" y="2"/>
                </a:cubicBezTo>
                <a:cubicBezTo>
                  <a:pt x="13" y="3"/>
                  <a:pt x="14" y="4"/>
                  <a:pt x="14" y="4"/>
                </a:cubicBezTo>
                <a:cubicBezTo>
                  <a:pt x="14" y="5"/>
                  <a:pt x="13" y="6"/>
                  <a:pt x="13" y="7"/>
                </a:cubicBezTo>
                <a:cubicBezTo>
                  <a:pt x="12" y="8"/>
                  <a:pt x="11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2" y="9"/>
                </a:cubicBezTo>
                <a:cubicBezTo>
                  <a:pt x="12" y="9"/>
                  <a:pt x="12" y="9"/>
                  <a:pt x="13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14" name="Freeform 146"/>
          <p:cNvSpPr>
            <a:spLocks noEditPoints="1" noChangeArrowheads="1"/>
          </p:cNvSpPr>
          <p:nvPr/>
        </p:nvSpPr>
        <p:spPr bwMode="auto">
          <a:xfrm>
            <a:off x="6994525" y="2473325"/>
            <a:ext cx="142875" cy="107950"/>
          </a:xfrm>
          <a:custGeom>
            <a:avLst/>
            <a:gdLst>
              <a:gd name="T0" fmla="*/ 2147483646 w 28"/>
              <a:gd name="T1" fmla="*/ 2147483646 h 18"/>
              <a:gd name="T2" fmla="*/ 2147483646 w 28"/>
              <a:gd name="T3" fmla="*/ 2147483646 h 18"/>
              <a:gd name="T4" fmla="*/ 2147483646 w 28"/>
              <a:gd name="T5" fmla="*/ 2147483646 h 18"/>
              <a:gd name="T6" fmla="*/ 2147483646 w 28"/>
              <a:gd name="T7" fmla="*/ 2147483646 h 18"/>
              <a:gd name="T8" fmla="*/ 0 w 28"/>
              <a:gd name="T9" fmla="*/ 2147483646 h 18"/>
              <a:gd name="T10" fmla="*/ 2147483646 w 28"/>
              <a:gd name="T11" fmla="*/ 2147483646 h 18"/>
              <a:gd name="T12" fmla="*/ 2147483646 w 28"/>
              <a:gd name="T13" fmla="*/ 0 h 18"/>
              <a:gd name="T14" fmla="*/ 2147483646 w 28"/>
              <a:gd name="T15" fmla="*/ 2147483646 h 18"/>
              <a:gd name="T16" fmla="*/ 2147483646 w 28"/>
              <a:gd name="T17" fmla="*/ 2147483646 h 18"/>
              <a:gd name="T18" fmla="*/ 2147483646 w 28"/>
              <a:gd name="T19" fmla="*/ 2147483646 h 18"/>
              <a:gd name="T20" fmla="*/ 2147483646 w 28"/>
              <a:gd name="T21" fmla="*/ 2147483646 h 18"/>
              <a:gd name="T22" fmla="*/ 2147483646 w 28"/>
              <a:gd name="T23" fmla="*/ 2147483646 h 18"/>
              <a:gd name="T24" fmla="*/ 2147483646 w 28"/>
              <a:gd name="T25" fmla="*/ 2147483646 h 18"/>
              <a:gd name="T26" fmla="*/ 2147483646 w 28"/>
              <a:gd name="T27" fmla="*/ 2147483646 h 18"/>
              <a:gd name="T28" fmla="*/ 2147483646 w 28"/>
              <a:gd name="T29" fmla="*/ 2147483646 h 18"/>
              <a:gd name="T30" fmla="*/ 2147483646 w 28"/>
              <a:gd name="T31" fmla="*/ 2147483646 h 18"/>
              <a:gd name="T32" fmla="*/ 2147483646 w 28"/>
              <a:gd name="T33" fmla="*/ 2147483646 h 18"/>
              <a:gd name="T34" fmla="*/ 2147483646 w 28"/>
              <a:gd name="T35" fmla="*/ 2147483646 h 18"/>
              <a:gd name="T36" fmla="*/ 2147483646 w 28"/>
              <a:gd name="T37" fmla="*/ 0 h 18"/>
              <a:gd name="T38" fmla="*/ 2147483646 w 28"/>
              <a:gd name="T39" fmla="*/ 2147483646 h 18"/>
              <a:gd name="T40" fmla="*/ 2147483646 w 28"/>
              <a:gd name="T41" fmla="*/ 2147483646 h 18"/>
              <a:gd name="T42" fmla="*/ 2147483646 w 28"/>
              <a:gd name="T43" fmla="*/ 0 h 18"/>
              <a:gd name="T44" fmla="*/ 2147483646 w 28"/>
              <a:gd name="T45" fmla="*/ 0 h 18"/>
              <a:gd name="T46" fmla="*/ 2147483646 w 28"/>
              <a:gd name="T47" fmla="*/ 2147483646 h 18"/>
              <a:gd name="T48" fmla="*/ 2147483646 w 28"/>
              <a:gd name="T49" fmla="*/ 2147483646 h 18"/>
              <a:gd name="T50" fmla="*/ 2147483646 w 28"/>
              <a:gd name="T51" fmla="*/ 2147483646 h 18"/>
              <a:gd name="T52" fmla="*/ 2147483646 w 28"/>
              <a:gd name="T53" fmla="*/ 2147483646 h 18"/>
              <a:gd name="T54" fmla="*/ 2147483646 w 28"/>
              <a:gd name="T55" fmla="*/ 2147483646 h 18"/>
              <a:gd name="T56" fmla="*/ 2147483646 w 28"/>
              <a:gd name="T57" fmla="*/ 2147483646 h 18"/>
              <a:gd name="T58" fmla="*/ 2147483646 w 28"/>
              <a:gd name="T59" fmla="*/ 2147483646 h 18"/>
              <a:gd name="T60" fmla="*/ 2147483646 w 28"/>
              <a:gd name="T61" fmla="*/ 2147483646 h 18"/>
              <a:gd name="T62" fmla="*/ 2147483646 w 28"/>
              <a:gd name="T63" fmla="*/ 2147483646 h 18"/>
              <a:gd name="T64" fmla="*/ 2147483646 w 28"/>
              <a:gd name="T65" fmla="*/ 2147483646 h 18"/>
              <a:gd name="T66" fmla="*/ 2147483646 w 28"/>
              <a:gd name="T67" fmla="*/ 2147483646 h 18"/>
              <a:gd name="T68" fmla="*/ 2147483646 w 28"/>
              <a:gd name="T69" fmla="*/ 2147483646 h 18"/>
              <a:gd name="T70" fmla="*/ 2147483646 w 28"/>
              <a:gd name="T71" fmla="*/ 2147483646 h 18"/>
              <a:gd name="T72" fmla="*/ 2147483646 w 28"/>
              <a:gd name="T73" fmla="*/ 2147483646 h 18"/>
              <a:gd name="T74" fmla="*/ 2147483646 w 28"/>
              <a:gd name="T75" fmla="*/ 2147483646 h 18"/>
              <a:gd name="T76" fmla="*/ 2147483646 w 28"/>
              <a:gd name="T77" fmla="*/ 2147483646 h 18"/>
              <a:gd name="T78" fmla="*/ 2147483646 w 28"/>
              <a:gd name="T79" fmla="*/ 2147483646 h 18"/>
              <a:gd name="T80" fmla="*/ 2147483646 w 28"/>
              <a:gd name="T81" fmla="*/ 2147483646 h 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8"/>
              <a:gd name="T124" fmla="*/ 0 h 18"/>
              <a:gd name="T125" fmla="*/ 28 w 28"/>
              <a:gd name="T126" fmla="*/ 18 h 1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8" h="18">
                <a:moveTo>
                  <a:pt x="11" y="6"/>
                </a:moveTo>
                <a:cubicBezTo>
                  <a:pt x="11" y="8"/>
                  <a:pt x="11" y="9"/>
                  <a:pt x="10" y="10"/>
                </a:cubicBezTo>
                <a:cubicBezTo>
                  <a:pt x="9" y="11"/>
                  <a:pt x="7" y="11"/>
                  <a:pt x="6" y="11"/>
                </a:cubicBezTo>
                <a:cubicBezTo>
                  <a:pt x="4" y="11"/>
                  <a:pt x="3" y="11"/>
                  <a:pt x="2" y="10"/>
                </a:cubicBezTo>
                <a:cubicBezTo>
                  <a:pt x="1" y="9"/>
                  <a:pt x="0" y="8"/>
                  <a:pt x="0" y="6"/>
                </a:cubicBezTo>
                <a:cubicBezTo>
                  <a:pt x="0" y="4"/>
                  <a:pt x="1" y="2"/>
                  <a:pt x="2" y="1"/>
                </a:cubicBezTo>
                <a:cubicBezTo>
                  <a:pt x="3" y="1"/>
                  <a:pt x="4" y="0"/>
                  <a:pt x="6" y="0"/>
                </a:cubicBezTo>
                <a:cubicBezTo>
                  <a:pt x="7" y="0"/>
                  <a:pt x="9" y="1"/>
                  <a:pt x="10" y="1"/>
                </a:cubicBezTo>
                <a:cubicBezTo>
                  <a:pt x="11" y="2"/>
                  <a:pt x="11" y="4"/>
                  <a:pt x="11" y="6"/>
                </a:cubicBezTo>
                <a:close/>
                <a:moveTo>
                  <a:pt x="8" y="6"/>
                </a:moveTo>
                <a:cubicBezTo>
                  <a:pt x="8" y="4"/>
                  <a:pt x="7" y="4"/>
                  <a:pt x="7" y="3"/>
                </a:cubicBezTo>
                <a:cubicBezTo>
                  <a:pt x="7" y="3"/>
                  <a:pt x="6" y="3"/>
                  <a:pt x="6" y="3"/>
                </a:cubicBezTo>
                <a:cubicBezTo>
                  <a:pt x="5" y="3"/>
                  <a:pt x="5" y="3"/>
                  <a:pt x="4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7"/>
                  <a:pt x="4" y="8"/>
                  <a:pt x="4" y="8"/>
                </a:cubicBezTo>
                <a:cubicBezTo>
                  <a:pt x="5" y="9"/>
                  <a:pt x="5" y="9"/>
                  <a:pt x="6" y="9"/>
                </a:cubicBezTo>
                <a:cubicBezTo>
                  <a:pt x="6" y="9"/>
                  <a:pt x="7" y="9"/>
                  <a:pt x="7" y="8"/>
                </a:cubicBezTo>
                <a:cubicBezTo>
                  <a:pt x="7" y="8"/>
                  <a:pt x="8" y="7"/>
                  <a:pt x="8" y="6"/>
                </a:cubicBezTo>
                <a:close/>
                <a:moveTo>
                  <a:pt x="20" y="0"/>
                </a:moveTo>
                <a:cubicBezTo>
                  <a:pt x="11" y="18"/>
                  <a:pt x="11" y="18"/>
                  <a:pt x="1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17" y="0"/>
                  <a:pt x="17" y="0"/>
                  <a:pt x="17" y="0"/>
                </a:cubicBezTo>
                <a:lnTo>
                  <a:pt x="20" y="0"/>
                </a:lnTo>
                <a:close/>
                <a:moveTo>
                  <a:pt x="28" y="12"/>
                </a:moveTo>
                <a:cubicBezTo>
                  <a:pt x="28" y="14"/>
                  <a:pt x="27" y="16"/>
                  <a:pt x="26" y="17"/>
                </a:cubicBezTo>
                <a:cubicBezTo>
                  <a:pt x="25" y="18"/>
                  <a:pt x="24" y="18"/>
                  <a:pt x="22" y="18"/>
                </a:cubicBezTo>
                <a:cubicBezTo>
                  <a:pt x="20" y="18"/>
                  <a:pt x="19" y="18"/>
                  <a:pt x="18" y="17"/>
                </a:cubicBezTo>
                <a:cubicBezTo>
                  <a:pt x="17" y="16"/>
                  <a:pt x="17" y="14"/>
                  <a:pt x="17" y="13"/>
                </a:cubicBezTo>
                <a:cubicBezTo>
                  <a:pt x="17" y="11"/>
                  <a:pt x="17" y="9"/>
                  <a:pt x="18" y="8"/>
                </a:cubicBezTo>
                <a:cubicBezTo>
                  <a:pt x="19" y="7"/>
                  <a:pt x="21" y="7"/>
                  <a:pt x="22" y="7"/>
                </a:cubicBezTo>
                <a:cubicBezTo>
                  <a:pt x="24" y="7"/>
                  <a:pt x="25" y="7"/>
                  <a:pt x="26" y="8"/>
                </a:cubicBezTo>
                <a:cubicBezTo>
                  <a:pt x="27" y="9"/>
                  <a:pt x="28" y="11"/>
                  <a:pt x="28" y="12"/>
                </a:cubicBezTo>
                <a:close/>
                <a:moveTo>
                  <a:pt x="24" y="13"/>
                </a:moveTo>
                <a:cubicBezTo>
                  <a:pt x="24" y="11"/>
                  <a:pt x="24" y="10"/>
                  <a:pt x="24" y="10"/>
                </a:cubicBezTo>
                <a:cubicBezTo>
                  <a:pt x="23" y="10"/>
                  <a:pt x="23" y="9"/>
                  <a:pt x="22" y="9"/>
                </a:cubicBezTo>
                <a:cubicBezTo>
                  <a:pt x="22" y="9"/>
                  <a:pt x="21" y="10"/>
                  <a:pt x="21" y="10"/>
                </a:cubicBezTo>
                <a:cubicBezTo>
                  <a:pt x="21" y="10"/>
                  <a:pt x="20" y="11"/>
                  <a:pt x="20" y="13"/>
                </a:cubicBezTo>
                <a:cubicBezTo>
                  <a:pt x="20" y="14"/>
                  <a:pt x="21" y="15"/>
                  <a:pt x="21" y="15"/>
                </a:cubicBezTo>
                <a:cubicBezTo>
                  <a:pt x="21" y="16"/>
                  <a:pt x="22" y="16"/>
                  <a:pt x="22" y="16"/>
                </a:cubicBezTo>
                <a:cubicBezTo>
                  <a:pt x="23" y="16"/>
                  <a:pt x="23" y="16"/>
                  <a:pt x="24" y="15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15" name="Freeform 147"/>
          <p:cNvSpPr>
            <a:spLocks noChangeArrowheads="1"/>
          </p:cNvSpPr>
          <p:nvPr/>
        </p:nvSpPr>
        <p:spPr bwMode="auto">
          <a:xfrm>
            <a:off x="7415213" y="917575"/>
            <a:ext cx="566737" cy="677863"/>
          </a:xfrm>
          <a:custGeom>
            <a:avLst/>
            <a:gdLst>
              <a:gd name="T0" fmla="*/ 0 w 110"/>
              <a:gd name="T1" fmla="*/ 2147483646 h 114"/>
              <a:gd name="T2" fmla="*/ 2147483646 w 110"/>
              <a:gd name="T3" fmla="*/ 0 h 114"/>
              <a:gd name="T4" fmla="*/ 2147483646 w 110"/>
              <a:gd name="T5" fmla="*/ 2147483646 h 114"/>
              <a:gd name="T6" fmla="*/ 2147483646 w 110"/>
              <a:gd name="T7" fmla="*/ 2147483646 h 114"/>
              <a:gd name="T8" fmla="*/ 0 w 110"/>
              <a:gd name="T9" fmla="*/ 2147483646 h 1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"/>
              <a:gd name="T16" fmla="*/ 0 h 114"/>
              <a:gd name="T17" fmla="*/ 110 w 110"/>
              <a:gd name="T18" fmla="*/ 114 h 1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" h="114">
                <a:moveTo>
                  <a:pt x="0" y="4"/>
                </a:moveTo>
                <a:cubicBezTo>
                  <a:pt x="1" y="3"/>
                  <a:pt x="1" y="1"/>
                  <a:pt x="3" y="0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0" y="114"/>
                  <a:pt x="110" y="114"/>
                  <a:pt x="110" y="114"/>
                </a:cubicBezTo>
                <a:lnTo>
                  <a:pt x="0" y="4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16" name="Freeform 148"/>
          <p:cNvSpPr>
            <a:spLocks noChangeArrowheads="1"/>
          </p:cNvSpPr>
          <p:nvPr/>
        </p:nvSpPr>
        <p:spPr bwMode="auto">
          <a:xfrm>
            <a:off x="7404100" y="1624013"/>
            <a:ext cx="577850" cy="712787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17" name="Freeform 149"/>
          <p:cNvSpPr>
            <a:spLocks noChangeArrowheads="1"/>
          </p:cNvSpPr>
          <p:nvPr/>
        </p:nvSpPr>
        <p:spPr bwMode="auto">
          <a:xfrm>
            <a:off x="7404100" y="3400425"/>
            <a:ext cx="104775" cy="120650"/>
          </a:xfrm>
          <a:custGeom>
            <a:avLst/>
            <a:gdLst>
              <a:gd name="T0" fmla="*/ 0 w 121"/>
              <a:gd name="T1" fmla="*/ 2147483646 h 121"/>
              <a:gd name="T2" fmla="*/ 0 w 121"/>
              <a:gd name="T3" fmla="*/ 0 h 121"/>
              <a:gd name="T4" fmla="*/ 2147483646 w 121"/>
              <a:gd name="T5" fmla="*/ 2147483646 h 121"/>
              <a:gd name="T6" fmla="*/ 2147483646 w 121"/>
              <a:gd name="T7" fmla="*/ 2147483646 h 121"/>
              <a:gd name="T8" fmla="*/ 0 w 121"/>
              <a:gd name="T9" fmla="*/ 2147483646 h 1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1"/>
              <a:gd name="T16" fmla="*/ 0 h 121"/>
              <a:gd name="T17" fmla="*/ 121 w 121"/>
              <a:gd name="T18" fmla="*/ 121 h 1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1" h="121">
                <a:moveTo>
                  <a:pt x="0" y="42"/>
                </a:moveTo>
                <a:lnTo>
                  <a:pt x="0" y="0"/>
                </a:lnTo>
                <a:lnTo>
                  <a:pt x="121" y="121"/>
                </a:lnTo>
                <a:lnTo>
                  <a:pt x="79" y="12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18" name="Freeform 150"/>
          <p:cNvSpPr>
            <a:spLocks noChangeArrowheads="1"/>
          </p:cNvSpPr>
          <p:nvPr/>
        </p:nvSpPr>
        <p:spPr bwMode="auto">
          <a:xfrm>
            <a:off x="7404100" y="965200"/>
            <a:ext cx="577850" cy="706438"/>
          </a:xfrm>
          <a:custGeom>
            <a:avLst/>
            <a:gdLst>
              <a:gd name="T0" fmla="*/ 0 w 112"/>
              <a:gd name="T1" fmla="*/ 2147483646 h 119"/>
              <a:gd name="T2" fmla="*/ 0 w 112"/>
              <a:gd name="T3" fmla="*/ 2147483646 h 119"/>
              <a:gd name="T4" fmla="*/ 2147483646 w 112"/>
              <a:gd name="T5" fmla="*/ 0 h 119"/>
              <a:gd name="T6" fmla="*/ 2147483646 w 112"/>
              <a:gd name="T7" fmla="*/ 2147483646 h 119"/>
              <a:gd name="T8" fmla="*/ 2147483646 w 112"/>
              <a:gd name="T9" fmla="*/ 2147483646 h 119"/>
              <a:gd name="T10" fmla="*/ 0 w 112"/>
              <a:gd name="T11" fmla="*/ 2147483646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2"/>
              <a:gd name="T19" fmla="*/ 0 h 119"/>
              <a:gd name="T20" fmla="*/ 112 w 112"/>
              <a:gd name="T21" fmla="*/ 119 h 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2" h="119">
                <a:moveTo>
                  <a:pt x="0" y="7"/>
                </a:move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1" y="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119"/>
                  <a:pt x="112" y="119"/>
                  <a:pt x="112" y="119"/>
                </a:cubicBezTo>
                <a:lnTo>
                  <a:pt x="0" y="7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19" name="Freeform 151"/>
          <p:cNvSpPr>
            <a:spLocks noChangeArrowheads="1"/>
          </p:cNvSpPr>
          <p:nvPr/>
        </p:nvSpPr>
        <p:spPr bwMode="auto">
          <a:xfrm>
            <a:off x="7404100" y="1035050"/>
            <a:ext cx="577850" cy="708025"/>
          </a:xfrm>
          <a:custGeom>
            <a:avLst/>
            <a:gdLst>
              <a:gd name="T0" fmla="*/ 0 w 676"/>
              <a:gd name="T1" fmla="*/ 2147483646 h 718"/>
              <a:gd name="T2" fmla="*/ 0 w 676"/>
              <a:gd name="T3" fmla="*/ 0 h 718"/>
              <a:gd name="T4" fmla="*/ 2147483646 w 676"/>
              <a:gd name="T5" fmla="*/ 2147483646 h 718"/>
              <a:gd name="T6" fmla="*/ 2147483646 w 676"/>
              <a:gd name="T7" fmla="*/ 2147483646 h 718"/>
              <a:gd name="T8" fmla="*/ 0 w 676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8"/>
              <a:gd name="T17" fmla="*/ 676 w 676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5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0" name="Freeform 152"/>
          <p:cNvSpPr>
            <a:spLocks noChangeArrowheads="1"/>
          </p:cNvSpPr>
          <p:nvPr/>
        </p:nvSpPr>
        <p:spPr bwMode="auto">
          <a:xfrm>
            <a:off x="7404100" y="1108075"/>
            <a:ext cx="577850" cy="712788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1" name="Freeform 153"/>
          <p:cNvSpPr>
            <a:spLocks noChangeArrowheads="1"/>
          </p:cNvSpPr>
          <p:nvPr/>
        </p:nvSpPr>
        <p:spPr bwMode="auto">
          <a:xfrm>
            <a:off x="7404100" y="1552575"/>
            <a:ext cx="577850" cy="708025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2" name="Freeform 154"/>
          <p:cNvSpPr>
            <a:spLocks noChangeArrowheads="1"/>
          </p:cNvSpPr>
          <p:nvPr/>
        </p:nvSpPr>
        <p:spPr bwMode="auto">
          <a:xfrm>
            <a:off x="7404100" y="1481138"/>
            <a:ext cx="577850" cy="708025"/>
          </a:xfrm>
          <a:custGeom>
            <a:avLst/>
            <a:gdLst>
              <a:gd name="T0" fmla="*/ 0 w 676"/>
              <a:gd name="T1" fmla="*/ 2147483646 h 718"/>
              <a:gd name="T2" fmla="*/ 0 w 676"/>
              <a:gd name="T3" fmla="*/ 0 h 718"/>
              <a:gd name="T4" fmla="*/ 2147483646 w 676"/>
              <a:gd name="T5" fmla="*/ 2147483646 h 718"/>
              <a:gd name="T6" fmla="*/ 2147483646 w 676"/>
              <a:gd name="T7" fmla="*/ 2147483646 h 718"/>
              <a:gd name="T8" fmla="*/ 0 w 676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8"/>
              <a:gd name="T17" fmla="*/ 676 w 676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3" name="Freeform 155"/>
          <p:cNvSpPr>
            <a:spLocks noChangeArrowheads="1"/>
          </p:cNvSpPr>
          <p:nvPr/>
        </p:nvSpPr>
        <p:spPr bwMode="auto">
          <a:xfrm>
            <a:off x="7404100" y="1333500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4" name="Freeform 156"/>
          <p:cNvSpPr>
            <a:spLocks noChangeArrowheads="1"/>
          </p:cNvSpPr>
          <p:nvPr/>
        </p:nvSpPr>
        <p:spPr bwMode="auto">
          <a:xfrm>
            <a:off x="7404100" y="1404938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5" name="Freeform 157"/>
          <p:cNvSpPr>
            <a:spLocks noChangeArrowheads="1"/>
          </p:cNvSpPr>
          <p:nvPr/>
        </p:nvSpPr>
        <p:spPr bwMode="auto">
          <a:xfrm>
            <a:off x="7404100" y="1184275"/>
            <a:ext cx="577850" cy="708025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6" name="Freeform 158"/>
          <p:cNvSpPr>
            <a:spLocks noChangeArrowheads="1"/>
          </p:cNvSpPr>
          <p:nvPr/>
        </p:nvSpPr>
        <p:spPr bwMode="auto">
          <a:xfrm>
            <a:off x="7605713" y="869950"/>
            <a:ext cx="376237" cy="434975"/>
          </a:xfrm>
          <a:custGeom>
            <a:avLst/>
            <a:gdLst>
              <a:gd name="T0" fmla="*/ 0 w 440"/>
              <a:gd name="T1" fmla="*/ 0 h 440"/>
              <a:gd name="T2" fmla="*/ 2147483646 w 440"/>
              <a:gd name="T3" fmla="*/ 0 h 440"/>
              <a:gd name="T4" fmla="*/ 2147483646 w 440"/>
              <a:gd name="T5" fmla="*/ 2147483646 h 440"/>
              <a:gd name="T6" fmla="*/ 2147483646 w 440"/>
              <a:gd name="T7" fmla="*/ 2147483646 h 440"/>
              <a:gd name="T8" fmla="*/ 2147483646 w 440"/>
              <a:gd name="T9" fmla="*/ 2147483646 h 440"/>
              <a:gd name="T10" fmla="*/ 0 w 440"/>
              <a:gd name="T11" fmla="*/ 0 h 4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0"/>
              <a:gd name="T19" fmla="*/ 0 h 440"/>
              <a:gd name="T20" fmla="*/ 440 w 440"/>
              <a:gd name="T21" fmla="*/ 440 h 4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0" h="440">
                <a:moveTo>
                  <a:pt x="0" y="0"/>
                </a:moveTo>
                <a:lnTo>
                  <a:pt x="42" y="0"/>
                </a:lnTo>
                <a:lnTo>
                  <a:pt x="440" y="397"/>
                </a:lnTo>
                <a:lnTo>
                  <a:pt x="440" y="428"/>
                </a:lnTo>
                <a:lnTo>
                  <a:pt x="440" y="440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7" name="Freeform 159"/>
          <p:cNvSpPr>
            <a:spLocks noChangeArrowheads="1"/>
          </p:cNvSpPr>
          <p:nvPr/>
        </p:nvSpPr>
        <p:spPr bwMode="auto">
          <a:xfrm>
            <a:off x="7796213" y="869950"/>
            <a:ext cx="185737" cy="209550"/>
          </a:xfrm>
          <a:custGeom>
            <a:avLst/>
            <a:gdLst>
              <a:gd name="T0" fmla="*/ 0 w 217"/>
              <a:gd name="T1" fmla="*/ 0 h 211"/>
              <a:gd name="T2" fmla="*/ 2147483646 w 217"/>
              <a:gd name="T3" fmla="*/ 0 h 211"/>
              <a:gd name="T4" fmla="*/ 2147483646 w 217"/>
              <a:gd name="T5" fmla="*/ 2147483646 h 211"/>
              <a:gd name="T6" fmla="*/ 2147483646 w 217"/>
              <a:gd name="T7" fmla="*/ 2147483646 h 211"/>
              <a:gd name="T8" fmla="*/ 0 w 217"/>
              <a:gd name="T9" fmla="*/ 0 h 21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7"/>
              <a:gd name="T16" fmla="*/ 0 h 211"/>
              <a:gd name="T17" fmla="*/ 217 w 217"/>
              <a:gd name="T18" fmla="*/ 211 h 21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7" h="211">
                <a:moveTo>
                  <a:pt x="0" y="0"/>
                </a:moveTo>
                <a:lnTo>
                  <a:pt x="42" y="0"/>
                </a:lnTo>
                <a:lnTo>
                  <a:pt x="217" y="168"/>
                </a:lnTo>
                <a:lnTo>
                  <a:pt x="217" y="21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8" name="Freeform 160"/>
          <p:cNvSpPr>
            <a:spLocks noChangeArrowheads="1"/>
          </p:cNvSpPr>
          <p:nvPr/>
        </p:nvSpPr>
        <p:spPr bwMode="auto">
          <a:xfrm>
            <a:off x="7862888" y="869950"/>
            <a:ext cx="119062" cy="136525"/>
          </a:xfrm>
          <a:custGeom>
            <a:avLst/>
            <a:gdLst>
              <a:gd name="T0" fmla="*/ 0 w 139"/>
              <a:gd name="T1" fmla="*/ 0 h 138"/>
              <a:gd name="T2" fmla="*/ 2147483646 w 139"/>
              <a:gd name="T3" fmla="*/ 0 h 138"/>
              <a:gd name="T4" fmla="*/ 2147483646 w 139"/>
              <a:gd name="T5" fmla="*/ 0 h 138"/>
              <a:gd name="T6" fmla="*/ 2147483646 w 139"/>
              <a:gd name="T7" fmla="*/ 2147483646 h 138"/>
              <a:gd name="T8" fmla="*/ 2147483646 w 139"/>
              <a:gd name="T9" fmla="*/ 2147483646 h 138"/>
              <a:gd name="T10" fmla="*/ 2147483646 w 139"/>
              <a:gd name="T11" fmla="*/ 2147483646 h 138"/>
              <a:gd name="T12" fmla="*/ 0 w 139"/>
              <a:gd name="T13" fmla="*/ 0 h 1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9"/>
              <a:gd name="T22" fmla="*/ 0 h 138"/>
              <a:gd name="T23" fmla="*/ 139 w 139"/>
              <a:gd name="T24" fmla="*/ 138 h 13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9" h="138">
                <a:moveTo>
                  <a:pt x="0" y="0"/>
                </a:moveTo>
                <a:lnTo>
                  <a:pt x="12" y="0"/>
                </a:lnTo>
                <a:lnTo>
                  <a:pt x="42" y="0"/>
                </a:lnTo>
                <a:lnTo>
                  <a:pt x="139" y="96"/>
                </a:lnTo>
                <a:lnTo>
                  <a:pt x="139" y="126"/>
                </a:lnTo>
                <a:lnTo>
                  <a:pt x="139" y="138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29" name="Freeform 161"/>
          <p:cNvSpPr>
            <a:spLocks noChangeArrowheads="1"/>
          </p:cNvSpPr>
          <p:nvPr/>
        </p:nvSpPr>
        <p:spPr bwMode="auto">
          <a:xfrm>
            <a:off x="7404100" y="2663825"/>
            <a:ext cx="577850" cy="708025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2147483646 w 676"/>
              <a:gd name="T9" fmla="*/ 2147483646 h 717"/>
              <a:gd name="T10" fmla="*/ 0 w 676"/>
              <a:gd name="T11" fmla="*/ 2147483646 h 7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76"/>
              <a:gd name="T19" fmla="*/ 0 h 717"/>
              <a:gd name="T20" fmla="*/ 676 w 676"/>
              <a:gd name="T21" fmla="*/ 717 h 7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1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0" name="Freeform 162"/>
          <p:cNvSpPr>
            <a:spLocks noChangeArrowheads="1"/>
          </p:cNvSpPr>
          <p:nvPr/>
        </p:nvSpPr>
        <p:spPr bwMode="auto">
          <a:xfrm>
            <a:off x="7404100" y="2516188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2147483646 w 676"/>
              <a:gd name="T9" fmla="*/ 2147483646 h 717"/>
              <a:gd name="T10" fmla="*/ 0 w 676"/>
              <a:gd name="T11" fmla="*/ 2147483646 h 7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76"/>
              <a:gd name="T19" fmla="*/ 0 h 717"/>
              <a:gd name="T20" fmla="*/ 676 w 676"/>
              <a:gd name="T21" fmla="*/ 717 h 71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687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1" name="Freeform 163"/>
          <p:cNvSpPr>
            <a:spLocks noChangeArrowheads="1"/>
          </p:cNvSpPr>
          <p:nvPr/>
        </p:nvSpPr>
        <p:spPr bwMode="auto">
          <a:xfrm>
            <a:off x="7734300" y="869950"/>
            <a:ext cx="247650" cy="285750"/>
          </a:xfrm>
          <a:custGeom>
            <a:avLst/>
            <a:gdLst>
              <a:gd name="T0" fmla="*/ 0 w 290"/>
              <a:gd name="T1" fmla="*/ 0 h 289"/>
              <a:gd name="T2" fmla="*/ 2147483646 w 290"/>
              <a:gd name="T3" fmla="*/ 0 h 289"/>
              <a:gd name="T4" fmla="*/ 2147483646 w 290"/>
              <a:gd name="T5" fmla="*/ 2147483646 h 289"/>
              <a:gd name="T6" fmla="*/ 2147483646 w 290"/>
              <a:gd name="T7" fmla="*/ 2147483646 h 289"/>
              <a:gd name="T8" fmla="*/ 0 w 290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0"/>
              <a:gd name="T16" fmla="*/ 0 h 289"/>
              <a:gd name="T17" fmla="*/ 290 w 290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0" h="289">
                <a:moveTo>
                  <a:pt x="0" y="0"/>
                </a:moveTo>
                <a:lnTo>
                  <a:pt x="42" y="0"/>
                </a:lnTo>
                <a:lnTo>
                  <a:pt x="290" y="247"/>
                </a:lnTo>
                <a:lnTo>
                  <a:pt x="290" y="289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2" name="Freeform 164"/>
          <p:cNvSpPr>
            <a:spLocks noChangeArrowheads="1"/>
          </p:cNvSpPr>
          <p:nvPr/>
        </p:nvSpPr>
        <p:spPr bwMode="auto">
          <a:xfrm>
            <a:off x="7483475" y="869950"/>
            <a:ext cx="498475" cy="582613"/>
          </a:xfrm>
          <a:custGeom>
            <a:avLst/>
            <a:gdLst>
              <a:gd name="T0" fmla="*/ 0 w 97"/>
              <a:gd name="T1" fmla="*/ 2147483646 h 98"/>
              <a:gd name="T2" fmla="*/ 2147483646 w 97"/>
              <a:gd name="T3" fmla="*/ 0 h 98"/>
              <a:gd name="T4" fmla="*/ 2147483646 w 97"/>
              <a:gd name="T5" fmla="*/ 2147483646 h 98"/>
              <a:gd name="T6" fmla="*/ 2147483646 w 97"/>
              <a:gd name="T7" fmla="*/ 2147483646 h 98"/>
              <a:gd name="T8" fmla="*/ 0 w 97"/>
              <a:gd name="T9" fmla="*/ 2147483646 h 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98"/>
              <a:gd name="T17" fmla="*/ 97 w 97"/>
              <a:gd name="T18" fmla="*/ 98 h 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98">
                <a:moveTo>
                  <a:pt x="0" y="1"/>
                </a:moveTo>
                <a:cubicBezTo>
                  <a:pt x="2" y="0"/>
                  <a:pt x="4" y="0"/>
                  <a:pt x="6" y="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8"/>
                  <a:pt x="97" y="98"/>
                  <a:pt x="97" y="98"/>
                </a:cubicBezTo>
                <a:lnTo>
                  <a:pt x="0" y="1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3" name="Freeform 165"/>
          <p:cNvSpPr>
            <a:spLocks noChangeArrowheads="1"/>
          </p:cNvSpPr>
          <p:nvPr/>
        </p:nvSpPr>
        <p:spPr bwMode="auto">
          <a:xfrm>
            <a:off x="7442200" y="882650"/>
            <a:ext cx="539750" cy="641350"/>
          </a:xfrm>
          <a:custGeom>
            <a:avLst/>
            <a:gdLst>
              <a:gd name="T0" fmla="*/ 0 w 105"/>
              <a:gd name="T1" fmla="*/ 2147483646 h 108"/>
              <a:gd name="T2" fmla="*/ 2147483646 w 105"/>
              <a:gd name="T3" fmla="*/ 0 h 108"/>
              <a:gd name="T4" fmla="*/ 2147483646 w 105"/>
              <a:gd name="T5" fmla="*/ 2147483646 h 108"/>
              <a:gd name="T6" fmla="*/ 2147483646 w 105"/>
              <a:gd name="T7" fmla="*/ 2147483646 h 108"/>
              <a:gd name="T8" fmla="*/ 0 w 105"/>
              <a:gd name="T9" fmla="*/ 2147483646 h 1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108"/>
              <a:gd name="T17" fmla="*/ 105 w 105"/>
              <a:gd name="T18" fmla="*/ 108 h 1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108">
                <a:moveTo>
                  <a:pt x="0" y="3"/>
                </a:moveTo>
                <a:cubicBezTo>
                  <a:pt x="1" y="2"/>
                  <a:pt x="3" y="1"/>
                  <a:pt x="4" y="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8"/>
                  <a:pt x="105" y="108"/>
                  <a:pt x="105" y="108"/>
                </a:cubicBezTo>
                <a:lnTo>
                  <a:pt x="0" y="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4" name="Freeform 166"/>
          <p:cNvSpPr>
            <a:spLocks noChangeArrowheads="1"/>
          </p:cNvSpPr>
          <p:nvPr/>
        </p:nvSpPr>
        <p:spPr bwMode="auto">
          <a:xfrm>
            <a:off x="7539038" y="869950"/>
            <a:ext cx="442912" cy="504825"/>
          </a:xfrm>
          <a:custGeom>
            <a:avLst/>
            <a:gdLst>
              <a:gd name="T0" fmla="*/ 0 w 519"/>
              <a:gd name="T1" fmla="*/ 0 h 512"/>
              <a:gd name="T2" fmla="*/ 2147483646 w 519"/>
              <a:gd name="T3" fmla="*/ 0 h 512"/>
              <a:gd name="T4" fmla="*/ 2147483646 w 519"/>
              <a:gd name="T5" fmla="*/ 2147483646 h 512"/>
              <a:gd name="T6" fmla="*/ 2147483646 w 519"/>
              <a:gd name="T7" fmla="*/ 2147483646 h 512"/>
              <a:gd name="T8" fmla="*/ 0 w 519"/>
              <a:gd name="T9" fmla="*/ 0 h 5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9"/>
              <a:gd name="T16" fmla="*/ 0 h 512"/>
              <a:gd name="T17" fmla="*/ 519 w 519"/>
              <a:gd name="T18" fmla="*/ 512 h 5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9" h="512">
                <a:moveTo>
                  <a:pt x="0" y="0"/>
                </a:moveTo>
                <a:lnTo>
                  <a:pt x="48" y="0"/>
                </a:lnTo>
                <a:lnTo>
                  <a:pt x="519" y="470"/>
                </a:lnTo>
                <a:lnTo>
                  <a:pt x="519" y="512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5" name="Freeform 167"/>
          <p:cNvSpPr>
            <a:spLocks noChangeArrowheads="1"/>
          </p:cNvSpPr>
          <p:nvPr/>
        </p:nvSpPr>
        <p:spPr bwMode="auto">
          <a:xfrm>
            <a:off x="7667625" y="869950"/>
            <a:ext cx="314325" cy="355600"/>
          </a:xfrm>
          <a:custGeom>
            <a:avLst/>
            <a:gdLst>
              <a:gd name="T0" fmla="*/ 0 w 368"/>
              <a:gd name="T1" fmla="*/ 0 h 361"/>
              <a:gd name="T2" fmla="*/ 2147483646 w 368"/>
              <a:gd name="T3" fmla="*/ 0 h 361"/>
              <a:gd name="T4" fmla="*/ 2147483646 w 368"/>
              <a:gd name="T5" fmla="*/ 2147483646 h 361"/>
              <a:gd name="T6" fmla="*/ 2147483646 w 368"/>
              <a:gd name="T7" fmla="*/ 2147483646 h 361"/>
              <a:gd name="T8" fmla="*/ 0 w 368"/>
              <a:gd name="T9" fmla="*/ 0 h 3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8"/>
              <a:gd name="T16" fmla="*/ 0 h 361"/>
              <a:gd name="T17" fmla="*/ 368 w 368"/>
              <a:gd name="T18" fmla="*/ 361 h 3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8" h="361">
                <a:moveTo>
                  <a:pt x="0" y="0"/>
                </a:moveTo>
                <a:lnTo>
                  <a:pt x="42" y="0"/>
                </a:lnTo>
                <a:lnTo>
                  <a:pt x="368" y="319"/>
                </a:lnTo>
                <a:lnTo>
                  <a:pt x="368" y="36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6" name="Freeform 168"/>
          <p:cNvSpPr>
            <a:spLocks noChangeArrowheads="1"/>
          </p:cNvSpPr>
          <p:nvPr/>
        </p:nvSpPr>
        <p:spPr bwMode="auto">
          <a:xfrm>
            <a:off x="7404100" y="1255713"/>
            <a:ext cx="577850" cy="714375"/>
          </a:xfrm>
          <a:custGeom>
            <a:avLst/>
            <a:gdLst>
              <a:gd name="T0" fmla="*/ 0 w 676"/>
              <a:gd name="T1" fmla="*/ 2147483646 h 724"/>
              <a:gd name="T2" fmla="*/ 0 w 676"/>
              <a:gd name="T3" fmla="*/ 0 h 724"/>
              <a:gd name="T4" fmla="*/ 2147483646 w 676"/>
              <a:gd name="T5" fmla="*/ 2147483646 h 724"/>
              <a:gd name="T6" fmla="*/ 2147483646 w 676"/>
              <a:gd name="T7" fmla="*/ 2147483646 h 724"/>
              <a:gd name="T8" fmla="*/ 0 w 676"/>
              <a:gd name="T9" fmla="*/ 2147483646 h 7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4"/>
              <a:gd name="T17" fmla="*/ 676 w 676"/>
              <a:gd name="T18" fmla="*/ 724 h 7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4">
                <a:moveTo>
                  <a:pt x="0" y="43"/>
                </a:moveTo>
                <a:lnTo>
                  <a:pt x="0" y="0"/>
                </a:lnTo>
                <a:lnTo>
                  <a:pt x="676" y="675"/>
                </a:lnTo>
                <a:lnTo>
                  <a:pt x="676" y="724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7" name="Freeform 169"/>
          <p:cNvSpPr>
            <a:spLocks noChangeArrowheads="1"/>
          </p:cNvSpPr>
          <p:nvPr/>
        </p:nvSpPr>
        <p:spPr bwMode="auto">
          <a:xfrm>
            <a:off x="7404100" y="3033713"/>
            <a:ext cx="422275" cy="487362"/>
          </a:xfrm>
          <a:custGeom>
            <a:avLst/>
            <a:gdLst>
              <a:gd name="T0" fmla="*/ 0 w 495"/>
              <a:gd name="T1" fmla="*/ 2147483646 h 494"/>
              <a:gd name="T2" fmla="*/ 0 w 495"/>
              <a:gd name="T3" fmla="*/ 0 h 494"/>
              <a:gd name="T4" fmla="*/ 2147483646 w 495"/>
              <a:gd name="T5" fmla="*/ 2147483646 h 494"/>
              <a:gd name="T6" fmla="*/ 2147483646 w 495"/>
              <a:gd name="T7" fmla="*/ 2147483646 h 494"/>
              <a:gd name="T8" fmla="*/ 0 w 495"/>
              <a:gd name="T9" fmla="*/ 2147483646 h 4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5"/>
              <a:gd name="T16" fmla="*/ 0 h 494"/>
              <a:gd name="T17" fmla="*/ 495 w 495"/>
              <a:gd name="T18" fmla="*/ 494 h 4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5" h="494">
                <a:moveTo>
                  <a:pt x="0" y="42"/>
                </a:moveTo>
                <a:lnTo>
                  <a:pt x="0" y="0"/>
                </a:lnTo>
                <a:lnTo>
                  <a:pt x="495" y="494"/>
                </a:lnTo>
                <a:lnTo>
                  <a:pt x="453" y="49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8" name="Freeform 170"/>
          <p:cNvSpPr>
            <a:spLocks noChangeArrowheads="1"/>
          </p:cNvSpPr>
          <p:nvPr/>
        </p:nvSpPr>
        <p:spPr bwMode="auto">
          <a:xfrm>
            <a:off x="7404100" y="2955925"/>
            <a:ext cx="484188" cy="565150"/>
          </a:xfrm>
          <a:custGeom>
            <a:avLst/>
            <a:gdLst>
              <a:gd name="T0" fmla="*/ 0 w 567"/>
              <a:gd name="T1" fmla="*/ 2147483646 h 573"/>
              <a:gd name="T2" fmla="*/ 0 w 567"/>
              <a:gd name="T3" fmla="*/ 0 h 573"/>
              <a:gd name="T4" fmla="*/ 2147483646 w 567"/>
              <a:gd name="T5" fmla="*/ 2147483646 h 573"/>
              <a:gd name="T6" fmla="*/ 2147483646 w 567"/>
              <a:gd name="T7" fmla="*/ 2147483646 h 573"/>
              <a:gd name="T8" fmla="*/ 0 w 567"/>
              <a:gd name="T9" fmla="*/ 2147483646 h 5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7"/>
              <a:gd name="T16" fmla="*/ 0 h 573"/>
              <a:gd name="T17" fmla="*/ 567 w 567"/>
              <a:gd name="T18" fmla="*/ 573 h 5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7" h="573">
                <a:moveTo>
                  <a:pt x="0" y="42"/>
                </a:moveTo>
                <a:lnTo>
                  <a:pt x="0" y="0"/>
                </a:lnTo>
                <a:lnTo>
                  <a:pt x="567" y="573"/>
                </a:lnTo>
                <a:lnTo>
                  <a:pt x="525" y="57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39" name="Freeform 171"/>
          <p:cNvSpPr>
            <a:spLocks noChangeArrowheads="1"/>
          </p:cNvSpPr>
          <p:nvPr/>
        </p:nvSpPr>
        <p:spPr bwMode="auto">
          <a:xfrm>
            <a:off x="7404100" y="2884488"/>
            <a:ext cx="552450" cy="635000"/>
          </a:xfrm>
          <a:custGeom>
            <a:avLst/>
            <a:gdLst>
              <a:gd name="T0" fmla="*/ 0 w 646"/>
              <a:gd name="T1" fmla="*/ 2147483646 h 645"/>
              <a:gd name="T2" fmla="*/ 0 w 646"/>
              <a:gd name="T3" fmla="*/ 0 h 645"/>
              <a:gd name="T4" fmla="*/ 2147483646 w 646"/>
              <a:gd name="T5" fmla="*/ 2147483646 h 645"/>
              <a:gd name="T6" fmla="*/ 2147483646 w 646"/>
              <a:gd name="T7" fmla="*/ 2147483646 h 645"/>
              <a:gd name="T8" fmla="*/ 0 w 646"/>
              <a:gd name="T9" fmla="*/ 2147483646 h 6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6"/>
              <a:gd name="T16" fmla="*/ 0 h 645"/>
              <a:gd name="T17" fmla="*/ 646 w 646"/>
              <a:gd name="T18" fmla="*/ 645 h 64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6" h="645">
                <a:moveTo>
                  <a:pt x="0" y="42"/>
                </a:moveTo>
                <a:lnTo>
                  <a:pt x="0" y="0"/>
                </a:lnTo>
                <a:lnTo>
                  <a:pt x="646" y="645"/>
                </a:lnTo>
                <a:lnTo>
                  <a:pt x="603" y="645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0" name="Freeform 172"/>
          <p:cNvSpPr>
            <a:spLocks noChangeArrowheads="1"/>
          </p:cNvSpPr>
          <p:nvPr/>
        </p:nvSpPr>
        <p:spPr bwMode="auto">
          <a:xfrm>
            <a:off x="7404100" y="2806700"/>
            <a:ext cx="577850" cy="712788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1" name="Freeform 173"/>
          <p:cNvSpPr>
            <a:spLocks noChangeArrowheads="1"/>
          </p:cNvSpPr>
          <p:nvPr/>
        </p:nvSpPr>
        <p:spPr bwMode="auto">
          <a:xfrm>
            <a:off x="7404100" y="2735263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2" name="Freeform 174"/>
          <p:cNvSpPr>
            <a:spLocks noChangeArrowheads="1"/>
          </p:cNvSpPr>
          <p:nvPr/>
        </p:nvSpPr>
        <p:spPr bwMode="auto">
          <a:xfrm>
            <a:off x="7404100" y="3181350"/>
            <a:ext cx="293688" cy="339725"/>
          </a:xfrm>
          <a:custGeom>
            <a:avLst/>
            <a:gdLst>
              <a:gd name="T0" fmla="*/ 0 w 344"/>
              <a:gd name="T1" fmla="*/ 2147483646 h 344"/>
              <a:gd name="T2" fmla="*/ 0 w 344"/>
              <a:gd name="T3" fmla="*/ 2147483646 h 344"/>
              <a:gd name="T4" fmla="*/ 0 w 344"/>
              <a:gd name="T5" fmla="*/ 0 h 344"/>
              <a:gd name="T6" fmla="*/ 2147483646 w 344"/>
              <a:gd name="T7" fmla="*/ 2147483646 h 344"/>
              <a:gd name="T8" fmla="*/ 2147483646 w 344"/>
              <a:gd name="T9" fmla="*/ 2147483646 h 344"/>
              <a:gd name="T10" fmla="*/ 0 w 344"/>
              <a:gd name="T11" fmla="*/ 2147483646 h 3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4"/>
              <a:gd name="T19" fmla="*/ 0 h 344"/>
              <a:gd name="T20" fmla="*/ 344 w 344"/>
              <a:gd name="T21" fmla="*/ 344 h 3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4" h="344">
                <a:moveTo>
                  <a:pt x="0" y="42"/>
                </a:moveTo>
                <a:lnTo>
                  <a:pt x="0" y="12"/>
                </a:lnTo>
                <a:lnTo>
                  <a:pt x="0" y="0"/>
                </a:lnTo>
                <a:lnTo>
                  <a:pt x="344" y="344"/>
                </a:lnTo>
                <a:lnTo>
                  <a:pt x="302" y="34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3" name="Freeform 175"/>
          <p:cNvSpPr>
            <a:spLocks noChangeArrowheads="1"/>
          </p:cNvSpPr>
          <p:nvPr/>
        </p:nvSpPr>
        <p:spPr bwMode="auto">
          <a:xfrm>
            <a:off x="7404100" y="3252788"/>
            <a:ext cx="231775" cy="268287"/>
          </a:xfrm>
          <a:custGeom>
            <a:avLst/>
            <a:gdLst>
              <a:gd name="T0" fmla="*/ 0 w 272"/>
              <a:gd name="T1" fmla="*/ 2147483646 h 271"/>
              <a:gd name="T2" fmla="*/ 0 w 272"/>
              <a:gd name="T3" fmla="*/ 0 h 271"/>
              <a:gd name="T4" fmla="*/ 2147483646 w 272"/>
              <a:gd name="T5" fmla="*/ 2147483646 h 271"/>
              <a:gd name="T6" fmla="*/ 2147483646 w 272"/>
              <a:gd name="T7" fmla="*/ 2147483646 h 271"/>
              <a:gd name="T8" fmla="*/ 0 w 272"/>
              <a:gd name="T9" fmla="*/ 2147483646 h 2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2"/>
              <a:gd name="T16" fmla="*/ 0 h 271"/>
              <a:gd name="T17" fmla="*/ 272 w 272"/>
              <a:gd name="T18" fmla="*/ 271 h 2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2" h="271">
                <a:moveTo>
                  <a:pt x="0" y="42"/>
                </a:moveTo>
                <a:lnTo>
                  <a:pt x="0" y="0"/>
                </a:lnTo>
                <a:lnTo>
                  <a:pt x="272" y="271"/>
                </a:lnTo>
                <a:lnTo>
                  <a:pt x="230" y="27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4" name="Freeform 176"/>
          <p:cNvSpPr>
            <a:spLocks noChangeArrowheads="1"/>
          </p:cNvSpPr>
          <p:nvPr/>
        </p:nvSpPr>
        <p:spPr bwMode="auto">
          <a:xfrm>
            <a:off x="7404100" y="3324225"/>
            <a:ext cx="165100" cy="196850"/>
          </a:xfrm>
          <a:custGeom>
            <a:avLst/>
            <a:gdLst>
              <a:gd name="T0" fmla="*/ 0 w 193"/>
              <a:gd name="T1" fmla="*/ 2147483646 h 199"/>
              <a:gd name="T2" fmla="*/ 0 w 193"/>
              <a:gd name="T3" fmla="*/ 2147483646 h 199"/>
              <a:gd name="T4" fmla="*/ 0 w 193"/>
              <a:gd name="T5" fmla="*/ 0 h 199"/>
              <a:gd name="T6" fmla="*/ 2147483646 w 193"/>
              <a:gd name="T7" fmla="*/ 2147483646 h 199"/>
              <a:gd name="T8" fmla="*/ 2147483646 w 193"/>
              <a:gd name="T9" fmla="*/ 2147483646 h 199"/>
              <a:gd name="T10" fmla="*/ 0 w 193"/>
              <a:gd name="T11" fmla="*/ 2147483646 h 1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3"/>
              <a:gd name="T19" fmla="*/ 0 h 199"/>
              <a:gd name="T20" fmla="*/ 193 w 193"/>
              <a:gd name="T21" fmla="*/ 199 h 1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3" h="199">
                <a:moveTo>
                  <a:pt x="0" y="48"/>
                </a:moveTo>
                <a:lnTo>
                  <a:pt x="0" y="42"/>
                </a:lnTo>
                <a:lnTo>
                  <a:pt x="0" y="0"/>
                </a:lnTo>
                <a:lnTo>
                  <a:pt x="193" y="199"/>
                </a:lnTo>
                <a:lnTo>
                  <a:pt x="151" y="199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5" name="Freeform 177"/>
          <p:cNvSpPr>
            <a:spLocks noChangeArrowheads="1"/>
          </p:cNvSpPr>
          <p:nvPr/>
        </p:nvSpPr>
        <p:spPr bwMode="auto">
          <a:xfrm>
            <a:off x="7404100" y="2587625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6" name="Freeform 178"/>
          <p:cNvSpPr>
            <a:spLocks noChangeArrowheads="1"/>
          </p:cNvSpPr>
          <p:nvPr/>
        </p:nvSpPr>
        <p:spPr bwMode="auto">
          <a:xfrm>
            <a:off x="7404100" y="3103563"/>
            <a:ext cx="360363" cy="415925"/>
          </a:xfrm>
          <a:custGeom>
            <a:avLst/>
            <a:gdLst>
              <a:gd name="T0" fmla="*/ 0 w 422"/>
              <a:gd name="T1" fmla="*/ 2147483646 h 422"/>
              <a:gd name="T2" fmla="*/ 0 w 422"/>
              <a:gd name="T3" fmla="*/ 0 h 422"/>
              <a:gd name="T4" fmla="*/ 2147483646 w 422"/>
              <a:gd name="T5" fmla="*/ 2147483646 h 422"/>
              <a:gd name="T6" fmla="*/ 2147483646 w 422"/>
              <a:gd name="T7" fmla="*/ 2147483646 h 422"/>
              <a:gd name="T8" fmla="*/ 0 w 422"/>
              <a:gd name="T9" fmla="*/ 2147483646 h 4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2"/>
              <a:gd name="T16" fmla="*/ 0 h 422"/>
              <a:gd name="T17" fmla="*/ 422 w 422"/>
              <a:gd name="T18" fmla="*/ 422 h 4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2" h="422">
                <a:moveTo>
                  <a:pt x="0" y="42"/>
                </a:moveTo>
                <a:lnTo>
                  <a:pt x="0" y="0"/>
                </a:lnTo>
                <a:lnTo>
                  <a:pt x="422" y="422"/>
                </a:lnTo>
                <a:lnTo>
                  <a:pt x="374" y="422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7" name="Freeform 179"/>
          <p:cNvSpPr>
            <a:spLocks noChangeArrowheads="1"/>
          </p:cNvSpPr>
          <p:nvPr/>
        </p:nvSpPr>
        <p:spPr bwMode="auto">
          <a:xfrm>
            <a:off x="7404100" y="2147888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8" name="Freeform 180"/>
          <p:cNvSpPr>
            <a:spLocks noChangeArrowheads="1"/>
          </p:cNvSpPr>
          <p:nvPr/>
        </p:nvSpPr>
        <p:spPr bwMode="auto">
          <a:xfrm>
            <a:off x="7404100" y="1998663"/>
            <a:ext cx="577850" cy="706437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49" name="Freeform 181"/>
          <p:cNvSpPr>
            <a:spLocks noChangeArrowheads="1"/>
          </p:cNvSpPr>
          <p:nvPr/>
        </p:nvSpPr>
        <p:spPr bwMode="auto">
          <a:xfrm>
            <a:off x="7404100" y="1920875"/>
            <a:ext cx="577850" cy="708025"/>
          </a:xfrm>
          <a:custGeom>
            <a:avLst/>
            <a:gdLst>
              <a:gd name="T0" fmla="*/ 0 w 676"/>
              <a:gd name="T1" fmla="*/ 2147483646 h 718"/>
              <a:gd name="T2" fmla="*/ 0 w 676"/>
              <a:gd name="T3" fmla="*/ 0 h 718"/>
              <a:gd name="T4" fmla="*/ 2147483646 w 676"/>
              <a:gd name="T5" fmla="*/ 2147483646 h 718"/>
              <a:gd name="T6" fmla="*/ 2147483646 w 676"/>
              <a:gd name="T7" fmla="*/ 2147483646 h 718"/>
              <a:gd name="T8" fmla="*/ 0 w 676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8"/>
              <a:gd name="T17" fmla="*/ 676 w 676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50" name="Freeform 182"/>
          <p:cNvSpPr>
            <a:spLocks noChangeArrowheads="1"/>
          </p:cNvSpPr>
          <p:nvPr/>
        </p:nvSpPr>
        <p:spPr bwMode="auto">
          <a:xfrm>
            <a:off x="7404100" y="2438400"/>
            <a:ext cx="577850" cy="712788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51" name="Freeform 183"/>
          <p:cNvSpPr>
            <a:spLocks noChangeArrowheads="1"/>
          </p:cNvSpPr>
          <p:nvPr/>
        </p:nvSpPr>
        <p:spPr bwMode="auto">
          <a:xfrm>
            <a:off x="7404100" y="2070100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52" name="Freeform 184"/>
          <p:cNvSpPr>
            <a:spLocks noChangeArrowheads="1"/>
          </p:cNvSpPr>
          <p:nvPr/>
        </p:nvSpPr>
        <p:spPr bwMode="auto">
          <a:xfrm>
            <a:off x="7404100" y="1851025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53" name="Freeform 185"/>
          <p:cNvSpPr>
            <a:spLocks noChangeArrowheads="1"/>
          </p:cNvSpPr>
          <p:nvPr/>
        </p:nvSpPr>
        <p:spPr bwMode="auto">
          <a:xfrm>
            <a:off x="7404100" y="1773238"/>
            <a:ext cx="577850" cy="712787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54" name="Freeform 186"/>
          <p:cNvSpPr>
            <a:spLocks noChangeArrowheads="1"/>
          </p:cNvSpPr>
          <p:nvPr/>
        </p:nvSpPr>
        <p:spPr bwMode="auto">
          <a:xfrm>
            <a:off x="7404100" y="2289175"/>
            <a:ext cx="577850" cy="712788"/>
          </a:xfrm>
          <a:custGeom>
            <a:avLst/>
            <a:gdLst>
              <a:gd name="T0" fmla="*/ 0 w 676"/>
              <a:gd name="T1" fmla="*/ 2147483646 h 723"/>
              <a:gd name="T2" fmla="*/ 0 w 676"/>
              <a:gd name="T3" fmla="*/ 0 h 723"/>
              <a:gd name="T4" fmla="*/ 2147483646 w 676"/>
              <a:gd name="T5" fmla="*/ 2147483646 h 723"/>
              <a:gd name="T6" fmla="*/ 2147483646 w 676"/>
              <a:gd name="T7" fmla="*/ 2147483646 h 723"/>
              <a:gd name="T8" fmla="*/ 0 w 676"/>
              <a:gd name="T9" fmla="*/ 2147483646 h 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23"/>
              <a:gd name="T17" fmla="*/ 676 w 676"/>
              <a:gd name="T18" fmla="*/ 723 h 7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55" name="Freeform 187"/>
          <p:cNvSpPr>
            <a:spLocks noChangeArrowheads="1"/>
          </p:cNvSpPr>
          <p:nvPr/>
        </p:nvSpPr>
        <p:spPr bwMode="auto">
          <a:xfrm>
            <a:off x="7404100" y="2368550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56" name="Freeform 188"/>
          <p:cNvSpPr>
            <a:spLocks noChangeArrowheads="1"/>
          </p:cNvSpPr>
          <p:nvPr/>
        </p:nvSpPr>
        <p:spPr bwMode="auto">
          <a:xfrm>
            <a:off x="7404100" y="2219325"/>
            <a:ext cx="577850" cy="706438"/>
          </a:xfrm>
          <a:custGeom>
            <a:avLst/>
            <a:gdLst>
              <a:gd name="T0" fmla="*/ 0 w 676"/>
              <a:gd name="T1" fmla="*/ 2147483646 h 717"/>
              <a:gd name="T2" fmla="*/ 0 w 676"/>
              <a:gd name="T3" fmla="*/ 0 h 717"/>
              <a:gd name="T4" fmla="*/ 2147483646 w 676"/>
              <a:gd name="T5" fmla="*/ 2147483646 h 717"/>
              <a:gd name="T6" fmla="*/ 2147483646 w 676"/>
              <a:gd name="T7" fmla="*/ 2147483646 h 717"/>
              <a:gd name="T8" fmla="*/ 0 w 676"/>
              <a:gd name="T9" fmla="*/ 2147483646 h 7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7"/>
              <a:gd name="T17" fmla="*/ 676 w 676"/>
              <a:gd name="T18" fmla="*/ 717 h 7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57" name="Freeform 189"/>
          <p:cNvSpPr>
            <a:spLocks noChangeArrowheads="1"/>
          </p:cNvSpPr>
          <p:nvPr/>
        </p:nvSpPr>
        <p:spPr bwMode="auto">
          <a:xfrm>
            <a:off x="7404100" y="1701800"/>
            <a:ext cx="577850" cy="708025"/>
          </a:xfrm>
          <a:custGeom>
            <a:avLst/>
            <a:gdLst>
              <a:gd name="T0" fmla="*/ 0 w 676"/>
              <a:gd name="T1" fmla="*/ 2147483646 h 718"/>
              <a:gd name="T2" fmla="*/ 0 w 676"/>
              <a:gd name="T3" fmla="*/ 0 h 718"/>
              <a:gd name="T4" fmla="*/ 2147483646 w 676"/>
              <a:gd name="T5" fmla="*/ 2147483646 h 718"/>
              <a:gd name="T6" fmla="*/ 2147483646 w 676"/>
              <a:gd name="T7" fmla="*/ 2147483646 h 718"/>
              <a:gd name="T8" fmla="*/ 0 w 676"/>
              <a:gd name="T9" fmla="*/ 2147483646 h 7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6"/>
              <a:gd name="T16" fmla="*/ 0 h 718"/>
              <a:gd name="T17" fmla="*/ 676 w 676"/>
              <a:gd name="T18" fmla="*/ 718 h 7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58" name="Rectangle 190"/>
          <p:cNvSpPr>
            <a:spLocks noChangeArrowheads="1"/>
          </p:cNvSpPr>
          <p:nvPr/>
        </p:nvSpPr>
        <p:spPr bwMode="auto">
          <a:xfrm>
            <a:off x="7404100" y="3127375"/>
            <a:ext cx="577850" cy="393700"/>
          </a:xfrm>
          <a:prstGeom prst="rect">
            <a:avLst/>
          </a:prstGeom>
          <a:solidFill>
            <a:srgbClr val="00B5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4BB3D2"/>
              </a:solidFill>
              <a:sym typeface="宋体" panose="02010600030101010101" pitchFamily="2" charset="-122"/>
            </a:endParaRPr>
          </a:p>
        </p:txBody>
      </p:sp>
      <p:sp>
        <p:nvSpPr>
          <p:cNvPr id="14559" name="Freeform 191"/>
          <p:cNvSpPr>
            <a:spLocks noChangeArrowheads="1"/>
          </p:cNvSpPr>
          <p:nvPr/>
        </p:nvSpPr>
        <p:spPr bwMode="auto">
          <a:xfrm>
            <a:off x="7559675" y="3163888"/>
            <a:ext cx="61913" cy="106362"/>
          </a:xfrm>
          <a:custGeom>
            <a:avLst/>
            <a:gdLst>
              <a:gd name="T0" fmla="*/ 2147483646 w 12"/>
              <a:gd name="T1" fmla="*/ 2147483646 h 18"/>
              <a:gd name="T2" fmla="*/ 0 w 12"/>
              <a:gd name="T3" fmla="*/ 2147483646 h 18"/>
              <a:gd name="T4" fmla="*/ 0 w 12"/>
              <a:gd name="T5" fmla="*/ 2147483646 h 18"/>
              <a:gd name="T6" fmla="*/ 2147483646 w 12"/>
              <a:gd name="T7" fmla="*/ 2147483646 h 18"/>
              <a:gd name="T8" fmla="*/ 2147483646 w 12"/>
              <a:gd name="T9" fmla="*/ 2147483646 h 18"/>
              <a:gd name="T10" fmla="*/ 0 w 12"/>
              <a:gd name="T11" fmla="*/ 2147483646 h 18"/>
              <a:gd name="T12" fmla="*/ 0 w 12"/>
              <a:gd name="T13" fmla="*/ 2147483646 h 18"/>
              <a:gd name="T14" fmla="*/ 2147483646 w 12"/>
              <a:gd name="T15" fmla="*/ 2147483646 h 18"/>
              <a:gd name="T16" fmla="*/ 2147483646 w 12"/>
              <a:gd name="T17" fmla="*/ 2147483646 h 18"/>
              <a:gd name="T18" fmla="*/ 2147483646 w 12"/>
              <a:gd name="T19" fmla="*/ 2147483646 h 18"/>
              <a:gd name="T20" fmla="*/ 2147483646 w 12"/>
              <a:gd name="T21" fmla="*/ 0 h 18"/>
              <a:gd name="T22" fmla="*/ 2147483646 w 12"/>
              <a:gd name="T23" fmla="*/ 0 h 18"/>
              <a:gd name="T24" fmla="*/ 2147483646 w 12"/>
              <a:gd name="T25" fmla="*/ 2147483646 h 18"/>
              <a:gd name="T26" fmla="*/ 2147483646 w 12"/>
              <a:gd name="T27" fmla="*/ 2147483646 h 18"/>
              <a:gd name="T28" fmla="*/ 2147483646 w 12"/>
              <a:gd name="T29" fmla="*/ 2147483646 h 1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"/>
              <a:gd name="T46" fmla="*/ 0 h 18"/>
              <a:gd name="T47" fmla="*/ 12 w 12"/>
              <a:gd name="T48" fmla="*/ 18 h 1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" h="18">
                <a:moveTo>
                  <a:pt x="12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0" y="15"/>
                  <a:pt x="0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6"/>
                  <a:pt x="4" y="6"/>
                  <a:pt x="4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2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2"/>
                  <a:pt x="4" y="1"/>
                </a:cubicBezTo>
                <a:cubicBezTo>
                  <a:pt x="4" y="1"/>
                  <a:pt x="5" y="1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15"/>
                  <a:pt x="8" y="15"/>
                  <a:pt x="8" y="15"/>
                </a:cubicBezTo>
                <a:cubicBezTo>
                  <a:pt x="12" y="15"/>
                  <a:pt x="12" y="15"/>
                  <a:pt x="12" y="15"/>
                </a:cubicBezTo>
                <a:lnTo>
                  <a:pt x="12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60" name="Freeform 192"/>
          <p:cNvSpPr>
            <a:spLocks noEditPoints="1" noChangeArrowheads="1"/>
          </p:cNvSpPr>
          <p:nvPr/>
        </p:nvSpPr>
        <p:spPr bwMode="auto">
          <a:xfrm>
            <a:off x="7642225" y="3163888"/>
            <a:ext cx="71438" cy="106362"/>
          </a:xfrm>
          <a:custGeom>
            <a:avLst/>
            <a:gdLst>
              <a:gd name="T0" fmla="*/ 2147483646 w 14"/>
              <a:gd name="T1" fmla="*/ 2147483646 h 18"/>
              <a:gd name="T2" fmla="*/ 2147483646 w 14"/>
              <a:gd name="T3" fmla="*/ 2147483646 h 18"/>
              <a:gd name="T4" fmla="*/ 2147483646 w 14"/>
              <a:gd name="T5" fmla="*/ 2147483646 h 18"/>
              <a:gd name="T6" fmla="*/ 2147483646 w 14"/>
              <a:gd name="T7" fmla="*/ 2147483646 h 18"/>
              <a:gd name="T8" fmla="*/ 2147483646 w 14"/>
              <a:gd name="T9" fmla="*/ 2147483646 h 18"/>
              <a:gd name="T10" fmla="*/ 2147483646 w 14"/>
              <a:gd name="T11" fmla="*/ 2147483646 h 18"/>
              <a:gd name="T12" fmla="*/ 2147483646 w 14"/>
              <a:gd name="T13" fmla="*/ 2147483646 h 18"/>
              <a:gd name="T14" fmla="*/ 2147483646 w 14"/>
              <a:gd name="T15" fmla="*/ 2147483646 h 18"/>
              <a:gd name="T16" fmla="*/ 2147483646 w 14"/>
              <a:gd name="T17" fmla="*/ 2147483646 h 18"/>
              <a:gd name="T18" fmla="*/ 2147483646 w 14"/>
              <a:gd name="T19" fmla="*/ 2147483646 h 18"/>
              <a:gd name="T20" fmla="*/ 2147483646 w 14"/>
              <a:gd name="T21" fmla="*/ 2147483646 h 18"/>
              <a:gd name="T22" fmla="*/ 2147483646 w 14"/>
              <a:gd name="T23" fmla="*/ 2147483646 h 18"/>
              <a:gd name="T24" fmla="*/ 2147483646 w 14"/>
              <a:gd name="T25" fmla="*/ 2147483646 h 18"/>
              <a:gd name="T26" fmla="*/ 2147483646 w 14"/>
              <a:gd name="T27" fmla="*/ 2147483646 h 18"/>
              <a:gd name="T28" fmla="*/ 2147483646 w 14"/>
              <a:gd name="T29" fmla="*/ 2147483646 h 18"/>
              <a:gd name="T30" fmla="*/ 2147483646 w 14"/>
              <a:gd name="T31" fmla="*/ 2147483646 h 18"/>
              <a:gd name="T32" fmla="*/ 2147483646 w 14"/>
              <a:gd name="T33" fmla="*/ 2147483646 h 18"/>
              <a:gd name="T34" fmla="*/ 2147483646 w 14"/>
              <a:gd name="T35" fmla="*/ 2147483646 h 18"/>
              <a:gd name="T36" fmla="*/ 2147483646 w 14"/>
              <a:gd name="T37" fmla="*/ 2147483646 h 18"/>
              <a:gd name="T38" fmla="*/ 0 w 14"/>
              <a:gd name="T39" fmla="*/ 2147483646 h 18"/>
              <a:gd name="T40" fmla="*/ 0 w 14"/>
              <a:gd name="T41" fmla="*/ 2147483646 h 18"/>
              <a:gd name="T42" fmla="*/ 2147483646 w 14"/>
              <a:gd name="T43" fmla="*/ 2147483646 h 18"/>
              <a:gd name="T44" fmla="*/ 2147483646 w 14"/>
              <a:gd name="T45" fmla="*/ 0 h 18"/>
              <a:gd name="T46" fmla="*/ 2147483646 w 14"/>
              <a:gd name="T47" fmla="*/ 0 h 18"/>
              <a:gd name="T48" fmla="*/ 2147483646 w 14"/>
              <a:gd name="T49" fmla="*/ 2147483646 h 18"/>
              <a:gd name="T50" fmla="*/ 2147483646 w 14"/>
              <a:gd name="T51" fmla="*/ 2147483646 h 18"/>
              <a:gd name="T52" fmla="*/ 2147483646 w 14"/>
              <a:gd name="T53" fmla="*/ 2147483646 h 18"/>
              <a:gd name="T54" fmla="*/ 2147483646 w 14"/>
              <a:gd name="T55" fmla="*/ 2147483646 h 18"/>
              <a:gd name="T56" fmla="*/ 2147483646 w 14"/>
              <a:gd name="T57" fmla="*/ 2147483646 h 18"/>
              <a:gd name="T58" fmla="*/ 2147483646 w 14"/>
              <a:gd name="T59" fmla="*/ 2147483646 h 18"/>
              <a:gd name="T60" fmla="*/ 2147483646 w 14"/>
              <a:gd name="T61" fmla="*/ 2147483646 h 18"/>
              <a:gd name="T62" fmla="*/ 2147483646 w 14"/>
              <a:gd name="T63" fmla="*/ 2147483646 h 18"/>
              <a:gd name="T64" fmla="*/ 2147483646 w 14"/>
              <a:gd name="T65" fmla="*/ 2147483646 h 18"/>
              <a:gd name="T66" fmla="*/ 2147483646 w 14"/>
              <a:gd name="T67" fmla="*/ 2147483646 h 18"/>
              <a:gd name="T68" fmla="*/ 2147483646 w 14"/>
              <a:gd name="T69" fmla="*/ 2147483646 h 18"/>
              <a:gd name="T70" fmla="*/ 2147483646 w 14"/>
              <a:gd name="T71" fmla="*/ 2147483646 h 18"/>
              <a:gd name="T72" fmla="*/ 2147483646 w 14"/>
              <a:gd name="T73" fmla="*/ 2147483646 h 18"/>
              <a:gd name="T74" fmla="*/ 2147483646 w 14"/>
              <a:gd name="T75" fmla="*/ 2147483646 h 18"/>
              <a:gd name="T76" fmla="*/ 2147483646 w 14"/>
              <a:gd name="T77" fmla="*/ 2147483646 h 18"/>
              <a:gd name="T78" fmla="*/ 2147483646 w 14"/>
              <a:gd name="T79" fmla="*/ 2147483646 h 18"/>
              <a:gd name="T80" fmla="*/ 2147483646 w 14"/>
              <a:gd name="T81" fmla="*/ 2147483646 h 18"/>
              <a:gd name="T82" fmla="*/ 2147483646 w 14"/>
              <a:gd name="T83" fmla="*/ 2147483646 h 18"/>
              <a:gd name="T84" fmla="*/ 2147483646 w 14"/>
              <a:gd name="T85" fmla="*/ 2147483646 h 18"/>
              <a:gd name="T86" fmla="*/ 2147483646 w 14"/>
              <a:gd name="T87" fmla="*/ 2147483646 h 1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4"/>
              <a:gd name="T133" fmla="*/ 0 h 18"/>
              <a:gd name="T134" fmla="*/ 14 w 14"/>
              <a:gd name="T135" fmla="*/ 18 h 1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4" h="18">
                <a:moveTo>
                  <a:pt x="14" y="8"/>
                </a:moveTo>
                <a:cubicBezTo>
                  <a:pt x="14" y="10"/>
                  <a:pt x="14" y="11"/>
                  <a:pt x="13" y="12"/>
                </a:cubicBezTo>
                <a:cubicBezTo>
                  <a:pt x="13" y="13"/>
                  <a:pt x="12" y="14"/>
                  <a:pt x="12" y="15"/>
                </a:cubicBezTo>
                <a:cubicBezTo>
                  <a:pt x="11" y="16"/>
                  <a:pt x="10" y="17"/>
                  <a:pt x="8" y="17"/>
                </a:cubicBezTo>
                <a:cubicBezTo>
                  <a:pt x="7" y="18"/>
                  <a:pt x="6" y="18"/>
                  <a:pt x="4" y="18"/>
                </a:cubicBezTo>
                <a:cubicBezTo>
                  <a:pt x="4" y="18"/>
                  <a:pt x="3" y="18"/>
                  <a:pt x="2" y="18"/>
                </a:cubicBezTo>
                <a:cubicBezTo>
                  <a:pt x="2" y="18"/>
                  <a:pt x="1" y="18"/>
                  <a:pt x="1" y="18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4" y="15"/>
                </a:cubicBezTo>
                <a:cubicBezTo>
                  <a:pt x="5" y="15"/>
                  <a:pt x="5" y="15"/>
                  <a:pt x="6" y="15"/>
                </a:cubicBezTo>
                <a:cubicBezTo>
                  <a:pt x="7" y="15"/>
                  <a:pt x="7" y="14"/>
                  <a:pt x="8" y="14"/>
                </a:cubicBezTo>
                <a:cubicBezTo>
                  <a:pt x="8" y="14"/>
                  <a:pt x="8" y="13"/>
                  <a:pt x="9" y="13"/>
                </a:cubicBezTo>
                <a:cubicBezTo>
                  <a:pt x="9" y="12"/>
                  <a:pt x="9" y="12"/>
                  <a:pt x="9" y="11"/>
                </a:cubicBezTo>
                <a:cubicBezTo>
                  <a:pt x="9" y="11"/>
                  <a:pt x="8" y="11"/>
                  <a:pt x="7" y="12"/>
                </a:cubicBezTo>
                <a:cubicBezTo>
                  <a:pt x="7" y="12"/>
                  <a:pt x="6" y="12"/>
                  <a:pt x="5" y="12"/>
                </a:cubicBezTo>
                <a:cubicBezTo>
                  <a:pt x="5" y="12"/>
                  <a:pt x="4" y="12"/>
                  <a:pt x="3" y="12"/>
                </a:cubicBezTo>
                <a:cubicBezTo>
                  <a:pt x="3" y="12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0" y="4"/>
                  <a:pt x="0" y="3"/>
                  <a:pt x="1" y="2"/>
                </a:cubicBezTo>
                <a:cubicBezTo>
                  <a:pt x="3" y="1"/>
                  <a:pt x="4" y="0"/>
                  <a:pt x="7" y="0"/>
                </a:cubicBezTo>
                <a:cubicBezTo>
                  <a:pt x="8" y="0"/>
                  <a:pt x="9" y="0"/>
                  <a:pt x="9" y="0"/>
                </a:cubicBezTo>
                <a:cubicBezTo>
                  <a:pt x="10" y="1"/>
                  <a:pt x="11" y="1"/>
                  <a:pt x="12" y="2"/>
                </a:cubicBezTo>
                <a:cubicBezTo>
                  <a:pt x="12" y="2"/>
                  <a:pt x="13" y="3"/>
                  <a:pt x="13" y="4"/>
                </a:cubicBezTo>
                <a:cubicBezTo>
                  <a:pt x="14" y="5"/>
                  <a:pt x="14" y="7"/>
                  <a:pt x="14" y="8"/>
                </a:cubicBezTo>
                <a:close/>
                <a:moveTo>
                  <a:pt x="9" y="7"/>
                </a:moveTo>
                <a:cubicBezTo>
                  <a:pt x="9" y="6"/>
                  <a:pt x="9" y="6"/>
                  <a:pt x="9" y="5"/>
                </a:cubicBezTo>
                <a:cubicBezTo>
                  <a:pt x="9" y="4"/>
                  <a:pt x="9" y="4"/>
                  <a:pt x="8" y="4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4"/>
                  <a:pt x="4" y="4"/>
                  <a:pt x="4" y="5"/>
                </a:cubicBezTo>
                <a:cubicBezTo>
                  <a:pt x="4" y="5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5" y="8"/>
                  <a:pt x="5" y="8"/>
                </a:cubicBezTo>
                <a:cubicBezTo>
                  <a:pt x="5" y="9"/>
                  <a:pt x="6" y="9"/>
                  <a:pt x="6" y="9"/>
                </a:cubicBezTo>
                <a:cubicBezTo>
                  <a:pt x="6" y="9"/>
                  <a:pt x="7" y="9"/>
                  <a:pt x="7" y="9"/>
                </a:cubicBezTo>
                <a:cubicBezTo>
                  <a:pt x="8" y="9"/>
                  <a:pt x="8" y="9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61" name="Freeform 193"/>
          <p:cNvSpPr>
            <a:spLocks noEditPoints="1" noChangeArrowheads="1"/>
          </p:cNvSpPr>
          <p:nvPr/>
        </p:nvSpPr>
        <p:spPr bwMode="auto">
          <a:xfrm>
            <a:off x="7729538" y="3163888"/>
            <a:ext cx="138112" cy="106362"/>
          </a:xfrm>
          <a:custGeom>
            <a:avLst/>
            <a:gdLst>
              <a:gd name="T0" fmla="*/ 2147483646 w 27"/>
              <a:gd name="T1" fmla="*/ 2147483646 h 18"/>
              <a:gd name="T2" fmla="*/ 2147483646 w 27"/>
              <a:gd name="T3" fmla="*/ 2147483646 h 18"/>
              <a:gd name="T4" fmla="*/ 2147483646 w 27"/>
              <a:gd name="T5" fmla="*/ 2147483646 h 18"/>
              <a:gd name="T6" fmla="*/ 2147483646 w 27"/>
              <a:gd name="T7" fmla="*/ 2147483646 h 18"/>
              <a:gd name="T8" fmla="*/ 0 w 27"/>
              <a:gd name="T9" fmla="*/ 2147483646 h 18"/>
              <a:gd name="T10" fmla="*/ 2147483646 w 27"/>
              <a:gd name="T11" fmla="*/ 2147483646 h 18"/>
              <a:gd name="T12" fmla="*/ 2147483646 w 27"/>
              <a:gd name="T13" fmla="*/ 0 h 18"/>
              <a:gd name="T14" fmla="*/ 2147483646 w 27"/>
              <a:gd name="T15" fmla="*/ 2147483646 h 18"/>
              <a:gd name="T16" fmla="*/ 2147483646 w 27"/>
              <a:gd name="T17" fmla="*/ 2147483646 h 18"/>
              <a:gd name="T18" fmla="*/ 2147483646 w 27"/>
              <a:gd name="T19" fmla="*/ 2147483646 h 18"/>
              <a:gd name="T20" fmla="*/ 2147483646 w 27"/>
              <a:gd name="T21" fmla="*/ 2147483646 h 18"/>
              <a:gd name="T22" fmla="*/ 2147483646 w 27"/>
              <a:gd name="T23" fmla="*/ 2147483646 h 18"/>
              <a:gd name="T24" fmla="*/ 2147483646 w 27"/>
              <a:gd name="T25" fmla="*/ 2147483646 h 18"/>
              <a:gd name="T26" fmla="*/ 2147483646 w 27"/>
              <a:gd name="T27" fmla="*/ 2147483646 h 18"/>
              <a:gd name="T28" fmla="*/ 2147483646 w 27"/>
              <a:gd name="T29" fmla="*/ 2147483646 h 18"/>
              <a:gd name="T30" fmla="*/ 2147483646 w 27"/>
              <a:gd name="T31" fmla="*/ 2147483646 h 18"/>
              <a:gd name="T32" fmla="*/ 2147483646 w 27"/>
              <a:gd name="T33" fmla="*/ 2147483646 h 18"/>
              <a:gd name="T34" fmla="*/ 2147483646 w 27"/>
              <a:gd name="T35" fmla="*/ 2147483646 h 18"/>
              <a:gd name="T36" fmla="*/ 2147483646 w 27"/>
              <a:gd name="T37" fmla="*/ 0 h 18"/>
              <a:gd name="T38" fmla="*/ 2147483646 w 27"/>
              <a:gd name="T39" fmla="*/ 2147483646 h 18"/>
              <a:gd name="T40" fmla="*/ 2147483646 w 27"/>
              <a:gd name="T41" fmla="*/ 2147483646 h 18"/>
              <a:gd name="T42" fmla="*/ 2147483646 w 27"/>
              <a:gd name="T43" fmla="*/ 0 h 18"/>
              <a:gd name="T44" fmla="*/ 2147483646 w 27"/>
              <a:gd name="T45" fmla="*/ 0 h 18"/>
              <a:gd name="T46" fmla="*/ 2147483646 w 27"/>
              <a:gd name="T47" fmla="*/ 2147483646 h 18"/>
              <a:gd name="T48" fmla="*/ 2147483646 w 27"/>
              <a:gd name="T49" fmla="*/ 2147483646 h 18"/>
              <a:gd name="T50" fmla="*/ 2147483646 w 27"/>
              <a:gd name="T51" fmla="*/ 2147483646 h 18"/>
              <a:gd name="T52" fmla="*/ 2147483646 w 27"/>
              <a:gd name="T53" fmla="*/ 2147483646 h 18"/>
              <a:gd name="T54" fmla="*/ 2147483646 w 27"/>
              <a:gd name="T55" fmla="*/ 2147483646 h 18"/>
              <a:gd name="T56" fmla="*/ 2147483646 w 27"/>
              <a:gd name="T57" fmla="*/ 2147483646 h 18"/>
              <a:gd name="T58" fmla="*/ 2147483646 w 27"/>
              <a:gd name="T59" fmla="*/ 2147483646 h 18"/>
              <a:gd name="T60" fmla="*/ 2147483646 w 27"/>
              <a:gd name="T61" fmla="*/ 2147483646 h 18"/>
              <a:gd name="T62" fmla="*/ 2147483646 w 27"/>
              <a:gd name="T63" fmla="*/ 2147483646 h 18"/>
              <a:gd name="T64" fmla="*/ 2147483646 w 27"/>
              <a:gd name="T65" fmla="*/ 2147483646 h 18"/>
              <a:gd name="T66" fmla="*/ 2147483646 w 27"/>
              <a:gd name="T67" fmla="*/ 2147483646 h 18"/>
              <a:gd name="T68" fmla="*/ 2147483646 w 27"/>
              <a:gd name="T69" fmla="*/ 2147483646 h 18"/>
              <a:gd name="T70" fmla="*/ 2147483646 w 27"/>
              <a:gd name="T71" fmla="*/ 2147483646 h 18"/>
              <a:gd name="T72" fmla="*/ 2147483646 w 27"/>
              <a:gd name="T73" fmla="*/ 2147483646 h 18"/>
              <a:gd name="T74" fmla="*/ 2147483646 w 27"/>
              <a:gd name="T75" fmla="*/ 2147483646 h 18"/>
              <a:gd name="T76" fmla="*/ 2147483646 w 27"/>
              <a:gd name="T77" fmla="*/ 2147483646 h 18"/>
              <a:gd name="T78" fmla="*/ 2147483646 w 27"/>
              <a:gd name="T79" fmla="*/ 2147483646 h 18"/>
              <a:gd name="T80" fmla="*/ 2147483646 w 27"/>
              <a:gd name="T81" fmla="*/ 2147483646 h 1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7"/>
              <a:gd name="T124" fmla="*/ 0 h 18"/>
              <a:gd name="T125" fmla="*/ 27 w 27"/>
              <a:gd name="T126" fmla="*/ 18 h 1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7" h="18">
                <a:moveTo>
                  <a:pt x="11" y="6"/>
                </a:moveTo>
                <a:cubicBezTo>
                  <a:pt x="11" y="8"/>
                  <a:pt x="10" y="9"/>
                  <a:pt x="9" y="10"/>
                </a:cubicBezTo>
                <a:cubicBezTo>
                  <a:pt x="8" y="11"/>
                  <a:pt x="7" y="11"/>
                  <a:pt x="5" y="11"/>
                </a:cubicBezTo>
                <a:cubicBezTo>
                  <a:pt x="4" y="11"/>
                  <a:pt x="2" y="11"/>
                  <a:pt x="1" y="10"/>
                </a:cubicBezTo>
                <a:cubicBezTo>
                  <a:pt x="0" y="9"/>
                  <a:pt x="0" y="8"/>
                  <a:pt x="0" y="6"/>
                </a:cubicBezTo>
                <a:cubicBezTo>
                  <a:pt x="0" y="4"/>
                  <a:pt x="1" y="2"/>
                  <a:pt x="1" y="1"/>
                </a:cubicBezTo>
                <a:cubicBezTo>
                  <a:pt x="2" y="0"/>
                  <a:pt x="4" y="0"/>
                  <a:pt x="5" y="0"/>
                </a:cubicBezTo>
                <a:cubicBezTo>
                  <a:pt x="7" y="0"/>
                  <a:pt x="8" y="0"/>
                  <a:pt x="9" y="1"/>
                </a:cubicBezTo>
                <a:cubicBezTo>
                  <a:pt x="10" y="2"/>
                  <a:pt x="11" y="4"/>
                  <a:pt x="11" y="6"/>
                </a:cubicBezTo>
                <a:close/>
                <a:moveTo>
                  <a:pt x="7" y="6"/>
                </a:moveTo>
                <a:cubicBezTo>
                  <a:pt x="7" y="4"/>
                  <a:pt x="7" y="4"/>
                  <a:pt x="7" y="3"/>
                </a:cubicBezTo>
                <a:cubicBezTo>
                  <a:pt x="6" y="3"/>
                  <a:pt x="6" y="2"/>
                  <a:pt x="5" y="2"/>
                </a:cubicBezTo>
                <a:cubicBezTo>
                  <a:pt x="5" y="2"/>
                  <a:pt x="4" y="3"/>
                  <a:pt x="4" y="3"/>
                </a:cubicBezTo>
                <a:cubicBezTo>
                  <a:pt x="4" y="4"/>
                  <a:pt x="4" y="4"/>
                  <a:pt x="4" y="6"/>
                </a:cubicBezTo>
                <a:cubicBezTo>
                  <a:pt x="4" y="7"/>
                  <a:pt x="4" y="8"/>
                  <a:pt x="4" y="8"/>
                </a:cubicBezTo>
                <a:cubicBezTo>
                  <a:pt x="4" y="9"/>
                  <a:pt x="5" y="9"/>
                  <a:pt x="5" y="9"/>
                </a:cubicBezTo>
                <a:cubicBezTo>
                  <a:pt x="6" y="9"/>
                  <a:pt x="6" y="9"/>
                  <a:pt x="7" y="8"/>
                </a:cubicBezTo>
                <a:cubicBezTo>
                  <a:pt x="7" y="8"/>
                  <a:pt x="7" y="7"/>
                  <a:pt x="7" y="6"/>
                </a:cubicBezTo>
                <a:close/>
                <a:moveTo>
                  <a:pt x="20" y="0"/>
                </a:moveTo>
                <a:cubicBezTo>
                  <a:pt x="11" y="18"/>
                  <a:pt x="11" y="18"/>
                  <a:pt x="1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17" y="0"/>
                  <a:pt x="17" y="0"/>
                  <a:pt x="17" y="0"/>
                </a:cubicBezTo>
                <a:lnTo>
                  <a:pt x="20" y="0"/>
                </a:lnTo>
                <a:close/>
                <a:moveTo>
                  <a:pt x="27" y="12"/>
                </a:moveTo>
                <a:cubicBezTo>
                  <a:pt x="27" y="14"/>
                  <a:pt x="27" y="16"/>
                  <a:pt x="26" y="17"/>
                </a:cubicBezTo>
                <a:cubicBezTo>
                  <a:pt x="25" y="18"/>
                  <a:pt x="24" y="18"/>
                  <a:pt x="22" y="18"/>
                </a:cubicBezTo>
                <a:cubicBezTo>
                  <a:pt x="20" y="18"/>
                  <a:pt x="19" y="18"/>
                  <a:pt x="18" y="17"/>
                </a:cubicBezTo>
                <a:cubicBezTo>
                  <a:pt x="17" y="16"/>
                  <a:pt x="17" y="14"/>
                  <a:pt x="17" y="12"/>
                </a:cubicBezTo>
                <a:cubicBezTo>
                  <a:pt x="17" y="11"/>
                  <a:pt x="17" y="9"/>
                  <a:pt x="18" y="8"/>
                </a:cubicBezTo>
                <a:cubicBezTo>
                  <a:pt x="19" y="7"/>
                  <a:pt x="20" y="7"/>
                  <a:pt x="22" y="7"/>
                </a:cubicBezTo>
                <a:cubicBezTo>
                  <a:pt x="24" y="7"/>
                  <a:pt x="25" y="7"/>
                  <a:pt x="26" y="8"/>
                </a:cubicBezTo>
                <a:cubicBezTo>
                  <a:pt x="27" y="9"/>
                  <a:pt x="27" y="11"/>
                  <a:pt x="27" y="12"/>
                </a:cubicBezTo>
                <a:close/>
                <a:moveTo>
                  <a:pt x="24" y="12"/>
                </a:moveTo>
                <a:cubicBezTo>
                  <a:pt x="24" y="11"/>
                  <a:pt x="24" y="10"/>
                  <a:pt x="23" y="10"/>
                </a:cubicBezTo>
                <a:cubicBezTo>
                  <a:pt x="23" y="9"/>
                  <a:pt x="23" y="9"/>
                  <a:pt x="22" y="9"/>
                </a:cubicBezTo>
                <a:cubicBezTo>
                  <a:pt x="21" y="9"/>
                  <a:pt x="21" y="9"/>
                  <a:pt x="21" y="10"/>
                </a:cubicBezTo>
                <a:cubicBezTo>
                  <a:pt x="20" y="10"/>
                  <a:pt x="20" y="11"/>
                  <a:pt x="20" y="12"/>
                </a:cubicBezTo>
                <a:cubicBezTo>
                  <a:pt x="20" y="14"/>
                  <a:pt x="20" y="15"/>
                  <a:pt x="21" y="15"/>
                </a:cubicBezTo>
                <a:cubicBezTo>
                  <a:pt x="21" y="15"/>
                  <a:pt x="21" y="16"/>
                  <a:pt x="22" y="16"/>
                </a:cubicBezTo>
                <a:cubicBezTo>
                  <a:pt x="23" y="16"/>
                  <a:pt x="23" y="15"/>
                  <a:pt x="23" y="15"/>
                </a:cubicBezTo>
                <a:cubicBezTo>
                  <a:pt x="24" y="15"/>
                  <a:pt x="24" y="14"/>
                  <a:pt x="24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62" name="矩形 299"/>
          <p:cNvSpPr>
            <a:spLocks noChangeArrowheads="1"/>
          </p:cNvSpPr>
          <p:nvPr/>
        </p:nvSpPr>
        <p:spPr bwMode="auto">
          <a:xfrm>
            <a:off x="6751638" y="3795713"/>
            <a:ext cx="37893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563" name="矩形 300"/>
          <p:cNvSpPr>
            <a:spLocks noChangeArrowheads="1"/>
          </p:cNvSpPr>
          <p:nvPr/>
        </p:nvSpPr>
        <p:spPr bwMode="auto">
          <a:xfrm>
            <a:off x="6759575" y="4167188"/>
            <a:ext cx="37893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564" name="矩形 301"/>
          <p:cNvSpPr>
            <a:spLocks noChangeArrowheads="1"/>
          </p:cNvSpPr>
          <p:nvPr/>
        </p:nvSpPr>
        <p:spPr bwMode="auto">
          <a:xfrm>
            <a:off x="6759575" y="4548188"/>
            <a:ext cx="37893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565" name="矩形 302"/>
          <p:cNvSpPr>
            <a:spLocks noChangeArrowheads="1"/>
          </p:cNvSpPr>
          <p:nvPr/>
        </p:nvSpPr>
        <p:spPr bwMode="auto">
          <a:xfrm>
            <a:off x="6751638" y="4835525"/>
            <a:ext cx="37893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reeform 476"/>
          <p:cNvSpPr>
            <a:spLocks noChangeArrowheads="1"/>
          </p:cNvSpPr>
          <p:nvPr/>
        </p:nvSpPr>
        <p:spPr bwMode="auto">
          <a:xfrm>
            <a:off x="2405063" y="-22225"/>
            <a:ext cx="4333875" cy="706438"/>
          </a:xfrm>
          <a:custGeom>
            <a:avLst/>
            <a:gdLst>
              <a:gd name="T0" fmla="*/ 0 w 1494"/>
              <a:gd name="T1" fmla="*/ 0 h 335"/>
              <a:gd name="T2" fmla="*/ 0 w 1494"/>
              <a:gd name="T3" fmla="*/ 2147483646 h 335"/>
              <a:gd name="T4" fmla="*/ 2147483646 w 1494"/>
              <a:gd name="T5" fmla="*/ 2147483646 h 335"/>
              <a:gd name="T6" fmla="*/ 2147483646 w 1494"/>
              <a:gd name="T7" fmla="*/ 2147483646 h 335"/>
              <a:gd name="T8" fmla="*/ 2147483646 w 1494"/>
              <a:gd name="T9" fmla="*/ 2147483646 h 335"/>
              <a:gd name="T10" fmla="*/ 2147483646 w 1494"/>
              <a:gd name="T11" fmla="*/ 0 h 335"/>
              <a:gd name="T12" fmla="*/ 2147483646 w 1494"/>
              <a:gd name="T13" fmla="*/ 0 h 335"/>
              <a:gd name="T14" fmla="*/ 0 w 1494"/>
              <a:gd name="T15" fmla="*/ 0 h 33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94"/>
              <a:gd name="T25" fmla="*/ 0 h 335"/>
              <a:gd name="T26" fmla="*/ 1494 w 1494"/>
              <a:gd name="T27" fmla="*/ 335 h 33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94" h="335">
                <a:moveTo>
                  <a:pt x="0" y="0"/>
                </a:moveTo>
                <a:cubicBezTo>
                  <a:pt x="0" y="227"/>
                  <a:pt x="0" y="227"/>
                  <a:pt x="0" y="227"/>
                </a:cubicBezTo>
                <a:cubicBezTo>
                  <a:pt x="0" y="287"/>
                  <a:pt x="48" y="335"/>
                  <a:pt x="108" y="335"/>
                </a:cubicBezTo>
                <a:cubicBezTo>
                  <a:pt x="1386" y="335"/>
                  <a:pt x="1386" y="335"/>
                  <a:pt x="1386" y="335"/>
                </a:cubicBezTo>
                <a:cubicBezTo>
                  <a:pt x="1446" y="335"/>
                  <a:pt x="1494" y="287"/>
                  <a:pt x="1494" y="227"/>
                </a:cubicBezTo>
                <a:cubicBezTo>
                  <a:pt x="1494" y="0"/>
                  <a:pt x="1494" y="0"/>
                  <a:pt x="1494" y="0"/>
                </a:cubicBezTo>
                <a:cubicBezTo>
                  <a:pt x="780" y="0"/>
                  <a:pt x="780" y="0"/>
                  <a:pt x="7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3" name="Freeform 477"/>
          <p:cNvSpPr>
            <a:spLocks noEditPoints="1" noChangeArrowheads="1"/>
          </p:cNvSpPr>
          <p:nvPr/>
        </p:nvSpPr>
        <p:spPr bwMode="auto">
          <a:xfrm>
            <a:off x="2455863" y="9525"/>
            <a:ext cx="4232275" cy="646113"/>
          </a:xfrm>
          <a:custGeom>
            <a:avLst/>
            <a:gdLst>
              <a:gd name="T0" fmla="*/ 2147483646 w 1458"/>
              <a:gd name="T1" fmla="*/ 0 h 306"/>
              <a:gd name="T2" fmla="*/ 0 w 1458"/>
              <a:gd name="T3" fmla="*/ 0 h 306"/>
              <a:gd name="T4" fmla="*/ 0 w 1458"/>
              <a:gd name="T5" fmla="*/ 2147483646 h 306"/>
              <a:gd name="T6" fmla="*/ 2147483646 w 1458"/>
              <a:gd name="T7" fmla="*/ 2147483646 h 306"/>
              <a:gd name="T8" fmla="*/ 2147483646 w 1458"/>
              <a:gd name="T9" fmla="*/ 2147483646 h 306"/>
              <a:gd name="T10" fmla="*/ 2147483646 w 1458"/>
              <a:gd name="T11" fmla="*/ 2147483646 h 306"/>
              <a:gd name="T12" fmla="*/ 2147483646 w 1458"/>
              <a:gd name="T13" fmla="*/ 0 h 306"/>
              <a:gd name="T14" fmla="*/ 2147483646 w 1458"/>
              <a:gd name="T15" fmla="*/ 0 h 306"/>
              <a:gd name="T16" fmla="*/ 2147483646 w 1458"/>
              <a:gd name="T17" fmla="*/ 2147483646 h 306"/>
              <a:gd name="T18" fmla="*/ 2147483646 w 1458"/>
              <a:gd name="T19" fmla="*/ 2147483646 h 306"/>
              <a:gd name="T20" fmla="*/ 2147483646 w 1458"/>
              <a:gd name="T21" fmla="*/ 2147483646 h 306"/>
              <a:gd name="T22" fmla="*/ 2147483646 w 1458"/>
              <a:gd name="T23" fmla="*/ 2147483646 h 306"/>
              <a:gd name="T24" fmla="*/ 2147483646 w 1458"/>
              <a:gd name="T25" fmla="*/ 2147483646 h 306"/>
              <a:gd name="T26" fmla="*/ 2147483646 w 1458"/>
              <a:gd name="T27" fmla="*/ 2147483646 h 306"/>
              <a:gd name="T28" fmla="*/ 2147483646 w 1458"/>
              <a:gd name="T29" fmla="*/ 2147483646 h 306"/>
              <a:gd name="T30" fmla="*/ 2147483646 w 1458"/>
              <a:gd name="T31" fmla="*/ 2147483646 h 30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58"/>
              <a:gd name="T49" fmla="*/ 0 h 306"/>
              <a:gd name="T50" fmla="*/ 1458 w 1458"/>
              <a:gd name="T51" fmla="*/ 306 h 30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58" h="306">
                <a:moveTo>
                  <a:pt x="76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62"/>
                  <a:pt x="47" y="306"/>
                  <a:pt x="106" y="306"/>
                </a:cubicBezTo>
                <a:cubicBezTo>
                  <a:pt x="1352" y="306"/>
                  <a:pt x="1352" y="306"/>
                  <a:pt x="1352" y="306"/>
                </a:cubicBezTo>
                <a:cubicBezTo>
                  <a:pt x="1411" y="306"/>
                  <a:pt x="1458" y="262"/>
                  <a:pt x="1458" y="208"/>
                </a:cubicBezTo>
                <a:cubicBezTo>
                  <a:pt x="1458" y="0"/>
                  <a:pt x="1458" y="0"/>
                  <a:pt x="1458" y="0"/>
                </a:cubicBezTo>
                <a:lnTo>
                  <a:pt x="761" y="0"/>
                </a:lnTo>
                <a:close/>
                <a:moveTo>
                  <a:pt x="1441" y="203"/>
                </a:moveTo>
                <a:cubicBezTo>
                  <a:pt x="1441" y="252"/>
                  <a:pt x="1395" y="293"/>
                  <a:pt x="1338" y="293"/>
                </a:cubicBezTo>
                <a:cubicBezTo>
                  <a:pt x="120" y="293"/>
                  <a:pt x="120" y="293"/>
                  <a:pt x="120" y="293"/>
                </a:cubicBezTo>
                <a:cubicBezTo>
                  <a:pt x="63" y="293"/>
                  <a:pt x="17" y="252"/>
                  <a:pt x="17" y="203"/>
                </a:cubicBezTo>
                <a:cubicBezTo>
                  <a:pt x="17" y="14"/>
                  <a:pt x="17" y="14"/>
                  <a:pt x="17" y="14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1441" y="14"/>
                  <a:pt x="1441" y="14"/>
                  <a:pt x="1441" y="14"/>
                </a:cubicBezTo>
                <a:lnTo>
                  <a:pt x="1441" y="2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Freeform 478"/>
          <p:cNvSpPr>
            <a:spLocks noEditPoints="1" noChangeArrowheads="1"/>
          </p:cNvSpPr>
          <p:nvPr/>
        </p:nvSpPr>
        <p:spPr bwMode="auto">
          <a:xfrm>
            <a:off x="3663950" y="227013"/>
            <a:ext cx="266700" cy="265112"/>
          </a:xfrm>
          <a:custGeom>
            <a:avLst/>
            <a:gdLst>
              <a:gd name="T0" fmla="*/ 0 w 93"/>
              <a:gd name="T1" fmla="*/ 2147483646 h 127"/>
              <a:gd name="T2" fmla="*/ 2147483646 w 93"/>
              <a:gd name="T3" fmla="*/ 0 h 127"/>
              <a:gd name="T4" fmla="*/ 2147483646 w 93"/>
              <a:gd name="T5" fmla="*/ 2147483646 h 127"/>
              <a:gd name="T6" fmla="*/ 2147483646 w 93"/>
              <a:gd name="T7" fmla="*/ 2147483646 h 127"/>
              <a:gd name="T8" fmla="*/ 2147483646 w 93"/>
              <a:gd name="T9" fmla="*/ 2147483646 h 127"/>
              <a:gd name="T10" fmla="*/ 2147483646 w 93"/>
              <a:gd name="T11" fmla="*/ 2147483646 h 127"/>
              <a:gd name="T12" fmla="*/ 2147483646 w 93"/>
              <a:gd name="T13" fmla="*/ 2147483646 h 127"/>
              <a:gd name="T14" fmla="*/ 2147483646 w 93"/>
              <a:gd name="T15" fmla="*/ 2147483646 h 127"/>
              <a:gd name="T16" fmla="*/ 2147483646 w 93"/>
              <a:gd name="T17" fmla="*/ 2147483646 h 127"/>
              <a:gd name="T18" fmla="*/ 0 w 93"/>
              <a:gd name="T19" fmla="*/ 2147483646 h 127"/>
              <a:gd name="T20" fmla="*/ 0 w 93"/>
              <a:gd name="T21" fmla="*/ 2147483646 h 127"/>
              <a:gd name="T22" fmla="*/ 2147483646 w 93"/>
              <a:gd name="T23" fmla="*/ 2147483646 h 127"/>
              <a:gd name="T24" fmla="*/ 2147483646 w 93"/>
              <a:gd name="T25" fmla="*/ 2147483646 h 127"/>
              <a:gd name="T26" fmla="*/ 2147483646 w 93"/>
              <a:gd name="T27" fmla="*/ 2147483646 h 127"/>
              <a:gd name="T28" fmla="*/ 2147483646 w 93"/>
              <a:gd name="T29" fmla="*/ 2147483646 h 127"/>
              <a:gd name="T30" fmla="*/ 2147483646 w 93"/>
              <a:gd name="T31" fmla="*/ 2147483646 h 127"/>
              <a:gd name="T32" fmla="*/ 2147483646 w 93"/>
              <a:gd name="T33" fmla="*/ 2147483646 h 127"/>
              <a:gd name="T34" fmla="*/ 2147483646 w 93"/>
              <a:gd name="T35" fmla="*/ 2147483646 h 127"/>
              <a:gd name="T36" fmla="*/ 2147483646 w 93"/>
              <a:gd name="T37" fmla="*/ 2147483646 h 127"/>
              <a:gd name="T38" fmla="*/ 2147483646 w 93"/>
              <a:gd name="T39" fmla="*/ 2147483646 h 127"/>
              <a:gd name="T40" fmla="*/ 2147483646 w 93"/>
              <a:gd name="T41" fmla="*/ 2147483646 h 127"/>
              <a:gd name="T42" fmla="*/ 2147483646 w 93"/>
              <a:gd name="T43" fmla="*/ 2147483646 h 127"/>
              <a:gd name="T44" fmla="*/ 2147483646 w 93"/>
              <a:gd name="T45" fmla="*/ 2147483646 h 12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93"/>
              <a:gd name="T70" fmla="*/ 0 h 127"/>
              <a:gd name="T71" fmla="*/ 93 w 93"/>
              <a:gd name="T72" fmla="*/ 127 h 12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93" h="127">
                <a:moveTo>
                  <a:pt x="0" y="3"/>
                </a:moveTo>
                <a:cubicBezTo>
                  <a:pt x="8" y="1"/>
                  <a:pt x="23" y="0"/>
                  <a:pt x="37" y="0"/>
                </a:cubicBezTo>
                <a:cubicBezTo>
                  <a:pt x="54" y="0"/>
                  <a:pt x="65" y="2"/>
                  <a:pt x="74" y="7"/>
                </a:cubicBezTo>
                <a:cubicBezTo>
                  <a:pt x="82" y="12"/>
                  <a:pt x="89" y="20"/>
                  <a:pt x="89" y="32"/>
                </a:cubicBezTo>
                <a:cubicBezTo>
                  <a:pt x="89" y="43"/>
                  <a:pt x="82" y="53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82" y="63"/>
                  <a:pt x="93" y="73"/>
                  <a:pt x="93" y="89"/>
                </a:cubicBezTo>
                <a:cubicBezTo>
                  <a:pt x="93" y="101"/>
                  <a:pt x="88" y="110"/>
                  <a:pt x="80" y="116"/>
                </a:cubicBezTo>
                <a:cubicBezTo>
                  <a:pt x="71" y="123"/>
                  <a:pt x="56" y="127"/>
                  <a:pt x="31" y="127"/>
                </a:cubicBezTo>
                <a:cubicBezTo>
                  <a:pt x="17" y="127"/>
                  <a:pt x="7" y="126"/>
                  <a:pt x="0" y="125"/>
                </a:cubicBezTo>
                <a:lnTo>
                  <a:pt x="0" y="3"/>
                </a:lnTo>
                <a:close/>
                <a:moveTo>
                  <a:pt x="28" y="51"/>
                </a:moveTo>
                <a:cubicBezTo>
                  <a:pt x="37" y="51"/>
                  <a:pt x="37" y="51"/>
                  <a:pt x="37" y="51"/>
                </a:cubicBezTo>
                <a:cubicBezTo>
                  <a:pt x="52" y="51"/>
                  <a:pt x="60" y="44"/>
                  <a:pt x="60" y="35"/>
                </a:cubicBezTo>
                <a:cubicBezTo>
                  <a:pt x="60" y="26"/>
                  <a:pt x="53" y="21"/>
                  <a:pt x="40" y="21"/>
                </a:cubicBezTo>
                <a:cubicBezTo>
                  <a:pt x="34" y="21"/>
                  <a:pt x="31" y="21"/>
                  <a:pt x="28" y="21"/>
                </a:cubicBezTo>
                <a:lnTo>
                  <a:pt x="28" y="51"/>
                </a:lnTo>
                <a:close/>
                <a:moveTo>
                  <a:pt x="28" y="106"/>
                </a:moveTo>
                <a:cubicBezTo>
                  <a:pt x="31" y="106"/>
                  <a:pt x="34" y="106"/>
                  <a:pt x="39" y="106"/>
                </a:cubicBezTo>
                <a:cubicBezTo>
                  <a:pt x="52" y="106"/>
                  <a:pt x="63" y="101"/>
                  <a:pt x="63" y="88"/>
                </a:cubicBezTo>
                <a:cubicBezTo>
                  <a:pt x="63" y="76"/>
                  <a:pt x="52" y="71"/>
                  <a:pt x="38" y="71"/>
                </a:cubicBezTo>
                <a:cubicBezTo>
                  <a:pt x="28" y="71"/>
                  <a:pt x="28" y="71"/>
                  <a:pt x="28" y="71"/>
                </a:cubicBezTo>
                <a:lnTo>
                  <a:pt x="28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Freeform 479"/>
          <p:cNvSpPr>
            <a:spLocks noChangeArrowheads="1"/>
          </p:cNvSpPr>
          <p:nvPr/>
        </p:nvSpPr>
        <p:spPr bwMode="auto">
          <a:xfrm>
            <a:off x="3986213" y="227013"/>
            <a:ext cx="234950" cy="263525"/>
          </a:xfrm>
          <a:custGeom>
            <a:avLst/>
            <a:gdLst>
              <a:gd name="T0" fmla="*/ 2147483646 w 59"/>
              <a:gd name="T1" fmla="*/ 2147483646 h 91"/>
              <a:gd name="T2" fmla="*/ 2147483646 w 59"/>
              <a:gd name="T3" fmla="*/ 2147483646 h 91"/>
              <a:gd name="T4" fmla="*/ 2147483646 w 59"/>
              <a:gd name="T5" fmla="*/ 2147483646 h 91"/>
              <a:gd name="T6" fmla="*/ 2147483646 w 59"/>
              <a:gd name="T7" fmla="*/ 2147483646 h 91"/>
              <a:gd name="T8" fmla="*/ 2147483646 w 59"/>
              <a:gd name="T9" fmla="*/ 2147483646 h 91"/>
              <a:gd name="T10" fmla="*/ 0 w 59"/>
              <a:gd name="T11" fmla="*/ 2147483646 h 91"/>
              <a:gd name="T12" fmla="*/ 0 w 59"/>
              <a:gd name="T13" fmla="*/ 0 h 91"/>
              <a:gd name="T14" fmla="*/ 2147483646 w 59"/>
              <a:gd name="T15" fmla="*/ 0 h 91"/>
              <a:gd name="T16" fmla="*/ 2147483646 w 59"/>
              <a:gd name="T17" fmla="*/ 2147483646 h 91"/>
              <a:gd name="T18" fmla="*/ 2147483646 w 59"/>
              <a:gd name="T19" fmla="*/ 2147483646 h 91"/>
              <a:gd name="T20" fmla="*/ 2147483646 w 59"/>
              <a:gd name="T21" fmla="*/ 2147483646 h 91"/>
              <a:gd name="T22" fmla="*/ 2147483646 w 59"/>
              <a:gd name="T23" fmla="*/ 2147483646 h 91"/>
              <a:gd name="T24" fmla="*/ 2147483646 w 59"/>
              <a:gd name="T25" fmla="*/ 2147483646 h 9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9"/>
              <a:gd name="T40" fmla="*/ 0 h 91"/>
              <a:gd name="T41" fmla="*/ 59 w 59"/>
              <a:gd name="T42" fmla="*/ 91 h 9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9" h="91">
                <a:moveTo>
                  <a:pt x="55" y="53"/>
                </a:moveTo>
                <a:lnTo>
                  <a:pt x="21" y="53"/>
                </a:lnTo>
                <a:lnTo>
                  <a:pt x="21" y="75"/>
                </a:lnTo>
                <a:lnTo>
                  <a:pt x="59" y="75"/>
                </a:lnTo>
                <a:lnTo>
                  <a:pt x="59" y="91"/>
                </a:lnTo>
                <a:lnTo>
                  <a:pt x="0" y="91"/>
                </a:lnTo>
                <a:lnTo>
                  <a:pt x="0" y="0"/>
                </a:lnTo>
                <a:lnTo>
                  <a:pt x="56" y="0"/>
                </a:lnTo>
                <a:lnTo>
                  <a:pt x="56" y="17"/>
                </a:lnTo>
                <a:lnTo>
                  <a:pt x="21" y="17"/>
                </a:lnTo>
                <a:lnTo>
                  <a:pt x="21" y="36"/>
                </a:lnTo>
                <a:lnTo>
                  <a:pt x="55" y="36"/>
                </a:lnTo>
                <a:lnTo>
                  <a:pt x="55" y="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Rectangle 480"/>
          <p:cNvSpPr>
            <a:spLocks noChangeArrowheads="1"/>
          </p:cNvSpPr>
          <p:nvPr/>
        </p:nvSpPr>
        <p:spPr bwMode="auto">
          <a:xfrm>
            <a:off x="4273550" y="227013"/>
            <a:ext cx="82550" cy="2635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5367" name="Freeform 481"/>
          <p:cNvSpPr>
            <a:spLocks noChangeArrowheads="1"/>
          </p:cNvSpPr>
          <p:nvPr/>
        </p:nvSpPr>
        <p:spPr bwMode="auto">
          <a:xfrm>
            <a:off x="4392613" y="227013"/>
            <a:ext cx="192087" cy="268287"/>
          </a:xfrm>
          <a:custGeom>
            <a:avLst/>
            <a:gdLst>
              <a:gd name="T0" fmla="*/ 2147483646 w 65"/>
              <a:gd name="T1" fmla="*/ 0 h 127"/>
              <a:gd name="T2" fmla="*/ 2147483646 w 65"/>
              <a:gd name="T3" fmla="*/ 0 h 127"/>
              <a:gd name="T4" fmla="*/ 2147483646 w 65"/>
              <a:gd name="T5" fmla="*/ 2147483646 h 127"/>
              <a:gd name="T6" fmla="*/ 2147483646 w 65"/>
              <a:gd name="T7" fmla="*/ 2147483646 h 127"/>
              <a:gd name="T8" fmla="*/ 0 w 65"/>
              <a:gd name="T9" fmla="*/ 2147483646 h 127"/>
              <a:gd name="T10" fmla="*/ 2147483646 w 65"/>
              <a:gd name="T11" fmla="*/ 2147483646 h 127"/>
              <a:gd name="T12" fmla="*/ 2147483646 w 65"/>
              <a:gd name="T13" fmla="*/ 2147483646 h 127"/>
              <a:gd name="T14" fmla="*/ 2147483646 w 65"/>
              <a:gd name="T15" fmla="*/ 2147483646 h 127"/>
              <a:gd name="T16" fmla="*/ 2147483646 w 65"/>
              <a:gd name="T17" fmla="*/ 0 h 12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5"/>
              <a:gd name="T28" fmla="*/ 0 h 127"/>
              <a:gd name="T29" fmla="*/ 65 w 65"/>
              <a:gd name="T30" fmla="*/ 127 h 12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5" h="127">
                <a:moveTo>
                  <a:pt x="37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115"/>
                  <a:pt x="48" y="127"/>
                  <a:pt x="20" y="127"/>
                </a:cubicBezTo>
                <a:cubicBezTo>
                  <a:pt x="14" y="127"/>
                  <a:pt x="5" y="126"/>
                  <a:pt x="0" y="124"/>
                </a:cubicBezTo>
                <a:cubicBezTo>
                  <a:pt x="3" y="101"/>
                  <a:pt x="3" y="101"/>
                  <a:pt x="3" y="101"/>
                </a:cubicBezTo>
                <a:cubicBezTo>
                  <a:pt x="7" y="103"/>
                  <a:pt x="12" y="104"/>
                  <a:pt x="17" y="104"/>
                </a:cubicBezTo>
                <a:cubicBezTo>
                  <a:pt x="29" y="104"/>
                  <a:pt x="37" y="98"/>
                  <a:pt x="37" y="79"/>
                </a:cubicBez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Rectangle 482"/>
          <p:cNvSpPr>
            <a:spLocks noChangeArrowheads="1"/>
          </p:cNvSpPr>
          <p:nvPr/>
        </p:nvSpPr>
        <p:spPr bwMode="auto">
          <a:xfrm>
            <a:off x="4648200" y="227013"/>
            <a:ext cx="82550" cy="2635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5369" name="Freeform 483"/>
          <p:cNvSpPr>
            <a:spLocks noChangeArrowheads="1"/>
          </p:cNvSpPr>
          <p:nvPr/>
        </p:nvSpPr>
        <p:spPr bwMode="auto">
          <a:xfrm>
            <a:off x="4803775" y="227013"/>
            <a:ext cx="301625" cy="263525"/>
          </a:xfrm>
          <a:custGeom>
            <a:avLst/>
            <a:gdLst>
              <a:gd name="T0" fmla="*/ 0 w 104"/>
              <a:gd name="T1" fmla="*/ 2147483646 h 125"/>
              <a:gd name="T2" fmla="*/ 0 w 104"/>
              <a:gd name="T3" fmla="*/ 0 h 125"/>
              <a:gd name="T4" fmla="*/ 2147483646 w 104"/>
              <a:gd name="T5" fmla="*/ 0 h 125"/>
              <a:gd name="T6" fmla="*/ 2147483646 w 104"/>
              <a:gd name="T7" fmla="*/ 2147483646 h 125"/>
              <a:gd name="T8" fmla="*/ 2147483646 w 104"/>
              <a:gd name="T9" fmla="*/ 2147483646 h 125"/>
              <a:gd name="T10" fmla="*/ 2147483646 w 104"/>
              <a:gd name="T11" fmla="*/ 2147483646 h 125"/>
              <a:gd name="T12" fmla="*/ 2147483646 w 104"/>
              <a:gd name="T13" fmla="*/ 2147483646 h 125"/>
              <a:gd name="T14" fmla="*/ 2147483646 w 104"/>
              <a:gd name="T15" fmla="*/ 0 h 125"/>
              <a:gd name="T16" fmla="*/ 2147483646 w 104"/>
              <a:gd name="T17" fmla="*/ 0 h 125"/>
              <a:gd name="T18" fmla="*/ 2147483646 w 104"/>
              <a:gd name="T19" fmla="*/ 2147483646 h 125"/>
              <a:gd name="T20" fmla="*/ 2147483646 w 104"/>
              <a:gd name="T21" fmla="*/ 2147483646 h 125"/>
              <a:gd name="T22" fmla="*/ 2147483646 w 104"/>
              <a:gd name="T23" fmla="*/ 2147483646 h 125"/>
              <a:gd name="T24" fmla="*/ 2147483646 w 104"/>
              <a:gd name="T25" fmla="*/ 2147483646 h 125"/>
              <a:gd name="T26" fmla="*/ 2147483646 w 104"/>
              <a:gd name="T27" fmla="*/ 2147483646 h 125"/>
              <a:gd name="T28" fmla="*/ 2147483646 w 104"/>
              <a:gd name="T29" fmla="*/ 2147483646 h 125"/>
              <a:gd name="T30" fmla="*/ 2147483646 w 104"/>
              <a:gd name="T31" fmla="*/ 2147483646 h 125"/>
              <a:gd name="T32" fmla="*/ 0 w 104"/>
              <a:gd name="T33" fmla="*/ 2147483646 h 12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4"/>
              <a:gd name="T52" fmla="*/ 0 h 125"/>
              <a:gd name="T53" fmla="*/ 104 w 104"/>
              <a:gd name="T54" fmla="*/ 125 h 12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4" h="125">
                <a:moveTo>
                  <a:pt x="0" y="125"/>
                </a:moveTo>
                <a:cubicBezTo>
                  <a:pt x="0" y="0"/>
                  <a:pt x="0" y="0"/>
                  <a:pt x="0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59"/>
                  <a:pt x="74" y="75"/>
                  <a:pt x="80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78" y="72"/>
                  <a:pt x="78" y="55"/>
                  <a:pt x="78" y="36"/>
                </a:cubicBezTo>
                <a:cubicBezTo>
                  <a:pt x="78" y="0"/>
                  <a:pt x="78" y="0"/>
                  <a:pt x="78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74" y="125"/>
                  <a:pt x="74" y="125"/>
                  <a:pt x="74" y="125"/>
                </a:cubicBezTo>
                <a:cubicBezTo>
                  <a:pt x="47" y="77"/>
                  <a:pt x="47" y="77"/>
                  <a:pt x="47" y="77"/>
                </a:cubicBezTo>
                <a:cubicBezTo>
                  <a:pt x="40" y="63"/>
                  <a:pt x="32" y="47"/>
                  <a:pt x="26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6" y="49"/>
                  <a:pt x="26" y="67"/>
                  <a:pt x="26" y="87"/>
                </a:cubicBezTo>
                <a:cubicBezTo>
                  <a:pt x="26" y="125"/>
                  <a:pt x="26" y="125"/>
                  <a:pt x="26" y="125"/>
                </a:cubicBezTo>
                <a:lnTo>
                  <a:pt x="0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484"/>
          <p:cNvSpPr>
            <a:spLocks noChangeArrowheads="1"/>
          </p:cNvSpPr>
          <p:nvPr/>
        </p:nvSpPr>
        <p:spPr bwMode="auto">
          <a:xfrm>
            <a:off x="5157788" y="227013"/>
            <a:ext cx="322262" cy="265112"/>
          </a:xfrm>
          <a:custGeom>
            <a:avLst/>
            <a:gdLst>
              <a:gd name="T0" fmla="*/ 2147483646 w 111"/>
              <a:gd name="T1" fmla="*/ 2147483646 h 127"/>
              <a:gd name="T2" fmla="*/ 2147483646 w 111"/>
              <a:gd name="T3" fmla="*/ 2147483646 h 127"/>
              <a:gd name="T4" fmla="*/ 2147483646 w 111"/>
              <a:gd name="T5" fmla="*/ 2147483646 h 127"/>
              <a:gd name="T6" fmla="*/ 2147483646 w 111"/>
              <a:gd name="T7" fmla="*/ 2147483646 h 127"/>
              <a:gd name="T8" fmla="*/ 2147483646 w 111"/>
              <a:gd name="T9" fmla="*/ 0 h 127"/>
              <a:gd name="T10" fmla="*/ 2147483646 w 111"/>
              <a:gd name="T11" fmla="*/ 2147483646 h 127"/>
              <a:gd name="T12" fmla="*/ 2147483646 w 111"/>
              <a:gd name="T13" fmla="*/ 2147483646 h 127"/>
              <a:gd name="T14" fmla="*/ 2147483646 w 111"/>
              <a:gd name="T15" fmla="*/ 2147483646 h 127"/>
              <a:gd name="T16" fmla="*/ 2147483646 w 111"/>
              <a:gd name="T17" fmla="*/ 2147483646 h 127"/>
              <a:gd name="T18" fmla="*/ 2147483646 w 111"/>
              <a:gd name="T19" fmla="*/ 2147483646 h 127"/>
              <a:gd name="T20" fmla="*/ 2147483646 w 111"/>
              <a:gd name="T21" fmla="*/ 2147483646 h 127"/>
              <a:gd name="T22" fmla="*/ 2147483646 w 111"/>
              <a:gd name="T23" fmla="*/ 2147483646 h 127"/>
              <a:gd name="T24" fmla="*/ 2147483646 w 111"/>
              <a:gd name="T25" fmla="*/ 2147483646 h 127"/>
              <a:gd name="T26" fmla="*/ 2147483646 w 111"/>
              <a:gd name="T27" fmla="*/ 2147483646 h 127"/>
              <a:gd name="T28" fmla="*/ 2147483646 w 111"/>
              <a:gd name="T29" fmla="*/ 2147483646 h 127"/>
              <a:gd name="T30" fmla="*/ 2147483646 w 111"/>
              <a:gd name="T31" fmla="*/ 2147483646 h 12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1"/>
              <a:gd name="T49" fmla="*/ 0 h 127"/>
              <a:gd name="T50" fmla="*/ 111 w 111"/>
              <a:gd name="T51" fmla="*/ 127 h 12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1" h="127">
                <a:moveTo>
                  <a:pt x="111" y="120"/>
                </a:moveTo>
                <a:cubicBezTo>
                  <a:pt x="102" y="123"/>
                  <a:pt x="86" y="127"/>
                  <a:pt x="69" y="127"/>
                </a:cubicBezTo>
                <a:cubicBezTo>
                  <a:pt x="46" y="127"/>
                  <a:pt x="30" y="122"/>
                  <a:pt x="18" y="110"/>
                </a:cubicBezTo>
                <a:cubicBezTo>
                  <a:pt x="7" y="100"/>
                  <a:pt x="0" y="83"/>
                  <a:pt x="1" y="65"/>
                </a:cubicBezTo>
                <a:cubicBezTo>
                  <a:pt x="1" y="23"/>
                  <a:pt x="31" y="0"/>
                  <a:pt x="72" y="0"/>
                </a:cubicBezTo>
                <a:cubicBezTo>
                  <a:pt x="88" y="0"/>
                  <a:pt x="101" y="3"/>
                  <a:pt x="107" y="6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94" y="25"/>
                  <a:pt x="85" y="23"/>
                  <a:pt x="72" y="23"/>
                </a:cubicBezTo>
                <a:cubicBezTo>
                  <a:pt x="48" y="23"/>
                  <a:pt x="30" y="36"/>
                  <a:pt x="30" y="64"/>
                </a:cubicBezTo>
                <a:cubicBezTo>
                  <a:pt x="30" y="89"/>
                  <a:pt x="46" y="105"/>
                  <a:pt x="70" y="105"/>
                </a:cubicBezTo>
                <a:cubicBezTo>
                  <a:pt x="76" y="105"/>
                  <a:pt x="81" y="104"/>
                  <a:pt x="84" y="103"/>
                </a:cubicBezTo>
                <a:cubicBezTo>
                  <a:pt x="84" y="76"/>
                  <a:pt x="84" y="76"/>
                  <a:pt x="8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54"/>
                  <a:pt x="64" y="54"/>
                  <a:pt x="64" y="54"/>
                </a:cubicBezTo>
                <a:cubicBezTo>
                  <a:pt x="111" y="54"/>
                  <a:pt x="111" y="54"/>
                  <a:pt x="111" y="54"/>
                </a:cubicBezTo>
                <a:lnTo>
                  <a:pt x="111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4" name="Straight Connector 3"/>
          <p:cNvCxnSpPr/>
          <p:nvPr/>
        </p:nvCxnSpPr>
        <p:spPr>
          <a:xfrm>
            <a:off x="1085850" y="3013075"/>
            <a:ext cx="0" cy="1144588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4"/>
          <p:cNvCxnSpPr/>
          <p:nvPr/>
        </p:nvCxnSpPr>
        <p:spPr>
          <a:xfrm>
            <a:off x="8075613" y="3013075"/>
            <a:ext cx="0" cy="116840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67"/>
          <p:cNvCxnSpPr/>
          <p:nvPr/>
        </p:nvCxnSpPr>
        <p:spPr>
          <a:xfrm>
            <a:off x="2471738" y="3036888"/>
            <a:ext cx="0" cy="114458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68"/>
          <p:cNvCxnSpPr/>
          <p:nvPr/>
        </p:nvCxnSpPr>
        <p:spPr>
          <a:xfrm>
            <a:off x="3867150" y="3036888"/>
            <a:ext cx="0" cy="114458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69"/>
          <p:cNvCxnSpPr/>
          <p:nvPr/>
        </p:nvCxnSpPr>
        <p:spPr>
          <a:xfrm>
            <a:off x="5264150" y="3036888"/>
            <a:ext cx="0" cy="114458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70"/>
          <p:cNvCxnSpPr/>
          <p:nvPr/>
        </p:nvCxnSpPr>
        <p:spPr>
          <a:xfrm>
            <a:off x="6659563" y="3036888"/>
            <a:ext cx="0" cy="114458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80"/>
          <p:cNvCxnSpPr>
            <a:stCxn id="15386" idx="2"/>
          </p:cNvCxnSpPr>
          <p:nvPr/>
        </p:nvCxnSpPr>
        <p:spPr>
          <a:xfrm flipH="1">
            <a:off x="4573588" y="2616200"/>
            <a:ext cx="4762" cy="382588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66"/>
          <p:cNvCxnSpPr/>
          <p:nvPr/>
        </p:nvCxnSpPr>
        <p:spPr>
          <a:xfrm>
            <a:off x="1085850" y="3952875"/>
            <a:ext cx="6989763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"/>
          <p:cNvCxnSpPr/>
          <p:nvPr/>
        </p:nvCxnSpPr>
        <p:spPr>
          <a:xfrm>
            <a:off x="1085850" y="3008313"/>
            <a:ext cx="6989763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80" name="Rectangle 7"/>
          <p:cNvSpPr>
            <a:spLocks noChangeArrowheads="1"/>
          </p:cNvSpPr>
          <p:nvPr/>
        </p:nvSpPr>
        <p:spPr bwMode="auto">
          <a:xfrm>
            <a:off x="6154738" y="3573463"/>
            <a:ext cx="1019175" cy="766762"/>
          </a:xfrm>
          <a:prstGeom prst="rect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15381" name="Rectangle 13"/>
          <p:cNvSpPr>
            <a:spLocks noChangeArrowheads="1"/>
          </p:cNvSpPr>
          <p:nvPr/>
        </p:nvSpPr>
        <p:spPr bwMode="auto">
          <a:xfrm>
            <a:off x="574675" y="3573463"/>
            <a:ext cx="1020763" cy="766762"/>
          </a:xfrm>
          <a:prstGeom prst="rect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15382" name="Rectangle 19"/>
          <p:cNvSpPr>
            <a:spLocks noChangeArrowheads="1"/>
          </p:cNvSpPr>
          <p:nvPr/>
        </p:nvSpPr>
        <p:spPr bwMode="auto">
          <a:xfrm>
            <a:off x="7548563" y="3573463"/>
            <a:ext cx="1020762" cy="766762"/>
          </a:xfrm>
          <a:prstGeom prst="rect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15383" name="Rectangle 28"/>
          <p:cNvSpPr>
            <a:spLocks noChangeArrowheads="1"/>
          </p:cNvSpPr>
          <p:nvPr/>
        </p:nvSpPr>
        <p:spPr bwMode="auto">
          <a:xfrm>
            <a:off x="4759325" y="3573463"/>
            <a:ext cx="1020763" cy="766762"/>
          </a:xfrm>
          <a:prstGeom prst="rect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15384" name="Rectangle 39"/>
          <p:cNvSpPr>
            <a:spLocks noChangeArrowheads="1"/>
          </p:cNvSpPr>
          <p:nvPr/>
        </p:nvSpPr>
        <p:spPr bwMode="auto">
          <a:xfrm>
            <a:off x="3363913" y="3573463"/>
            <a:ext cx="1020762" cy="766762"/>
          </a:xfrm>
          <a:prstGeom prst="rect">
            <a:avLst/>
          </a:pr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15385" name="Rectangle 49"/>
          <p:cNvSpPr>
            <a:spLocks noChangeArrowheads="1"/>
          </p:cNvSpPr>
          <p:nvPr/>
        </p:nvSpPr>
        <p:spPr bwMode="auto">
          <a:xfrm>
            <a:off x="1970088" y="3573463"/>
            <a:ext cx="1019175" cy="766762"/>
          </a:xfrm>
          <a:prstGeom prst="rect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15386" name="Rectangle 58"/>
          <p:cNvSpPr>
            <a:spLocks noChangeArrowheads="1"/>
          </p:cNvSpPr>
          <p:nvPr/>
        </p:nvSpPr>
        <p:spPr bwMode="auto">
          <a:xfrm>
            <a:off x="3375025" y="1982788"/>
            <a:ext cx="2405063" cy="633412"/>
          </a:xfrm>
          <a:prstGeom prst="rect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15387" name="Shape 188"/>
          <p:cNvSpPr>
            <a:spLocks noChangeArrowheads="1"/>
          </p:cNvSpPr>
          <p:nvPr/>
        </p:nvSpPr>
        <p:spPr bwMode="auto">
          <a:xfrm>
            <a:off x="804863" y="1177925"/>
            <a:ext cx="75533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584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defTabSz="58420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defTabSz="5842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defTabSz="5842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defTabSz="5842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defTabSz="584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defTabSz="584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defTabSz="584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defTabSz="584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10000"/>
              </a:lnSpc>
              <a:spcBef>
                <a:spcPts val="300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Lato Light"/>
                <a:ea typeface="Lato Light"/>
                <a:cs typeface="Lato Light"/>
                <a:sym typeface="Helvetica Neue Light"/>
              </a:rPr>
              <a:t>Entrepreneurial activities differ substantially depending on the type of organization and creativity involved. Entrepreneurship ranges in scale from solo, part-time projects to large-scale undertakings that create many jobs. </a:t>
            </a:r>
          </a:p>
        </p:txBody>
      </p:sp>
      <p:sp>
        <p:nvSpPr>
          <p:cNvPr id="15388" name="Rectangle 85"/>
          <p:cNvSpPr>
            <a:spLocks noChangeArrowheads="1"/>
          </p:cNvSpPr>
          <p:nvPr/>
        </p:nvSpPr>
        <p:spPr bwMode="auto">
          <a:xfrm>
            <a:off x="3495675" y="2109788"/>
            <a:ext cx="2246313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General Administration</a:t>
            </a:r>
          </a:p>
        </p:txBody>
      </p:sp>
      <p:sp>
        <p:nvSpPr>
          <p:cNvPr id="15389" name="Rectangle 86"/>
          <p:cNvSpPr>
            <a:spLocks noChangeArrowheads="1"/>
          </p:cNvSpPr>
          <p:nvPr/>
        </p:nvSpPr>
        <p:spPr bwMode="auto">
          <a:xfrm>
            <a:off x="557213" y="3721100"/>
            <a:ext cx="105886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Department Name</a:t>
            </a:r>
          </a:p>
        </p:txBody>
      </p:sp>
      <p:sp>
        <p:nvSpPr>
          <p:cNvPr id="15390" name="Rectangle 87"/>
          <p:cNvSpPr>
            <a:spLocks noChangeArrowheads="1"/>
          </p:cNvSpPr>
          <p:nvPr/>
        </p:nvSpPr>
        <p:spPr bwMode="auto">
          <a:xfrm>
            <a:off x="1952625" y="3721100"/>
            <a:ext cx="105886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Department Name</a:t>
            </a:r>
          </a:p>
        </p:txBody>
      </p:sp>
      <p:sp>
        <p:nvSpPr>
          <p:cNvPr id="15391" name="Rectangle 88"/>
          <p:cNvSpPr>
            <a:spLocks noChangeArrowheads="1"/>
          </p:cNvSpPr>
          <p:nvPr/>
        </p:nvSpPr>
        <p:spPr bwMode="auto">
          <a:xfrm>
            <a:off x="3346450" y="3721100"/>
            <a:ext cx="10604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Department Name</a:t>
            </a:r>
          </a:p>
        </p:txBody>
      </p:sp>
      <p:sp>
        <p:nvSpPr>
          <p:cNvPr id="15392" name="Rectangle 89"/>
          <p:cNvSpPr>
            <a:spLocks noChangeArrowheads="1"/>
          </p:cNvSpPr>
          <p:nvPr/>
        </p:nvSpPr>
        <p:spPr bwMode="auto">
          <a:xfrm>
            <a:off x="4743450" y="3721100"/>
            <a:ext cx="105886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Department Name</a:t>
            </a:r>
          </a:p>
        </p:txBody>
      </p:sp>
      <p:sp>
        <p:nvSpPr>
          <p:cNvPr id="15393" name="Rectangle 90"/>
          <p:cNvSpPr>
            <a:spLocks noChangeArrowheads="1"/>
          </p:cNvSpPr>
          <p:nvPr/>
        </p:nvSpPr>
        <p:spPr bwMode="auto">
          <a:xfrm>
            <a:off x="6149975" y="3721100"/>
            <a:ext cx="105886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Department Name</a:t>
            </a:r>
          </a:p>
        </p:txBody>
      </p:sp>
      <p:sp>
        <p:nvSpPr>
          <p:cNvPr id="15394" name="Rectangle 91"/>
          <p:cNvSpPr>
            <a:spLocks noChangeArrowheads="1"/>
          </p:cNvSpPr>
          <p:nvPr/>
        </p:nvSpPr>
        <p:spPr bwMode="auto">
          <a:xfrm>
            <a:off x="7554913" y="3721100"/>
            <a:ext cx="105886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Department Name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32"/>
          <p:cNvSpPr>
            <a:spLocks noChangeArrowheads="1"/>
          </p:cNvSpPr>
          <p:nvPr/>
        </p:nvSpPr>
        <p:spPr bwMode="auto">
          <a:xfrm>
            <a:off x="0" y="411163"/>
            <a:ext cx="9144000" cy="4321175"/>
          </a:xfrm>
          <a:prstGeom prst="rect">
            <a:avLst/>
          </a:prstGeom>
          <a:solidFill>
            <a:srgbClr val="595959"/>
          </a:solidFill>
          <a:ln w="6350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Freeform 8"/>
          <p:cNvSpPr>
            <a:spLocks noEditPoints="1" noChangeArrowheads="1"/>
          </p:cNvSpPr>
          <p:nvPr/>
        </p:nvSpPr>
        <p:spPr bwMode="auto">
          <a:xfrm>
            <a:off x="3509963" y="1484313"/>
            <a:ext cx="2124075" cy="2173287"/>
          </a:xfrm>
          <a:custGeom>
            <a:avLst/>
            <a:gdLst>
              <a:gd name="T0" fmla="*/ 2147483646 w 108"/>
              <a:gd name="T1" fmla="*/ 2147483646 h 107"/>
              <a:gd name="T2" fmla="*/ 2147483646 w 108"/>
              <a:gd name="T3" fmla="*/ 2147483646 h 107"/>
              <a:gd name="T4" fmla="*/ 2147483646 w 108"/>
              <a:gd name="T5" fmla="*/ 2147483646 h 107"/>
              <a:gd name="T6" fmla="*/ 2147483646 w 108"/>
              <a:gd name="T7" fmla="*/ 2147483646 h 107"/>
              <a:gd name="T8" fmla="*/ 2147483646 w 108"/>
              <a:gd name="T9" fmla="*/ 2147483646 h 107"/>
              <a:gd name="T10" fmla="*/ 2147483646 w 108"/>
              <a:gd name="T11" fmla="*/ 2147483646 h 107"/>
              <a:gd name="T12" fmla="*/ 2147483646 w 108"/>
              <a:gd name="T13" fmla="*/ 2147483646 h 107"/>
              <a:gd name="T14" fmla="*/ 2147483646 w 108"/>
              <a:gd name="T15" fmla="*/ 2147483646 h 107"/>
              <a:gd name="T16" fmla="*/ 2147483646 w 108"/>
              <a:gd name="T17" fmla="*/ 2147483646 h 107"/>
              <a:gd name="T18" fmla="*/ 2147483646 w 108"/>
              <a:gd name="T19" fmla="*/ 2147483646 h 107"/>
              <a:gd name="T20" fmla="*/ 2147483646 w 108"/>
              <a:gd name="T21" fmla="*/ 2147483646 h 107"/>
              <a:gd name="T22" fmla="*/ 2147483646 w 108"/>
              <a:gd name="T23" fmla="*/ 2147483646 h 107"/>
              <a:gd name="T24" fmla="*/ 2147483646 w 108"/>
              <a:gd name="T25" fmla="*/ 2147483646 h 107"/>
              <a:gd name="T26" fmla="*/ 2147483646 w 108"/>
              <a:gd name="T27" fmla="*/ 2147483646 h 107"/>
              <a:gd name="T28" fmla="*/ 2147483646 w 108"/>
              <a:gd name="T29" fmla="*/ 2147483646 h 107"/>
              <a:gd name="T30" fmla="*/ 2147483646 w 108"/>
              <a:gd name="T31" fmla="*/ 2147483646 h 107"/>
              <a:gd name="T32" fmla="*/ 2147483646 w 108"/>
              <a:gd name="T33" fmla="*/ 2147483646 h 107"/>
              <a:gd name="T34" fmla="*/ 2147483646 w 108"/>
              <a:gd name="T35" fmla="*/ 2147483646 h 107"/>
              <a:gd name="T36" fmla="*/ 2147483646 w 108"/>
              <a:gd name="T37" fmla="*/ 2147483646 h 107"/>
              <a:gd name="T38" fmla="*/ 2147483646 w 108"/>
              <a:gd name="T39" fmla="*/ 2147483646 h 107"/>
              <a:gd name="T40" fmla="*/ 2147483646 w 108"/>
              <a:gd name="T41" fmla="*/ 2147483646 h 107"/>
              <a:gd name="T42" fmla="*/ 2147483646 w 108"/>
              <a:gd name="T43" fmla="*/ 2147483646 h 107"/>
              <a:gd name="T44" fmla="*/ 2147483646 w 108"/>
              <a:gd name="T45" fmla="*/ 2147483646 h 107"/>
              <a:gd name="T46" fmla="*/ 2147483646 w 108"/>
              <a:gd name="T47" fmla="*/ 2147483646 h 107"/>
              <a:gd name="T48" fmla="*/ 2147483646 w 108"/>
              <a:gd name="T49" fmla="*/ 2147483646 h 107"/>
              <a:gd name="T50" fmla="*/ 2147483646 w 108"/>
              <a:gd name="T51" fmla="*/ 2147483646 h 107"/>
              <a:gd name="T52" fmla="*/ 2147483646 w 108"/>
              <a:gd name="T53" fmla="*/ 2147483646 h 107"/>
              <a:gd name="T54" fmla="*/ 2147483646 w 108"/>
              <a:gd name="T55" fmla="*/ 2147483646 h 107"/>
              <a:gd name="T56" fmla="*/ 2147483646 w 108"/>
              <a:gd name="T57" fmla="*/ 2147483646 h 107"/>
              <a:gd name="T58" fmla="*/ 2147483646 w 108"/>
              <a:gd name="T59" fmla="*/ 2147483646 h 107"/>
              <a:gd name="T60" fmla="*/ 2147483646 w 108"/>
              <a:gd name="T61" fmla="*/ 2147483646 h 107"/>
              <a:gd name="T62" fmla="*/ 2147483646 w 108"/>
              <a:gd name="T63" fmla="*/ 2147483646 h 107"/>
              <a:gd name="T64" fmla="*/ 2147483646 w 108"/>
              <a:gd name="T65" fmla="*/ 2147483646 h 107"/>
              <a:gd name="T66" fmla="*/ 2147483646 w 108"/>
              <a:gd name="T67" fmla="*/ 2147483646 h 107"/>
              <a:gd name="T68" fmla="*/ 2147483646 w 108"/>
              <a:gd name="T69" fmla="*/ 2147483646 h 107"/>
              <a:gd name="T70" fmla="*/ 2147483646 w 108"/>
              <a:gd name="T71" fmla="*/ 2147483646 h 107"/>
              <a:gd name="T72" fmla="*/ 2147483646 w 108"/>
              <a:gd name="T73" fmla="*/ 2147483646 h 107"/>
              <a:gd name="T74" fmla="*/ 2147483646 w 108"/>
              <a:gd name="T75" fmla="*/ 2147483646 h 107"/>
              <a:gd name="T76" fmla="*/ 2147483646 w 108"/>
              <a:gd name="T77" fmla="*/ 2147483646 h 107"/>
              <a:gd name="T78" fmla="*/ 2147483646 w 108"/>
              <a:gd name="T79" fmla="*/ 2147483646 h 107"/>
              <a:gd name="T80" fmla="*/ 2147483646 w 108"/>
              <a:gd name="T81" fmla="*/ 2147483646 h 107"/>
              <a:gd name="T82" fmla="*/ 2147483646 w 108"/>
              <a:gd name="T83" fmla="*/ 2147483646 h 107"/>
              <a:gd name="T84" fmla="*/ 2147483646 w 108"/>
              <a:gd name="T85" fmla="*/ 2147483646 h 107"/>
              <a:gd name="T86" fmla="*/ 2147483646 w 108"/>
              <a:gd name="T87" fmla="*/ 2147483646 h 107"/>
              <a:gd name="T88" fmla="*/ 2147483646 w 108"/>
              <a:gd name="T89" fmla="*/ 2147483646 h 107"/>
              <a:gd name="T90" fmla="*/ 2147483646 w 108"/>
              <a:gd name="T91" fmla="*/ 2147483646 h 107"/>
              <a:gd name="T92" fmla="*/ 2147483646 w 108"/>
              <a:gd name="T93" fmla="*/ 2147483646 h 107"/>
              <a:gd name="T94" fmla="*/ 2147483646 w 108"/>
              <a:gd name="T95" fmla="*/ 2147483646 h 107"/>
              <a:gd name="T96" fmla="*/ 2147483646 w 108"/>
              <a:gd name="T97" fmla="*/ 2147483646 h 107"/>
              <a:gd name="T98" fmla="*/ 2147483646 w 108"/>
              <a:gd name="T99" fmla="*/ 2147483646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Freeform 50"/>
          <p:cNvSpPr>
            <a:spLocks noEditPoints="1" noChangeArrowheads="1"/>
          </p:cNvSpPr>
          <p:nvPr/>
        </p:nvSpPr>
        <p:spPr bwMode="auto">
          <a:xfrm>
            <a:off x="755650" y="2028825"/>
            <a:ext cx="1058863" cy="974725"/>
          </a:xfrm>
          <a:custGeom>
            <a:avLst/>
            <a:gdLst>
              <a:gd name="T0" fmla="*/ 2147483646 w 109"/>
              <a:gd name="T1" fmla="*/ 2147483646 h 104"/>
              <a:gd name="T2" fmla="*/ 2147483646 w 109"/>
              <a:gd name="T3" fmla="*/ 2147483646 h 104"/>
              <a:gd name="T4" fmla="*/ 2147483646 w 109"/>
              <a:gd name="T5" fmla="*/ 2147483646 h 104"/>
              <a:gd name="T6" fmla="*/ 2147483646 w 109"/>
              <a:gd name="T7" fmla="*/ 2147483646 h 104"/>
              <a:gd name="T8" fmla="*/ 2147483646 w 109"/>
              <a:gd name="T9" fmla="*/ 2147483646 h 104"/>
              <a:gd name="T10" fmla="*/ 2147483646 w 109"/>
              <a:gd name="T11" fmla="*/ 2147483646 h 104"/>
              <a:gd name="T12" fmla="*/ 2147483646 w 109"/>
              <a:gd name="T13" fmla="*/ 2147483646 h 104"/>
              <a:gd name="T14" fmla="*/ 2147483646 w 109"/>
              <a:gd name="T15" fmla="*/ 2147483646 h 104"/>
              <a:gd name="T16" fmla="*/ 2147483646 w 109"/>
              <a:gd name="T17" fmla="*/ 2147483646 h 104"/>
              <a:gd name="T18" fmla="*/ 2147483646 w 109"/>
              <a:gd name="T19" fmla="*/ 0 h 104"/>
              <a:gd name="T20" fmla="*/ 2147483646 w 109"/>
              <a:gd name="T21" fmla="*/ 2147483646 h 104"/>
              <a:gd name="T22" fmla="*/ 2147483646 w 109"/>
              <a:gd name="T23" fmla="*/ 2147483646 h 104"/>
              <a:gd name="T24" fmla="*/ 2147483646 w 109"/>
              <a:gd name="T25" fmla="*/ 2147483646 h 104"/>
              <a:gd name="T26" fmla="*/ 2147483646 w 109"/>
              <a:gd name="T27" fmla="*/ 2147483646 h 104"/>
              <a:gd name="T28" fmla="*/ 2147483646 w 109"/>
              <a:gd name="T29" fmla="*/ 2147483646 h 104"/>
              <a:gd name="T30" fmla="*/ 2147483646 w 109"/>
              <a:gd name="T31" fmla="*/ 2147483646 h 104"/>
              <a:gd name="T32" fmla="*/ 2147483646 w 109"/>
              <a:gd name="T33" fmla="*/ 2147483646 h 104"/>
              <a:gd name="T34" fmla="*/ 2147483646 w 109"/>
              <a:gd name="T35" fmla="*/ 2147483646 h 104"/>
              <a:gd name="T36" fmla="*/ 2147483646 w 109"/>
              <a:gd name="T37" fmla="*/ 2147483646 h 104"/>
              <a:gd name="T38" fmla="*/ 2147483646 w 109"/>
              <a:gd name="T39" fmla="*/ 2147483646 h 104"/>
              <a:gd name="T40" fmla="*/ 2147483646 w 109"/>
              <a:gd name="T41" fmla="*/ 2147483646 h 104"/>
              <a:gd name="T42" fmla="*/ 2147483646 w 109"/>
              <a:gd name="T43" fmla="*/ 2147483646 h 104"/>
              <a:gd name="T44" fmla="*/ 2147483646 w 109"/>
              <a:gd name="T45" fmla="*/ 2147483646 h 104"/>
              <a:gd name="T46" fmla="*/ 2147483646 w 109"/>
              <a:gd name="T47" fmla="*/ 2147483646 h 104"/>
              <a:gd name="T48" fmla="*/ 2147483646 w 109"/>
              <a:gd name="T49" fmla="*/ 2147483646 h 104"/>
              <a:gd name="T50" fmla="*/ 2147483646 w 109"/>
              <a:gd name="T51" fmla="*/ 2147483646 h 104"/>
              <a:gd name="T52" fmla="*/ 2147483646 w 109"/>
              <a:gd name="T53" fmla="*/ 2147483646 h 104"/>
              <a:gd name="T54" fmla="*/ 2147483646 w 109"/>
              <a:gd name="T55" fmla="*/ 2147483646 h 104"/>
              <a:gd name="T56" fmla="*/ 2147483646 w 109"/>
              <a:gd name="T57" fmla="*/ 2147483646 h 104"/>
              <a:gd name="T58" fmla="*/ 2147483646 w 109"/>
              <a:gd name="T59" fmla="*/ 2147483646 h 104"/>
              <a:gd name="T60" fmla="*/ 2147483646 w 109"/>
              <a:gd name="T61" fmla="*/ 2147483646 h 104"/>
              <a:gd name="T62" fmla="*/ 2147483646 w 109"/>
              <a:gd name="T63" fmla="*/ 2147483646 h 104"/>
              <a:gd name="T64" fmla="*/ 2147483646 w 109"/>
              <a:gd name="T65" fmla="*/ 2147483646 h 104"/>
              <a:gd name="T66" fmla="*/ 2147483646 w 109"/>
              <a:gd name="T67" fmla="*/ 2147483646 h 104"/>
              <a:gd name="T68" fmla="*/ 2147483646 w 109"/>
              <a:gd name="T69" fmla="*/ 2147483646 h 104"/>
              <a:gd name="T70" fmla="*/ 2147483646 w 109"/>
              <a:gd name="T71" fmla="*/ 2147483646 h 104"/>
              <a:gd name="T72" fmla="*/ 2147483646 w 109"/>
              <a:gd name="T73" fmla="*/ 2147483646 h 104"/>
              <a:gd name="T74" fmla="*/ 2147483646 w 109"/>
              <a:gd name="T75" fmla="*/ 2147483646 h 104"/>
              <a:gd name="T76" fmla="*/ 2147483646 w 109"/>
              <a:gd name="T77" fmla="*/ 2147483646 h 104"/>
              <a:gd name="T78" fmla="*/ 2147483646 w 109"/>
              <a:gd name="T79" fmla="*/ 2147483646 h 104"/>
              <a:gd name="T80" fmla="*/ 2147483646 w 109"/>
              <a:gd name="T81" fmla="*/ 2147483646 h 104"/>
              <a:gd name="T82" fmla="*/ 2147483646 w 109"/>
              <a:gd name="T83" fmla="*/ 2147483646 h 104"/>
              <a:gd name="T84" fmla="*/ 2147483646 w 109"/>
              <a:gd name="T85" fmla="*/ 2147483646 h 104"/>
              <a:gd name="T86" fmla="*/ 2147483646 w 109"/>
              <a:gd name="T87" fmla="*/ 2147483646 h 104"/>
              <a:gd name="T88" fmla="*/ 2147483646 w 109"/>
              <a:gd name="T89" fmla="*/ 2147483646 h 104"/>
              <a:gd name="T90" fmla="*/ 2147483646 w 109"/>
              <a:gd name="T91" fmla="*/ 2147483646 h 104"/>
              <a:gd name="T92" fmla="*/ 2147483646 w 109"/>
              <a:gd name="T93" fmla="*/ 2147483646 h 10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9"/>
              <a:gd name="T142" fmla="*/ 0 h 104"/>
              <a:gd name="T143" fmla="*/ 109 w 109"/>
              <a:gd name="T144" fmla="*/ 104 h 10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矩形 35"/>
          <p:cNvSpPr>
            <a:spLocks noChangeArrowheads="1"/>
          </p:cNvSpPr>
          <p:nvPr/>
        </p:nvSpPr>
        <p:spPr bwMode="auto">
          <a:xfrm>
            <a:off x="1806575" y="2211388"/>
            <a:ext cx="17033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logo</a:t>
            </a:r>
            <a:endParaRPr lang="zh-CN" altLang="en-US" sz="36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16390" name="矩形 36"/>
          <p:cNvSpPr>
            <a:spLocks noChangeArrowheads="1"/>
          </p:cNvSpPr>
          <p:nvPr/>
        </p:nvSpPr>
        <p:spPr bwMode="auto">
          <a:xfrm>
            <a:off x="6083300" y="2282825"/>
            <a:ext cx="39608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you!</a:t>
            </a:r>
            <a:endParaRPr lang="zh-CN" altLang="en-US" sz="36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16391" name="Freeform 104"/>
          <p:cNvSpPr>
            <a:spLocks noEditPoints="1" noChangeArrowheads="1"/>
          </p:cNvSpPr>
          <p:nvPr/>
        </p:nvSpPr>
        <p:spPr bwMode="auto">
          <a:xfrm>
            <a:off x="4365625" y="2187575"/>
            <a:ext cx="412750" cy="444500"/>
          </a:xfrm>
          <a:custGeom>
            <a:avLst/>
            <a:gdLst>
              <a:gd name="T0" fmla="*/ 2147483646 w 82"/>
              <a:gd name="T1" fmla="*/ 2147483646 h 80"/>
              <a:gd name="T2" fmla="*/ 2147483646 w 82"/>
              <a:gd name="T3" fmla="*/ 2147483646 h 80"/>
              <a:gd name="T4" fmla="*/ 2147483646 w 82"/>
              <a:gd name="T5" fmla="*/ 2147483646 h 80"/>
              <a:gd name="T6" fmla="*/ 2147483646 w 82"/>
              <a:gd name="T7" fmla="*/ 2147483646 h 80"/>
              <a:gd name="T8" fmla="*/ 2147483646 w 82"/>
              <a:gd name="T9" fmla="*/ 2147483646 h 80"/>
              <a:gd name="T10" fmla="*/ 2147483646 w 82"/>
              <a:gd name="T11" fmla="*/ 2147483646 h 80"/>
              <a:gd name="T12" fmla="*/ 2147483646 w 82"/>
              <a:gd name="T13" fmla="*/ 2147483646 h 80"/>
              <a:gd name="T14" fmla="*/ 2147483646 w 82"/>
              <a:gd name="T15" fmla="*/ 2147483646 h 80"/>
              <a:gd name="T16" fmla="*/ 2147483646 w 82"/>
              <a:gd name="T17" fmla="*/ 2147483646 h 80"/>
              <a:gd name="T18" fmla="*/ 2147483646 w 82"/>
              <a:gd name="T19" fmla="*/ 2147483646 h 80"/>
              <a:gd name="T20" fmla="*/ 2147483646 w 82"/>
              <a:gd name="T21" fmla="*/ 2147483646 h 80"/>
              <a:gd name="T22" fmla="*/ 2147483646 w 82"/>
              <a:gd name="T23" fmla="*/ 2147483646 h 80"/>
              <a:gd name="T24" fmla="*/ 2147483646 w 82"/>
              <a:gd name="T25" fmla="*/ 2147483646 h 80"/>
              <a:gd name="T26" fmla="*/ 2147483646 w 82"/>
              <a:gd name="T27" fmla="*/ 2147483646 h 80"/>
              <a:gd name="T28" fmla="*/ 2147483646 w 82"/>
              <a:gd name="T29" fmla="*/ 2147483646 h 80"/>
              <a:gd name="T30" fmla="*/ 2147483646 w 82"/>
              <a:gd name="T31" fmla="*/ 2147483646 h 80"/>
              <a:gd name="T32" fmla="*/ 2147483646 w 82"/>
              <a:gd name="T33" fmla="*/ 2147483646 h 80"/>
              <a:gd name="T34" fmla="*/ 0 w 82"/>
              <a:gd name="T35" fmla="*/ 2147483646 h 80"/>
              <a:gd name="T36" fmla="*/ 2147483646 w 82"/>
              <a:gd name="T37" fmla="*/ 2147483646 h 80"/>
              <a:gd name="T38" fmla="*/ 2147483646 w 82"/>
              <a:gd name="T39" fmla="*/ 2147483646 h 80"/>
              <a:gd name="T40" fmla="*/ 2147483646 w 82"/>
              <a:gd name="T41" fmla="*/ 2147483646 h 80"/>
              <a:gd name="T42" fmla="*/ 2147483646 w 82"/>
              <a:gd name="T43" fmla="*/ 2147483646 h 80"/>
              <a:gd name="T44" fmla="*/ 2147483646 w 82"/>
              <a:gd name="T45" fmla="*/ 2147483646 h 80"/>
              <a:gd name="T46" fmla="*/ 2147483646 w 82"/>
              <a:gd name="T47" fmla="*/ 2147483646 h 80"/>
              <a:gd name="T48" fmla="*/ 2147483646 w 82"/>
              <a:gd name="T49" fmla="*/ 2147483646 h 80"/>
              <a:gd name="T50" fmla="*/ 2147483646 w 82"/>
              <a:gd name="T51" fmla="*/ 2147483646 h 80"/>
              <a:gd name="T52" fmla="*/ 2147483646 w 82"/>
              <a:gd name="T53" fmla="*/ 2147483646 h 80"/>
              <a:gd name="T54" fmla="*/ 2147483646 w 82"/>
              <a:gd name="T55" fmla="*/ 0 h 80"/>
              <a:gd name="T56" fmla="*/ 2147483646 w 82"/>
              <a:gd name="T57" fmla="*/ 2147483646 h 80"/>
              <a:gd name="T58" fmla="*/ 2147483646 w 82"/>
              <a:gd name="T59" fmla="*/ 2147483646 h 80"/>
              <a:gd name="T60" fmla="*/ 2147483646 w 82"/>
              <a:gd name="T61" fmla="*/ 2147483646 h 80"/>
              <a:gd name="T62" fmla="*/ 2147483646 w 82"/>
              <a:gd name="T63" fmla="*/ 0 h 8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2"/>
              <a:gd name="T97" fmla="*/ 0 h 80"/>
              <a:gd name="T98" fmla="*/ 82 w 82"/>
              <a:gd name="T99" fmla="*/ 80 h 8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2955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BDDFEDAA-2575-404E-A579-2060F69E3781}" type="slidenum">
              <a:rPr lang="zh-CN" altLang="en-US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2</a:t>
            </a:fld>
            <a:endParaRPr lang="zh-CN" altLang="en-US" sz="1800" smtClean="0">
              <a:latin typeface="Arial" panose="020B0604020202020204" pitchFamily="34" charset="0"/>
            </a:endParaRPr>
          </a:p>
        </p:txBody>
      </p:sp>
      <p:sp>
        <p:nvSpPr>
          <p:cNvPr id="5123" name="直接连接符 836"/>
          <p:cNvSpPr>
            <a:spLocks noChangeShapeType="1"/>
          </p:cNvSpPr>
          <p:nvPr/>
        </p:nvSpPr>
        <p:spPr bwMode="auto">
          <a:xfrm flipV="1">
            <a:off x="4492625" y="1482725"/>
            <a:ext cx="3670300" cy="9525"/>
          </a:xfrm>
          <a:prstGeom prst="line">
            <a:avLst/>
          </a:prstGeom>
          <a:noFill/>
          <a:ln w="254000">
            <a:solidFill>
              <a:srgbClr val="F7964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直接连接符 838"/>
          <p:cNvSpPr>
            <a:spLocks noChangeShapeType="1"/>
          </p:cNvSpPr>
          <p:nvPr/>
        </p:nvSpPr>
        <p:spPr bwMode="auto">
          <a:xfrm flipV="1">
            <a:off x="4491038" y="2389188"/>
            <a:ext cx="3671887" cy="7937"/>
          </a:xfrm>
          <a:prstGeom prst="line">
            <a:avLst/>
          </a:prstGeom>
          <a:noFill/>
          <a:ln w="25400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直接连接符 839"/>
          <p:cNvSpPr>
            <a:spLocks noChangeShapeType="1"/>
          </p:cNvSpPr>
          <p:nvPr/>
        </p:nvSpPr>
        <p:spPr bwMode="auto">
          <a:xfrm flipV="1">
            <a:off x="4479925" y="3165475"/>
            <a:ext cx="3671888" cy="9525"/>
          </a:xfrm>
          <a:prstGeom prst="line">
            <a:avLst/>
          </a:prstGeom>
          <a:noFill/>
          <a:ln w="254000">
            <a:solidFill>
              <a:srgbClr val="92CCD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直接连接符 840"/>
          <p:cNvSpPr>
            <a:spLocks noChangeShapeType="1"/>
          </p:cNvSpPr>
          <p:nvPr/>
        </p:nvSpPr>
        <p:spPr bwMode="auto">
          <a:xfrm flipV="1">
            <a:off x="4478338" y="3916363"/>
            <a:ext cx="3670300" cy="7937"/>
          </a:xfrm>
          <a:prstGeom prst="line">
            <a:avLst/>
          </a:prstGeom>
          <a:noFill/>
          <a:ln w="2540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矩形 744"/>
          <p:cNvSpPr>
            <a:spLocks noChangeArrowheads="1"/>
          </p:cNvSpPr>
          <p:nvPr/>
        </p:nvSpPr>
        <p:spPr bwMode="auto">
          <a:xfrm>
            <a:off x="0" y="-26988"/>
            <a:ext cx="2411413" cy="5170488"/>
          </a:xfrm>
          <a:prstGeom prst="rect">
            <a:avLst/>
          </a:prstGeom>
          <a:solidFill>
            <a:srgbClr val="595959"/>
          </a:solidFill>
          <a:ln w="6350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128" name="Group 7"/>
          <p:cNvGrpSpPr>
            <a:grpSpLocks/>
          </p:cNvGrpSpPr>
          <p:nvPr/>
        </p:nvGrpSpPr>
        <p:grpSpPr bwMode="auto">
          <a:xfrm>
            <a:off x="3351213" y="2786063"/>
            <a:ext cx="1246187" cy="506412"/>
            <a:chOff x="0" y="0"/>
            <a:chExt cx="1754188" cy="877491"/>
          </a:xfrm>
        </p:grpSpPr>
        <p:sp>
          <p:nvSpPr>
            <p:cNvPr id="5194" name="Freeform 114"/>
            <p:cNvSpPr>
              <a:spLocks noChangeArrowheads="1"/>
            </p:cNvSpPr>
            <p:nvPr/>
          </p:nvSpPr>
          <p:spPr bwMode="auto">
            <a:xfrm>
              <a:off x="0" y="581025"/>
              <a:ext cx="1754188" cy="296466"/>
            </a:xfrm>
            <a:custGeom>
              <a:avLst/>
              <a:gdLst>
                <a:gd name="T0" fmla="*/ 0 w 1517"/>
                <a:gd name="T1" fmla="*/ 0 h 341"/>
                <a:gd name="T2" fmla="*/ 0 w 1517"/>
                <a:gd name="T3" fmla="*/ 2147483646 h 341"/>
                <a:gd name="T4" fmla="*/ 2147483646 w 1517"/>
                <a:gd name="T5" fmla="*/ 2147483646 h 341"/>
                <a:gd name="T6" fmla="*/ 2147483646 w 1517"/>
                <a:gd name="T7" fmla="*/ 2147483646 h 341"/>
                <a:gd name="T8" fmla="*/ 2147483646 w 1517"/>
                <a:gd name="T9" fmla="*/ 2147483646 h 341"/>
                <a:gd name="T10" fmla="*/ 2147483646 w 1517"/>
                <a:gd name="T11" fmla="*/ 0 h 341"/>
                <a:gd name="T12" fmla="*/ 2147483646 w 1517"/>
                <a:gd name="T13" fmla="*/ 0 h 341"/>
                <a:gd name="T14" fmla="*/ 0 w 1517"/>
                <a:gd name="T15" fmla="*/ 0 h 3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17"/>
                <a:gd name="T25" fmla="*/ 0 h 341"/>
                <a:gd name="T26" fmla="*/ 1517 w 1517"/>
                <a:gd name="T27" fmla="*/ 341 h 3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17" h="341">
                  <a:moveTo>
                    <a:pt x="0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0" y="291"/>
                    <a:pt x="49" y="341"/>
                    <a:pt x="110" y="341"/>
                  </a:cubicBezTo>
                  <a:cubicBezTo>
                    <a:pt x="1407" y="341"/>
                    <a:pt x="1407" y="341"/>
                    <a:pt x="1407" y="341"/>
                  </a:cubicBezTo>
                  <a:cubicBezTo>
                    <a:pt x="1468" y="341"/>
                    <a:pt x="1517" y="291"/>
                    <a:pt x="1517" y="231"/>
                  </a:cubicBezTo>
                  <a:cubicBezTo>
                    <a:pt x="1517" y="0"/>
                    <a:pt x="1517" y="0"/>
                    <a:pt x="1517" y="0"/>
                  </a:cubicBezTo>
                  <a:cubicBezTo>
                    <a:pt x="791" y="0"/>
                    <a:pt x="791" y="0"/>
                    <a:pt x="79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Freeform 115"/>
            <p:cNvSpPr>
              <a:spLocks noEditPoints="1" noChangeArrowheads="1"/>
            </p:cNvSpPr>
            <p:nvPr/>
          </p:nvSpPr>
          <p:spPr bwMode="auto">
            <a:xfrm>
              <a:off x="20638" y="595313"/>
              <a:ext cx="1711325" cy="269081"/>
            </a:xfrm>
            <a:custGeom>
              <a:avLst/>
              <a:gdLst>
                <a:gd name="T0" fmla="*/ 2147483646 w 1480"/>
                <a:gd name="T1" fmla="*/ 0 h 310"/>
                <a:gd name="T2" fmla="*/ 0 w 1480"/>
                <a:gd name="T3" fmla="*/ 0 h 310"/>
                <a:gd name="T4" fmla="*/ 0 w 1480"/>
                <a:gd name="T5" fmla="*/ 2147483646 h 310"/>
                <a:gd name="T6" fmla="*/ 2147483646 w 1480"/>
                <a:gd name="T7" fmla="*/ 2147483646 h 310"/>
                <a:gd name="T8" fmla="*/ 2147483646 w 1480"/>
                <a:gd name="T9" fmla="*/ 2147483646 h 310"/>
                <a:gd name="T10" fmla="*/ 2147483646 w 1480"/>
                <a:gd name="T11" fmla="*/ 2147483646 h 310"/>
                <a:gd name="T12" fmla="*/ 2147483646 w 1480"/>
                <a:gd name="T13" fmla="*/ 0 h 310"/>
                <a:gd name="T14" fmla="*/ 2147483646 w 1480"/>
                <a:gd name="T15" fmla="*/ 0 h 310"/>
                <a:gd name="T16" fmla="*/ 2147483646 w 1480"/>
                <a:gd name="T17" fmla="*/ 2147483646 h 310"/>
                <a:gd name="T18" fmla="*/ 2147483646 w 1480"/>
                <a:gd name="T19" fmla="*/ 2147483646 h 310"/>
                <a:gd name="T20" fmla="*/ 2147483646 w 1480"/>
                <a:gd name="T21" fmla="*/ 2147483646 h 310"/>
                <a:gd name="T22" fmla="*/ 2147483646 w 1480"/>
                <a:gd name="T23" fmla="*/ 2147483646 h 310"/>
                <a:gd name="T24" fmla="*/ 2147483646 w 1480"/>
                <a:gd name="T25" fmla="*/ 2147483646 h 310"/>
                <a:gd name="T26" fmla="*/ 2147483646 w 1480"/>
                <a:gd name="T27" fmla="*/ 2147483646 h 310"/>
                <a:gd name="T28" fmla="*/ 2147483646 w 1480"/>
                <a:gd name="T29" fmla="*/ 2147483646 h 310"/>
                <a:gd name="T30" fmla="*/ 2147483646 w 1480"/>
                <a:gd name="T31" fmla="*/ 2147483646 h 31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80"/>
                <a:gd name="T49" fmla="*/ 0 h 310"/>
                <a:gd name="T50" fmla="*/ 1480 w 1480"/>
                <a:gd name="T51" fmla="*/ 310 h 31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80" h="310">
                  <a:moveTo>
                    <a:pt x="7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65"/>
                    <a:pt x="48" y="310"/>
                    <a:pt x="108" y="310"/>
                  </a:cubicBezTo>
                  <a:cubicBezTo>
                    <a:pt x="1373" y="310"/>
                    <a:pt x="1373" y="310"/>
                    <a:pt x="1373" y="310"/>
                  </a:cubicBezTo>
                  <a:cubicBezTo>
                    <a:pt x="1432" y="310"/>
                    <a:pt x="1480" y="265"/>
                    <a:pt x="1480" y="210"/>
                  </a:cubicBezTo>
                  <a:cubicBezTo>
                    <a:pt x="1480" y="0"/>
                    <a:pt x="1480" y="0"/>
                    <a:pt x="1480" y="0"/>
                  </a:cubicBezTo>
                  <a:lnTo>
                    <a:pt x="773" y="0"/>
                  </a:lnTo>
                  <a:close/>
                  <a:moveTo>
                    <a:pt x="1463" y="205"/>
                  </a:moveTo>
                  <a:cubicBezTo>
                    <a:pt x="1463" y="255"/>
                    <a:pt x="1416" y="296"/>
                    <a:pt x="1358" y="296"/>
                  </a:cubicBezTo>
                  <a:cubicBezTo>
                    <a:pt x="123" y="296"/>
                    <a:pt x="123" y="296"/>
                    <a:pt x="123" y="296"/>
                  </a:cubicBezTo>
                  <a:cubicBezTo>
                    <a:pt x="65" y="296"/>
                    <a:pt x="18" y="255"/>
                    <a:pt x="18" y="205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772" y="13"/>
                    <a:pt x="772" y="13"/>
                    <a:pt x="772" y="13"/>
                  </a:cubicBezTo>
                  <a:cubicBezTo>
                    <a:pt x="1463" y="13"/>
                    <a:pt x="1463" y="13"/>
                    <a:pt x="1463" y="13"/>
                  </a:cubicBezTo>
                  <a:lnTo>
                    <a:pt x="1463" y="2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116"/>
            <p:cNvSpPr>
              <a:spLocks noEditPoints="1" noChangeArrowheads="1"/>
            </p:cNvSpPr>
            <p:nvPr/>
          </p:nvSpPr>
          <p:spPr bwMode="auto">
            <a:xfrm>
              <a:off x="627063" y="683419"/>
              <a:ext cx="122238" cy="100013"/>
            </a:xfrm>
            <a:custGeom>
              <a:avLst/>
              <a:gdLst>
                <a:gd name="T0" fmla="*/ 2147483646 w 105"/>
                <a:gd name="T1" fmla="*/ 2147483646 h 115"/>
                <a:gd name="T2" fmla="*/ 2147483646 w 105"/>
                <a:gd name="T3" fmla="*/ 2147483646 h 115"/>
                <a:gd name="T4" fmla="*/ 0 w 105"/>
                <a:gd name="T5" fmla="*/ 2147483646 h 115"/>
                <a:gd name="T6" fmla="*/ 2147483646 w 105"/>
                <a:gd name="T7" fmla="*/ 0 h 115"/>
                <a:gd name="T8" fmla="*/ 2147483646 w 105"/>
                <a:gd name="T9" fmla="*/ 0 h 115"/>
                <a:gd name="T10" fmla="*/ 2147483646 w 105"/>
                <a:gd name="T11" fmla="*/ 2147483646 h 115"/>
                <a:gd name="T12" fmla="*/ 2147483646 w 105"/>
                <a:gd name="T13" fmla="*/ 2147483646 h 115"/>
                <a:gd name="T14" fmla="*/ 2147483646 w 105"/>
                <a:gd name="T15" fmla="*/ 2147483646 h 115"/>
                <a:gd name="T16" fmla="*/ 2147483646 w 105"/>
                <a:gd name="T17" fmla="*/ 2147483646 h 115"/>
                <a:gd name="T18" fmla="*/ 2147483646 w 105"/>
                <a:gd name="T19" fmla="*/ 2147483646 h 115"/>
                <a:gd name="T20" fmla="*/ 2147483646 w 105"/>
                <a:gd name="T21" fmla="*/ 2147483646 h 115"/>
                <a:gd name="T22" fmla="*/ 2147483646 w 105"/>
                <a:gd name="T23" fmla="*/ 2147483646 h 115"/>
                <a:gd name="T24" fmla="*/ 2147483646 w 105"/>
                <a:gd name="T25" fmla="*/ 2147483646 h 115"/>
                <a:gd name="T26" fmla="*/ 2147483646 w 105"/>
                <a:gd name="T27" fmla="*/ 2147483646 h 115"/>
                <a:gd name="T28" fmla="*/ 2147483646 w 105"/>
                <a:gd name="T29" fmla="*/ 2147483646 h 115"/>
                <a:gd name="T30" fmla="*/ 2147483646 w 105"/>
                <a:gd name="T31" fmla="*/ 2147483646 h 11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5"/>
                <a:gd name="T49" fmla="*/ 0 h 115"/>
                <a:gd name="T50" fmla="*/ 105 w 105"/>
                <a:gd name="T51" fmla="*/ 115 h 11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5" h="115">
                  <a:moveTo>
                    <a:pt x="35" y="85"/>
                  </a:moveTo>
                  <a:cubicBezTo>
                    <a:pt x="27" y="115"/>
                    <a:pt x="27" y="115"/>
                    <a:pt x="27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8" y="85"/>
                    <a:pt x="68" y="85"/>
                    <a:pt x="68" y="85"/>
                  </a:cubicBezTo>
                  <a:lnTo>
                    <a:pt x="35" y="85"/>
                  </a:lnTo>
                  <a:close/>
                  <a:moveTo>
                    <a:pt x="64" y="66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5" y="35"/>
                    <a:pt x="53" y="26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9" y="26"/>
                    <a:pt x="48" y="35"/>
                    <a:pt x="46" y="42"/>
                  </a:cubicBezTo>
                  <a:cubicBezTo>
                    <a:pt x="39" y="66"/>
                    <a:pt x="39" y="66"/>
                    <a:pt x="39" y="66"/>
                  </a:cubicBezTo>
                  <a:lnTo>
                    <a:pt x="64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Freeform 117"/>
            <p:cNvSpPr>
              <a:spLocks noChangeArrowheads="1"/>
            </p:cNvSpPr>
            <p:nvPr/>
          </p:nvSpPr>
          <p:spPr bwMode="auto">
            <a:xfrm>
              <a:off x="755650" y="682228"/>
              <a:ext cx="117475" cy="102394"/>
            </a:xfrm>
            <a:custGeom>
              <a:avLst/>
              <a:gdLst>
                <a:gd name="T0" fmla="*/ 2147483646 w 101"/>
                <a:gd name="T1" fmla="*/ 2147483646 h 117"/>
                <a:gd name="T2" fmla="*/ 2147483646 w 101"/>
                <a:gd name="T3" fmla="*/ 2147483646 h 117"/>
                <a:gd name="T4" fmla="*/ 2147483646 w 101"/>
                <a:gd name="T5" fmla="*/ 2147483646 h 117"/>
                <a:gd name="T6" fmla="*/ 0 w 101"/>
                <a:gd name="T7" fmla="*/ 2147483646 h 117"/>
                <a:gd name="T8" fmla="*/ 2147483646 w 101"/>
                <a:gd name="T9" fmla="*/ 0 h 117"/>
                <a:gd name="T10" fmla="*/ 2147483646 w 101"/>
                <a:gd name="T11" fmla="*/ 2147483646 h 117"/>
                <a:gd name="T12" fmla="*/ 2147483646 w 101"/>
                <a:gd name="T13" fmla="*/ 2147483646 h 117"/>
                <a:gd name="T14" fmla="*/ 2147483646 w 101"/>
                <a:gd name="T15" fmla="*/ 2147483646 h 117"/>
                <a:gd name="T16" fmla="*/ 2147483646 w 101"/>
                <a:gd name="T17" fmla="*/ 2147483646 h 117"/>
                <a:gd name="T18" fmla="*/ 2147483646 w 101"/>
                <a:gd name="T19" fmla="*/ 2147483646 h 117"/>
                <a:gd name="T20" fmla="*/ 2147483646 w 101"/>
                <a:gd name="T21" fmla="*/ 2147483646 h 117"/>
                <a:gd name="T22" fmla="*/ 2147483646 w 101"/>
                <a:gd name="T23" fmla="*/ 2147483646 h 117"/>
                <a:gd name="T24" fmla="*/ 2147483646 w 101"/>
                <a:gd name="T25" fmla="*/ 2147483646 h 117"/>
                <a:gd name="T26" fmla="*/ 2147483646 w 101"/>
                <a:gd name="T27" fmla="*/ 2147483646 h 117"/>
                <a:gd name="T28" fmla="*/ 2147483646 w 101"/>
                <a:gd name="T29" fmla="*/ 2147483646 h 117"/>
                <a:gd name="T30" fmla="*/ 2147483646 w 101"/>
                <a:gd name="T31" fmla="*/ 2147483646 h 1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1"/>
                <a:gd name="T49" fmla="*/ 0 h 117"/>
                <a:gd name="T50" fmla="*/ 101 w 101"/>
                <a:gd name="T51" fmla="*/ 117 h 11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1" h="117">
                  <a:moveTo>
                    <a:pt x="101" y="110"/>
                  </a:moveTo>
                  <a:cubicBezTo>
                    <a:pt x="93" y="113"/>
                    <a:pt x="78" y="117"/>
                    <a:pt x="62" y="117"/>
                  </a:cubicBezTo>
                  <a:cubicBezTo>
                    <a:pt x="41" y="117"/>
                    <a:pt x="26" y="112"/>
                    <a:pt x="16" y="101"/>
                  </a:cubicBezTo>
                  <a:cubicBezTo>
                    <a:pt x="5" y="92"/>
                    <a:pt x="0" y="77"/>
                    <a:pt x="0" y="60"/>
                  </a:cubicBezTo>
                  <a:cubicBezTo>
                    <a:pt x="0" y="22"/>
                    <a:pt x="28" y="0"/>
                    <a:pt x="65" y="0"/>
                  </a:cubicBezTo>
                  <a:cubicBezTo>
                    <a:pt x="80" y="0"/>
                    <a:pt x="91" y="3"/>
                    <a:pt x="97" y="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5" y="24"/>
                    <a:pt x="77" y="21"/>
                    <a:pt x="65" y="21"/>
                  </a:cubicBezTo>
                  <a:cubicBezTo>
                    <a:pt x="43" y="21"/>
                    <a:pt x="27" y="34"/>
                    <a:pt x="27" y="58"/>
                  </a:cubicBezTo>
                  <a:cubicBezTo>
                    <a:pt x="27" y="82"/>
                    <a:pt x="42" y="96"/>
                    <a:pt x="63" y="96"/>
                  </a:cubicBezTo>
                  <a:cubicBezTo>
                    <a:pt x="69" y="96"/>
                    <a:pt x="74" y="95"/>
                    <a:pt x="76" y="94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101" y="50"/>
                    <a:pt x="101" y="50"/>
                    <a:pt x="101" y="50"/>
                  </a:cubicBezTo>
                  <a:lnTo>
                    <a:pt x="101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Freeform 118"/>
            <p:cNvSpPr>
              <a:spLocks noEditPoints="1" noChangeArrowheads="1"/>
            </p:cNvSpPr>
            <p:nvPr/>
          </p:nvSpPr>
          <p:spPr bwMode="auto">
            <a:xfrm>
              <a:off x="895350" y="682228"/>
              <a:ext cx="100013" cy="101204"/>
            </a:xfrm>
            <a:custGeom>
              <a:avLst/>
              <a:gdLst>
                <a:gd name="T0" fmla="*/ 0 w 86"/>
                <a:gd name="T1" fmla="*/ 1991971286 h 116"/>
                <a:gd name="T2" fmla="*/ 2147483646 w 86"/>
                <a:gd name="T3" fmla="*/ 0 h 116"/>
                <a:gd name="T4" fmla="*/ 2147483646 w 86"/>
                <a:gd name="T5" fmla="*/ 2147483646 h 116"/>
                <a:gd name="T6" fmla="*/ 2147483646 w 86"/>
                <a:gd name="T7" fmla="*/ 2147483646 h 116"/>
                <a:gd name="T8" fmla="*/ 2147483646 w 86"/>
                <a:gd name="T9" fmla="*/ 2147483646 h 116"/>
                <a:gd name="T10" fmla="*/ 2147483646 w 86"/>
                <a:gd name="T11" fmla="*/ 2147483646 h 116"/>
                <a:gd name="T12" fmla="*/ 2147483646 w 86"/>
                <a:gd name="T13" fmla="*/ 2147483646 h 116"/>
                <a:gd name="T14" fmla="*/ 2147483646 w 86"/>
                <a:gd name="T15" fmla="*/ 2147483646 h 116"/>
                <a:gd name="T16" fmla="*/ 2147483646 w 86"/>
                <a:gd name="T17" fmla="*/ 2147483646 h 116"/>
                <a:gd name="T18" fmla="*/ 2147483646 w 86"/>
                <a:gd name="T19" fmla="*/ 2147483646 h 116"/>
                <a:gd name="T20" fmla="*/ 2147483646 w 86"/>
                <a:gd name="T21" fmla="*/ 2147483646 h 116"/>
                <a:gd name="T22" fmla="*/ 2147483646 w 86"/>
                <a:gd name="T23" fmla="*/ 2147483646 h 116"/>
                <a:gd name="T24" fmla="*/ 2147483646 w 86"/>
                <a:gd name="T25" fmla="*/ 2147483646 h 116"/>
                <a:gd name="T26" fmla="*/ 0 w 86"/>
                <a:gd name="T27" fmla="*/ 2147483646 h 116"/>
                <a:gd name="T28" fmla="*/ 0 w 86"/>
                <a:gd name="T29" fmla="*/ 1991971286 h 116"/>
                <a:gd name="T30" fmla="*/ 2147483646 w 86"/>
                <a:gd name="T31" fmla="*/ 2147483646 h 116"/>
                <a:gd name="T32" fmla="*/ 2147483646 w 86"/>
                <a:gd name="T33" fmla="*/ 2147483646 h 116"/>
                <a:gd name="T34" fmla="*/ 2147483646 w 86"/>
                <a:gd name="T35" fmla="*/ 2147483646 h 116"/>
                <a:gd name="T36" fmla="*/ 2147483646 w 86"/>
                <a:gd name="T37" fmla="*/ 2147483646 h 116"/>
                <a:gd name="T38" fmla="*/ 2147483646 w 86"/>
                <a:gd name="T39" fmla="*/ 2147483646 h 116"/>
                <a:gd name="T40" fmla="*/ 2147483646 w 86"/>
                <a:gd name="T41" fmla="*/ 2147483646 h 11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6"/>
                <a:gd name="T64" fmla="*/ 0 h 116"/>
                <a:gd name="T65" fmla="*/ 86 w 86"/>
                <a:gd name="T66" fmla="*/ 116 h 11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6" h="116">
                  <a:moveTo>
                    <a:pt x="0" y="3"/>
                  </a:moveTo>
                  <a:cubicBezTo>
                    <a:pt x="8" y="1"/>
                    <a:pt x="21" y="0"/>
                    <a:pt x="34" y="0"/>
                  </a:cubicBezTo>
                  <a:cubicBezTo>
                    <a:pt x="51" y="0"/>
                    <a:pt x="63" y="3"/>
                    <a:pt x="71" y="9"/>
                  </a:cubicBezTo>
                  <a:cubicBezTo>
                    <a:pt x="78" y="15"/>
                    <a:pt x="82" y="23"/>
                    <a:pt x="82" y="33"/>
                  </a:cubicBezTo>
                  <a:cubicBezTo>
                    <a:pt x="82" y="48"/>
                    <a:pt x="72" y="58"/>
                    <a:pt x="62" y="6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70" y="65"/>
                    <a:pt x="74" y="73"/>
                    <a:pt x="77" y="83"/>
                  </a:cubicBezTo>
                  <a:cubicBezTo>
                    <a:pt x="81" y="96"/>
                    <a:pt x="84" y="111"/>
                    <a:pt x="8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58" y="112"/>
                    <a:pt x="55" y="103"/>
                    <a:pt x="52" y="89"/>
                  </a:cubicBezTo>
                  <a:cubicBezTo>
                    <a:pt x="49" y="75"/>
                    <a:pt x="44" y="71"/>
                    <a:pt x="33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3"/>
                  </a:lnTo>
                  <a:close/>
                  <a:moveTo>
                    <a:pt x="2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49" y="52"/>
                    <a:pt x="56" y="46"/>
                    <a:pt x="56" y="35"/>
                  </a:cubicBezTo>
                  <a:cubicBezTo>
                    <a:pt x="56" y="25"/>
                    <a:pt x="49" y="20"/>
                    <a:pt x="37" y="20"/>
                  </a:cubicBezTo>
                  <a:cubicBezTo>
                    <a:pt x="31" y="20"/>
                    <a:pt x="27" y="20"/>
                    <a:pt x="26" y="20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Freeform 119"/>
            <p:cNvSpPr>
              <a:spLocks noEditPoints="1" noChangeArrowheads="1"/>
            </p:cNvSpPr>
            <p:nvPr/>
          </p:nvSpPr>
          <p:spPr bwMode="auto">
            <a:xfrm>
              <a:off x="1004888" y="683419"/>
              <a:ext cx="119063" cy="100013"/>
            </a:xfrm>
            <a:custGeom>
              <a:avLst/>
              <a:gdLst>
                <a:gd name="T0" fmla="*/ 2147483646 w 104"/>
                <a:gd name="T1" fmla="*/ 2147483646 h 115"/>
                <a:gd name="T2" fmla="*/ 2147483646 w 104"/>
                <a:gd name="T3" fmla="*/ 2147483646 h 115"/>
                <a:gd name="T4" fmla="*/ 0 w 104"/>
                <a:gd name="T5" fmla="*/ 2147483646 h 115"/>
                <a:gd name="T6" fmla="*/ 2147483646 w 104"/>
                <a:gd name="T7" fmla="*/ 0 h 115"/>
                <a:gd name="T8" fmla="*/ 2147483646 w 104"/>
                <a:gd name="T9" fmla="*/ 0 h 115"/>
                <a:gd name="T10" fmla="*/ 2147483646 w 104"/>
                <a:gd name="T11" fmla="*/ 2147483646 h 115"/>
                <a:gd name="T12" fmla="*/ 2147483646 w 104"/>
                <a:gd name="T13" fmla="*/ 2147483646 h 115"/>
                <a:gd name="T14" fmla="*/ 2147483646 w 104"/>
                <a:gd name="T15" fmla="*/ 2147483646 h 115"/>
                <a:gd name="T16" fmla="*/ 2147483646 w 104"/>
                <a:gd name="T17" fmla="*/ 2147483646 h 115"/>
                <a:gd name="T18" fmla="*/ 2147483646 w 104"/>
                <a:gd name="T19" fmla="*/ 2147483646 h 115"/>
                <a:gd name="T20" fmla="*/ 2147483646 w 104"/>
                <a:gd name="T21" fmla="*/ 2147483646 h 115"/>
                <a:gd name="T22" fmla="*/ 2147483646 w 104"/>
                <a:gd name="T23" fmla="*/ 2147483646 h 115"/>
                <a:gd name="T24" fmla="*/ 2147483646 w 104"/>
                <a:gd name="T25" fmla="*/ 2147483646 h 115"/>
                <a:gd name="T26" fmla="*/ 2147483646 w 104"/>
                <a:gd name="T27" fmla="*/ 2147483646 h 115"/>
                <a:gd name="T28" fmla="*/ 2147483646 w 104"/>
                <a:gd name="T29" fmla="*/ 2147483646 h 115"/>
                <a:gd name="T30" fmla="*/ 2147483646 w 104"/>
                <a:gd name="T31" fmla="*/ 2147483646 h 11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4"/>
                <a:gd name="T49" fmla="*/ 0 h 115"/>
                <a:gd name="T50" fmla="*/ 104 w 104"/>
                <a:gd name="T51" fmla="*/ 115 h 11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4" h="115">
                  <a:moveTo>
                    <a:pt x="35" y="85"/>
                  </a:moveTo>
                  <a:cubicBezTo>
                    <a:pt x="27" y="115"/>
                    <a:pt x="27" y="115"/>
                    <a:pt x="27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8" y="85"/>
                    <a:pt x="68" y="85"/>
                    <a:pt x="68" y="85"/>
                  </a:cubicBezTo>
                  <a:lnTo>
                    <a:pt x="35" y="85"/>
                  </a:lnTo>
                  <a:close/>
                  <a:moveTo>
                    <a:pt x="64" y="66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5" y="35"/>
                    <a:pt x="53" y="26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9" y="26"/>
                    <a:pt x="47" y="35"/>
                    <a:pt x="45" y="42"/>
                  </a:cubicBezTo>
                  <a:cubicBezTo>
                    <a:pt x="39" y="66"/>
                    <a:pt x="39" y="66"/>
                    <a:pt x="39" y="66"/>
                  </a:cubicBezTo>
                  <a:lnTo>
                    <a:pt x="64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Freeform 120"/>
            <p:cNvSpPr>
              <a:spLocks noChangeArrowheads="1"/>
            </p:cNvSpPr>
            <p:nvPr/>
          </p:nvSpPr>
          <p:spPr bwMode="auto">
            <a:xfrm>
              <a:off x="1041400" y="176212"/>
              <a:ext cx="11113" cy="42863"/>
            </a:xfrm>
            <a:custGeom>
              <a:avLst/>
              <a:gdLst>
                <a:gd name="T0" fmla="*/ 2147483646 w 9"/>
                <a:gd name="T1" fmla="*/ 2147483646 h 50"/>
                <a:gd name="T2" fmla="*/ 2147483646 w 9"/>
                <a:gd name="T3" fmla="*/ 2147483646 h 50"/>
                <a:gd name="T4" fmla="*/ 2147483646 w 9"/>
                <a:gd name="T5" fmla="*/ 2147483646 h 50"/>
                <a:gd name="T6" fmla="*/ 2147483646 w 9"/>
                <a:gd name="T7" fmla="*/ 2147483646 h 50"/>
                <a:gd name="T8" fmla="*/ 2147483646 w 9"/>
                <a:gd name="T9" fmla="*/ 2147483646 h 50"/>
                <a:gd name="T10" fmla="*/ 2147483646 w 9"/>
                <a:gd name="T11" fmla="*/ 2147483646 h 50"/>
                <a:gd name="T12" fmla="*/ 2147483646 w 9"/>
                <a:gd name="T13" fmla="*/ 2147483646 h 50"/>
                <a:gd name="T14" fmla="*/ 2147483646 w 9"/>
                <a:gd name="T15" fmla="*/ 2147483646 h 50"/>
                <a:gd name="T16" fmla="*/ 2147483646 w 9"/>
                <a:gd name="T17" fmla="*/ 2147483646 h 50"/>
                <a:gd name="T18" fmla="*/ 2147483646 w 9"/>
                <a:gd name="T19" fmla="*/ 2147483646 h 50"/>
                <a:gd name="T20" fmla="*/ 2147483646 w 9"/>
                <a:gd name="T21" fmla="*/ 2147483646 h 50"/>
                <a:gd name="T22" fmla="*/ 2147483646 w 9"/>
                <a:gd name="T23" fmla="*/ 2147483646 h 50"/>
                <a:gd name="T24" fmla="*/ 2147483646 w 9"/>
                <a:gd name="T25" fmla="*/ 2147483646 h 50"/>
                <a:gd name="T26" fmla="*/ 2147483646 w 9"/>
                <a:gd name="T27" fmla="*/ 0 h 50"/>
                <a:gd name="T28" fmla="*/ 2147483646 w 9"/>
                <a:gd name="T29" fmla="*/ 0 h 50"/>
                <a:gd name="T30" fmla="*/ 2147483646 w 9"/>
                <a:gd name="T31" fmla="*/ 2147483646 h 50"/>
                <a:gd name="T32" fmla="*/ 1882975607 w 9"/>
                <a:gd name="T33" fmla="*/ 2147483646 h 50"/>
                <a:gd name="T34" fmla="*/ 2147483646 w 9"/>
                <a:gd name="T35" fmla="*/ 2147483646 h 50"/>
                <a:gd name="T36" fmla="*/ 2147483646 w 9"/>
                <a:gd name="T37" fmla="*/ 2147483646 h 50"/>
                <a:gd name="T38" fmla="*/ 0 w 9"/>
                <a:gd name="T39" fmla="*/ 2147483646 h 50"/>
                <a:gd name="T40" fmla="*/ 2147483646 w 9"/>
                <a:gd name="T41" fmla="*/ 2147483646 h 50"/>
                <a:gd name="T42" fmla="*/ 2147483646 w 9"/>
                <a:gd name="T43" fmla="*/ 2147483646 h 50"/>
                <a:gd name="T44" fmla="*/ 0 w 9"/>
                <a:gd name="T45" fmla="*/ 2147483646 h 50"/>
                <a:gd name="T46" fmla="*/ 2147483646 w 9"/>
                <a:gd name="T47" fmla="*/ 2147483646 h 50"/>
                <a:gd name="T48" fmla="*/ 2147483646 w 9"/>
                <a:gd name="T49" fmla="*/ 2147483646 h 50"/>
                <a:gd name="T50" fmla="*/ 2147483646 w 9"/>
                <a:gd name="T51" fmla="*/ 2147483646 h 50"/>
                <a:gd name="T52" fmla="*/ 2147483646 w 9"/>
                <a:gd name="T53" fmla="*/ 2147483646 h 5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"/>
                <a:gd name="T82" fmla="*/ 0 h 50"/>
                <a:gd name="T83" fmla="*/ 9 w 9"/>
                <a:gd name="T84" fmla="*/ 50 h 5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" h="50">
                  <a:moveTo>
                    <a:pt x="4" y="49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8" y="48"/>
                    <a:pt x="9" y="47"/>
                    <a:pt x="9" y="45"/>
                  </a:cubicBezTo>
                  <a:cubicBezTo>
                    <a:pt x="9" y="43"/>
                    <a:pt x="8" y="41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8" y="39"/>
                    <a:pt x="9" y="37"/>
                    <a:pt x="9" y="35"/>
                  </a:cubicBezTo>
                  <a:cubicBezTo>
                    <a:pt x="9" y="33"/>
                    <a:pt x="8" y="28"/>
                    <a:pt x="6" y="27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8" y="20"/>
                    <a:pt x="8" y="18"/>
                  </a:cubicBezTo>
                  <a:cubicBezTo>
                    <a:pt x="8" y="16"/>
                    <a:pt x="7" y="15"/>
                    <a:pt x="6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1" y="16"/>
                    <a:pt x="1" y="18"/>
                  </a:cubicBezTo>
                  <a:cubicBezTo>
                    <a:pt x="1" y="20"/>
                    <a:pt x="2" y="21"/>
                    <a:pt x="4" y="21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8"/>
                    <a:pt x="0" y="33"/>
                    <a:pt x="0" y="35"/>
                  </a:cubicBezTo>
                  <a:cubicBezTo>
                    <a:pt x="0" y="37"/>
                    <a:pt x="2" y="39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1"/>
                    <a:pt x="0" y="43"/>
                    <a:pt x="0" y="45"/>
                  </a:cubicBezTo>
                  <a:cubicBezTo>
                    <a:pt x="0" y="47"/>
                    <a:pt x="2" y="48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Freeform 121"/>
            <p:cNvSpPr>
              <a:spLocks noChangeArrowheads="1"/>
            </p:cNvSpPr>
            <p:nvPr/>
          </p:nvSpPr>
          <p:spPr bwMode="auto">
            <a:xfrm>
              <a:off x="690563" y="177403"/>
              <a:ext cx="7938" cy="41672"/>
            </a:xfrm>
            <a:custGeom>
              <a:avLst/>
              <a:gdLst>
                <a:gd name="T0" fmla="*/ 2147483646 w 8"/>
                <a:gd name="T1" fmla="*/ 2147483646 h 49"/>
                <a:gd name="T2" fmla="*/ 2147483646 w 8"/>
                <a:gd name="T3" fmla="*/ 2147483646 h 49"/>
                <a:gd name="T4" fmla="*/ 2147483646 w 8"/>
                <a:gd name="T5" fmla="*/ 2147483646 h 49"/>
                <a:gd name="T6" fmla="*/ 2147483646 w 8"/>
                <a:gd name="T7" fmla="*/ 2147483646 h 49"/>
                <a:gd name="T8" fmla="*/ 2147483646 w 8"/>
                <a:gd name="T9" fmla="*/ 2147483646 h 49"/>
                <a:gd name="T10" fmla="*/ 2147483646 w 8"/>
                <a:gd name="T11" fmla="*/ 2147483646 h 49"/>
                <a:gd name="T12" fmla="*/ 2147483646 w 8"/>
                <a:gd name="T13" fmla="*/ 2147483646 h 49"/>
                <a:gd name="T14" fmla="*/ 2147483646 w 8"/>
                <a:gd name="T15" fmla="*/ 2147483646 h 49"/>
                <a:gd name="T16" fmla="*/ 2147483646 w 8"/>
                <a:gd name="T17" fmla="*/ 2147483646 h 49"/>
                <a:gd name="T18" fmla="*/ 2147483646 w 8"/>
                <a:gd name="T19" fmla="*/ 2147483646 h 49"/>
                <a:gd name="T20" fmla="*/ 2147483646 w 8"/>
                <a:gd name="T21" fmla="*/ 2147483646 h 49"/>
                <a:gd name="T22" fmla="*/ 2147483646 w 8"/>
                <a:gd name="T23" fmla="*/ 2147483646 h 49"/>
                <a:gd name="T24" fmla="*/ 2147483646 w 8"/>
                <a:gd name="T25" fmla="*/ 0 h 49"/>
                <a:gd name="T26" fmla="*/ 2147483646 w 8"/>
                <a:gd name="T27" fmla="*/ 0 h 49"/>
                <a:gd name="T28" fmla="*/ 2147483646 w 8"/>
                <a:gd name="T29" fmla="*/ 2147483646 h 49"/>
                <a:gd name="T30" fmla="*/ 976683582 w 8"/>
                <a:gd name="T31" fmla="*/ 2147483646 h 49"/>
                <a:gd name="T32" fmla="*/ 2147483646 w 8"/>
                <a:gd name="T33" fmla="*/ 2147483646 h 49"/>
                <a:gd name="T34" fmla="*/ 2147483646 w 8"/>
                <a:gd name="T35" fmla="*/ 2147483646 h 49"/>
                <a:gd name="T36" fmla="*/ 0 w 8"/>
                <a:gd name="T37" fmla="*/ 2147483646 h 49"/>
                <a:gd name="T38" fmla="*/ 2147483646 w 8"/>
                <a:gd name="T39" fmla="*/ 2147483646 h 49"/>
                <a:gd name="T40" fmla="*/ 2147483646 w 8"/>
                <a:gd name="T41" fmla="*/ 2147483646 h 49"/>
                <a:gd name="T42" fmla="*/ 0 w 8"/>
                <a:gd name="T43" fmla="*/ 2147483646 h 49"/>
                <a:gd name="T44" fmla="*/ 2147483646 w 8"/>
                <a:gd name="T45" fmla="*/ 2147483646 h 49"/>
                <a:gd name="T46" fmla="*/ 2147483646 w 8"/>
                <a:gd name="T47" fmla="*/ 2147483646 h 49"/>
                <a:gd name="T48" fmla="*/ 2147483646 w 8"/>
                <a:gd name="T49" fmla="*/ 2147483646 h 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"/>
                <a:gd name="T76" fmla="*/ 0 h 49"/>
                <a:gd name="T77" fmla="*/ 8 w 8"/>
                <a:gd name="T78" fmla="*/ 49 h 4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" h="49">
                  <a:moveTo>
                    <a:pt x="4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9"/>
                    <a:pt x="5" y="49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7" y="48"/>
                    <a:pt x="8" y="46"/>
                    <a:pt x="8" y="44"/>
                  </a:cubicBezTo>
                  <a:cubicBezTo>
                    <a:pt x="8" y="42"/>
                    <a:pt x="7" y="40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39"/>
                    <a:pt x="8" y="37"/>
                    <a:pt x="8" y="35"/>
                  </a:cubicBezTo>
                  <a:cubicBezTo>
                    <a:pt x="8" y="33"/>
                    <a:pt x="7" y="28"/>
                    <a:pt x="5" y="26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7" y="19"/>
                    <a:pt x="7" y="18"/>
                  </a:cubicBezTo>
                  <a:cubicBezTo>
                    <a:pt x="7" y="16"/>
                    <a:pt x="6" y="15"/>
                    <a:pt x="5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1" y="16"/>
                    <a:pt x="1" y="18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8"/>
                    <a:pt x="0" y="33"/>
                    <a:pt x="0" y="35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42"/>
                    <a:pt x="0" y="44"/>
                  </a:cubicBezTo>
                  <a:cubicBezTo>
                    <a:pt x="0" y="46"/>
                    <a:pt x="1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4" y="48"/>
                  </a:cubicBez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Freeform 122"/>
            <p:cNvSpPr>
              <a:spLocks noChangeArrowheads="1"/>
            </p:cNvSpPr>
            <p:nvPr/>
          </p:nvSpPr>
          <p:spPr bwMode="auto">
            <a:xfrm>
              <a:off x="860425" y="0"/>
              <a:ext cx="15875" cy="57150"/>
            </a:xfrm>
            <a:custGeom>
              <a:avLst/>
              <a:gdLst>
                <a:gd name="T0" fmla="*/ 2147483646 w 13"/>
                <a:gd name="T1" fmla="*/ 2147483646 h 66"/>
                <a:gd name="T2" fmla="*/ 2147483646 w 13"/>
                <a:gd name="T3" fmla="*/ 2147483646 h 66"/>
                <a:gd name="T4" fmla="*/ 2147483646 w 13"/>
                <a:gd name="T5" fmla="*/ 2147483646 h 66"/>
                <a:gd name="T6" fmla="*/ 2147483646 w 13"/>
                <a:gd name="T7" fmla="*/ 2147483646 h 66"/>
                <a:gd name="T8" fmla="*/ 2147483646 w 13"/>
                <a:gd name="T9" fmla="*/ 2147483646 h 66"/>
                <a:gd name="T10" fmla="*/ 2147483646 w 13"/>
                <a:gd name="T11" fmla="*/ 2147483646 h 66"/>
                <a:gd name="T12" fmla="*/ 2147483646 w 13"/>
                <a:gd name="T13" fmla="*/ 2147483646 h 66"/>
                <a:gd name="T14" fmla="*/ 2147483646 w 13"/>
                <a:gd name="T15" fmla="*/ 2147483646 h 66"/>
                <a:gd name="T16" fmla="*/ 2147483646 w 13"/>
                <a:gd name="T17" fmla="*/ 2147483646 h 66"/>
                <a:gd name="T18" fmla="*/ 2147483646 w 13"/>
                <a:gd name="T19" fmla="*/ 2147483646 h 66"/>
                <a:gd name="T20" fmla="*/ 2147483646 w 13"/>
                <a:gd name="T21" fmla="*/ 2147483646 h 66"/>
                <a:gd name="T22" fmla="*/ 2147483646 w 13"/>
                <a:gd name="T23" fmla="*/ 2147483646 h 66"/>
                <a:gd name="T24" fmla="*/ 2147483646 w 13"/>
                <a:gd name="T25" fmla="*/ 2147483646 h 66"/>
                <a:gd name="T26" fmla="*/ 2147483646 w 13"/>
                <a:gd name="T27" fmla="*/ 2147483646 h 66"/>
                <a:gd name="T28" fmla="*/ 2147483646 w 13"/>
                <a:gd name="T29" fmla="*/ 0 h 66"/>
                <a:gd name="T30" fmla="*/ 2147483646 w 13"/>
                <a:gd name="T31" fmla="*/ 0 h 66"/>
                <a:gd name="T32" fmla="*/ 2147483646 w 13"/>
                <a:gd name="T33" fmla="*/ 2147483646 h 66"/>
                <a:gd name="T34" fmla="*/ 0 w 13"/>
                <a:gd name="T35" fmla="*/ 2147483646 h 66"/>
                <a:gd name="T36" fmla="*/ 0 w 13"/>
                <a:gd name="T37" fmla="*/ 2147483646 h 66"/>
                <a:gd name="T38" fmla="*/ 2147483646 w 13"/>
                <a:gd name="T39" fmla="*/ 2147483646 h 66"/>
                <a:gd name="T40" fmla="*/ 2147483646 w 13"/>
                <a:gd name="T41" fmla="*/ 2147483646 h 66"/>
                <a:gd name="T42" fmla="*/ 2147483646 w 13"/>
                <a:gd name="T43" fmla="*/ 2147483646 h 66"/>
                <a:gd name="T44" fmla="*/ 2147483646 w 13"/>
                <a:gd name="T45" fmla="*/ 2147483646 h 66"/>
                <a:gd name="T46" fmla="*/ 2147483646 w 13"/>
                <a:gd name="T47" fmla="*/ 2147483646 h 66"/>
                <a:gd name="T48" fmla="*/ 1820775798 w 13"/>
                <a:gd name="T49" fmla="*/ 2147483646 h 66"/>
                <a:gd name="T50" fmla="*/ 2147483646 w 13"/>
                <a:gd name="T51" fmla="*/ 2147483646 h 66"/>
                <a:gd name="T52" fmla="*/ 2147483646 w 13"/>
                <a:gd name="T53" fmla="*/ 2147483646 h 66"/>
                <a:gd name="T54" fmla="*/ 1820775798 w 13"/>
                <a:gd name="T55" fmla="*/ 2147483646 h 66"/>
                <a:gd name="T56" fmla="*/ 2147483646 w 13"/>
                <a:gd name="T57" fmla="*/ 2147483646 h 66"/>
                <a:gd name="T58" fmla="*/ 2147483646 w 13"/>
                <a:gd name="T59" fmla="*/ 2147483646 h 66"/>
                <a:gd name="T60" fmla="*/ 2147483646 w 13"/>
                <a:gd name="T61" fmla="*/ 2147483646 h 66"/>
                <a:gd name="T62" fmla="*/ 2147483646 w 13"/>
                <a:gd name="T63" fmla="*/ 2147483646 h 6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"/>
                <a:gd name="T97" fmla="*/ 0 h 66"/>
                <a:gd name="T98" fmla="*/ 13 w 13"/>
                <a:gd name="T99" fmla="*/ 66 h 6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" h="66">
                  <a:moveTo>
                    <a:pt x="8" y="66"/>
                  </a:moveTo>
                  <a:cubicBezTo>
                    <a:pt x="8" y="66"/>
                    <a:pt x="8" y="66"/>
                    <a:pt x="8" y="66"/>
                  </a:cubicBezTo>
                  <a:cubicBezTo>
                    <a:pt x="10" y="65"/>
                    <a:pt x="12" y="63"/>
                    <a:pt x="12" y="60"/>
                  </a:cubicBezTo>
                  <a:cubicBezTo>
                    <a:pt x="12" y="57"/>
                    <a:pt x="10" y="55"/>
                    <a:pt x="8" y="54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0" y="53"/>
                    <a:pt x="12" y="50"/>
                    <a:pt x="12" y="48"/>
                  </a:cubicBezTo>
                  <a:cubicBezTo>
                    <a:pt x="12" y="45"/>
                    <a:pt x="10" y="38"/>
                    <a:pt x="8" y="3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8"/>
                    <a:pt x="11" y="26"/>
                    <a:pt x="11" y="24"/>
                  </a:cubicBezTo>
                  <a:cubicBezTo>
                    <a:pt x="11" y="22"/>
                    <a:pt x="10" y="20"/>
                    <a:pt x="8" y="1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1" y="11"/>
                    <a:pt x="13" y="9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7"/>
                    <a:pt x="11" y="9"/>
                    <a:pt x="8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5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2" y="26"/>
                    <a:pt x="3" y="28"/>
                    <a:pt x="5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7"/>
                    <a:pt x="1" y="45"/>
                    <a:pt x="1" y="48"/>
                  </a:cubicBezTo>
                  <a:cubicBezTo>
                    <a:pt x="1" y="50"/>
                    <a:pt x="3" y="53"/>
                    <a:pt x="5" y="53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1" y="57"/>
                    <a:pt x="1" y="60"/>
                  </a:cubicBezTo>
                  <a:cubicBezTo>
                    <a:pt x="1" y="63"/>
                    <a:pt x="3" y="65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6" y="66"/>
                    <a:pt x="6" y="66"/>
                    <a:pt x="7" y="66"/>
                  </a:cubicBezTo>
                  <a:cubicBezTo>
                    <a:pt x="7" y="66"/>
                    <a:pt x="7" y="66"/>
                    <a:pt x="8" y="66"/>
                  </a:cubicBez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Freeform 123"/>
            <p:cNvSpPr>
              <a:spLocks noChangeArrowheads="1"/>
            </p:cNvSpPr>
            <p:nvPr/>
          </p:nvSpPr>
          <p:spPr bwMode="auto">
            <a:xfrm>
              <a:off x="255588" y="57150"/>
              <a:ext cx="1241425" cy="521494"/>
            </a:xfrm>
            <a:custGeom>
              <a:avLst/>
              <a:gdLst>
                <a:gd name="T0" fmla="*/ 2147483646 w 1074"/>
                <a:gd name="T1" fmla="*/ 2147483646 h 601"/>
                <a:gd name="T2" fmla="*/ 2147483646 w 1074"/>
                <a:gd name="T3" fmla="*/ 2147483646 h 601"/>
                <a:gd name="T4" fmla="*/ 2147483646 w 1074"/>
                <a:gd name="T5" fmla="*/ 2147483646 h 601"/>
                <a:gd name="T6" fmla="*/ 2147483646 w 1074"/>
                <a:gd name="T7" fmla="*/ 2147483646 h 601"/>
                <a:gd name="T8" fmla="*/ 2147483646 w 1074"/>
                <a:gd name="T9" fmla="*/ 2147483646 h 601"/>
                <a:gd name="T10" fmla="*/ 2147483646 w 1074"/>
                <a:gd name="T11" fmla="*/ 2147483646 h 601"/>
                <a:gd name="T12" fmla="*/ 2147483646 w 1074"/>
                <a:gd name="T13" fmla="*/ 2147483646 h 601"/>
                <a:gd name="T14" fmla="*/ 2147483646 w 1074"/>
                <a:gd name="T15" fmla="*/ 2147483646 h 601"/>
                <a:gd name="T16" fmla="*/ 2147483646 w 1074"/>
                <a:gd name="T17" fmla="*/ 2147483646 h 601"/>
                <a:gd name="T18" fmla="*/ 2147483646 w 1074"/>
                <a:gd name="T19" fmla="*/ 2147483646 h 601"/>
                <a:gd name="T20" fmla="*/ 2147483646 w 1074"/>
                <a:gd name="T21" fmla="*/ 2147483646 h 601"/>
                <a:gd name="T22" fmla="*/ 2147483646 w 1074"/>
                <a:gd name="T23" fmla="*/ 2147483646 h 601"/>
                <a:gd name="T24" fmla="*/ 2147483646 w 1074"/>
                <a:gd name="T25" fmla="*/ 2147483646 h 601"/>
                <a:gd name="T26" fmla="*/ 2147483646 w 1074"/>
                <a:gd name="T27" fmla="*/ 2147483646 h 601"/>
                <a:gd name="T28" fmla="*/ 2147483646 w 1074"/>
                <a:gd name="T29" fmla="*/ 2147483646 h 601"/>
                <a:gd name="T30" fmla="*/ 2147483646 w 1074"/>
                <a:gd name="T31" fmla="*/ 2147483646 h 601"/>
                <a:gd name="T32" fmla="*/ 2147483646 w 1074"/>
                <a:gd name="T33" fmla="*/ 2147483646 h 601"/>
                <a:gd name="T34" fmla="*/ 2147483646 w 1074"/>
                <a:gd name="T35" fmla="*/ 2147483646 h 601"/>
                <a:gd name="T36" fmla="*/ 2147483646 w 1074"/>
                <a:gd name="T37" fmla="*/ 2147483646 h 601"/>
                <a:gd name="T38" fmla="*/ 2147483646 w 1074"/>
                <a:gd name="T39" fmla="*/ 2147483646 h 601"/>
                <a:gd name="T40" fmla="*/ 2147483646 w 1074"/>
                <a:gd name="T41" fmla="*/ 2147483646 h 601"/>
                <a:gd name="T42" fmla="*/ 2147483646 w 1074"/>
                <a:gd name="T43" fmla="*/ 2147483646 h 601"/>
                <a:gd name="T44" fmla="*/ 2147483646 w 1074"/>
                <a:gd name="T45" fmla="*/ 2147483646 h 601"/>
                <a:gd name="T46" fmla="*/ 2147483646 w 1074"/>
                <a:gd name="T47" fmla="*/ 2147483646 h 601"/>
                <a:gd name="T48" fmla="*/ 2147483646 w 1074"/>
                <a:gd name="T49" fmla="*/ 2147483646 h 601"/>
                <a:gd name="T50" fmla="*/ 2147483646 w 1074"/>
                <a:gd name="T51" fmla="*/ 0 h 601"/>
                <a:gd name="T52" fmla="*/ 2147483646 w 1074"/>
                <a:gd name="T53" fmla="*/ 2147483646 h 601"/>
                <a:gd name="T54" fmla="*/ 2147483646 w 1074"/>
                <a:gd name="T55" fmla="*/ 2147483646 h 601"/>
                <a:gd name="T56" fmla="*/ 2147483646 w 1074"/>
                <a:gd name="T57" fmla="*/ 2147483646 h 601"/>
                <a:gd name="T58" fmla="*/ 2147483646 w 1074"/>
                <a:gd name="T59" fmla="*/ 2147483646 h 601"/>
                <a:gd name="T60" fmla="*/ 2147483646 w 1074"/>
                <a:gd name="T61" fmla="*/ 2147483646 h 601"/>
                <a:gd name="T62" fmla="*/ 2147483646 w 1074"/>
                <a:gd name="T63" fmla="*/ 2147483646 h 601"/>
                <a:gd name="T64" fmla="*/ 2147483646 w 1074"/>
                <a:gd name="T65" fmla="*/ 2147483646 h 601"/>
                <a:gd name="T66" fmla="*/ 2147483646 w 1074"/>
                <a:gd name="T67" fmla="*/ 2147483646 h 601"/>
                <a:gd name="T68" fmla="*/ 2147483646 w 1074"/>
                <a:gd name="T69" fmla="*/ 2147483646 h 601"/>
                <a:gd name="T70" fmla="*/ 2147483646 w 1074"/>
                <a:gd name="T71" fmla="*/ 2147483646 h 601"/>
                <a:gd name="T72" fmla="*/ 2147483646 w 1074"/>
                <a:gd name="T73" fmla="*/ 2147483646 h 601"/>
                <a:gd name="T74" fmla="*/ 2147483646 w 1074"/>
                <a:gd name="T75" fmla="*/ 2147483646 h 601"/>
                <a:gd name="T76" fmla="*/ 2147483646 w 1074"/>
                <a:gd name="T77" fmla="*/ 2147483646 h 601"/>
                <a:gd name="T78" fmla="*/ 2147483646 w 1074"/>
                <a:gd name="T79" fmla="*/ 2147483646 h 601"/>
                <a:gd name="T80" fmla="*/ 2147483646 w 1074"/>
                <a:gd name="T81" fmla="*/ 2147483646 h 601"/>
                <a:gd name="T82" fmla="*/ 2147483646 w 1074"/>
                <a:gd name="T83" fmla="*/ 2147483646 h 601"/>
                <a:gd name="T84" fmla="*/ 2147483646 w 1074"/>
                <a:gd name="T85" fmla="*/ 2147483646 h 601"/>
                <a:gd name="T86" fmla="*/ 2147483646 w 1074"/>
                <a:gd name="T87" fmla="*/ 2147483646 h 601"/>
                <a:gd name="T88" fmla="*/ 2147483646 w 1074"/>
                <a:gd name="T89" fmla="*/ 2147483646 h 601"/>
                <a:gd name="T90" fmla="*/ 2147483646 w 1074"/>
                <a:gd name="T91" fmla="*/ 2147483646 h 601"/>
                <a:gd name="T92" fmla="*/ 2147483646 w 1074"/>
                <a:gd name="T93" fmla="*/ 2147483646 h 601"/>
                <a:gd name="T94" fmla="*/ 2147483646 w 1074"/>
                <a:gd name="T95" fmla="*/ 2147483646 h 601"/>
                <a:gd name="T96" fmla="*/ 2147483646 w 1074"/>
                <a:gd name="T97" fmla="*/ 2147483646 h 601"/>
                <a:gd name="T98" fmla="*/ 2147483646 w 1074"/>
                <a:gd name="T99" fmla="*/ 2147483646 h 601"/>
                <a:gd name="T100" fmla="*/ 2147483646 w 1074"/>
                <a:gd name="T101" fmla="*/ 2147483646 h 601"/>
                <a:gd name="T102" fmla="*/ 2147483646 w 1074"/>
                <a:gd name="T103" fmla="*/ 2147483646 h 601"/>
                <a:gd name="T104" fmla="*/ 2147483646 w 1074"/>
                <a:gd name="T105" fmla="*/ 2147483646 h 601"/>
                <a:gd name="T106" fmla="*/ 2147483646 w 1074"/>
                <a:gd name="T107" fmla="*/ 2147483646 h 6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4"/>
                <a:gd name="T163" fmla="*/ 0 h 601"/>
                <a:gd name="T164" fmla="*/ 1074 w 1074"/>
                <a:gd name="T165" fmla="*/ 601 h 60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4" h="601">
                  <a:moveTo>
                    <a:pt x="1063" y="528"/>
                  </a:moveTo>
                  <a:cubicBezTo>
                    <a:pt x="1060" y="450"/>
                    <a:pt x="1060" y="450"/>
                    <a:pt x="1060" y="450"/>
                  </a:cubicBezTo>
                  <a:cubicBezTo>
                    <a:pt x="1064" y="449"/>
                    <a:pt x="1064" y="449"/>
                    <a:pt x="1064" y="449"/>
                  </a:cubicBezTo>
                  <a:cubicBezTo>
                    <a:pt x="1064" y="446"/>
                    <a:pt x="1063" y="444"/>
                    <a:pt x="1060" y="442"/>
                  </a:cubicBezTo>
                  <a:cubicBezTo>
                    <a:pt x="1055" y="327"/>
                    <a:pt x="1055" y="327"/>
                    <a:pt x="1055" y="327"/>
                  </a:cubicBezTo>
                  <a:cubicBezTo>
                    <a:pt x="1058" y="326"/>
                    <a:pt x="1058" y="326"/>
                    <a:pt x="1058" y="326"/>
                  </a:cubicBezTo>
                  <a:cubicBezTo>
                    <a:pt x="1058" y="324"/>
                    <a:pt x="1057" y="322"/>
                    <a:pt x="1055" y="321"/>
                  </a:cubicBezTo>
                  <a:cubicBezTo>
                    <a:pt x="1050" y="204"/>
                    <a:pt x="1050" y="204"/>
                    <a:pt x="1050" y="204"/>
                  </a:cubicBezTo>
                  <a:cubicBezTo>
                    <a:pt x="1050" y="196"/>
                    <a:pt x="1050" y="190"/>
                    <a:pt x="1048" y="185"/>
                  </a:cubicBezTo>
                  <a:cubicBezTo>
                    <a:pt x="1049" y="185"/>
                    <a:pt x="1049" y="185"/>
                    <a:pt x="1049" y="185"/>
                  </a:cubicBezTo>
                  <a:cubicBezTo>
                    <a:pt x="1049" y="181"/>
                    <a:pt x="1046" y="178"/>
                    <a:pt x="1043" y="177"/>
                  </a:cubicBezTo>
                  <a:cubicBezTo>
                    <a:pt x="1043" y="144"/>
                    <a:pt x="1043" y="144"/>
                    <a:pt x="1043" y="144"/>
                  </a:cubicBezTo>
                  <a:cubicBezTo>
                    <a:pt x="1046" y="144"/>
                    <a:pt x="1046" y="144"/>
                    <a:pt x="1046" y="144"/>
                  </a:cubicBezTo>
                  <a:cubicBezTo>
                    <a:pt x="1046" y="143"/>
                    <a:pt x="1046" y="143"/>
                    <a:pt x="1045" y="142"/>
                  </a:cubicBezTo>
                  <a:cubicBezTo>
                    <a:pt x="1046" y="140"/>
                    <a:pt x="1046" y="137"/>
                    <a:pt x="1046" y="134"/>
                  </a:cubicBezTo>
                  <a:cubicBezTo>
                    <a:pt x="1046" y="122"/>
                    <a:pt x="1040" y="111"/>
                    <a:pt x="1031" y="108"/>
                  </a:cubicBezTo>
                  <a:cubicBezTo>
                    <a:pt x="1032" y="107"/>
                    <a:pt x="1032" y="106"/>
                    <a:pt x="1032" y="106"/>
                  </a:cubicBezTo>
                  <a:cubicBezTo>
                    <a:pt x="1032" y="103"/>
                    <a:pt x="1031" y="101"/>
                    <a:pt x="1029" y="100"/>
                  </a:cubicBezTo>
                  <a:cubicBezTo>
                    <a:pt x="1030" y="100"/>
                    <a:pt x="1030" y="98"/>
                    <a:pt x="1030" y="97"/>
                  </a:cubicBezTo>
                  <a:cubicBezTo>
                    <a:pt x="1030" y="96"/>
                    <a:pt x="1029" y="94"/>
                    <a:pt x="1028" y="93"/>
                  </a:cubicBezTo>
                  <a:cubicBezTo>
                    <a:pt x="1029" y="93"/>
                    <a:pt x="1029" y="92"/>
                    <a:pt x="1029" y="91"/>
                  </a:cubicBezTo>
                  <a:cubicBezTo>
                    <a:pt x="1029" y="90"/>
                    <a:pt x="1028" y="89"/>
                    <a:pt x="1027" y="88"/>
                  </a:cubicBezTo>
                  <a:cubicBezTo>
                    <a:pt x="1028" y="88"/>
                    <a:pt x="1028" y="87"/>
                    <a:pt x="1028" y="87"/>
                  </a:cubicBezTo>
                  <a:cubicBezTo>
                    <a:pt x="1028" y="85"/>
                    <a:pt x="1027" y="84"/>
                    <a:pt x="1025" y="84"/>
                  </a:cubicBezTo>
                  <a:cubicBezTo>
                    <a:pt x="1024" y="84"/>
                    <a:pt x="1023" y="85"/>
                    <a:pt x="1023" y="87"/>
                  </a:cubicBezTo>
                  <a:cubicBezTo>
                    <a:pt x="1023" y="87"/>
                    <a:pt x="1023" y="88"/>
                    <a:pt x="1023" y="88"/>
                  </a:cubicBezTo>
                  <a:cubicBezTo>
                    <a:pt x="1022" y="89"/>
                    <a:pt x="1022" y="90"/>
                    <a:pt x="1022" y="91"/>
                  </a:cubicBezTo>
                  <a:cubicBezTo>
                    <a:pt x="1022" y="92"/>
                    <a:pt x="1022" y="93"/>
                    <a:pt x="1023" y="93"/>
                  </a:cubicBezTo>
                  <a:cubicBezTo>
                    <a:pt x="1021" y="94"/>
                    <a:pt x="1021" y="96"/>
                    <a:pt x="1021" y="97"/>
                  </a:cubicBezTo>
                  <a:cubicBezTo>
                    <a:pt x="1021" y="98"/>
                    <a:pt x="1021" y="100"/>
                    <a:pt x="1022" y="100"/>
                  </a:cubicBezTo>
                  <a:cubicBezTo>
                    <a:pt x="1020" y="101"/>
                    <a:pt x="1019" y="103"/>
                    <a:pt x="1019" y="106"/>
                  </a:cubicBezTo>
                  <a:cubicBezTo>
                    <a:pt x="1019" y="106"/>
                    <a:pt x="1019" y="107"/>
                    <a:pt x="1019" y="108"/>
                  </a:cubicBezTo>
                  <a:cubicBezTo>
                    <a:pt x="1011" y="111"/>
                    <a:pt x="1004" y="122"/>
                    <a:pt x="1004" y="134"/>
                  </a:cubicBezTo>
                  <a:cubicBezTo>
                    <a:pt x="1004" y="137"/>
                    <a:pt x="1005" y="140"/>
                    <a:pt x="1005" y="142"/>
                  </a:cubicBezTo>
                  <a:cubicBezTo>
                    <a:pt x="1005" y="143"/>
                    <a:pt x="1005" y="143"/>
                    <a:pt x="1005" y="144"/>
                  </a:cubicBezTo>
                  <a:cubicBezTo>
                    <a:pt x="1008" y="144"/>
                    <a:pt x="1008" y="144"/>
                    <a:pt x="1008" y="144"/>
                  </a:cubicBezTo>
                  <a:cubicBezTo>
                    <a:pt x="1008" y="177"/>
                    <a:pt x="1008" y="177"/>
                    <a:pt x="1008" y="177"/>
                  </a:cubicBezTo>
                  <a:cubicBezTo>
                    <a:pt x="1004" y="178"/>
                    <a:pt x="1002" y="181"/>
                    <a:pt x="1002" y="185"/>
                  </a:cubicBezTo>
                  <a:cubicBezTo>
                    <a:pt x="1003" y="185"/>
                    <a:pt x="1003" y="185"/>
                    <a:pt x="1003" y="185"/>
                  </a:cubicBezTo>
                  <a:cubicBezTo>
                    <a:pt x="1001" y="190"/>
                    <a:pt x="1001" y="196"/>
                    <a:pt x="1001" y="204"/>
                  </a:cubicBezTo>
                  <a:cubicBezTo>
                    <a:pt x="996" y="321"/>
                    <a:pt x="996" y="321"/>
                    <a:pt x="996" y="321"/>
                  </a:cubicBezTo>
                  <a:cubicBezTo>
                    <a:pt x="994" y="322"/>
                    <a:pt x="993" y="324"/>
                    <a:pt x="993" y="326"/>
                  </a:cubicBezTo>
                  <a:cubicBezTo>
                    <a:pt x="996" y="327"/>
                    <a:pt x="996" y="327"/>
                    <a:pt x="996" y="327"/>
                  </a:cubicBezTo>
                  <a:cubicBezTo>
                    <a:pt x="991" y="442"/>
                    <a:pt x="991" y="442"/>
                    <a:pt x="991" y="442"/>
                  </a:cubicBezTo>
                  <a:cubicBezTo>
                    <a:pt x="988" y="444"/>
                    <a:pt x="986" y="446"/>
                    <a:pt x="986" y="449"/>
                  </a:cubicBezTo>
                  <a:cubicBezTo>
                    <a:pt x="991" y="450"/>
                    <a:pt x="991" y="450"/>
                    <a:pt x="991" y="450"/>
                  </a:cubicBezTo>
                  <a:cubicBezTo>
                    <a:pt x="987" y="528"/>
                    <a:pt x="987" y="528"/>
                    <a:pt x="987" y="528"/>
                  </a:cubicBezTo>
                  <a:cubicBezTo>
                    <a:pt x="932" y="528"/>
                    <a:pt x="932" y="528"/>
                    <a:pt x="932" y="528"/>
                  </a:cubicBezTo>
                  <a:cubicBezTo>
                    <a:pt x="930" y="462"/>
                    <a:pt x="930" y="462"/>
                    <a:pt x="930" y="462"/>
                  </a:cubicBezTo>
                  <a:cubicBezTo>
                    <a:pt x="933" y="461"/>
                    <a:pt x="933" y="461"/>
                    <a:pt x="933" y="461"/>
                  </a:cubicBezTo>
                  <a:cubicBezTo>
                    <a:pt x="933" y="459"/>
                    <a:pt x="931" y="457"/>
                    <a:pt x="929" y="456"/>
                  </a:cubicBezTo>
                  <a:cubicBezTo>
                    <a:pt x="926" y="376"/>
                    <a:pt x="926" y="376"/>
                    <a:pt x="926" y="376"/>
                  </a:cubicBezTo>
                  <a:cubicBezTo>
                    <a:pt x="928" y="376"/>
                    <a:pt x="928" y="376"/>
                    <a:pt x="928" y="376"/>
                  </a:cubicBezTo>
                  <a:cubicBezTo>
                    <a:pt x="928" y="374"/>
                    <a:pt x="927" y="373"/>
                    <a:pt x="926" y="372"/>
                  </a:cubicBezTo>
                  <a:cubicBezTo>
                    <a:pt x="923" y="292"/>
                    <a:pt x="923" y="292"/>
                    <a:pt x="923" y="292"/>
                  </a:cubicBezTo>
                  <a:cubicBezTo>
                    <a:pt x="923" y="286"/>
                    <a:pt x="922" y="282"/>
                    <a:pt x="921" y="278"/>
                  </a:cubicBezTo>
                  <a:cubicBezTo>
                    <a:pt x="922" y="278"/>
                    <a:pt x="922" y="278"/>
                    <a:pt x="922" y="278"/>
                  </a:cubicBezTo>
                  <a:cubicBezTo>
                    <a:pt x="922" y="276"/>
                    <a:pt x="920" y="273"/>
                    <a:pt x="918" y="273"/>
                  </a:cubicBezTo>
                  <a:cubicBezTo>
                    <a:pt x="918" y="250"/>
                    <a:pt x="918" y="250"/>
                    <a:pt x="918" y="250"/>
                  </a:cubicBezTo>
                  <a:cubicBezTo>
                    <a:pt x="920" y="250"/>
                    <a:pt x="920" y="250"/>
                    <a:pt x="920" y="250"/>
                  </a:cubicBezTo>
                  <a:cubicBezTo>
                    <a:pt x="920" y="249"/>
                    <a:pt x="920" y="249"/>
                    <a:pt x="919" y="248"/>
                  </a:cubicBezTo>
                  <a:cubicBezTo>
                    <a:pt x="920" y="247"/>
                    <a:pt x="920" y="245"/>
                    <a:pt x="920" y="243"/>
                  </a:cubicBezTo>
                  <a:cubicBezTo>
                    <a:pt x="920" y="234"/>
                    <a:pt x="916" y="227"/>
                    <a:pt x="910" y="225"/>
                  </a:cubicBezTo>
                  <a:cubicBezTo>
                    <a:pt x="910" y="224"/>
                    <a:pt x="910" y="224"/>
                    <a:pt x="910" y="223"/>
                  </a:cubicBezTo>
                  <a:cubicBezTo>
                    <a:pt x="910" y="222"/>
                    <a:pt x="909" y="220"/>
                    <a:pt x="908" y="219"/>
                  </a:cubicBezTo>
                  <a:cubicBezTo>
                    <a:pt x="909" y="219"/>
                    <a:pt x="909" y="218"/>
                    <a:pt x="909" y="217"/>
                  </a:cubicBezTo>
                  <a:cubicBezTo>
                    <a:pt x="909" y="216"/>
                    <a:pt x="908" y="215"/>
                    <a:pt x="907" y="215"/>
                  </a:cubicBezTo>
                  <a:cubicBezTo>
                    <a:pt x="908" y="214"/>
                    <a:pt x="908" y="214"/>
                    <a:pt x="908" y="213"/>
                  </a:cubicBezTo>
                  <a:cubicBezTo>
                    <a:pt x="908" y="212"/>
                    <a:pt x="908" y="211"/>
                    <a:pt x="907" y="211"/>
                  </a:cubicBezTo>
                  <a:cubicBezTo>
                    <a:pt x="907" y="211"/>
                    <a:pt x="907" y="210"/>
                    <a:pt x="907" y="210"/>
                  </a:cubicBezTo>
                  <a:cubicBezTo>
                    <a:pt x="907" y="209"/>
                    <a:pt x="906" y="208"/>
                    <a:pt x="906" y="208"/>
                  </a:cubicBezTo>
                  <a:cubicBezTo>
                    <a:pt x="905" y="208"/>
                    <a:pt x="904" y="209"/>
                    <a:pt x="904" y="210"/>
                  </a:cubicBezTo>
                  <a:cubicBezTo>
                    <a:pt x="904" y="210"/>
                    <a:pt x="904" y="211"/>
                    <a:pt x="904" y="211"/>
                  </a:cubicBezTo>
                  <a:cubicBezTo>
                    <a:pt x="903" y="211"/>
                    <a:pt x="903" y="212"/>
                    <a:pt x="903" y="213"/>
                  </a:cubicBezTo>
                  <a:cubicBezTo>
                    <a:pt x="903" y="214"/>
                    <a:pt x="903" y="214"/>
                    <a:pt x="904" y="215"/>
                  </a:cubicBezTo>
                  <a:cubicBezTo>
                    <a:pt x="903" y="215"/>
                    <a:pt x="902" y="216"/>
                    <a:pt x="902" y="217"/>
                  </a:cubicBezTo>
                  <a:cubicBezTo>
                    <a:pt x="902" y="218"/>
                    <a:pt x="902" y="219"/>
                    <a:pt x="903" y="219"/>
                  </a:cubicBezTo>
                  <a:cubicBezTo>
                    <a:pt x="902" y="220"/>
                    <a:pt x="901" y="222"/>
                    <a:pt x="901" y="223"/>
                  </a:cubicBezTo>
                  <a:cubicBezTo>
                    <a:pt x="901" y="224"/>
                    <a:pt x="901" y="224"/>
                    <a:pt x="901" y="225"/>
                  </a:cubicBezTo>
                  <a:cubicBezTo>
                    <a:pt x="895" y="227"/>
                    <a:pt x="891" y="234"/>
                    <a:pt x="891" y="243"/>
                  </a:cubicBezTo>
                  <a:cubicBezTo>
                    <a:pt x="891" y="245"/>
                    <a:pt x="891" y="247"/>
                    <a:pt x="892" y="248"/>
                  </a:cubicBezTo>
                  <a:cubicBezTo>
                    <a:pt x="891" y="249"/>
                    <a:pt x="891" y="249"/>
                    <a:pt x="891" y="250"/>
                  </a:cubicBezTo>
                  <a:cubicBezTo>
                    <a:pt x="893" y="250"/>
                    <a:pt x="893" y="250"/>
                    <a:pt x="893" y="250"/>
                  </a:cubicBezTo>
                  <a:cubicBezTo>
                    <a:pt x="893" y="273"/>
                    <a:pt x="893" y="273"/>
                    <a:pt x="893" y="273"/>
                  </a:cubicBezTo>
                  <a:cubicBezTo>
                    <a:pt x="891" y="273"/>
                    <a:pt x="889" y="276"/>
                    <a:pt x="889" y="278"/>
                  </a:cubicBezTo>
                  <a:cubicBezTo>
                    <a:pt x="890" y="278"/>
                    <a:pt x="890" y="278"/>
                    <a:pt x="890" y="278"/>
                  </a:cubicBezTo>
                  <a:cubicBezTo>
                    <a:pt x="889" y="282"/>
                    <a:pt x="888" y="286"/>
                    <a:pt x="888" y="292"/>
                  </a:cubicBezTo>
                  <a:cubicBezTo>
                    <a:pt x="885" y="372"/>
                    <a:pt x="885" y="372"/>
                    <a:pt x="885" y="372"/>
                  </a:cubicBezTo>
                  <a:cubicBezTo>
                    <a:pt x="884" y="373"/>
                    <a:pt x="883" y="374"/>
                    <a:pt x="883" y="376"/>
                  </a:cubicBezTo>
                  <a:cubicBezTo>
                    <a:pt x="885" y="376"/>
                    <a:pt x="885" y="376"/>
                    <a:pt x="885" y="376"/>
                  </a:cubicBezTo>
                  <a:cubicBezTo>
                    <a:pt x="882" y="456"/>
                    <a:pt x="882" y="456"/>
                    <a:pt x="882" y="456"/>
                  </a:cubicBezTo>
                  <a:cubicBezTo>
                    <a:pt x="880" y="457"/>
                    <a:pt x="878" y="459"/>
                    <a:pt x="878" y="461"/>
                  </a:cubicBezTo>
                  <a:cubicBezTo>
                    <a:pt x="881" y="462"/>
                    <a:pt x="881" y="462"/>
                    <a:pt x="881" y="462"/>
                  </a:cubicBezTo>
                  <a:cubicBezTo>
                    <a:pt x="879" y="528"/>
                    <a:pt x="879" y="528"/>
                    <a:pt x="879" y="528"/>
                  </a:cubicBezTo>
                  <a:cubicBezTo>
                    <a:pt x="806" y="528"/>
                    <a:pt x="806" y="528"/>
                    <a:pt x="806" y="528"/>
                  </a:cubicBezTo>
                  <a:cubicBezTo>
                    <a:pt x="806" y="312"/>
                    <a:pt x="806" y="312"/>
                    <a:pt x="806" y="312"/>
                  </a:cubicBezTo>
                  <a:cubicBezTo>
                    <a:pt x="807" y="311"/>
                    <a:pt x="808" y="309"/>
                    <a:pt x="808" y="308"/>
                  </a:cubicBezTo>
                  <a:cubicBezTo>
                    <a:pt x="808" y="305"/>
                    <a:pt x="806" y="303"/>
                    <a:pt x="803" y="302"/>
                  </a:cubicBezTo>
                  <a:cubicBezTo>
                    <a:pt x="803" y="301"/>
                    <a:pt x="803" y="301"/>
                    <a:pt x="803" y="301"/>
                  </a:cubicBezTo>
                  <a:cubicBezTo>
                    <a:pt x="806" y="300"/>
                    <a:pt x="808" y="298"/>
                    <a:pt x="808" y="295"/>
                  </a:cubicBezTo>
                  <a:cubicBezTo>
                    <a:pt x="808" y="292"/>
                    <a:pt x="806" y="285"/>
                    <a:pt x="803" y="283"/>
                  </a:cubicBezTo>
                  <a:cubicBezTo>
                    <a:pt x="803" y="276"/>
                    <a:pt x="803" y="276"/>
                    <a:pt x="803" y="276"/>
                  </a:cubicBezTo>
                  <a:cubicBezTo>
                    <a:pt x="805" y="275"/>
                    <a:pt x="806" y="273"/>
                    <a:pt x="806" y="271"/>
                  </a:cubicBezTo>
                  <a:cubicBezTo>
                    <a:pt x="806" y="269"/>
                    <a:pt x="805" y="267"/>
                    <a:pt x="803" y="267"/>
                  </a:cubicBezTo>
                  <a:cubicBezTo>
                    <a:pt x="803" y="247"/>
                    <a:pt x="803" y="247"/>
                    <a:pt x="803" y="247"/>
                  </a:cubicBezTo>
                  <a:cubicBezTo>
                    <a:pt x="800" y="247"/>
                    <a:pt x="800" y="247"/>
                    <a:pt x="800" y="247"/>
                  </a:cubicBezTo>
                  <a:cubicBezTo>
                    <a:pt x="800" y="267"/>
                    <a:pt x="800" y="267"/>
                    <a:pt x="800" y="267"/>
                  </a:cubicBezTo>
                  <a:cubicBezTo>
                    <a:pt x="799" y="267"/>
                    <a:pt x="797" y="269"/>
                    <a:pt x="797" y="271"/>
                  </a:cubicBezTo>
                  <a:cubicBezTo>
                    <a:pt x="797" y="271"/>
                    <a:pt x="797" y="271"/>
                    <a:pt x="797" y="271"/>
                  </a:cubicBezTo>
                  <a:cubicBezTo>
                    <a:pt x="778" y="271"/>
                    <a:pt x="778" y="271"/>
                    <a:pt x="778" y="271"/>
                  </a:cubicBezTo>
                  <a:cubicBezTo>
                    <a:pt x="765" y="291"/>
                    <a:pt x="765" y="291"/>
                    <a:pt x="765" y="291"/>
                  </a:cubicBezTo>
                  <a:cubicBezTo>
                    <a:pt x="765" y="306"/>
                    <a:pt x="765" y="306"/>
                    <a:pt x="765" y="306"/>
                  </a:cubicBezTo>
                  <a:cubicBezTo>
                    <a:pt x="740" y="304"/>
                    <a:pt x="740" y="304"/>
                    <a:pt x="740" y="304"/>
                  </a:cubicBezTo>
                  <a:cubicBezTo>
                    <a:pt x="726" y="304"/>
                    <a:pt x="726" y="304"/>
                    <a:pt x="726" y="304"/>
                  </a:cubicBezTo>
                  <a:cubicBezTo>
                    <a:pt x="726" y="255"/>
                    <a:pt x="726" y="255"/>
                    <a:pt x="726" y="255"/>
                  </a:cubicBezTo>
                  <a:cubicBezTo>
                    <a:pt x="722" y="255"/>
                    <a:pt x="722" y="255"/>
                    <a:pt x="722" y="255"/>
                  </a:cubicBezTo>
                  <a:cubicBezTo>
                    <a:pt x="728" y="250"/>
                    <a:pt x="736" y="235"/>
                    <a:pt x="706" y="211"/>
                  </a:cubicBezTo>
                  <a:cubicBezTo>
                    <a:pt x="706" y="211"/>
                    <a:pt x="691" y="200"/>
                    <a:pt x="686" y="187"/>
                  </a:cubicBezTo>
                  <a:cubicBezTo>
                    <a:pt x="685" y="186"/>
                    <a:pt x="685" y="186"/>
                    <a:pt x="685" y="186"/>
                  </a:cubicBezTo>
                  <a:cubicBezTo>
                    <a:pt x="685" y="186"/>
                    <a:pt x="685" y="186"/>
                    <a:pt x="684" y="186"/>
                  </a:cubicBezTo>
                  <a:cubicBezTo>
                    <a:pt x="684" y="186"/>
                    <a:pt x="684" y="186"/>
                    <a:pt x="684" y="186"/>
                  </a:cubicBezTo>
                  <a:cubicBezTo>
                    <a:pt x="684" y="186"/>
                    <a:pt x="684" y="186"/>
                    <a:pt x="684" y="186"/>
                  </a:cubicBezTo>
                  <a:cubicBezTo>
                    <a:pt x="679" y="200"/>
                    <a:pt x="663" y="211"/>
                    <a:pt x="663" y="211"/>
                  </a:cubicBezTo>
                  <a:cubicBezTo>
                    <a:pt x="656" y="217"/>
                    <a:pt x="651" y="222"/>
                    <a:pt x="648" y="227"/>
                  </a:cubicBezTo>
                  <a:cubicBezTo>
                    <a:pt x="648" y="219"/>
                    <a:pt x="648" y="219"/>
                    <a:pt x="648" y="219"/>
                  </a:cubicBezTo>
                  <a:cubicBezTo>
                    <a:pt x="646" y="219"/>
                    <a:pt x="646" y="219"/>
                    <a:pt x="646" y="219"/>
                  </a:cubicBezTo>
                  <a:cubicBezTo>
                    <a:pt x="664" y="202"/>
                    <a:pt x="695" y="155"/>
                    <a:pt x="597" y="79"/>
                  </a:cubicBezTo>
                  <a:cubicBezTo>
                    <a:pt x="597" y="79"/>
                    <a:pt x="548" y="44"/>
                    <a:pt x="533" y="0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30" y="0"/>
                    <a:pt x="530" y="0"/>
                    <a:pt x="529" y="0"/>
                  </a:cubicBezTo>
                  <a:cubicBezTo>
                    <a:pt x="529" y="0"/>
                    <a:pt x="529" y="0"/>
                    <a:pt x="528" y="0"/>
                  </a:cubicBezTo>
                  <a:cubicBezTo>
                    <a:pt x="513" y="44"/>
                    <a:pt x="464" y="79"/>
                    <a:pt x="464" y="79"/>
                  </a:cubicBezTo>
                  <a:cubicBezTo>
                    <a:pt x="357" y="162"/>
                    <a:pt x="404" y="211"/>
                    <a:pt x="420" y="223"/>
                  </a:cubicBezTo>
                  <a:cubicBezTo>
                    <a:pt x="420" y="231"/>
                    <a:pt x="420" y="231"/>
                    <a:pt x="420" y="231"/>
                  </a:cubicBezTo>
                  <a:cubicBezTo>
                    <a:pt x="417" y="226"/>
                    <a:pt x="411" y="219"/>
                    <a:pt x="401" y="211"/>
                  </a:cubicBezTo>
                  <a:cubicBezTo>
                    <a:pt x="401" y="211"/>
                    <a:pt x="386" y="201"/>
                    <a:pt x="381" y="187"/>
                  </a:cubicBezTo>
                  <a:cubicBezTo>
                    <a:pt x="381" y="187"/>
                    <a:pt x="381" y="186"/>
                    <a:pt x="380" y="186"/>
                  </a:cubicBezTo>
                  <a:cubicBezTo>
                    <a:pt x="380" y="186"/>
                    <a:pt x="380" y="186"/>
                    <a:pt x="380" y="186"/>
                  </a:cubicBezTo>
                  <a:cubicBezTo>
                    <a:pt x="379" y="186"/>
                    <a:pt x="379" y="186"/>
                    <a:pt x="379" y="186"/>
                  </a:cubicBezTo>
                  <a:cubicBezTo>
                    <a:pt x="379" y="186"/>
                    <a:pt x="379" y="186"/>
                    <a:pt x="379" y="186"/>
                  </a:cubicBezTo>
                  <a:cubicBezTo>
                    <a:pt x="374" y="200"/>
                    <a:pt x="359" y="211"/>
                    <a:pt x="359" y="211"/>
                  </a:cubicBezTo>
                  <a:cubicBezTo>
                    <a:pt x="333" y="231"/>
                    <a:pt x="335" y="245"/>
                    <a:pt x="340" y="252"/>
                  </a:cubicBezTo>
                  <a:cubicBezTo>
                    <a:pt x="336" y="252"/>
                    <a:pt x="336" y="252"/>
                    <a:pt x="336" y="252"/>
                  </a:cubicBezTo>
                  <a:cubicBezTo>
                    <a:pt x="336" y="304"/>
                    <a:pt x="336" y="304"/>
                    <a:pt x="336" y="304"/>
                  </a:cubicBezTo>
                  <a:cubicBezTo>
                    <a:pt x="322" y="304"/>
                    <a:pt x="322" y="304"/>
                    <a:pt x="322" y="304"/>
                  </a:cubicBezTo>
                  <a:cubicBezTo>
                    <a:pt x="300" y="306"/>
                    <a:pt x="300" y="306"/>
                    <a:pt x="300" y="306"/>
                  </a:cubicBezTo>
                  <a:cubicBezTo>
                    <a:pt x="300" y="291"/>
                    <a:pt x="300" y="291"/>
                    <a:pt x="300" y="291"/>
                  </a:cubicBezTo>
                  <a:cubicBezTo>
                    <a:pt x="287" y="271"/>
                    <a:pt x="287" y="271"/>
                    <a:pt x="287" y="271"/>
                  </a:cubicBezTo>
                  <a:cubicBezTo>
                    <a:pt x="267" y="271"/>
                    <a:pt x="267" y="271"/>
                    <a:pt x="267" y="271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67" y="310"/>
                    <a:pt x="267" y="309"/>
                    <a:pt x="267" y="309"/>
                  </a:cubicBezTo>
                  <a:cubicBezTo>
                    <a:pt x="267" y="306"/>
                    <a:pt x="265" y="304"/>
                    <a:pt x="263" y="304"/>
                  </a:cubicBezTo>
                  <a:cubicBezTo>
                    <a:pt x="263" y="302"/>
                    <a:pt x="263" y="302"/>
                    <a:pt x="263" y="302"/>
                  </a:cubicBezTo>
                  <a:cubicBezTo>
                    <a:pt x="265" y="302"/>
                    <a:pt x="267" y="299"/>
                    <a:pt x="267" y="297"/>
                  </a:cubicBezTo>
                  <a:cubicBezTo>
                    <a:pt x="267" y="294"/>
                    <a:pt x="265" y="287"/>
                    <a:pt x="263" y="285"/>
                  </a:cubicBezTo>
                  <a:cubicBezTo>
                    <a:pt x="263" y="277"/>
                    <a:pt x="263" y="277"/>
                    <a:pt x="263" y="277"/>
                  </a:cubicBezTo>
                  <a:cubicBezTo>
                    <a:pt x="265" y="277"/>
                    <a:pt x="266" y="275"/>
                    <a:pt x="266" y="273"/>
                  </a:cubicBezTo>
                  <a:cubicBezTo>
                    <a:pt x="266" y="271"/>
                    <a:pt x="265" y="269"/>
                    <a:pt x="263" y="269"/>
                  </a:cubicBezTo>
                  <a:cubicBezTo>
                    <a:pt x="263" y="249"/>
                    <a:pt x="263" y="249"/>
                    <a:pt x="263" y="249"/>
                  </a:cubicBezTo>
                  <a:cubicBezTo>
                    <a:pt x="260" y="249"/>
                    <a:pt x="260" y="249"/>
                    <a:pt x="260" y="24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9"/>
                    <a:pt x="257" y="271"/>
                    <a:pt x="257" y="273"/>
                  </a:cubicBezTo>
                  <a:cubicBezTo>
                    <a:pt x="257" y="275"/>
                    <a:pt x="258" y="277"/>
                    <a:pt x="260" y="277"/>
                  </a:cubicBezTo>
                  <a:cubicBezTo>
                    <a:pt x="260" y="285"/>
                    <a:pt x="260" y="285"/>
                    <a:pt x="260" y="285"/>
                  </a:cubicBezTo>
                  <a:cubicBezTo>
                    <a:pt x="257" y="287"/>
                    <a:pt x="255" y="294"/>
                    <a:pt x="255" y="297"/>
                  </a:cubicBezTo>
                  <a:cubicBezTo>
                    <a:pt x="255" y="299"/>
                    <a:pt x="257" y="302"/>
                    <a:pt x="260" y="302"/>
                  </a:cubicBezTo>
                  <a:cubicBezTo>
                    <a:pt x="260" y="304"/>
                    <a:pt x="260" y="304"/>
                    <a:pt x="260" y="304"/>
                  </a:cubicBezTo>
                  <a:cubicBezTo>
                    <a:pt x="257" y="304"/>
                    <a:pt x="255" y="306"/>
                    <a:pt x="255" y="309"/>
                  </a:cubicBezTo>
                  <a:cubicBezTo>
                    <a:pt x="255" y="310"/>
                    <a:pt x="256" y="311"/>
                    <a:pt x="256" y="312"/>
                  </a:cubicBezTo>
                  <a:cubicBezTo>
                    <a:pt x="256" y="528"/>
                    <a:pt x="256" y="528"/>
                    <a:pt x="256" y="528"/>
                  </a:cubicBezTo>
                  <a:cubicBezTo>
                    <a:pt x="192" y="528"/>
                    <a:pt x="192" y="528"/>
                    <a:pt x="192" y="528"/>
                  </a:cubicBezTo>
                  <a:cubicBezTo>
                    <a:pt x="190" y="462"/>
                    <a:pt x="190" y="462"/>
                    <a:pt x="190" y="462"/>
                  </a:cubicBezTo>
                  <a:cubicBezTo>
                    <a:pt x="193" y="461"/>
                    <a:pt x="193" y="461"/>
                    <a:pt x="193" y="461"/>
                  </a:cubicBezTo>
                  <a:cubicBezTo>
                    <a:pt x="193" y="459"/>
                    <a:pt x="191" y="457"/>
                    <a:pt x="189" y="456"/>
                  </a:cubicBezTo>
                  <a:cubicBezTo>
                    <a:pt x="186" y="376"/>
                    <a:pt x="186" y="376"/>
                    <a:pt x="186" y="376"/>
                  </a:cubicBezTo>
                  <a:cubicBezTo>
                    <a:pt x="188" y="376"/>
                    <a:pt x="188" y="376"/>
                    <a:pt x="188" y="376"/>
                  </a:cubicBezTo>
                  <a:cubicBezTo>
                    <a:pt x="188" y="374"/>
                    <a:pt x="187" y="373"/>
                    <a:pt x="186" y="372"/>
                  </a:cubicBezTo>
                  <a:cubicBezTo>
                    <a:pt x="183" y="292"/>
                    <a:pt x="183" y="292"/>
                    <a:pt x="183" y="292"/>
                  </a:cubicBezTo>
                  <a:cubicBezTo>
                    <a:pt x="183" y="286"/>
                    <a:pt x="182" y="282"/>
                    <a:pt x="181" y="278"/>
                  </a:cubicBezTo>
                  <a:cubicBezTo>
                    <a:pt x="182" y="278"/>
                    <a:pt x="182" y="278"/>
                    <a:pt x="182" y="278"/>
                  </a:cubicBezTo>
                  <a:cubicBezTo>
                    <a:pt x="182" y="276"/>
                    <a:pt x="180" y="273"/>
                    <a:pt x="178" y="273"/>
                  </a:cubicBezTo>
                  <a:cubicBezTo>
                    <a:pt x="178" y="250"/>
                    <a:pt x="178" y="250"/>
                    <a:pt x="178" y="250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49"/>
                    <a:pt x="180" y="249"/>
                    <a:pt x="179" y="248"/>
                  </a:cubicBezTo>
                  <a:cubicBezTo>
                    <a:pt x="180" y="247"/>
                    <a:pt x="180" y="245"/>
                    <a:pt x="180" y="243"/>
                  </a:cubicBezTo>
                  <a:cubicBezTo>
                    <a:pt x="180" y="234"/>
                    <a:pt x="176" y="227"/>
                    <a:pt x="170" y="225"/>
                  </a:cubicBezTo>
                  <a:cubicBezTo>
                    <a:pt x="170" y="224"/>
                    <a:pt x="170" y="224"/>
                    <a:pt x="170" y="223"/>
                  </a:cubicBezTo>
                  <a:cubicBezTo>
                    <a:pt x="170" y="222"/>
                    <a:pt x="169" y="220"/>
                    <a:pt x="168" y="219"/>
                  </a:cubicBezTo>
                  <a:cubicBezTo>
                    <a:pt x="169" y="219"/>
                    <a:pt x="169" y="218"/>
                    <a:pt x="169" y="217"/>
                  </a:cubicBezTo>
                  <a:cubicBezTo>
                    <a:pt x="169" y="216"/>
                    <a:pt x="168" y="215"/>
                    <a:pt x="167" y="215"/>
                  </a:cubicBezTo>
                  <a:cubicBezTo>
                    <a:pt x="168" y="214"/>
                    <a:pt x="168" y="214"/>
                    <a:pt x="168" y="213"/>
                  </a:cubicBezTo>
                  <a:cubicBezTo>
                    <a:pt x="168" y="212"/>
                    <a:pt x="168" y="211"/>
                    <a:pt x="167" y="211"/>
                  </a:cubicBezTo>
                  <a:cubicBezTo>
                    <a:pt x="167" y="211"/>
                    <a:pt x="167" y="210"/>
                    <a:pt x="167" y="210"/>
                  </a:cubicBezTo>
                  <a:cubicBezTo>
                    <a:pt x="167" y="209"/>
                    <a:pt x="166" y="208"/>
                    <a:pt x="165" y="208"/>
                  </a:cubicBezTo>
                  <a:cubicBezTo>
                    <a:pt x="165" y="208"/>
                    <a:pt x="164" y="209"/>
                    <a:pt x="164" y="210"/>
                  </a:cubicBezTo>
                  <a:cubicBezTo>
                    <a:pt x="164" y="210"/>
                    <a:pt x="164" y="211"/>
                    <a:pt x="164" y="211"/>
                  </a:cubicBezTo>
                  <a:cubicBezTo>
                    <a:pt x="163" y="211"/>
                    <a:pt x="163" y="212"/>
                    <a:pt x="163" y="213"/>
                  </a:cubicBezTo>
                  <a:cubicBezTo>
                    <a:pt x="163" y="214"/>
                    <a:pt x="163" y="214"/>
                    <a:pt x="164" y="215"/>
                  </a:cubicBezTo>
                  <a:cubicBezTo>
                    <a:pt x="163" y="215"/>
                    <a:pt x="162" y="216"/>
                    <a:pt x="162" y="217"/>
                  </a:cubicBezTo>
                  <a:cubicBezTo>
                    <a:pt x="162" y="218"/>
                    <a:pt x="162" y="219"/>
                    <a:pt x="163" y="219"/>
                  </a:cubicBezTo>
                  <a:cubicBezTo>
                    <a:pt x="162" y="220"/>
                    <a:pt x="161" y="222"/>
                    <a:pt x="161" y="223"/>
                  </a:cubicBezTo>
                  <a:cubicBezTo>
                    <a:pt x="161" y="224"/>
                    <a:pt x="161" y="224"/>
                    <a:pt x="161" y="225"/>
                  </a:cubicBezTo>
                  <a:cubicBezTo>
                    <a:pt x="155" y="227"/>
                    <a:pt x="151" y="234"/>
                    <a:pt x="151" y="243"/>
                  </a:cubicBezTo>
                  <a:cubicBezTo>
                    <a:pt x="151" y="245"/>
                    <a:pt x="151" y="247"/>
                    <a:pt x="152" y="248"/>
                  </a:cubicBezTo>
                  <a:cubicBezTo>
                    <a:pt x="151" y="249"/>
                    <a:pt x="151" y="249"/>
                    <a:pt x="151" y="250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1" y="273"/>
                    <a:pt x="149" y="276"/>
                    <a:pt x="149" y="278"/>
                  </a:cubicBezTo>
                  <a:cubicBezTo>
                    <a:pt x="150" y="278"/>
                    <a:pt x="150" y="278"/>
                    <a:pt x="150" y="278"/>
                  </a:cubicBezTo>
                  <a:cubicBezTo>
                    <a:pt x="149" y="282"/>
                    <a:pt x="148" y="286"/>
                    <a:pt x="148" y="292"/>
                  </a:cubicBezTo>
                  <a:cubicBezTo>
                    <a:pt x="145" y="372"/>
                    <a:pt x="145" y="372"/>
                    <a:pt x="145" y="372"/>
                  </a:cubicBezTo>
                  <a:cubicBezTo>
                    <a:pt x="144" y="373"/>
                    <a:pt x="143" y="374"/>
                    <a:pt x="143" y="376"/>
                  </a:cubicBezTo>
                  <a:cubicBezTo>
                    <a:pt x="145" y="376"/>
                    <a:pt x="145" y="376"/>
                    <a:pt x="145" y="376"/>
                  </a:cubicBezTo>
                  <a:cubicBezTo>
                    <a:pt x="142" y="456"/>
                    <a:pt x="142" y="456"/>
                    <a:pt x="142" y="456"/>
                  </a:cubicBezTo>
                  <a:cubicBezTo>
                    <a:pt x="140" y="457"/>
                    <a:pt x="138" y="459"/>
                    <a:pt x="138" y="461"/>
                  </a:cubicBezTo>
                  <a:cubicBezTo>
                    <a:pt x="141" y="462"/>
                    <a:pt x="141" y="462"/>
                    <a:pt x="141" y="462"/>
                  </a:cubicBezTo>
                  <a:cubicBezTo>
                    <a:pt x="139" y="528"/>
                    <a:pt x="139" y="528"/>
                    <a:pt x="139" y="528"/>
                  </a:cubicBezTo>
                  <a:cubicBezTo>
                    <a:pt x="84" y="528"/>
                    <a:pt x="84" y="528"/>
                    <a:pt x="84" y="528"/>
                  </a:cubicBezTo>
                  <a:cubicBezTo>
                    <a:pt x="80" y="450"/>
                    <a:pt x="80" y="450"/>
                    <a:pt x="80" y="450"/>
                  </a:cubicBezTo>
                  <a:cubicBezTo>
                    <a:pt x="85" y="449"/>
                    <a:pt x="85" y="449"/>
                    <a:pt x="85" y="449"/>
                  </a:cubicBezTo>
                  <a:cubicBezTo>
                    <a:pt x="85" y="446"/>
                    <a:pt x="83" y="444"/>
                    <a:pt x="80" y="442"/>
                  </a:cubicBezTo>
                  <a:cubicBezTo>
                    <a:pt x="75" y="327"/>
                    <a:pt x="75" y="327"/>
                    <a:pt x="75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8" y="324"/>
                    <a:pt x="77" y="322"/>
                    <a:pt x="75" y="321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0" y="196"/>
                    <a:pt x="70" y="190"/>
                    <a:pt x="68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69" y="181"/>
                    <a:pt x="67" y="178"/>
                    <a:pt x="63" y="177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66" y="143"/>
                    <a:pt x="66" y="143"/>
                    <a:pt x="66" y="142"/>
                  </a:cubicBezTo>
                  <a:cubicBezTo>
                    <a:pt x="66" y="140"/>
                    <a:pt x="67" y="137"/>
                    <a:pt x="67" y="134"/>
                  </a:cubicBezTo>
                  <a:cubicBezTo>
                    <a:pt x="67" y="122"/>
                    <a:pt x="60" y="111"/>
                    <a:pt x="52" y="108"/>
                  </a:cubicBezTo>
                  <a:cubicBezTo>
                    <a:pt x="52" y="107"/>
                    <a:pt x="52" y="106"/>
                    <a:pt x="52" y="106"/>
                  </a:cubicBezTo>
                  <a:cubicBezTo>
                    <a:pt x="52" y="103"/>
                    <a:pt x="51" y="101"/>
                    <a:pt x="49" y="100"/>
                  </a:cubicBezTo>
                  <a:cubicBezTo>
                    <a:pt x="50" y="100"/>
                    <a:pt x="50" y="98"/>
                    <a:pt x="50" y="97"/>
                  </a:cubicBezTo>
                  <a:cubicBezTo>
                    <a:pt x="50" y="96"/>
                    <a:pt x="50" y="94"/>
                    <a:pt x="48" y="93"/>
                  </a:cubicBezTo>
                  <a:cubicBezTo>
                    <a:pt x="49" y="93"/>
                    <a:pt x="49" y="92"/>
                    <a:pt x="49" y="91"/>
                  </a:cubicBezTo>
                  <a:cubicBezTo>
                    <a:pt x="49" y="90"/>
                    <a:pt x="49" y="89"/>
                    <a:pt x="48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5"/>
                    <a:pt x="47" y="84"/>
                    <a:pt x="46" y="84"/>
                  </a:cubicBezTo>
                  <a:cubicBezTo>
                    <a:pt x="44" y="84"/>
                    <a:pt x="43" y="85"/>
                    <a:pt x="43" y="87"/>
                  </a:cubicBezTo>
                  <a:cubicBezTo>
                    <a:pt x="43" y="87"/>
                    <a:pt x="43" y="88"/>
                    <a:pt x="44" y="88"/>
                  </a:cubicBezTo>
                  <a:cubicBezTo>
                    <a:pt x="43" y="89"/>
                    <a:pt x="42" y="90"/>
                    <a:pt x="42" y="91"/>
                  </a:cubicBezTo>
                  <a:cubicBezTo>
                    <a:pt x="42" y="92"/>
                    <a:pt x="42" y="93"/>
                    <a:pt x="43" y="93"/>
                  </a:cubicBezTo>
                  <a:cubicBezTo>
                    <a:pt x="42" y="94"/>
                    <a:pt x="41" y="96"/>
                    <a:pt x="41" y="97"/>
                  </a:cubicBezTo>
                  <a:cubicBezTo>
                    <a:pt x="41" y="98"/>
                    <a:pt x="41" y="100"/>
                    <a:pt x="42" y="100"/>
                  </a:cubicBezTo>
                  <a:cubicBezTo>
                    <a:pt x="40" y="101"/>
                    <a:pt x="39" y="103"/>
                    <a:pt x="39" y="106"/>
                  </a:cubicBezTo>
                  <a:cubicBezTo>
                    <a:pt x="39" y="106"/>
                    <a:pt x="39" y="107"/>
                    <a:pt x="40" y="108"/>
                  </a:cubicBezTo>
                  <a:cubicBezTo>
                    <a:pt x="31" y="111"/>
                    <a:pt x="25" y="122"/>
                    <a:pt x="25" y="134"/>
                  </a:cubicBezTo>
                  <a:cubicBezTo>
                    <a:pt x="25" y="137"/>
                    <a:pt x="25" y="140"/>
                    <a:pt x="26" y="142"/>
                  </a:cubicBezTo>
                  <a:cubicBezTo>
                    <a:pt x="25" y="143"/>
                    <a:pt x="25" y="143"/>
                    <a:pt x="25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5" y="178"/>
                    <a:pt x="22" y="181"/>
                    <a:pt x="22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2" y="190"/>
                    <a:pt x="21" y="196"/>
                    <a:pt x="21" y="204"/>
                  </a:cubicBezTo>
                  <a:cubicBezTo>
                    <a:pt x="16" y="321"/>
                    <a:pt x="16" y="321"/>
                    <a:pt x="16" y="321"/>
                  </a:cubicBezTo>
                  <a:cubicBezTo>
                    <a:pt x="14" y="322"/>
                    <a:pt x="13" y="324"/>
                    <a:pt x="13" y="326"/>
                  </a:cubicBezTo>
                  <a:cubicBezTo>
                    <a:pt x="16" y="327"/>
                    <a:pt x="16" y="327"/>
                    <a:pt x="16" y="327"/>
                  </a:cubicBezTo>
                  <a:cubicBezTo>
                    <a:pt x="11" y="442"/>
                    <a:pt x="11" y="442"/>
                    <a:pt x="11" y="442"/>
                  </a:cubicBezTo>
                  <a:cubicBezTo>
                    <a:pt x="8" y="444"/>
                    <a:pt x="7" y="446"/>
                    <a:pt x="7" y="449"/>
                  </a:cubicBezTo>
                  <a:cubicBezTo>
                    <a:pt x="11" y="450"/>
                    <a:pt x="11" y="450"/>
                    <a:pt x="11" y="450"/>
                  </a:cubicBezTo>
                  <a:cubicBezTo>
                    <a:pt x="8" y="528"/>
                    <a:pt x="8" y="528"/>
                    <a:pt x="8" y="528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1074" y="601"/>
                    <a:pt x="1074" y="601"/>
                    <a:pt x="1074" y="601"/>
                  </a:cubicBezTo>
                  <a:cubicBezTo>
                    <a:pt x="1074" y="528"/>
                    <a:pt x="1074" y="528"/>
                    <a:pt x="1074" y="528"/>
                  </a:cubicBezTo>
                  <a:lnTo>
                    <a:pt x="1063" y="528"/>
                  </a:ln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Freeform 124"/>
            <p:cNvSpPr>
              <a:spLocks noChangeArrowheads="1"/>
            </p:cNvSpPr>
            <p:nvPr/>
          </p:nvSpPr>
          <p:spPr bwMode="auto">
            <a:xfrm>
              <a:off x="1308100" y="277416"/>
              <a:ext cx="4763" cy="7144"/>
            </a:xfrm>
            <a:custGeom>
              <a:avLst/>
              <a:gdLst>
                <a:gd name="T0" fmla="*/ 2147483646 w 5"/>
                <a:gd name="T1" fmla="*/ 2136365871 h 8"/>
                <a:gd name="T2" fmla="*/ 2147483646 w 5"/>
                <a:gd name="T3" fmla="*/ 0 h 8"/>
                <a:gd name="T4" fmla="*/ 0 w 5"/>
                <a:gd name="T5" fmla="*/ 2136365871 h 8"/>
                <a:gd name="T6" fmla="*/ 0 w 5"/>
                <a:gd name="T7" fmla="*/ 2147483646 h 8"/>
                <a:gd name="T8" fmla="*/ 2147483646 w 5"/>
                <a:gd name="T9" fmla="*/ 2147483646 h 8"/>
                <a:gd name="T10" fmla="*/ 2147483646 w 5"/>
                <a:gd name="T11" fmla="*/ 2136365871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8"/>
                <a:gd name="T20" fmla="*/ 5 w 5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Freeform 125"/>
            <p:cNvSpPr>
              <a:spLocks noChangeArrowheads="1"/>
            </p:cNvSpPr>
            <p:nvPr/>
          </p:nvSpPr>
          <p:spPr bwMode="auto">
            <a:xfrm>
              <a:off x="1427163" y="188119"/>
              <a:ext cx="7938" cy="9525"/>
            </a:xfrm>
            <a:custGeom>
              <a:avLst/>
              <a:gdLst>
                <a:gd name="T0" fmla="*/ 2147483646 w 7"/>
                <a:gd name="T1" fmla="*/ 1947976800 h 11"/>
                <a:gd name="T2" fmla="*/ 2147483646 w 7"/>
                <a:gd name="T3" fmla="*/ 0 h 11"/>
                <a:gd name="T4" fmla="*/ 0 w 7"/>
                <a:gd name="T5" fmla="*/ 1947976800 h 11"/>
                <a:gd name="T6" fmla="*/ 0 w 7"/>
                <a:gd name="T7" fmla="*/ 2147483646 h 11"/>
                <a:gd name="T8" fmla="*/ 2147483646 w 7"/>
                <a:gd name="T9" fmla="*/ 2147483646 h 11"/>
                <a:gd name="T10" fmla="*/ 2147483646 w 7"/>
                <a:gd name="T11" fmla="*/ 19479768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1"/>
                <a:gd name="T20" fmla="*/ 7 w 7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1">
                  <a:moveTo>
                    <a:pt x="7" y="3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Freeform 126"/>
            <p:cNvSpPr>
              <a:spLocks noChangeArrowheads="1"/>
            </p:cNvSpPr>
            <p:nvPr/>
          </p:nvSpPr>
          <p:spPr bwMode="auto">
            <a:xfrm>
              <a:off x="1300163" y="277416"/>
              <a:ext cx="6350" cy="7144"/>
            </a:xfrm>
            <a:custGeom>
              <a:avLst/>
              <a:gdLst>
                <a:gd name="T0" fmla="*/ 2147483646 w 5"/>
                <a:gd name="T1" fmla="*/ 2136365871 h 8"/>
                <a:gd name="T2" fmla="*/ 2147483646 w 5"/>
                <a:gd name="T3" fmla="*/ 0 h 8"/>
                <a:gd name="T4" fmla="*/ 0 w 5"/>
                <a:gd name="T5" fmla="*/ 2136365871 h 8"/>
                <a:gd name="T6" fmla="*/ 0 w 5"/>
                <a:gd name="T7" fmla="*/ 2147483646 h 8"/>
                <a:gd name="T8" fmla="*/ 2147483646 w 5"/>
                <a:gd name="T9" fmla="*/ 2147483646 h 8"/>
                <a:gd name="T10" fmla="*/ 2147483646 w 5"/>
                <a:gd name="T11" fmla="*/ 2136365871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8"/>
                <a:gd name="T20" fmla="*/ 5 w 5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8">
                  <a:moveTo>
                    <a:pt x="5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Freeform 127"/>
            <p:cNvSpPr>
              <a:spLocks noChangeArrowheads="1"/>
            </p:cNvSpPr>
            <p:nvPr/>
          </p:nvSpPr>
          <p:spPr bwMode="auto">
            <a:xfrm>
              <a:off x="1438275" y="188119"/>
              <a:ext cx="7938" cy="9525"/>
            </a:xfrm>
            <a:custGeom>
              <a:avLst/>
              <a:gdLst>
                <a:gd name="T0" fmla="*/ 2147483646 w 7"/>
                <a:gd name="T1" fmla="*/ 1947976800 h 11"/>
                <a:gd name="T2" fmla="*/ 2147483646 w 7"/>
                <a:gd name="T3" fmla="*/ 0 h 11"/>
                <a:gd name="T4" fmla="*/ 0 w 7"/>
                <a:gd name="T5" fmla="*/ 1947976800 h 11"/>
                <a:gd name="T6" fmla="*/ 0 w 7"/>
                <a:gd name="T7" fmla="*/ 2147483646 h 11"/>
                <a:gd name="T8" fmla="*/ 2147483646 w 7"/>
                <a:gd name="T9" fmla="*/ 2147483646 h 11"/>
                <a:gd name="T10" fmla="*/ 2147483646 w 7"/>
                <a:gd name="T11" fmla="*/ 19479768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1"/>
                <a:gd name="T20" fmla="*/ 7 w 7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1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Freeform 128"/>
            <p:cNvSpPr>
              <a:spLocks noChangeArrowheads="1"/>
            </p:cNvSpPr>
            <p:nvPr/>
          </p:nvSpPr>
          <p:spPr bwMode="auto">
            <a:xfrm>
              <a:off x="1447800" y="188119"/>
              <a:ext cx="7938" cy="9525"/>
            </a:xfrm>
            <a:custGeom>
              <a:avLst/>
              <a:gdLst>
                <a:gd name="T0" fmla="*/ 2147483646 w 7"/>
                <a:gd name="T1" fmla="*/ 1947976800 h 11"/>
                <a:gd name="T2" fmla="*/ 2147483646 w 7"/>
                <a:gd name="T3" fmla="*/ 0 h 11"/>
                <a:gd name="T4" fmla="*/ 0 w 7"/>
                <a:gd name="T5" fmla="*/ 1947976800 h 11"/>
                <a:gd name="T6" fmla="*/ 0 w 7"/>
                <a:gd name="T7" fmla="*/ 2147483646 h 11"/>
                <a:gd name="T8" fmla="*/ 2147483646 w 7"/>
                <a:gd name="T9" fmla="*/ 2147483646 h 11"/>
                <a:gd name="T10" fmla="*/ 2147483646 w 7"/>
                <a:gd name="T11" fmla="*/ 19479768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1"/>
                <a:gd name="T20" fmla="*/ 7 w 7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1">
                  <a:moveTo>
                    <a:pt x="7" y="3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Freeform 129"/>
            <p:cNvSpPr>
              <a:spLocks noChangeArrowheads="1"/>
            </p:cNvSpPr>
            <p:nvPr/>
          </p:nvSpPr>
          <p:spPr bwMode="auto">
            <a:xfrm>
              <a:off x="1292225" y="277416"/>
              <a:ext cx="6350" cy="7144"/>
            </a:xfrm>
            <a:custGeom>
              <a:avLst/>
              <a:gdLst>
                <a:gd name="T0" fmla="*/ 2147483646 w 5"/>
                <a:gd name="T1" fmla="*/ 2136365871 h 8"/>
                <a:gd name="T2" fmla="*/ 2147483646 w 5"/>
                <a:gd name="T3" fmla="*/ 0 h 8"/>
                <a:gd name="T4" fmla="*/ 0 w 5"/>
                <a:gd name="T5" fmla="*/ 2136365871 h 8"/>
                <a:gd name="T6" fmla="*/ 0 w 5"/>
                <a:gd name="T7" fmla="*/ 2147483646 h 8"/>
                <a:gd name="T8" fmla="*/ 2147483646 w 5"/>
                <a:gd name="T9" fmla="*/ 2147483646 h 8"/>
                <a:gd name="T10" fmla="*/ 2147483646 w 5"/>
                <a:gd name="T11" fmla="*/ 2136365871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8"/>
                <a:gd name="T20" fmla="*/ 5 w 5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Freeform 130"/>
            <p:cNvSpPr>
              <a:spLocks noChangeArrowheads="1"/>
            </p:cNvSpPr>
            <p:nvPr/>
          </p:nvSpPr>
          <p:spPr bwMode="auto">
            <a:xfrm>
              <a:off x="800100" y="323850"/>
              <a:ext cx="152400" cy="166688"/>
            </a:xfrm>
            <a:custGeom>
              <a:avLst/>
              <a:gdLst>
                <a:gd name="T0" fmla="*/ 2147483646 w 132"/>
                <a:gd name="T1" fmla="*/ 2147483646 h 193"/>
                <a:gd name="T2" fmla="*/ 2147483646 w 132"/>
                <a:gd name="T3" fmla="*/ 0 h 193"/>
                <a:gd name="T4" fmla="*/ 2147483646 w 132"/>
                <a:gd name="T5" fmla="*/ 0 h 193"/>
                <a:gd name="T6" fmla="*/ 2147483646 w 132"/>
                <a:gd name="T7" fmla="*/ 0 h 193"/>
                <a:gd name="T8" fmla="*/ 2147483646 w 132"/>
                <a:gd name="T9" fmla="*/ 2147483646 h 193"/>
                <a:gd name="T10" fmla="*/ 2147483646 w 132"/>
                <a:gd name="T11" fmla="*/ 2147483646 h 193"/>
                <a:gd name="T12" fmla="*/ 2147483646 w 132"/>
                <a:gd name="T13" fmla="*/ 2147483646 h 193"/>
                <a:gd name="T14" fmla="*/ 2147483646 w 132"/>
                <a:gd name="T15" fmla="*/ 2147483646 h 193"/>
                <a:gd name="T16" fmla="*/ 2147483646 w 132"/>
                <a:gd name="T17" fmla="*/ 2147483646 h 193"/>
                <a:gd name="T18" fmla="*/ 2147483646 w 132"/>
                <a:gd name="T19" fmla="*/ 2147483646 h 19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2"/>
                <a:gd name="T31" fmla="*/ 0 h 193"/>
                <a:gd name="T32" fmla="*/ 132 w 132"/>
                <a:gd name="T33" fmla="*/ 193 h 19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2" h="193">
                  <a:moveTo>
                    <a:pt x="97" y="17"/>
                  </a:moveTo>
                  <a:cubicBezTo>
                    <a:pt x="97" y="17"/>
                    <a:pt x="74" y="10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7" y="10"/>
                    <a:pt x="34" y="17"/>
                    <a:pt x="34" y="17"/>
                  </a:cubicBezTo>
                  <a:cubicBezTo>
                    <a:pt x="4" y="28"/>
                    <a:pt x="0" y="36"/>
                    <a:pt x="3" y="41"/>
                  </a:cubicBezTo>
                  <a:cubicBezTo>
                    <a:pt x="3" y="193"/>
                    <a:pt x="3" y="193"/>
                    <a:pt x="3" y="193"/>
                  </a:cubicBezTo>
                  <a:cubicBezTo>
                    <a:pt x="129" y="193"/>
                    <a:pt x="129" y="193"/>
                    <a:pt x="129" y="193"/>
                  </a:cubicBezTo>
                  <a:cubicBezTo>
                    <a:pt x="129" y="41"/>
                    <a:pt x="129" y="41"/>
                    <a:pt x="129" y="41"/>
                  </a:cubicBezTo>
                  <a:cubicBezTo>
                    <a:pt x="132" y="36"/>
                    <a:pt x="127" y="28"/>
                    <a:pt x="97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Freeform 131"/>
            <p:cNvSpPr>
              <a:spLocks noChangeArrowheads="1"/>
            </p:cNvSpPr>
            <p:nvPr/>
          </p:nvSpPr>
          <p:spPr bwMode="auto">
            <a:xfrm>
              <a:off x="658813" y="334565"/>
              <a:ext cx="68263" cy="67866"/>
            </a:xfrm>
            <a:custGeom>
              <a:avLst/>
              <a:gdLst>
                <a:gd name="T0" fmla="*/ 2147483646 w 59"/>
                <a:gd name="T1" fmla="*/ 2147483646 h 79"/>
                <a:gd name="T2" fmla="*/ 2147483646 w 59"/>
                <a:gd name="T3" fmla="*/ 0 h 79"/>
                <a:gd name="T4" fmla="*/ 2147483646 w 59"/>
                <a:gd name="T5" fmla="*/ 0 h 79"/>
                <a:gd name="T6" fmla="*/ 2147483646 w 59"/>
                <a:gd name="T7" fmla="*/ 0 h 79"/>
                <a:gd name="T8" fmla="*/ 2147483646 w 59"/>
                <a:gd name="T9" fmla="*/ 2147483646 h 79"/>
                <a:gd name="T10" fmla="*/ 1548816893 w 59"/>
                <a:gd name="T11" fmla="*/ 2147483646 h 79"/>
                <a:gd name="T12" fmla="*/ 1548816893 w 59"/>
                <a:gd name="T13" fmla="*/ 2147483646 h 79"/>
                <a:gd name="T14" fmla="*/ 2147483646 w 59"/>
                <a:gd name="T15" fmla="*/ 2147483646 h 79"/>
                <a:gd name="T16" fmla="*/ 2147483646 w 59"/>
                <a:gd name="T17" fmla="*/ 2147483646 h 79"/>
                <a:gd name="T18" fmla="*/ 2147483646 w 59"/>
                <a:gd name="T19" fmla="*/ 2147483646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9"/>
                <a:gd name="T31" fmla="*/ 0 h 79"/>
                <a:gd name="T32" fmla="*/ 59 w 59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9" h="79">
                  <a:moveTo>
                    <a:pt x="44" y="7"/>
                  </a:moveTo>
                  <a:cubicBezTo>
                    <a:pt x="44" y="7"/>
                    <a:pt x="33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1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Freeform 132"/>
            <p:cNvSpPr>
              <a:spLocks noChangeArrowheads="1"/>
            </p:cNvSpPr>
            <p:nvPr/>
          </p:nvSpPr>
          <p:spPr bwMode="auto">
            <a:xfrm>
              <a:off x="658813" y="421482"/>
              <a:ext cx="68263" cy="69056"/>
            </a:xfrm>
            <a:custGeom>
              <a:avLst/>
              <a:gdLst>
                <a:gd name="T0" fmla="*/ 2147483646 w 59"/>
                <a:gd name="T1" fmla="*/ 2147483646 h 79"/>
                <a:gd name="T2" fmla="*/ 2147483646 w 59"/>
                <a:gd name="T3" fmla="*/ 0 h 79"/>
                <a:gd name="T4" fmla="*/ 2147483646 w 59"/>
                <a:gd name="T5" fmla="*/ 0 h 79"/>
                <a:gd name="T6" fmla="*/ 2147483646 w 59"/>
                <a:gd name="T7" fmla="*/ 0 h 79"/>
                <a:gd name="T8" fmla="*/ 2147483646 w 59"/>
                <a:gd name="T9" fmla="*/ 2147483646 h 79"/>
                <a:gd name="T10" fmla="*/ 1548816893 w 59"/>
                <a:gd name="T11" fmla="*/ 2147483646 h 79"/>
                <a:gd name="T12" fmla="*/ 1548816893 w 59"/>
                <a:gd name="T13" fmla="*/ 2147483646 h 79"/>
                <a:gd name="T14" fmla="*/ 2147483646 w 59"/>
                <a:gd name="T15" fmla="*/ 2147483646 h 79"/>
                <a:gd name="T16" fmla="*/ 2147483646 w 59"/>
                <a:gd name="T17" fmla="*/ 2147483646 h 79"/>
                <a:gd name="T18" fmla="*/ 2147483646 w 59"/>
                <a:gd name="T19" fmla="*/ 2147483646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9"/>
                <a:gd name="T31" fmla="*/ 0 h 79"/>
                <a:gd name="T32" fmla="*/ 59 w 59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9" h="79">
                  <a:moveTo>
                    <a:pt x="44" y="7"/>
                  </a:moveTo>
                  <a:cubicBezTo>
                    <a:pt x="44" y="7"/>
                    <a:pt x="33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2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2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Freeform 133"/>
            <p:cNvSpPr>
              <a:spLocks noChangeArrowheads="1"/>
            </p:cNvSpPr>
            <p:nvPr/>
          </p:nvSpPr>
          <p:spPr bwMode="auto">
            <a:xfrm>
              <a:off x="1025525" y="334565"/>
              <a:ext cx="68263" cy="67866"/>
            </a:xfrm>
            <a:custGeom>
              <a:avLst/>
              <a:gdLst>
                <a:gd name="T0" fmla="*/ 2147483646 w 59"/>
                <a:gd name="T1" fmla="*/ 2147483646 h 79"/>
                <a:gd name="T2" fmla="*/ 2147483646 w 59"/>
                <a:gd name="T3" fmla="*/ 0 h 79"/>
                <a:gd name="T4" fmla="*/ 2147483646 w 59"/>
                <a:gd name="T5" fmla="*/ 0 h 79"/>
                <a:gd name="T6" fmla="*/ 2147483646 w 59"/>
                <a:gd name="T7" fmla="*/ 0 h 79"/>
                <a:gd name="T8" fmla="*/ 2147483646 w 59"/>
                <a:gd name="T9" fmla="*/ 2147483646 h 79"/>
                <a:gd name="T10" fmla="*/ 2147483646 w 59"/>
                <a:gd name="T11" fmla="*/ 2147483646 h 79"/>
                <a:gd name="T12" fmla="*/ 2147483646 w 59"/>
                <a:gd name="T13" fmla="*/ 2147483646 h 79"/>
                <a:gd name="T14" fmla="*/ 2147483646 w 59"/>
                <a:gd name="T15" fmla="*/ 2147483646 h 79"/>
                <a:gd name="T16" fmla="*/ 2147483646 w 59"/>
                <a:gd name="T17" fmla="*/ 2147483646 h 79"/>
                <a:gd name="T18" fmla="*/ 2147483646 w 59"/>
                <a:gd name="T19" fmla="*/ 2147483646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9"/>
                <a:gd name="T31" fmla="*/ 0 h 79"/>
                <a:gd name="T32" fmla="*/ 59 w 59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9" h="79">
                  <a:moveTo>
                    <a:pt x="44" y="7"/>
                  </a:moveTo>
                  <a:cubicBezTo>
                    <a:pt x="44" y="7"/>
                    <a:pt x="34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1"/>
                    <a:pt x="0" y="15"/>
                    <a:pt x="2" y="17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1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Freeform 134"/>
            <p:cNvSpPr>
              <a:spLocks noChangeArrowheads="1"/>
            </p:cNvSpPr>
            <p:nvPr/>
          </p:nvSpPr>
          <p:spPr bwMode="auto">
            <a:xfrm>
              <a:off x="1025525" y="421482"/>
              <a:ext cx="68263" cy="69056"/>
            </a:xfrm>
            <a:custGeom>
              <a:avLst/>
              <a:gdLst>
                <a:gd name="T0" fmla="*/ 2147483646 w 59"/>
                <a:gd name="T1" fmla="*/ 2147483646 h 79"/>
                <a:gd name="T2" fmla="*/ 2147483646 w 59"/>
                <a:gd name="T3" fmla="*/ 0 h 79"/>
                <a:gd name="T4" fmla="*/ 2147483646 w 59"/>
                <a:gd name="T5" fmla="*/ 0 h 79"/>
                <a:gd name="T6" fmla="*/ 2147483646 w 59"/>
                <a:gd name="T7" fmla="*/ 0 h 79"/>
                <a:gd name="T8" fmla="*/ 2147483646 w 59"/>
                <a:gd name="T9" fmla="*/ 2147483646 h 79"/>
                <a:gd name="T10" fmla="*/ 2147483646 w 59"/>
                <a:gd name="T11" fmla="*/ 2147483646 h 79"/>
                <a:gd name="T12" fmla="*/ 2147483646 w 59"/>
                <a:gd name="T13" fmla="*/ 2147483646 h 79"/>
                <a:gd name="T14" fmla="*/ 2147483646 w 59"/>
                <a:gd name="T15" fmla="*/ 2147483646 h 79"/>
                <a:gd name="T16" fmla="*/ 2147483646 w 59"/>
                <a:gd name="T17" fmla="*/ 2147483646 h 79"/>
                <a:gd name="T18" fmla="*/ 2147483646 w 59"/>
                <a:gd name="T19" fmla="*/ 2147483646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9"/>
                <a:gd name="T31" fmla="*/ 0 h 79"/>
                <a:gd name="T32" fmla="*/ 59 w 59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9" h="79">
                  <a:moveTo>
                    <a:pt x="44" y="7"/>
                  </a:moveTo>
                  <a:cubicBezTo>
                    <a:pt x="44" y="7"/>
                    <a:pt x="34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2"/>
                    <a:pt x="0" y="15"/>
                    <a:pt x="2" y="17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2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Freeform 135"/>
            <p:cNvSpPr>
              <a:spLocks noChangeArrowheads="1"/>
            </p:cNvSpPr>
            <p:nvPr/>
          </p:nvSpPr>
          <p:spPr bwMode="auto">
            <a:xfrm>
              <a:off x="1133475" y="336947"/>
              <a:ext cx="41275" cy="67866"/>
            </a:xfrm>
            <a:custGeom>
              <a:avLst/>
              <a:gdLst>
                <a:gd name="T0" fmla="*/ 2147483646 w 36"/>
                <a:gd name="T1" fmla="*/ 2147483646 h 79"/>
                <a:gd name="T2" fmla="*/ 2147483646 w 36"/>
                <a:gd name="T3" fmla="*/ 0 h 79"/>
                <a:gd name="T4" fmla="*/ 2147483646 w 36"/>
                <a:gd name="T5" fmla="*/ 0 h 79"/>
                <a:gd name="T6" fmla="*/ 2147483646 w 36"/>
                <a:gd name="T7" fmla="*/ 0 h 79"/>
                <a:gd name="T8" fmla="*/ 2147483646 w 36"/>
                <a:gd name="T9" fmla="*/ 2147483646 h 79"/>
                <a:gd name="T10" fmla="*/ 1507760845 w 36"/>
                <a:gd name="T11" fmla="*/ 2147483646 h 79"/>
                <a:gd name="T12" fmla="*/ 1507760845 w 36"/>
                <a:gd name="T13" fmla="*/ 2147483646 h 79"/>
                <a:gd name="T14" fmla="*/ 2147483646 w 36"/>
                <a:gd name="T15" fmla="*/ 2147483646 h 79"/>
                <a:gd name="T16" fmla="*/ 2147483646 w 36"/>
                <a:gd name="T17" fmla="*/ 2147483646 h 79"/>
                <a:gd name="T18" fmla="*/ 2147483646 w 36"/>
                <a:gd name="T19" fmla="*/ 2147483646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79"/>
                <a:gd name="T32" fmla="*/ 36 w 36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Freeform 136"/>
            <p:cNvSpPr>
              <a:spLocks noChangeArrowheads="1"/>
            </p:cNvSpPr>
            <p:nvPr/>
          </p:nvSpPr>
          <p:spPr bwMode="auto">
            <a:xfrm>
              <a:off x="1133475" y="423863"/>
              <a:ext cx="41275" cy="69056"/>
            </a:xfrm>
            <a:custGeom>
              <a:avLst/>
              <a:gdLst>
                <a:gd name="T0" fmla="*/ 2147483646 w 36"/>
                <a:gd name="T1" fmla="*/ 2147483646 h 79"/>
                <a:gd name="T2" fmla="*/ 2147483646 w 36"/>
                <a:gd name="T3" fmla="*/ 0 h 79"/>
                <a:gd name="T4" fmla="*/ 2147483646 w 36"/>
                <a:gd name="T5" fmla="*/ 0 h 79"/>
                <a:gd name="T6" fmla="*/ 2147483646 w 36"/>
                <a:gd name="T7" fmla="*/ 0 h 79"/>
                <a:gd name="T8" fmla="*/ 2147483646 w 36"/>
                <a:gd name="T9" fmla="*/ 2147483646 h 79"/>
                <a:gd name="T10" fmla="*/ 1507760845 w 36"/>
                <a:gd name="T11" fmla="*/ 2147483646 h 79"/>
                <a:gd name="T12" fmla="*/ 1507760845 w 36"/>
                <a:gd name="T13" fmla="*/ 2147483646 h 79"/>
                <a:gd name="T14" fmla="*/ 2147483646 w 36"/>
                <a:gd name="T15" fmla="*/ 2147483646 h 79"/>
                <a:gd name="T16" fmla="*/ 2147483646 w 36"/>
                <a:gd name="T17" fmla="*/ 2147483646 h 79"/>
                <a:gd name="T18" fmla="*/ 2147483646 w 36"/>
                <a:gd name="T19" fmla="*/ 2147483646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79"/>
                <a:gd name="T32" fmla="*/ 36 w 36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Freeform 137"/>
            <p:cNvSpPr>
              <a:spLocks noChangeArrowheads="1"/>
            </p:cNvSpPr>
            <p:nvPr/>
          </p:nvSpPr>
          <p:spPr bwMode="auto">
            <a:xfrm>
              <a:off x="573088" y="336947"/>
              <a:ext cx="41275" cy="67866"/>
            </a:xfrm>
            <a:custGeom>
              <a:avLst/>
              <a:gdLst>
                <a:gd name="T0" fmla="*/ 2147483646 w 36"/>
                <a:gd name="T1" fmla="*/ 2147483646 h 79"/>
                <a:gd name="T2" fmla="*/ 2147483646 w 36"/>
                <a:gd name="T3" fmla="*/ 0 h 79"/>
                <a:gd name="T4" fmla="*/ 2147483646 w 36"/>
                <a:gd name="T5" fmla="*/ 0 h 79"/>
                <a:gd name="T6" fmla="*/ 2147483646 w 36"/>
                <a:gd name="T7" fmla="*/ 0 h 79"/>
                <a:gd name="T8" fmla="*/ 2147483646 w 36"/>
                <a:gd name="T9" fmla="*/ 2147483646 h 79"/>
                <a:gd name="T10" fmla="*/ 1507760845 w 36"/>
                <a:gd name="T11" fmla="*/ 2147483646 h 79"/>
                <a:gd name="T12" fmla="*/ 1507760845 w 36"/>
                <a:gd name="T13" fmla="*/ 2147483646 h 79"/>
                <a:gd name="T14" fmla="*/ 2147483646 w 36"/>
                <a:gd name="T15" fmla="*/ 2147483646 h 79"/>
                <a:gd name="T16" fmla="*/ 2147483646 w 36"/>
                <a:gd name="T17" fmla="*/ 2147483646 h 79"/>
                <a:gd name="T18" fmla="*/ 2147483646 w 36"/>
                <a:gd name="T19" fmla="*/ 2147483646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79"/>
                <a:gd name="T32" fmla="*/ 36 w 36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Freeform 138"/>
            <p:cNvSpPr>
              <a:spLocks noChangeArrowheads="1"/>
            </p:cNvSpPr>
            <p:nvPr/>
          </p:nvSpPr>
          <p:spPr bwMode="auto">
            <a:xfrm>
              <a:off x="573088" y="423863"/>
              <a:ext cx="41275" cy="69056"/>
            </a:xfrm>
            <a:custGeom>
              <a:avLst/>
              <a:gdLst>
                <a:gd name="T0" fmla="*/ 2147483646 w 36"/>
                <a:gd name="T1" fmla="*/ 2147483646 h 79"/>
                <a:gd name="T2" fmla="*/ 2147483646 w 36"/>
                <a:gd name="T3" fmla="*/ 0 h 79"/>
                <a:gd name="T4" fmla="*/ 2147483646 w 36"/>
                <a:gd name="T5" fmla="*/ 0 h 79"/>
                <a:gd name="T6" fmla="*/ 2147483646 w 36"/>
                <a:gd name="T7" fmla="*/ 0 h 79"/>
                <a:gd name="T8" fmla="*/ 2147483646 w 36"/>
                <a:gd name="T9" fmla="*/ 2147483646 h 79"/>
                <a:gd name="T10" fmla="*/ 1507760845 w 36"/>
                <a:gd name="T11" fmla="*/ 2147483646 h 79"/>
                <a:gd name="T12" fmla="*/ 1507760845 w 36"/>
                <a:gd name="T13" fmla="*/ 2147483646 h 79"/>
                <a:gd name="T14" fmla="*/ 2147483646 w 36"/>
                <a:gd name="T15" fmla="*/ 2147483646 h 79"/>
                <a:gd name="T16" fmla="*/ 2147483646 w 36"/>
                <a:gd name="T17" fmla="*/ 2147483646 h 79"/>
                <a:gd name="T18" fmla="*/ 2147483646 w 36"/>
                <a:gd name="T19" fmla="*/ 2147483646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79"/>
                <a:gd name="T32" fmla="*/ 36 w 36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Freeform 139"/>
            <p:cNvSpPr>
              <a:spLocks noChangeArrowheads="1"/>
            </p:cNvSpPr>
            <p:nvPr/>
          </p:nvSpPr>
          <p:spPr bwMode="auto">
            <a:xfrm>
              <a:off x="661988" y="283369"/>
              <a:ext cx="15875" cy="16669"/>
            </a:xfrm>
            <a:custGeom>
              <a:avLst/>
              <a:gdLst>
                <a:gd name="T0" fmla="*/ 2147483646 w 13"/>
                <a:gd name="T1" fmla="*/ 2147483646 h 20"/>
                <a:gd name="T2" fmla="*/ 0 w 13"/>
                <a:gd name="T3" fmla="*/ 2147483646 h 20"/>
                <a:gd name="T4" fmla="*/ 0 w 13"/>
                <a:gd name="T5" fmla="*/ 2147483646 h 20"/>
                <a:gd name="T6" fmla="*/ 2147483646 w 13"/>
                <a:gd name="T7" fmla="*/ 0 h 20"/>
                <a:gd name="T8" fmla="*/ 2147483646 w 13"/>
                <a:gd name="T9" fmla="*/ 2147483646 h 20"/>
                <a:gd name="T10" fmla="*/ 2147483646 w 13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Freeform 140"/>
            <p:cNvSpPr>
              <a:spLocks noChangeArrowheads="1"/>
            </p:cNvSpPr>
            <p:nvPr/>
          </p:nvSpPr>
          <p:spPr bwMode="auto">
            <a:xfrm>
              <a:off x="682625" y="283369"/>
              <a:ext cx="15875" cy="16669"/>
            </a:xfrm>
            <a:custGeom>
              <a:avLst/>
              <a:gdLst>
                <a:gd name="T0" fmla="*/ 2147483646 w 13"/>
                <a:gd name="T1" fmla="*/ 2147483646 h 20"/>
                <a:gd name="T2" fmla="*/ 0 w 13"/>
                <a:gd name="T3" fmla="*/ 2147483646 h 20"/>
                <a:gd name="T4" fmla="*/ 0 w 13"/>
                <a:gd name="T5" fmla="*/ 2147483646 h 20"/>
                <a:gd name="T6" fmla="*/ 2147483646 w 13"/>
                <a:gd name="T7" fmla="*/ 0 h 20"/>
                <a:gd name="T8" fmla="*/ 2147483646 w 13"/>
                <a:gd name="T9" fmla="*/ 2147483646 h 20"/>
                <a:gd name="T10" fmla="*/ 2147483646 w 13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Freeform 141"/>
            <p:cNvSpPr>
              <a:spLocks noChangeArrowheads="1"/>
            </p:cNvSpPr>
            <p:nvPr/>
          </p:nvSpPr>
          <p:spPr bwMode="auto">
            <a:xfrm>
              <a:off x="703263" y="283369"/>
              <a:ext cx="14288" cy="16669"/>
            </a:xfrm>
            <a:custGeom>
              <a:avLst/>
              <a:gdLst>
                <a:gd name="T0" fmla="*/ 2147483646 w 13"/>
                <a:gd name="T1" fmla="*/ 2147483646 h 20"/>
                <a:gd name="T2" fmla="*/ 0 w 13"/>
                <a:gd name="T3" fmla="*/ 2147483646 h 20"/>
                <a:gd name="T4" fmla="*/ 0 w 13"/>
                <a:gd name="T5" fmla="*/ 2147483646 h 20"/>
                <a:gd name="T6" fmla="*/ 2147483646 w 13"/>
                <a:gd name="T7" fmla="*/ 0 h 20"/>
                <a:gd name="T8" fmla="*/ 2147483646 w 13"/>
                <a:gd name="T9" fmla="*/ 2147483646 h 20"/>
                <a:gd name="T10" fmla="*/ 2147483646 w 13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Freeform 142"/>
            <p:cNvSpPr>
              <a:spLocks noChangeArrowheads="1"/>
            </p:cNvSpPr>
            <p:nvPr/>
          </p:nvSpPr>
          <p:spPr bwMode="auto">
            <a:xfrm>
              <a:off x="1023939" y="283369"/>
              <a:ext cx="15875" cy="16669"/>
            </a:xfrm>
            <a:custGeom>
              <a:avLst/>
              <a:gdLst>
                <a:gd name="T0" fmla="*/ 2147483646 w 13"/>
                <a:gd name="T1" fmla="*/ 2147483646 h 20"/>
                <a:gd name="T2" fmla="*/ 0 w 13"/>
                <a:gd name="T3" fmla="*/ 2147483646 h 20"/>
                <a:gd name="T4" fmla="*/ 0 w 13"/>
                <a:gd name="T5" fmla="*/ 2147483646 h 20"/>
                <a:gd name="T6" fmla="*/ 2147483646 w 13"/>
                <a:gd name="T7" fmla="*/ 0 h 20"/>
                <a:gd name="T8" fmla="*/ 2147483646 w 13"/>
                <a:gd name="T9" fmla="*/ 2147483646 h 20"/>
                <a:gd name="T10" fmla="*/ 2147483646 w 13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Freeform 143"/>
            <p:cNvSpPr>
              <a:spLocks noChangeArrowheads="1"/>
            </p:cNvSpPr>
            <p:nvPr/>
          </p:nvSpPr>
          <p:spPr bwMode="auto">
            <a:xfrm>
              <a:off x="1042988" y="283369"/>
              <a:ext cx="15875" cy="16669"/>
            </a:xfrm>
            <a:custGeom>
              <a:avLst/>
              <a:gdLst>
                <a:gd name="T0" fmla="*/ 2147483646 w 13"/>
                <a:gd name="T1" fmla="*/ 2147483646 h 20"/>
                <a:gd name="T2" fmla="*/ 0 w 13"/>
                <a:gd name="T3" fmla="*/ 2147483646 h 20"/>
                <a:gd name="T4" fmla="*/ 0 w 13"/>
                <a:gd name="T5" fmla="*/ 2147483646 h 20"/>
                <a:gd name="T6" fmla="*/ 2147483646 w 13"/>
                <a:gd name="T7" fmla="*/ 0 h 20"/>
                <a:gd name="T8" fmla="*/ 2147483646 w 13"/>
                <a:gd name="T9" fmla="*/ 2147483646 h 20"/>
                <a:gd name="T10" fmla="*/ 2147483646 w 13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Freeform 144"/>
            <p:cNvSpPr>
              <a:spLocks noChangeArrowheads="1"/>
            </p:cNvSpPr>
            <p:nvPr/>
          </p:nvSpPr>
          <p:spPr bwMode="auto">
            <a:xfrm>
              <a:off x="1065213" y="283369"/>
              <a:ext cx="14288" cy="16669"/>
            </a:xfrm>
            <a:custGeom>
              <a:avLst/>
              <a:gdLst>
                <a:gd name="T0" fmla="*/ 2147483646 w 13"/>
                <a:gd name="T1" fmla="*/ 2147483646 h 20"/>
                <a:gd name="T2" fmla="*/ 0 w 13"/>
                <a:gd name="T3" fmla="*/ 2147483646 h 20"/>
                <a:gd name="T4" fmla="*/ 0 w 13"/>
                <a:gd name="T5" fmla="*/ 2147483646 h 20"/>
                <a:gd name="T6" fmla="*/ 2147483646 w 13"/>
                <a:gd name="T7" fmla="*/ 0 h 20"/>
                <a:gd name="T8" fmla="*/ 2147483646 w 13"/>
                <a:gd name="T9" fmla="*/ 2147483646 h 20"/>
                <a:gd name="T10" fmla="*/ 2147483646 w 13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Freeform 145"/>
            <p:cNvSpPr>
              <a:spLocks noChangeArrowheads="1"/>
            </p:cNvSpPr>
            <p:nvPr/>
          </p:nvSpPr>
          <p:spPr bwMode="auto">
            <a:xfrm>
              <a:off x="304800" y="188119"/>
              <a:ext cx="7938" cy="9525"/>
            </a:xfrm>
            <a:custGeom>
              <a:avLst/>
              <a:gdLst>
                <a:gd name="T0" fmla="*/ 2147483646 w 7"/>
                <a:gd name="T1" fmla="*/ 1947976800 h 11"/>
                <a:gd name="T2" fmla="*/ 2147483646 w 7"/>
                <a:gd name="T3" fmla="*/ 0 h 11"/>
                <a:gd name="T4" fmla="*/ 0 w 7"/>
                <a:gd name="T5" fmla="*/ 1947976800 h 11"/>
                <a:gd name="T6" fmla="*/ 0 w 7"/>
                <a:gd name="T7" fmla="*/ 2147483646 h 11"/>
                <a:gd name="T8" fmla="*/ 2147483646 w 7"/>
                <a:gd name="T9" fmla="*/ 2147483646 h 11"/>
                <a:gd name="T10" fmla="*/ 2147483646 w 7"/>
                <a:gd name="T11" fmla="*/ 19479768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1"/>
                <a:gd name="T20" fmla="*/ 7 w 7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1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Freeform 146"/>
            <p:cNvSpPr>
              <a:spLocks noChangeArrowheads="1"/>
            </p:cNvSpPr>
            <p:nvPr/>
          </p:nvSpPr>
          <p:spPr bwMode="auto">
            <a:xfrm>
              <a:off x="293688" y="188119"/>
              <a:ext cx="7938" cy="9525"/>
            </a:xfrm>
            <a:custGeom>
              <a:avLst/>
              <a:gdLst>
                <a:gd name="T0" fmla="*/ 2147483646 w 7"/>
                <a:gd name="T1" fmla="*/ 1947976800 h 11"/>
                <a:gd name="T2" fmla="*/ 2147483646 w 7"/>
                <a:gd name="T3" fmla="*/ 0 h 11"/>
                <a:gd name="T4" fmla="*/ 0 w 7"/>
                <a:gd name="T5" fmla="*/ 1947976800 h 11"/>
                <a:gd name="T6" fmla="*/ 0 w 7"/>
                <a:gd name="T7" fmla="*/ 2147483646 h 11"/>
                <a:gd name="T8" fmla="*/ 2147483646 w 7"/>
                <a:gd name="T9" fmla="*/ 2147483646 h 11"/>
                <a:gd name="T10" fmla="*/ 2147483646 w 7"/>
                <a:gd name="T11" fmla="*/ 19479768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1"/>
                <a:gd name="T20" fmla="*/ 7 w 7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1">
                  <a:moveTo>
                    <a:pt x="7" y="3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Freeform 147"/>
            <p:cNvSpPr>
              <a:spLocks noChangeArrowheads="1"/>
            </p:cNvSpPr>
            <p:nvPr/>
          </p:nvSpPr>
          <p:spPr bwMode="auto">
            <a:xfrm>
              <a:off x="315913" y="188119"/>
              <a:ext cx="7938" cy="9525"/>
            </a:xfrm>
            <a:custGeom>
              <a:avLst/>
              <a:gdLst>
                <a:gd name="T0" fmla="*/ 2147483646 w 8"/>
                <a:gd name="T1" fmla="*/ 1947976800 h 11"/>
                <a:gd name="T2" fmla="*/ 2147483646 w 8"/>
                <a:gd name="T3" fmla="*/ 0 h 11"/>
                <a:gd name="T4" fmla="*/ 0 w 8"/>
                <a:gd name="T5" fmla="*/ 1947976800 h 11"/>
                <a:gd name="T6" fmla="*/ 0 w 8"/>
                <a:gd name="T7" fmla="*/ 2147483646 h 11"/>
                <a:gd name="T8" fmla="*/ 2147483646 w 8"/>
                <a:gd name="T9" fmla="*/ 2147483646 h 11"/>
                <a:gd name="T10" fmla="*/ 2147483646 w 8"/>
                <a:gd name="T11" fmla="*/ 194797680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1"/>
                <a:gd name="T20" fmla="*/ 8 w 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1">
                  <a:moveTo>
                    <a:pt x="8" y="3"/>
                  </a:move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Freeform 148"/>
            <p:cNvSpPr>
              <a:spLocks noChangeArrowheads="1"/>
            </p:cNvSpPr>
            <p:nvPr/>
          </p:nvSpPr>
          <p:spPr bwMode="auto">
            <a:xfrm>
              <a:off x="452438" y="277416"/>
              <a:ext cx="4763" cy="7144"/>
            </a:xfrm>
            <a:custGeom>
              <a:avLst/>
              <a:gdLst>
                <a:gd name="T0" fmla="*/ 2147483646 w 5"/>
                <a:gd name="T1" fmla="*/ 2136365871 h 8"/>
                <a:gd name="T2" fmla="*/ 2147483646 w 5"/>
                <a:gd name="T3" fmla="*/ 0 h 8"/>
                <a:gd name="T4" fmla="*/ 0 w 5"/>
                <a:gd name="T5" fmla="*/ 2136365871 h 8"/>
                <a:gd name="T6" fmla="*/ 0 w 5"/>
                <a:gd name="T7" fmla="*/ 2147483646 h 8"/>
                <a:gd name="T8" fmla="*/ 2147483646 w 5"/>
                <a:gd name="T9" fmla="*/ 2147483646 h 8"/>
                <a:gd name="T10" fmla="*/ 2147483646 w 5"/>
                <a:gd name="T11" fmla="*/ 2136365871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8"/>
                <a:gd name="T20" fmla="*/ 5 w 5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Freeform 149"/>
            <p:cNvSpPr>
              <a:spLocks noChangeArrowheads="1"/>
            </p:cNvSpPr>
            <p:nvPr/>
          </p:nvSpPr>
          <p:spPr bwMode="auto">
            <a:xfrm>
              <a:off x="444500" y="277416"/>
              <a:ext cx="4763" cy="7144"/>
            </a:xfrm>
            <a:custGeom>
              <a:avLst/>
              <a:gdLst>
                <a:gd name="T0" fmla="*/ 2147483646 w 4"/>
                <a:gd name="T1" fmla="*/ 2136365871 h 8"/>
                <a:gd name="T2" fmla="*/ 2147483646 w 4"/>
                <a:gd name="T3" fmla="*/ 0 h 8"/>
                <a:gd name="T4" fmla="*/ 0 w 4"/>
                <a:gd name="T5" fmla="*/ 2136365871 h 8"/>
                <a:gd name="T6" fmla="*/ 0 w 4"/>
                <a:gd name="T7" fmla="*/ 2147483646 h 8"/>
                <a:gd name="T8" fmla="*/ 2147483646 w 4"/>
                <a:gd name="T9" fmla="*/ 2147483646 h 8"/>
                <a:gd name="T10" fmla="*/ 2147483646 w 4"/>
                <a:gd name="T11" fmla="*/ 2136365871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8"/>
                <a:gd name="T20" fmla="*/ 4 w 4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8">
                  <a:moveTo>
                    <a:pt x="4" y="3"/>
                  </a:moveTo>
                  <a:cubicBezTo>
                    <a:pt x="4" y="2"/>
                    <a:pt x="3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Freeform 150"/>
            <p:cNvSpPr>
              <a:spLocks noChangeArrowheads="1"/>
            </p:cNvSpPr>
            <p:nvPr/>
          </p:nvSpPr>
          <p:spPr bwMode="auto">
            <a:xfrm>
              <a:off x="436563" y="277416"/>
              <a:ext cx="6350" cy="7144"/>
            </a:xfrm>
            <a:custGeom>
              <a:avLst/>
              <a:gdLst>
                <a:gd name="T0" fmla="*/ 2147483646 w 5"/>
                <a:gd name="T1" fmla="*/ 2136365871 h 8"/>
                <a:gd name="T2" fmla="*/ 2147483646 w 5"/>
                <a:gd name="T3" fmla="*/ 0 h 8"/>
                <a:gd name="T4" fmla="*/ 0 w 5"/>
                <a:gd name="T5" fmla="*/ 2136365871 h 8"/>
                <a:gd name="T6" fmla="*/ 0 w 5"/>
                <a:gd name="T7" fmla="*/ 2147483646 h 8"/>
                <a:gd name="T8" fmla="*/ 2147483646 w 5"/>
                <a:gd name="T9" fmla="*/ 2147483646 h 8"/>
                <a:gd name="T10" fmla="*/ 2147483646 w 5"/>
                <a:gd name="T11" fmla="*/ 2136365871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8"/>
                <a:gd name="T20" fmla="*/ 5 w 5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9" name="Group 45"/>
          <p:cNvGrpSpPr>
            <a:grpSpLocks/>
          </p:cNvGrpSpPr>
          <p:nvPr/>
        </p:nvGrpSpPr>
        <p:grpSpPr bwMode="auto">
          <a:xfrm>
            <a:off x="3351213" y="2066925"/>
            <a:ext cx="1219200" cy="452438"/>
            <a:chOff x="0" y="0"/>
            <a:chExt cx="1754188" cy="1001316"/>
          </a:xfrm>
        </p:grpSpPr>
        <p:sp>
          <p:nvSpPr>
            <p:cNvPr id="5181" name="Freeform 151"/>
            <p:cNvSpPr>
              <a:spLocks noChangeArrowheads="1"/>
            </p:cNvSpPr>
            <p:nvPr/>
          </p:nvSpPr>
          <p:spPr bwMode="auto">
            <a:xfrm>
              <a:off x="26988" y="0"/>
              <a:ext cx="1690688" cy="673894"/>
            </a:xfrm>
            <a:custGeom>
              <a:avLst/>
              <a:gdLst>
                <a:gd name="T0" fmla="*/ 0 w 1462"/>
                <a:gd name="T1" fmla="*/ 2147483646 h 777"/>
                <a:gd name="T2" fmla="*/ 2147483646 w 1462"/>
                <a:gd name="T3" fmla="*/ 2147483646 h 777"/>
                <a:gd name="T4" fmla="*/ 2147483646 w 1462"/>
                <a:gd name="T5" fmla="*/ 2147483646 h 777"/>
                <a:gd name="T6" fmla="*/ 2147483646 w 1462"/>
                <a:gd name="T7" fmla="*/ 2147483646 h 777"/>
                <a:gd name="T8" fmla="*/ 2147483646 w 1462"/>
                <a:gd name="T9" fmla="*/ 2147483646 h 777"/>
                <a:gd name="T10" fmla="*/ 2147483646 w 1462"/>
                <a:gd name="T11" fmla="*/ 2147483646 h 777"/>
                <a:gd name="T12" fmla="*/ 2147483646 w 1462"/>
                <a:gd name="T13" fmla="*/ 2147483646 h 777"/>
                <a:gd name="T14" fmla="*/ 2147483646 w 1462"/>
                <a:gd name="T15" fmla="*/ 2147483646 h 777"/>
                <a:gd name="T16" fmla="*/ 2147483646 w 1462"/>
                <a:gd name="T17" fmla="*/ 2147483646 h 777"/>
                <a:gd name="T18" fmla="*/ 2147483646 w 1462"/>
                <a:gd name="T19" fmla="*/ 2147483646 h 777"/>
                <a:gd name="T20" fmla="*/ 2147483646 w 1462"/>
                <a:gd name="T21" fmla="*/ 2147483646 h 777"/>
                <a:gd name="T22" fmla="*/ 2147483646 w 1462"/>
                <a:gd name="T23" fmla="*/ 2147483646 h 777"/>
                <a:gd name="T24" fmla="*/ 2147483646 w 1462"/>
                <a:gd name="T25" fmla="*/ 2147483646 h 777"/>
                <a:gd name="T26" fmla="*/ 2147483646 w 1462"/>
                <a:gd name="T27" fmla="*/ 2147483646 h 777"/>
                <a:gd name="T28" fmla="*/ 2147483646 w 1462"/>
                <a:gd name="T29" fmla="*/ 2147483646 h 777"/>
                <a:gd name="T30" fmla="*/ 2147483646 w 1462"/>
                <a:gd name="T31" fmla="*/ 2147483646 h 777"/>
                <a:gd name="T32" fmla="*/ 2147483646 w 1462"/>
                <a:gd name="T33" fmla="*/ 2147483646 h 777"/>
                <a:gd name="T34" fmla="*/ 2147483646 w 1462"/>
                <a:gd name="T35" fmla="*/ 2147483646 h 777"/>
                <a:gd name="T36" fmla="*/ 2147483646 w 1462"/>
                <a:gd name="T37" fmla="*/ 2147483646 h 777"/>
                <a:gd name="T38" fmla="*/ 2147483646 w 1462"/>
                <a:gd name="T39" fmla="*/ 2147483646 h 777"/>
                <a:gd name="T40" fmla="*/ 2147483646 w 1462"/>
                <a:gd name="T41" fmla="*/ 2147483646 h 777"/>
                <a:gd name="T42" fmla="*/ 2147483646 w 1462"/>
                <a:gd name="T43" fmla="*/ 2147483646 h 777"/>
                <a:gd name="T44" fmla="*/ 2147483646 w 1462"/>
                <a:gd name="T45" fmla="*/ 2147483646 h 777"/>
                <a:gd name="T46" fmla="*/ 2147483646 w 1462"/>
                <a:gd name="T47" fmla="*/ 2147483646 h 777"/>
                <a:gd name="T48" fmla="*/ 2147483646 w 1462"/>
                <a:gd name="T49" fmla="*/ 2147483646 h 777"/>
                <a:gd name="T50" fmla="*/ 2147483646 w 1462"/>
                <a:gd name="T51" fmla="*/ 2147483646 h 777"/>
                <a:gd name="T52" fmla="*/ 2147483646 w 1462"/>
                <a:gd name="T53" fmla="*/ 2147483646 h 777"/>
                <a:gd name="T54" fmla="*/ 2147483646 w 1462"/>
                <a:gd name="T55" fmla="*/ 2147483646 h 777"/>
                <a:gd name="T56" fmla="*/ 2147483646 w 1462"/>
                <a:gd name="T57" fmla="*/ 2147483646 h 777"/>
                <a:gd name="T58" fmla="*/ 2147483646 w 1462"/>
                <a:gd name="T59" fmla="*/ 2147483646 h 777"/>
                <a:gd name="T60" fmla="*/ 2147483646 w 1462"/>
                <a:gd name="T61" fmla="*/ 2147483646 h 777"/>
                <a:gd name="T62" fmla="*/ 2147483646 w 1462"/>
                <a:gd name="T63" fmla="*/ 2147483646 h 777"/>
                <a:gd name="T64" fmla="*/ 2147483646 w 1462"/>
                <a:gd name="T65" fmla="*/ 2147483646 h 777"/>
                <a:gd name="T66" fmla="*/ 2147483646 w 1462"/>
                <a:gd name="T67" fmla="*/ 2147483646 h 777"/>
                <a:gd name="T68" fmla="*/ 2147483646 w 1462"/>
                <a:gd name="T69" fmla="*/ 2147483646 h 777"/>
                <a:gd name="T70" fmla="*/ 2147483646 w 1462"/>
                <a:gd name="T71" fmla="*/ 2147483646 h 777"/>
                <a:gd name="T72" fmla="*/ 2147483646 w 1462"/>
                <a:gd name="T73" fmla="*/ 2147483646 h 777"/>
                <a:gd name="T74" fmla="*/ 2147483646 w 1462"/>
                <a:gd name="T75" fmla="*/ 2147483646 h 777"/>
                <a:gd name="T76" fmla="*/ 2147483646 w 1462"/>
                <a:gd name="T77" fmla="*/ 2147483646 h 777"/>
                <a:gd name="T78" fmla="*/ 2147483646 w 1462"/>
                <a:gd name="T79" fmla="*/ 2147483646 h 7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62"/>
                <a:gd name="T121" fmla="*/ 0 h 777"/>
                <a:gd name="T122" fmla="*/ 1462 w 1462"/>
                <a:gd name="T123" fmla="*/ 777 h 77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62" h="777">
                  <a:moveTo>
                    <a:pt x="0" y="758"/>
                  </a:moveTo>
                  <a:cubicBezTo>
                    <a:pt x="0" y="472"/>
                    <a:pt x="0" y="472"/>
                    <a:pt x="0" y="472"/>
                  </a:cubicBezTo>
                  <a:cubicBezTo>
                    <a:pt x="10" y="462"/>
                    <a:pt x="10" y="462"/>
                    <a:pt x="10" y="462"/>
                  </a:cubicBezTo>
                  <a:cubicBezTo>
                    <a:pt x="18" y="462"/>
                    <a:pt x="18" y="462"/>
                    <a:pt x="18" y="462"/>
                  </a:cubicBezTo>
                  <a:cubicBezTo>
                    <a:pt x="18" y="299"/>
                    <a:pt x="18" y="299"/>
                    <a:pt x="18" y="299"/>
                  </a:cubicBezTo>
                  <a:cubicBezTo>
                    <a:pt x="18" y="299"/>
                    <a:pt x="60" y="280"/>
                    <a:pt x="89" y="306"/>
                  </a:cubicBezTo>
                  <a:cubicBezTo>
                    <a:pt x="89" y="315"/>
                    <a:pt x="89" y="315"/>
                    <a:pt x="89" y="315"/>
                  </a:cubicBezTo>
                  <a:cubicBezTo>
                    <a:pt x="120" y="320"/>
                    <a:pt x="120" y="320"/>
                    <a:pt x="120" y="320"/>
                  </a:cubicBezTo>
                  <a:cubicBezTo>
                    <a:pt x="120" y="419"/>
                    <a:pt x="120" y="419"/>
                    <a:pt x="120" y="419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386"/>
                    <a:pt x="170" y="386"/>
                    <a:pt x="170" y="386"/>
                  </a:cubicBezTo>
                  <a:cubicBezTo>
                    <a:pt x="170" y="386"/>
                    <a:pt x="179" y="376"/>
                    <a:pt x="200" y="380"/>
                  </a:cubicBezTo>
                  <a:cubicBezTo>
                    <a:pt x="254" y="389"/>
                    <a:pt x="254" y="389"/>
                    <a:pt x="254" y="389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69" y="196"/>
                    <a:pt x="269" y="196"/>
                    <a:pt x="269" y="196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94" y="176"/>
                    <a:pt x="294" y="176"/>
                    <a:pt x="294" y="176"/>
                  </a:cubicBezTo>
                  <a:cubicBezTo>
                    <a:pt x="294" y="162"/>
                    <a:pt x="294" y="162"/>
                    <a:pt x="294" y="162"/>
                  </a:cubicBezTo>
                  <a:cubicBezTo>
                    <a:pt x="349" y="161"/>
                    <a:pt x="349" y="161"/>
                    <a:pt x="349" y="161"/>
                  </a:cubicBezTo>
                  <a:cubicBezTo>
                    <a:pt x="349" y="161"/>
                    <a:pt x="371" y="190"/>
                    <a:pt x="393" y="189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22" y="160"/>
                    <a:pt x="422" y="160"/>
                    <a:pt x="422" y="160"/>
                  </a:cubicBezTo>
                  <a:cubicBezTo>
                    <a:pt x="422" y="79"/>
                    <a:pt x="422" y="79"/>
                    <a:pt x="422" y="79"/>
                  </a:cubicBezTo>
                  <a:cubicBezTo>
                    <a:pt x="554" y="60"/>
                    <a:pt x="554" y="60"/>
                    <a:pt x="554" y="60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668" y="28"/>
                    <a:pt x="668" y="28"/>
                    <a:pt x="668" y="28"/>
                  </a:cubicBezTo>
                  <a:cubicBezTo>
                    <a:pt x="668" y="454"/>
                    <a:pt x="668" y="454"/>
                    <a:pt x="668" y="454"/>
                  </a:cubicBezTo>
                  <a:cubicBezTo>
                    <a:pt x="682" y="463"/>
                    <a:pt x="682" y="463"/>
                    <a:pt x="682" y="463"/>
                  </a:cubicBezTo>
                  <a:cubicBezTo>
                    <a:pt x="682" y="426"/>
                    <a:pt x="682" y="426"/>
                    <a:pt x="682" y="426"/>
                  </a:cubicBezTo>
                  <a:cubicBezTo>
                    <a:pt x="685" y="418"/>
                    <a:pt x="685" y="418"/>
                    <a:pt x="685" y="418"/>
                  </a:cubicBezTo>
                  <a:cubicBezTo>
                    <a:pt x="685" y="352"/>
                    <a:pt x="685" y="352"/>
                    <a:pt x="685" y="352"/>
                  </a:cubicBezTo>
                  <a:cubicBezTo>
                    <a:pt x="702" y="346"/>
                    <a:pt x="702" y="346"/>
                    <a:pt x="702" y="346"/>
                  </a:cubicBezTo>
                  <a:cubicBezTo>
                    <a:pt x="702" y="301"/>
                    <a:pt x="702" y="301"/>
                    <a:pt x="702" y="301"/>
                  </a:cubicBezTo>
                  <a:cubicBezTo>
                    <a:pt x="769" y="301"/>
                    <a:pt x="769" y="301"/>
                    <a:pt x="769" y="301"/>
                  </a:cubicBezTo>
                  <a:cubicBezTo>
                    <a:pt x="769" y="342"/>
                    <a:pt x="769" y="342"/>
                    <a:pt x="769" y="342"/>
                  </a:cubicBezTo>
                  <a:cubicBezTo>
                    <a:pt x="787" y="349"/>
                    <a:pt x="787" y="349"/>
                    <a:pt x="787" y="349"/>
                  </a:cubicBezTo>
                  <a:cubicBezTo>
                    <a:pt x="787" y="424"/>
                    <a:pt x="787" y="424"/>
                    <a:pt x="787" y="424"/>
                  </a:cubicBezTo>
                  <a:cubicBezTo>
                    <a:pt x="793" y="431"/>
                    <a:pt x="793" y="431"/>
                    <a:pt x="793" y="431"/>
                  </a:cubicBezTo>
                  <a:cubicBezTo>
                    <a:pt x="793" y="599"/>
                    <a:pt x="793" y="599"/>
                    <a:pt x="793" y="599"/>
                  </a:cubicBezTo>
                  <a:cubicBezTo>
                    <a:pt x="808" y="595"/>
                    <a:pt x="808" y="595"/>
                    <a:pt x="808" y="595"/>
                  </a:cubicBezTo>
                  <a:cubicBezTo>
                    <a:pt x="875" y="595"/>
                    <a:pt x="875" y="595"/>
                    <a:pt x="875" y="595"/>
                  </a:cubicBezTo>
                  <a:cubicBezTo>
                    <a:pt x="875" y="607"/>
                    <a:pt x="875" y="607"/>
                    <a:pt x="875" y="607"/>
                  </a:cubicBezTo>
                  <a:cubicBezTo>
                    <a:pt x="886" y="612"/>
                    <a:pt x="886" y="612"/>
                    <a:pt x="886" y="612"/>
                  </a:cubicBezTo>
                  <a:cubicBezTo>
                    <a:pt x="886" y="224"/>
                    <a:pt x="886" y="224"/>
                    <a:pt x="886" y="224"/>
                  </a:cubicBezTo>
                  <a:cubicBezTo>
                    <a:pt x="899" y="218"/>
                    <a:pt x="899" y="218"/>
                    <a:pt x="899" y="218"/>
                  </a:cubicBezTo>
                  <a:cubicBezTo>
                    <a:pt x="900" y="102"/>
                    <a:pt x="900" y="102"/>
                    <a:pt x="900" y="102"/>
                  </a:cubicBezTo>
                  <a:cubicBezTo>
                    <a:pt x="919" y="82"/>
                    <a:pt x="919" y="82"/>
                    <a:pt x="919" y="82"/>
                  </a:cubicBezTo>
                  <a:cubicBezTo>
                    <a:pt x="919" y="42"/>
                    <a:pt x="919" y="42"/>
                    <a:pt x="919" y="42"/>
                  </a:cubicBezTo>
                  <a:cubicBezTo>
                    <a:pt x="921" y="32"/>
                    <a:pt x="921" y="32"/>
                    <a:pt x="921" y="32"/>
                  </a:cubicBezTo>
                  <a:cubicBezTo>
                    <a:pt x="1001" y="32"/>
                    <a:pt x="1001" y="32"/>
                    <a:pt x="1001" y="32"/>
                  </a:cubicBezTo>
                  <a:cubicBezTo>
                    <a:pt x="1001" y="83"/>
                    <a:pt x="1001" y="83"/>
                    <a:pt x="1001" y="83"/>
                  </a:cubicBezTo>
                  <a:cubicBezTo>
                    <a:pt x="1017" y="100"/>
                    <a:pt x="1017" y="100"/>
                    <a:pt x="1017" y="100"/>
                  </a:cubicBezTo>
                  <a:cubicBezTo>
                    <a:pt x="1017" y="214"/>
                    <a:pt x="1017" y="214"/>
                    <a:pt x="1017" y="214"/>
                  </a:cubicBezTo>
                  <a:cubicBezTo>
                    <a:pt x="1031" y="221"/>
                    <a:pt x="1031" y="221"/>
                    <a:pt x="1031" y="221"/>
                  </a:cubicBezTo>
                  <a:cubicBezTo>
                    <a:pt x="1031" y="317"/>
                    <a:pt x="1031" y="317"/>
                    <a:pt x="1031" y="317"/>
                  </a:cubicBezTo>
                  <a:cubicBezTo>
                    <a:pt x="1127" y="331"/>
                    <a:pt x="1127" y="331"/>
                    <a:pt x="1127" y="331"/>
                  </a:cubicBezTo>
                  <a:cubicBezTo>
                    <a:pt x="1127" y="717"/>
                    <a:pt x="1127" y="717"/>
                    <a:pt x="1127" y="717"/>
                  </a:cubicBezTo>
                  <a:cubicBezTo>
                    <a:pt x="1128" y="724"/>
                    <a:pt x="1128" y="724"/>
                    <a:pt x="1128" y="724"/>
                  </a:cubicBezTo>
                  <a:cubicBezTo>
                    <a:pt x="1145" y="724"/>
                    <a:pt x="1145" y="724"/>
                    <a:pt x="1145" y="724"/>
                  </a:cubicBezTo>
                  <a:cubicBezTo>
                    <a:pt x="1145" y="408"/>
                    <a:pt x="1145" y="408"/>
                    <a:pt x="1145" y="408"/>
                  </a:cubicBezTo>
                  <a:cubicBezTo>
                    <a:pt x="1158" y="408"/>
                    <a:pt x="1158" y="408"/>
                    <a:pt x="1158" y="408"/>
                  </a:cubicBezTo>
                  <a:cubicBezTo>
                    <a:pt x="1158" y="398"/>
                    <a:pt x="1158" y="398"/>
                    <a:pt x="1158" y="398"/>
                  </a:cubicBezTo>
                  <a:cubicBezTo>
                    <a:pt x="1178" y="398"/>
                    <a:pt x="1178" y="398"/>
                    <a:pt x="1178" y="398"/>
                  </a:cubicBezTo>
                  <a:cubicBezTo>
                    <a:pt x="1178" y="407"/>
                    <a:pt x="1178" y="407"/>
                    <a:pt x="1178" y="407"/>
                  </a:cubicBezTo>
                  <a:cubicBezTo>
                    <a:pt x="1228" y="409"/>
                    <a:pt x="1228" y="409"/>
                    <a:pt x="1228" y="409"/>
                  </a:cubicBezTo>
                  <a:cubicBezTo>
                    <a:pt x="1228" y="399"/>
                    <a:pt x="1228" y="399"/>
                    <a:pt x="1228" y="399"/>
                  </a:cubicBezTo>
                  <a:cubicBezTo>
                    <a:pt x="1240" y="399"/>
                    <a:pt x="1240" y="399"/>
                    <a:pt x="1240" y="399"/>
                  </a:cubicBezTo>
                  <a:cubicBezTo>
                    <a:pt x="1240" y="721"/>
                    <a:pt x="1240" y="721"/>
                    <a:pt x="1240" y="721"/>
                  </a:cubicBezTo>
                  <a:cubicBezTo>
                    <a:pt x="1289" y="724"/>
                    <a:pt x="1289" y="724"/>
                    <a:pt x="1289" y="724"/>
                  </a:cubicBezTo>
                  <a:cubicBezTo>
                    <a:pt x="1289" y="500"/>
                    <a:pt x="1289" y="500"/>
                    <a:pt x="1289" y="500"/>
                  </a:cubicBezTo>
                  <a:cubicBezTo>
                    <a:pt x="1378" y="472"/>
                    <a:pt x="1378" y="472"/>
                    <a:pt x="1378" y="472"/>
                  </a:cubicBezTo>
                  <a:cubicBezTo>
                    <a:pt x="1439" y="475"/>
                    <a:pt x="1439" y="475"/>
                    <a:pt x="1439" y="475"/>
                  </a:cubicBezTo>
                  <a:cubicBezTo>
                    <a:pt x="1439" y="550"/>
                    <a:pt x="1439" y="550"/>
                    <a:pt x="1439" y="550"/>
                  </a:cubicBezTo>
                  <a:cubicBezTo>
                    <a:pt x="1462" y="550"/>
                    <a:pt x="1462" y="550"/>
                    <a:pt x="1462" y="550"/>
                  </a:cubicBezTo>
                  <a:cubicBezTo>
                    <a:pt x="1462" y="717"/>
                    <a:pt x="1462" y="717"/>
                    <a:pt x="1462" y="717"/>
                  </a:cubicBezTo>
                  <a:cubicBezTo>
                    <a:pt x="1460" y="740"/>
                    <a:pt x="1460" y="740"/>
                    <a:pt x="1460" y="740"/>
                  </a:cubicBezTo>
                  <a:cubicBezTo>
                    <a:pt x="1460" y="740"/>
                    <a:pt x="37" y="777"/>
                    <a:pt x="0" y="758"/>
                  </a:cubicBez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152"/>
            <p:cNvSpPr>
              <a:spLocks noChangeArrowheads="1"/>
            </p:cNvSpPr>
            <p:nvPr/>
          </p:nvSpPr>
          <p:spPr bwMode="auto">
            <a:xfrm>
              <a:off x="0" y="707231"/>
              <a:ext cx="1754188" cy="294085"/>
            </a:xfrm>
            <a:custGeom>
              <a:avLst/>
              <a:gdLst>
                <a:gd name="T0" fmla="*/ 0 w 1517"/>
                <a:gd name="T1" fmla="*/ 0 h 340"/>
                <a:gd name="T2" fmla="*/ 0 w 1517"/>
                <a:gd name="T3" fmla="*/ 2147483646 h 340"/>
                <a:gd name="T4" fmla="*/ 2147483646 w 1517"/>
                <a:gd name="T5" fmla="*/ 2147483646 h 340"/>
                <a:gd name="T6" fmla="*/ 2147483646 w 1517"/>
                <a:gd name="T7" fmla="*/ 2147483646 h 340"/>
                <a:gd name="T8" fmla="*/ 2147483646 w 1517"/>
                <a:gd name="T9" fmla="*/ 2147483646 h 340"/>
                <a:gd name="T10" fmla="*/ 2147483646 w 1517"/>
                <a:gd name="T11" fmla="*/ 0 h 340"/>
                <a:gd name="T12" fmla="*/ 2147483646 w 1517"/>
                <a:gd name="T13" fmla="*/ 0 h 340"/>
                <a:gd name="T14" fmla="*/ 0 w 1517"/>
                <a:gd name="T15" fmla="*/ 0 h 3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17"/>
                <a:gd name="T25" fmla="*/ 0 h 340"/>
                <a:gd name="T26" fmla="*/ 1517 w 1517"/>
                <a:gd name="T27" fmla="*/ 340 h 3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17" h="340">
                  <a:moveTo>
                    <a:pt x="0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0" y="291"/>
                    <a:pt x="49" y="340"/>
                    <a:pt x="110" y="340"/>
                  </a:cubicBezTo>
                  <a:cubicBezTo>
                    <a:pt x="1407" y="340"/>
                    <a:pt x="1407" y="340"/>
                    <a:pt x="1407" y="340"/>
                  </a:cubicBezTo>
                  <a:cubicBezTo>
                    <a:pt x="1468" y="340"/>
                    <a:pt x="1517" y="291"/>
                    <a:pt x="1517" y="231"/>
                  </a:cubicBezTo>
                  <a:cubicBezTo>
                    <a:pt x="1517" y="0"/>
                    <a:pt x="1517" y="0"/>
                    <a:pt x="1517" y="0"/>
                  </a:cubicBezTo>
                  <a:cubicBezTo>
                    <a:pt x="792" y="0"/>
                    <a:pt x="792" y="0"/>
                    <a:pt x="7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153"/>
            <p:cNvSpPr>
              <a:spLocks noEditPoints="1" noChangeArrowheads="1"/>
            </p:cNvSpPr>
            <p:nvPr/>
          </p:nvSpPr>
          <p:spPr bwMode="auto">
            <a:xfrm>
              <a:off x="22226" y="720328"/>
              <a:ext cx="1711325" cy="269081"/>
            </a:xfrm>
            <a:custGeom>
              <a:avLst/>
              <a:gdLst>
                <a:gd name="T0" fmla="*/ 2147483646 w 1480"/>
                <a:gd name="T1" fmla="*/ 0 h 311"/>
                <a:gd name="T2" fmla="*/ 0 w 1480"/>
                <a:gd name="T3" fmla="*/ 0 h 311"/>
                <a:gd name="T4" fmla="*/ 0 w 1480"/>
                <a:gd name="T5" fmla="*/ 2147483646 h 311"/>
                <a:gd name="T6" fmla="*/ 2147483646 w 1480"/>
                <a:gd name="T7" fmla="*/ 2147483646 h 311"/>
                <a:gd name="T8" fmla="*/ 2147483646 w 1480"/>
                <a:gd name="T9" fmla="*/ 2147483646 h 311"/>
                <a:gd name="T10" fmla="*/ 2147483646 w 1480"/>
                <a:gd name="T11" fmla="*/ 2147483646 h 311"/>
                <a:gd name="T12" fmla="*/ 2147483646 w 1480"/>
                <a:gd name="T13" fmla="*/ 0 h 311"/>
                <a:gd name="T14" fmla="*/ 2147483646 w 1480"/>
                <a:gd name="T15" fmla="*/ 0 h 311"/>
                <a:gd name="T16" fmla="*/ 2147483646 w 1480"/>
                <a:gd name="T17" fmla="*/ 2147483646 h 311"/>
                <a:gd name="T18" fmla="*/ 2147483646 w 1480"/>
                <a:gd name="T19" fmla="*/ 2147483646 h 311"/>
                <a:gd name="T20" fmla="*/ 2147483646 w 1480"/>
                <a:gd name="T21" fmla="*/ 2147483646 h 311"/>
                <a:gd name="T22" fmla="*/ 2147483646 w 1480"/>
                <a:gd name="T23" fmla="*/ 2147483646 h 311"/>
                <a:gd name="T24" fmla="*/ 2147483646 w 1480"/>
                <a:gd name="T25" fmla="*/ 2147483646 h 311"/>
                <a:gd name="T26" fmla="*/ 2147483646 w 1480"/>
                <a:gd name="T27" fmla="*/ 2147483646 h 311"/>
                <a:gd name="T28" fmla="*/ 2147483646 w 1480"/>
                <a:gd name="T29" fmla="*/ 2147483646 h 311"/>
                <a:gd name="T30" fmla="*/ 2147483646 w 1480"/>
                <a:gd name="T31" fmla="*/ 2147483646 h 31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80"/>
                <a:gd name="T49" fmla="*/ 0 h 311"/>
                <a:gd name="T50" fmla="*/ 1480 w 1480"/>
                <a:gd name="T51" fmla="*/ 311 h 31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80" h="311">
                  <a:moveTo>
                    <a:pt x="7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66"/>
                    <a:pt x="48" y="311"/>
                    <a:pt x="107" y="311"/>
                  </a:cubicBezTo>
                  <a:cubicBezTo>
                    <a:pt x="1372" y="311"/>
                    <a:pt x="1372" y="311"/>
                    <a:pt x="1372" y="311"/>
                  </a:cubicBezTo>
                  <a:cubicBezTo>
                    <a:pt x="1432" y="311"/>
                    <a:pt x="1480" y="266"/>
                    <a:pt x="1480" y="211"/>
                  </a:cubicBezTo>
                  <a:cubicBezTo>
                    <a:pt x="1480" y="0"/>
                    <a:pt x="1480" y="0"/>
                    <a:pt x="1480" y="0"/>
                  </a:cubicBezTo>
                  <a:lnTo>
                    <a:pt x="772" y="0"/>
                  </a:lnTo>
                  <a:close/>
                  <a:moveTo>
                    <a:pt x="1462" y="206"/>
                  </a:moveTo>
                  <a:cubicBezTo>
                    <a:pt x="1462" y="256"/>
                    <a:pt x="1415" y="297"/>
                    <a:pt x="1358" y="297"/>
                  </a:cubicBezTo>
                  <a:cubicBezTo>
                    <a:pt x="122" y="297"/>
                    <a:pt x="122" y="297"/>
                    <a:pt x="122" y="297"/>
                  </a:cubicBezTo>
                  <a:cubicBezTo>
                    <a:pt x="64" y="297"/>
                    <a:pt x="17" y="256"/>
                    <a:pt x="17" y="20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1462" y="14"/>
                    <a:pt x="1462" y="14"/>
                    <a:pt x="1462" y="14"/>
                  </a:cubicBezTo>
                  <a:lnTo>
                    <a:pt x="146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Freeform 154"/>
            <p:cNvSpPr>
              <a:spLocks noChangeArrowheads="1"/>
            </p:cNvSpPr>
            <p:nvPr/>
          </p:nvSpPr>
          <p:spPr bwMode="auto">
            <a:xfrm>
              <a:off x="276226" y="796527"/>
              <a:ext cx="106363" cy="120254"/>
            </a:xfrm>
            <a:custGeom>
              <a:avLst/>
              <a:gdLst>
                <a:gd name="T0" fmla="*/ 2147483646 w 92"/>
                <a:gd name="T1" fmla="*/ 2147483646 h 139"/>
                <a:gd name="T2" fmla="*/ 2147483646 w 92"/>
                <a:gd name="T3" fmla="*/ 2147483646 h 139"/>
                <a:gd name="T4" fmla="*/ 2147483646 w 92"/>
                <a:gd name="T5" fmla="*/ 2147483646 h 139"/>
                <a:gd name="T6" fmla="*/ 2147483646 w 92"/>
                <a:gd name="T7" fmla="*/ 2147483646 h 139"/>
                <a:gd name="T8" fmla="*/ 1545123740 w 92"/>
                <a:gd name="T9" fmla="*/ 2147483646 h 139"/>
                <a:gd name="T10" fmla="*/ 2147483646 w 92"/>
                <a:gd name="T11" fmla="*/ 0 h 139"/>
                <a:gd name="T12" fmla="*/ 2147483646 w 92"/>
                <a:gd name="T13" fmla="*/ 2147483646 h 139"/>
                <a:gd name="T14" fmla="*/ 2147483646 w 92"/>
                <a:gd name="T15" fmla="*/ 2147483646 h 139"/>
                <a:gd name="T16" fmla="*/ 2147483646 w 92"/>
                <a:gd name="T17" fmla="*/ 2147483646 h 139"/>
                <a:gd name="T18" fmla="*/ 2147483646 w 92"/>
                <a:gd name="T19" fmla="*/ 2147483646 h 139"/>
                <a:gd name="T20" fmla="*/ 2147483646 w 92"/>
                <a:gd name="T21" fmla="*/ 2147483646 h 139"/>
                <a:gd name="T22" fmla="*/ 2147483646 w 92"/>
                <a:gd name="T23" fmla="*/ 2147483646 h 139"/>
                <a:gd name="T24" fmla="*/ 2147483646 w 92"/>
                <a:gd name="T25" fmla="*/ 2147483646 h 139"/>
                <a:gd name="T26" fmla="*/ 0 w 92"/>
                <a:gd name="T27" fmla="*/ 2147483646 h 139"/>
                <a:gd name="T28" fmla="*/ 2147483646 w 92"/>
                <a:gd name="T29" fmla="*/ 2147483646 h 13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2"/>
                <a:gd name="T46" fmla="*/ 0 h 139"/>
                <a:gd name="T47" fmla="*/ 92 w 92"/>
                <a:gd name="T48" fmla="*/ 139 h 13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2" h="139">
                  <a:moveTo>
                    <a:pt x="6" y="105"/>
                  </a:moveTo>
                  <a:cubicBezTo>
                    <a:pt x="14" y="110"/>
                    <a:pt x="27" y="114"/>
                    <a:pt x="40" y="114"/>
                  </a:cubicBezTo>
                  <a:cubicBezTo>
                    <a:pt x="54" y="114"/>
                    <a:pt x="61" y="108"/>
                    <a:pt x="61" y="99"/>
                  </a:cubicBezTo>
                  <a:cubicBezTo>
                    <a:pt x="61" y="91"/>
                    <a:pt x="55" y="86"/>
                    <a:pt x="38" y="80"/>
                  </a:cubicBezTo>
                  <a:cubicBezTo>
                    <a:pt x="16" y="72"/>
                    <a:pt x="1" y="60"/>
                    <a:pt x="1" y="40"/>
                  </a:cubicBezTo>
                  <a:cubicBezTo>
                    <a:pt x="1" y="17"/>
                    <a:pt x="21" y="0"/>
                    <a:pt x="52" y="0"/>
                  </a:cubicBezTo>
                  <a:cubicBezTo>
                    <a:pt x="68" y="0"/>
                    <a:pt x="79" y="3"/>
                    <a:pt x="87" y="7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5" y="29"/>
                    <a:pt x="65" y="25"/>
                    <a:pt x="52" y="25"/>
                  </a:cubicBezTo>
                  <a:cubicBezTo>
                    <a:pt x="39" y="25"/>
                    <a:pt x="32" y="31"/>
                    <a:pt x="32" y="38"/>
                  </a:cubicBezTo>
                  <a:cubicBezTo>
                    <a:pt x="32" y="46"/>
                    <a:pt x="40" y="50"/>
                    <a:pt x="57" y="57"/>
                  </a:cubicBezTo>
                  <a:cubicBezTo>
                    <a:pt x="81" y="66"/>
                    <a:pt x="92" y="78"/>
                    <a:pt x="92" y="97"/>
                  </a:cubicBezTo>
                  <a:cubicBezTo>
                    <a:pt x="92" y="120"/>
                    <a:pt x="75" y="139"/>
                    <a:pt x="38" y="139"/>
                  </a:cubicBezTo>
                  <a:cubicBezTo>
                    <a:pt x="22" y="139"/>
                    <a:pt x="7" y="135"/>
                    <a:pt x="0" y="131"/>
                  </a:cubicBezTo>
                  <a:lnTo>
                    <a:pt x="6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Rectangle 155"/>
            <p:cNvSpPr>
              <a:spLocks noChangeArrowheads="1"/>
            </p:cNvSpPr>
            <p:nvPr/>
          </p:nvSpPr>
          <p:spPr bwMode="auto">
            <a:xfrm>
              <a:off x="406401" y="797719"/>
              <a:ext cx="34925" cy="1166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186" name="Freeform 156"/>
            <p:cNvSpPr>
              <a:spLocks noChangeArrowheads="1"/>
            </p:cNvSpPr>
            <p:nvPr/>
          </p:nvSpPr>
          <p:spPr bwMode="auto">
            <a:xfrm>
              <a:off x="473076" y="797719"/>
              <a:ext cx="130175" cy="116681"/>
            </a:xfrm>
            <a:custGeom>
              <a:avLst/>
              <a:gdLst>
                <a:gd name="T0" fmla="*/ 0 w 112"/>
                <a:gd name="T1" fmla="*/ 2147483646 h 135"/>
                <a:gd name="T2" fmla="*/ 0 w 112"/>
                <a:gd name="T3" fmla="*/ 0 h 135"/>
                <a:gd name="T4" fmla="*/ 2147483646 w 112"/>
                <a:gd name="T5" fmla="*/ 0 h 135"/>
                <a:gd name="T6" fmla="*/ 2147483646 w 112"/>
                <a:gd name="T7" fmla="*/ 2147483646 h 135"/>
                <a:gd name="T8" fmla="*/ 2147483646 w 112"/>
                <a:gd name="T9" fmla="*/ 2147483646 h 135"/>
                <a:gd name="T10" fmla="*/ 2147483646 w 112"/>
                <a:gd name="T11" fmla="*/ 2147483646 h 135"/>
                <a:gd name="T12" fmla="*/ 2147483646 w 112"/>
                <a:gd name="T13" fmla="*/ 2147483646 h 135"/>
                <a:gd name="T14" fmla="*/ 2147483646 w 112"/>
                <a:gd name="T15" fmla="*/ 0 h 135"/>
                <a:gd name="T16" fmla="*/ 2147483646 w 112"/>
                <a:gd name="T17" fmla="*/ 0 h 135"/>
                <a:gd name="T18" fmla="*/ 2147483646 w 112"/>
                <a:gd name="T19" fmla="*/ 2147483646 h 135"/>
                <a:gd name="T20" fmla="*/ 2147483646 w 112"/>
                <a:gd name="T21" fmla="*/ 2147483646 h 135"/>
                <a:gd name="T22" fmla="*/ 2147483646 w 112"/>
                <a:gd name="T23" fmla="*/ 2147483646 h 135"/>
                <a:gd name="T24" fmla="*/ 2147483646 w 112"/>
                <a:gd name="T25" fmla="*/ 2147483646 h 135"/>
                <a:gd name="T26" fmla="*/ 2147483646 w 112"/>
                <a:gd name="T27" fmla="*/ 2147483646 h 135"/>
                <a:gd name="T28" fmla="*/ 2147483646 w 112"/>
                <a:gd name="T29" fmla="*/ 2147483646 h 135"/>
                <a:gd name="T30" fmla="*/ 2147483646 w 112"/>
                <a:gd name="T31" fmla="*/ 2147483646 h 135"/>
                <a:gd name="T32" fmla="*/ 0 w 112"/>
                <a:gd name="T33" fmla="*/ 2147483646 h 1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2"/>
                <a:gd name="T52" fmla="*/ 0 h 135"/>
                <a:gd name="T53" fmla="*/ 112 w 112"/>
                <a:gd name="T54" fmla="*/ 135 h 1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2" h="135">
                  <a:moveTo>
                    <a:pt x="0" y="13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72" y="64"/>
                    <a:pt x="80" y="80"/>
                    <a:pt x="86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4" y="78"/>
                    <a:pt x="84" y="60"/>
                    <a:pt x="84" y="3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35"/>
                    <a:pt x="112" y="135"/>
                    <a:pt x="112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68"/>
                    <a:pt x="34" y="51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53"/>
                    <a:pt x="28" y="72"/>
                    <a:pt x="28" y="94"/>
                  </a:cubicBezTo>
                  <a:cubicBezTo>
                    <a:pt x="28" y="135"/>
                    <a:pt x="28" y="135"/>
                    <a:pt x="28" y="135"/>
                  </a:cubicBezTo>
                  <a:lnTo>
                    <a:pt x="0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Freeform 157"/>
            <p:cNvSpPr>
              <a:spLocks noChangeArrowheads="1"/>
            </p:cNvSpPr>
            <p:nvPr/>
          </p:nvSpPr>
          <p:spPr bwMode="auto">
            <a:xfrm>
              <a:off x="625476" y="796527"/>
              <a:ext cx="138113" cy="119063"/>
            </a:xfrm>
            <a:custGeom>
              <a:avLst/>
              <a:gdLst>
                <a:gd name="T0" fmla="*/ 2147483646 w 119"/>
                <a:gd name="T1" fmla="*/ 2147483646 h 137"/>
                <a:gd name="T2" fmla="*/ 2147483646 w 119"/>
                <a:gd name="T3" fmla="*/ 2147483646 h 137"/>
                <a:gd name="T4" fmla="*/ 2147483646 w 119"/>
                <a:gd name="T5" fmla="*/ 2147483646 h 137"/>
                <a:gd name="T6" fmla="*/ 0 w 119"/>
                <a:gd name="T7" fmla="*/ 2147483646 h 137"/>
                <a:gd name="T8" fmla="*/ 2147483646 w 119"/>
                <a:gd name="T9" fmla="*/ 0 h 137"/>
                <a:gd name="T10" fmla="*/ 2147483646 w 119"/>
                <a:gd name="T11" fmla="*/ 2147483646 h 137"/>
                <a:gd name="T12" fmla="*/ 2147483646 w 119"/>
                <a:gd name="T13" fmla="*/ 2147483646 h 137"/>
                <a:gd name="T14" fmla="*/ 2147483646 w 119"/>
                <a:gd name="T15" fmla="*/ 2147483646 h 137"/>
                <a:gd name="T16" fmla="*/ 2147483646 w 119"/>
                <a:gd name="T17" fmla="*/ 2147483646 h 137"/>
                <a:gd name="T18" fmla="*/ 2147483646 w 119"/>
                <a:gd name="T19" fmla="*/ 2147483646 h 137"/>
                <a:gd name="T20" fmla="*/ 2147483646 w 119"/>
                <a:gd name="T21" fmla="*/ 2147483646 h 137"/>
                <a:gd name="T22" fmla="*/ 2147483646 w 119"/>
                <a:gd name="T23" fmla="*/ 2147483646 h 137"/>
                <a:gd name="T24" fmla="*/ 2147483646 w 119"/>
                <a:gd name="T25" fmla="*/ 2147483646 h 137"/>
                <a:gd name="T26" fmla="*/ 2147483646 w 119"/>
                <a:gd name="T27" fmla="*/ 2147483646 h 137"/>
                <a:gd name="T28" fmla="*/ 2147483646 w 119"/>
                <a:gd name="T29" fmla="*/ 2147483646 h 137"/>
                <a:gd name="T30" fmla="*/ 2147483646 w 119"/>
                <a:gd name="T31" fmla="*/ 2147483646 h 1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9"/>
                <a:gd name="T49" fmla="*/ 0 h 137"/>
                <a:gd name="T50" fmla="*/ 119 w 119"/>
                <a:gd name="T51" fmla="*/ 137 h 13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9" h="137">
                  <a:moveTo>
                    <a:pt x="119" y="130"/>
                  </a:moveTo>
                  <a:cubicBezTo>
                    <a:pt x="109" y="133"/>
                    <a:pt x="91" y="137"/>
                    <a:pt x="74" y="137"/>
                  </a:cubicBezTo>
                  <a:cubicBezTo>
                    <a:pt x="49" y="137"/>
                    <a:pt x="31" y="131"/>
                    <a:pt x="19" y="119"/>
                  </a:cubicBezTo>
                  <a:cubicBezTo>
                    <a:pt x="6" y="107"/>
                    <a:pt x="0" y="90"/>
                    <a:pt x="0" y="70"/>
                  </a:cubicBezTo>
                  <a:cubicBezTo>
                    <a:pt x="0" y="25"/>
                    <a:pt x="33" y="0"/>
                    <a:pt x="77" y="0"/>
                  </a:cubicBezTo>
                  <a:cubicBezTo>
                    <a:pt x="94" y="0"/>
                    <a:pt x="108" y="3"/>
                    <a:pt x="114" y="6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0" y="27"/>
                    <a:pt x="91" y="25"/>
                    <a:pt x="76" y="25"/>
                  </a:cubicBezTo>
                  <a:cubicBezTo>
                    <a:pt x="51" y="25"/>
                    <a:pt x="32" y="39"/>
                    <a:pt x="32" y="68"/>
                  </a:cubicBezTo>
                  <a:cubicBezTo>
                    <a:pt x="32" y="96"/>
                    <a:pt x="49" y="113"/>
                    <a:pt x="74" y="113"/>
                  </a:cubicBezTo>
                  <a:cubicBezTo>
                    <a:pt x="81" y="113"/>
                    <a:pt x="87" y="112"/>
                    <a:pt x="89" y="11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119" y="59"/>
                    <a:pt x="119" y="59"/>
                    <a:pt x="119" y="59"/>
                  </a:cubicBezTo>
                  <a:lnTo>
                    <a:pt x="119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Freeform 158"/>
            <p:cNvSpPr>
              <a:spLocks noEditPoints="1" noChangeArrowheads="1"/>
            </p:cNvSpPr>
            <p:nvPr/>
          </p:nvSpPr>
          <p:spPr bwMode="auto">
            <a:xfrm>
              <a:off x="779464" y="797719"/>
              <a:ext cx="142875" cy="116681"/>
            </a:xfrm>
            <a:custGeom>
              <a:avLst/>
              <a:gdLst>
                <a:gd name="T0" fmla="*/ 2147483646 w 123"/>
                <a:gd name="T1" fmla="*/ 2147483646 h 135"/>
                <a:gd name="T2" fmla="*/ 2147483646 w 123"/>
                <a:gd name="T3" fmla="*/ 2147483646 h 135"/>
                <a:gd name="T4" fmla="*/ 0 w 123"/>
                <a:gd name="T5" fmla="*/ 2147483646 h 135"/>
                <a:gd name="T6" fmla="*/ 2147483646 w 123"/>
                <a:gd name="T7" fmla="*/ 0 h 135"/>
                <a:gd name="T8" fmla="*/ 2147483646 w 123"/>
                <a:gd name="T9" fmla="*/ 0 h 135"/>
                <a:gd name="T10" fmla="*/ 2147483646 w 123"/>
                <a:gd name="T11" fmla="*/ 2147483646 h 135"/>
                <a:gd name="T12" fmla="*/ 2147483646 w 123"/>
                <a:gd name="T13" fmla="*/ 2147483646 h 135"/>
                <a:gd name="T14" fmla="*/ 2147483646 w 123"/>
                <a:gd name="T15" fmla="*/ 2147483646 h 135"/>
                <a:gd name="T16" fmla="*/ 2147483646 w 123"/>
                <a:gd name="T17" fmla="*/ 2147483646 h 135"/>
                <a:gd name="T18" fmla="*/ 2147483646 w 123"/>
                <a:gd name="T19" fmla="*/ 2147483646 h 135"/>
                <a:gd name="T20" fmla="*/ 2147483646 w 123"/>
                <a:gd name="T21" fmla="*/ 2147483646 h 135"/>
                <a:gd name="T22" fmla="*/ 2147483646 w 123"/>
                <a:gd name="T23" fmla="*/ 2147483646 h 135"/>
                <a:gd name="T24" fmla="*/ 2147483646 w 123"/>
                <a:gd name="T25" fmla="*/ 2147483646 h 135"/>
                <a:gd name="T26" fmla="*/ 2147483646 w 123"/>
                <a:gd name="T27" fmla="*/ 2147483646 h 135"/>
                <a:gd name="T28" fmla="*/ 2147483646 w 123"/>
                <a:gd name="T29" fmla="*/ 2147483646 h 135"/>
                <a:gd name="T30" fmla="*/ 2147483646 w 123"/>
                <a:gd name="T31" fmla="*/ 2147483646 h 13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3"/>
                <a:gd name="T49" fmla="*/ 0 h 135"/>
                <a:gd name="T50" fmla="*/ 123 w 123"/>
                <a:gd name="T51" fmla="*/ 135 h 13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3" h="135">
                  <a:moveTo>
                    <a:pt x="41" y="100"/>
                  </a:moveTo>
                  <a:cubicBezTo>
                    <a:pt x="31" y="135"/>
                    <a:pt x="31" y="135"/>
                    <a:pt x="31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79" y="100"/>
                    <a:pt x="79" y="100"/>
                    <a:pt x="79" y="100"/>
                  </a:cubicBezTo>
                  <a:lnTo>
                    <a:pt x="41" y="100"/>
                  </a:lnTo>
                  <a:close/>
                  <a:moveTo>
                    <a:pt x="75" y="77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4" y="41"/>
                    <a:pt x="62" y="31"/>
                    <a:pt x="6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7" y="31"/>
                    <a:pt x="55" y="41"/>
                    <a:pt x="53" y="49"/>
                  </a:cubicBezTo>
                  <a:cubicBezTo>
                    <a:pt x="45" y="77"/>
                    <a:pt x="45" y="77"/>
                    <a:pt x="45" y="77"/>
                  </a:cubicBezTo>
                  <a:lnTo>
                    <a:pt x="75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Freeform 159"/>
            <p:cNvSpPr>
              <a:spLocks noEditPoints="1" noChangeArrowheads="1"/>
            </p:cNvSpPr>
            <p:nvPr/>
          </p:nvSpPr>
          <p:spPr bwMode="auto">
            <a:xfrm>
              <a:off x="942976" y="796528"/>
              <a:ext cx="111125" cy="117872"/>
            </a:xfrm>
            <a:custGeom>
              <a:avLst/>
              <a:gdLst>
                <a:gd name="T0" fmla="*/ 0 w 96"/>
                <a:gd name="T1" fmla="*/ 1953065370 h 136"/>
                <a:gd name="T2" fmla="*/ 2147483646 w 96"/>
                <a:gd name="T3" fmla="*/ 0 h 136"/>
                <a:gd name="T4" fmla="*/ 2147483646 w 96"/>
                <a:gd name="T5" fmla="*/ 2147483646 h 136"/>
                <a:gd name="T6" fmla="*/ 2147483646 w 96"/>
                <a:gd name="T7" fmla="*/ 2147483646 h 136"/>
                <a:gd name="T8" fmla="*/ 2147483646 w 96"/>
                <a:gd name="T9" fmla="*/ 2147483646 h 136"/>
                <a:gd name="T10" fmla="*/ 2147483646 w 96"/>
                <a:gd name="T11" fmla="*/ 2147483646 h 136"/>
                <a:gd name="T12" fmla="*/ 2147483646 w 96"/>
                <a:gd name="T13" fmla="*/ 2147483646 h 136"/>
                <a:gd name="T14" fmla="*/ 2147483646 w 96"/>
                <a:gd name="T15" fmla="*/ 2147483646 h 136"/>
                <a:gd name="T16" fmla="*/ 0 w 96"/>
                <a:gd name="T17" fmla="*/ 2147483646 h 136"/>
                <a:gd name="T18" fmla="*/ 0 w 96"/>
                <a:gd name="T19" fmla="*/ 1953065370 h 136"/>
                <a:gd name="T20" fmla="*/ 2147483646 w 96"/>
                <a:gd name="T21" fmla="*/ 2147483646 h 136"/>
                <a:gd name="T22" fmla="*/ 2147483646 w 96"/>
                <a:gd name="T23" fmla="*/ 2147483646 h 136"/>
                <a:gd name="T24" fmla="*/ 2147483646 w 96"/>
                <a:gd name="T25" fmla="*/ 2147483646 h 136"/>
                <a:gd name="T26" fmla="*/ 2147483646 w 96"/>
                <a:gd name="T27" fmla="*/ 2147483646 h 136"/>
                <a:gd name="T28" fmla="*/ 2147483646 w 96"/>
                <a:gd name="T29" fmla="*/ 2147483646 h 136"/>
                <a:gd name="T30" fmla="*/ 2147483646 w 96"/>
                <a:gd name="T31" fmla="*/ 2147483646 h 1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6"/>
                <a:gd name="T49" fmla="*/ 0 h 136"/>
                <a:gd name="T50" fmla="*/ 96 w 96"/>
                <a:gd name="T51" fmla="*/ 136 h 1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6" h="136">
                  <a:moveTo>
                    <a:pt x="0" y="3"/>
                  </a:moveTo>
                  <a:cubicBezTo>
                    <a:pt x="9" y="1"/>
                    <a:pt x="22" y="0"/>
                    <a:pt x="41" y="0"/>
                  </a:cubicBezTo>
                  <a:cubicBezTo>
                    <a:pt x="60" y="0"/>
                    <a:pt x="73" y="4"/>
                    <a:pt x="82" y="11"/>
                  </a:cubicBezTo>
                  <a:cubicBezTo>
                    <a:pt x="91" y="18"/>
                    <a:pt x="96" y="29"/>
                    <a:pt x="96" y="42"/>
                  </a:cubicBezTo>
                  <a:cubicBezTo>
                    <a:pt x="96" y="55"/>
                    <a:pt x="92" y="66"/>
                    <a:pt x="84" y="74"/>
                  </a:cubicBezTo>
                  <a:cubicBezTo>
                    <a:pt x="74" y="84"/>
                    <a:pt x="58" y="88"/>
                    <a:pt x="40" y="88"/>
                  </a:cubicBezTo>
                  <a:cubicBezTo>
                    <a:pt x="36" y="88"/>
                    <a:pt x="33" y="88"/>
                    <a:pt x="30" y="8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4"/>
                  </a:moveTo>
                  <a:cubicBezTo>
                    <a:pt x="32" y="65"/>
                    <a:pt x="36" y="65"/>
                    <a:pt x="40" y="65"/>
                  </a:cubicBezTo>
                  <a:cubicBezTo>
                    <a:pt x="56" y="65"/>
                    <a:pt x="66" y="57"/>
                    <a:pt x="66" y="43"/>
                  </a:cubicBezTo>
                  <a:cubicBezTo>
                    <a:pt x="66" y="30"/>
                    <a:pt x="58" y="23"/>
                    <a:pt x="42" y="23"/>
                  </a:cubicBezTo>
                  <a:cubicBezTo>
                    <a:pt x="36" y="23"/>
                    <a:pt x="32" y="24"/>
                    <a:pt x="30" y="24"/>
                  </a:cubicBezTo>
                  <a:lnTo>
                    <a:pt x="3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Freeform 160"/>
            <p:cNvSpPr>
              <a:spLocks noEditPoints="1" noChangeArrowheads="1"/>
            </p:cNvSpPr>
            <p:nvPr/>
          </p:nvSpPr>
          <p:spPr bwMode="auto">
            <a:xfrm>
              <a:off x="1069976" y="796527"/>
              <a:ext cx="149225" cy="120254"/>
            </a:xfrm>
            <a:custGeom>
              <a:avLst/>
              <a:gdLst>
                <a:gd name="T0" fmla="*/ 2147483646 w 129"/>
                <a:gd name="T1" fmla="*/ 2147483646 h 139"/>
                <a:gd name="T2" fmla="*/ 2147483646 w 129"/>
                <a:gd name="T3" fmla="*/ 2147483646 h 139"/>
                <a:gd name="T4" fmla="*/ 0 w 129"/>
                <a:gd name="T5" fmla="*/ 2147483646 h 139"/>
                <a:gd name="T6" fmla="*/ 2147483646 w 129"/>
                <a:gd name="T7" fmla="*/ 0 h 139"/>
                <a:gd name="T8" fmla="*/ 2147483646 w 129"/>
                <a:gd name="T9" fmla="*/ 2147483646 h 139"/>
                <a:gd name="T10" fmla="*/ 2147483646 w 129"/>
                <a:gd name="T11" fmla="*/ 2147483646 h 139"/>
                <a:gd name="T12" fmla="*/ 2147483646 w 129"/>
                <a:gd name="T13" fmla="*/ 2147483646 h 139"/>
                <a:gd name="T14" fmla="*/ 2147483646 w 129"/>
                <a:gd name="T15" fmla="*/ 2147483646 h 139"/>
                <a:gd name="T16" fmla="*/ 2147483646 w 129"/>
                <a:gd name="T17" fmla="*/ 2147483646 h 139"/>
                <a:gd name="T18" fmla="*/ 2147483646 w 129"/>
                <a:gd name="T19" fmla="*/ 2147483646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9"/>
                <a:gd name="T31" fmla="*/ 0 h 139"/>
                <a:gd name="T32" fmla="*/ 129 w 129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9" h="139">
                  <a:moveTo>
                    <a:pt x="129" y="68"/>
                  </a:moveTo>
                  <a:cubicBezTo>
                    <a:pt x="129" y="112"/>
                    <a:pt x="102" y="139"/>
                    <a:pt x="63" y="139"/>
                  </a:cubicBezTo>
                  <a:cubicBezTo>
                    <a:pt x="23" y="139"/>
                    <a:pt x="0" y="109"/>
                    <a:pt x="0" y="70"/>
                  </a:cubicBezTo>
                  <a:cubicBezTo>
                    <a:pt x="0" y="30"/>
                    <a:pt x="25" y="0"/>
                    <a:pt x="65" y="0"/>
                  </a:cubicBezTo>
                  <a:cubicBezTo>
                    <a:pt x="107" y="0"/>
                    <a:pt x="129" y="31"/>
                    <a:pt x="129" y="68"/>
                  </a:cubicBezTo>
                  <a:close/>
                  <a:moveTo>
                    <a:pt x="32" y="70"/>
                  </a:moveTo>
                  <a:cubicBezTo>
                    <a:pt x="32" y="96"/>
                    <a:pt x="44" y="115"/>
                    <a:pt x="65" y="115"/>
                  </a:cubicBezTo>
                  <a:cubicBezTo>
                    <a:pt x="85" y="115"/>
                    <a:pt x="97" y="95"/>
                    <a:pt x="97" y="69"/>
                  </a:cubicBezTo>
                  <a:cubicBezTo>
                    <a:pt x="97" y="45"/>
                    <a:pt x="85" y="24"/>
                    <a:pt x="64" y="24"/>
                  </a:cubicBezTo>
                  <a:cubicBezTo>
                    <a:pt x="44" y="24"/>
                    <a:pt x="32" y="44"/>
                    <a:pt x="3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Freeform 161"/>
            <p:cNvSpPr>
              <a:spLocks noEditPoints="1" noChangeArrowheads="1"/>
            </p:cNvSpPr>
            <p:nvPr/>
          </p:nvSpPr>
          <p:spPr bwMode="auto">
            <a:xfrm>
              <a:off x="1241426" y="796528"/>
              <a:ext cx="119063" cy="117872"/>
            </a:xfrm>
            <a:custGeom>
              <a:avLst/>
              <a:gdLst>
                <a:gd name="T0" fmla="*/ 0 w 102"/>
                <a:gd name="T1" fmla="*/ 1953065370 h 136"/>
                <a:gd name="T2" fmla="*/ 2147483646 w 102"/>
                <a:gd name="T3" fmla="*/ 0 h 136"/>
                <a:gd name="T4" fmla="*/ 2147483646 w 102"/>
                <a:gd name="T5" fmla="*/ 2147483646 h 136"/>
                <a:gd name="T6" fmla="*/ 2147483646 w 102"/>
                <a:gd name="T7" fmla="*/ 2147483646 h 136"/>
                <a:gd name="T8" fmla="*/ 2147483646 w 102"/>
                <a:gd name="T9" fmla="*/ 2147483646 h 136"/>
                <a:gd name="T10" fmla="*/ 2147483646 w 102"/>
                <a:gd name="T11" fmla="*/ 2147483646 h 136"/>
                <a:gd name="T12" fmla="*/ 2147483646 w 102"/>
                <a:gd name="T13" fmla="*/ 2147483646 h 136"/>
                <a:gd name="T14" fmla="*/ 2147483646 w 102"/>
                <a:gd name="T15" fmla="*/ 2147483646 h 136"/>
                <a:gd name="T16" fmla="*/ 2147483646 w 102"/>
                <a:gd name="T17" fmla="*/ 2147483646 h 136"/>
                <a:gd name="T18" fmla="*/ 2147483646 w 102"/>
                <a:gd name="T19" fmla="*/ 2147483646 h 136"/>
                <a:gd name="T20" fmla="*/ 2147483646 w 102"/>
                <a:gd name="T21" fmla="*/ 2147483646 h 136"/>
                <a:gd name="T22" fmla="*/ 2147483646 w 102"/>
                <a:gd name="T23" fmla="*/ 2147483646 h 136"/>
                <a:gd name="T24" fmla="*/ 2147483646 w 102"/>
                <a:gd name="T25" fmla="*/ 2147483646 h 136"/>
                <a:gd name="T26" fmla="*/ 0 w 102"/>
                <a:gd name="T27" fmla="*/ 2147483646 h 136"/>
                <a:gd name="T28" fmla="*/ 0 w 102"/>
                <a:gd name="T29" fmla="*/ 1953065370 h 136"/>
                <a:gd name="T30" fmla="*/ 2147483646 w 102"/>
                <a:gd name="T31" fmla="*/ 2147483646 h 136"/>
                <a:gd name="T32" fmla="*/ 2147483646 w 102"/>
                <a:gd name="T33" fmla="*/ 2147483646 h 136"/>
                <a:gd name="T34" fmla="*/ 2147483646 w 102"/>
                <a:gd name="T35" fmla="*/ 2147483646 h 136"/>
                <a:gd name="T36" fmla="*/ 2147483646 w 102"/>
                <a:gd name="T37" fmla="*/ 2147483646 h 136"/>
                <a:gd name="T38" fmla="*/ 2147483646 w 102"/>
                <a:gd name="T39" fmla="*/ 2147483646 h 136"/>
                <a:gd name="T40" fmla="*/ 2147483646 w 102"/>
                <a:gd name="T41" fmla="*/ 2147483646 h 1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36"/>
                <a:gd name="T65" fmla="*/ 102 w 102"/>
                <a:gd name="T66" fmla="*/ 136 h 1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36">
                  <a:moveTo>
                    <a:pt x="0" y="3"/>
                  </a:moveTo>
                  <a:cubicBezTo>
                    <a:pt x="10" y="1"/>
                    <a:pt x="25" y="0"/>
                    <a:pt x="41" y="0"/>
                  </a:cubicBezTo>
                  <a:cubicBezTo>
                    <a:pt x="61" y="0"/>
                    <a:pt x="75" y="3"/>
                    <a:pt x="84" y="11"/>
                  </a:cubicBezTo>
                  <a:cubicBezTo>
                    <a:pt x="92" y="17"/>
                    <a:pt x="97" y="26"/>
                    <a:pt x="97" y="39"/>
                  </a:cubicBezTo>
                  <a:cubicBezTo>
                    <a:pt x="97" y="56"/>
                    <a:pt x="85" y="68"/>
                    <a:pt x="73" y="72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2" y="76"/>
                    <a:pt x="88" y="85"/>
                    <a:pt x="91" y="98"/>
                  </a:cubicBezTo>
                  <a:cubicBezTo>
                    <a:pt x="95" y="113"/>
                    <a:pt x="99" y="131"/>
                    <a:pt x="102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69" y="132"/>
                    <a:pt x="65" y="121"/>
                    <a:pt x="61" y="104"/>
                  </a:cubicBezTo>
                  <a:cubicBezTo>
                    <a:pt x="58" y="88"/>
                    <a:pt x="52" y="83"/>
                    <a:pt x="4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58" y="61"/>
                    <a:pt x="67" y="53"/>
                    <a:pt x="67" y="41"/>
                  </a:cubicBezTo>
                  <a:cubicBezTo>
                    <a:pt x="67" y="29"/>
                    <a:pt x="58" y="23"/>
                    <a:pt x="44" y="23"/>
                  </a:cubicBezTo>
                  <a:cubicBezTo>
                    <a:pt x="37" y="23"/>
                    <a:pt x="33" y="23"/>
                    <a:pt x="30" y="24"/>
                  </a:cubicBezTo>
                  <a:lnTo>
                    <a:pt x="30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Freeform 162"/>
            <p:cNvSpPr>
              <a:spLocks noChangeArrowheads="1"/>
            </p:cNvSpPr>
            <p:nvPr/>
          </p:nvSpPr>
          <p:spPr bwMode="auto">
            <a:xfrm>
              <a:off x="1379539" y="797719"/>
              <a:ext cx="100013" cy="116681"/>
            </a:xfrm>
            <a:custGeom>
              <a:avLst/>
              <a:gdLst>
                <a:gd name="T0" fmla="*/ 2147483646 w 63"/>
                <a:gd name="T1" fmla="*/ 2147483646 h 98"/>
                <a:gd name="T2" fmla="*/ 2147483646 w 63"/>
                <a:gd name="T3" fmla="*/ 2147483646 h 98"/>
                <a:gd name="T4" fmla="*/ 2147483646 w 63"/>
                <a:gd name="T5" fmla="*/ 2147483646 h 98"/>
                <a:gd name="T6" fmla="*/ 2147483646 w 63"/>
                <a:gd name="T7" fmla="*/ 2147483646 h 98"/>
                <a:gd name="T8" fmla="*/ 2147483646 w 63"/>
                <a:gd name="T9" fmla="*/ 2147483646 h 98"/>
                <a:gd name="T10" fmla="*/ 0 w 63"/>
                <a:gd name="T11" fmla="*/ 2147483646 h 98"/>
                <a:gd name="T12" fmla="*/ 0 w 63"/>
                <a:gd name="T13" fmla="*/ 0 h 98"/>
                <a:gd name="T14" fmla="*/ 2147483646 w 63"/>
                <a:gd name="T15" fmla="*/ 0 h 98"/>
                <a:gd name="T16" fmla="*/ 2147483646 w 63"/>
                <a:gd name="T17" fmla="*/ 2147483646 h 98"/>
                <a:gd name="T18" fmla="*/ 2147483646 w 63"/>
                <a:gd name="T19" fmla="*/ 2147483646 h 98"/>
                <a:gd name="T20" fmla="*/ 2147483646 w 63"/>
                <a:gd name="T21" fmla="*/ 2147483646 h 98"/>
                <a:gd name="T22" fmla="*/ 2147483646 w 63"/>
                <a:gd name="T23" fmla="*/ 2147483646 h 98"/>
                <a:gd name="T24" fmla="*/ 2147483646 w 63"/>
                <a:gd name="T25" fmla="*/ 2147483646 h 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3"/>
                <a:gd name="T40" fmla="*/ 0 h 98"/>
                <a:gd name="T41" fmla="*/ 63 w 63"/>
                <a:gd name="T42" fmla="*/ 98 h 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3" h="98">
                  <a:moveTo>
                    <a:pt x="58" y="57"/>
                  </a:moveTo>
                  <a:lnTo>
                    <a:pt x="22" y="57"/>
                  </a:lnTo>
                  <a:lnTo>
                    <a:pt x="22" y="80"/>
                  </a:lnTo>
                  <a:lnTo>
                    <a:pt x="63" y="80"/>
                  </a:lnTo>
                  <a:lnTo>
                    <a:pt x="63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18"/>
                  </a:lnTo>
                  <a:lnTo>
                    <a:pt x="22" y="18"/>
                  </a:lnTo>
                  <a:lnTo>
                    <a:pt x="22" y="39"/>
                  </a:lnTo>
                  <a:lnTo>
                    <a:pt x="58" y="39"/>
                  </a:lnTo>
                  <a:lnTo>
                    <a:pt x="5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Freeform 163"/>
            <p:cNvSpPr>
              <a:spLocks noEditPoints="1" noChangeArrowheads="1"/>
            </p:cNvSpPr>
            <p:nvPr/>
          </p:nvSpPr>
          <p:spPr bwMode="auto">
            <a:xfrm>
              <a:off x="12701" y="603647"/>
              <a:ext cx="1736725" cy="154781"/>
            </a:xfrm>
            <a:custGeom>
              <a:avLst/>
              <a:gdLst>
                <a:gd name="T0" fmla="*/ 2147483646 w 1502"/>
                <a:gd name="T1" fmla="*/ 2147483646 h 178"/>
                <a:gd name="T2" fmla="*/ 2147483646 w 1502"/>
                <a:gd name="T3" fmla="*/ 2147483646 h 178"/>
                <a:gd name="T4" fmla="*/ 2147483646 w 1502"/>
                <a:gd name="T5" fmla="*/ 0 h 178"/>
                <a:gd name="T6" fmla="*/ 0 w 1502"/>
                <a:gd name="T7" fmla="*/ 2147483646 h 178"/>
                <a:gd name="T8" fmla="*/ 0 w 1502"/>
                <a:gd name="T9" fmla="*/ 2147483646 h 178"/>
                <a:gd name="T10" fmla="*/ 2147483646 w 1502"/>
                <a:gd name="T11" fmla="*/ 2147483646 h 178"/>
                <a:gd name="T12" fmla="*/ 2147483646 w 1502"/>
                <a:gd name="T13" fmla="*/ 2147483646 h 178"/>
                <a:gd name="T14" fmla="*/ 2147483646 w 1502"/>
                <a:gd name="T15" fmla="*/ 2147483646 h 178"/>
                <a:gd name="T16" fmla="*/ 2147483646 w 1502"/>
                <a:gd name="T17" fmla="*/ 2147483646 h 178"/>
                <a:gd name="T18" fmla="*/ 2147483646 w 1502"/>
                <a:gd name="T19" fmla="*/ 2147483646 h 178"/>
                <a:gd name="T20" fmla="*/ 2147483646 w 1502"/>
                <a:gd name="T21" fmla="*/ 2147483646 h 178"/>
                <a:gd name="T22" fmla="*/ 2147483646 w 1502"/>
                <a:gd name="T23" fmla="*/ 2147483646 h 178"/>
                <a:gd name="T24" fmla="*/ 2147483646 w 1502"/>
                <a:gd name="T25" fmla="*/ 2147483646 h 178"/>
                <a:gd name="T26" fmla="*/ 2147483646 w 1502"/>
                <a:gd name="T27" fmla="*/ 2147483646 h 178"/>
                <a:gd name="T28" fmla="*/ 2147483646 w 1502"/>
                <a:gd name="T29" fmla="*/ 2147483646 h 178"/>
                <a:gd name="T30" fmla="*/ 2147483646 w 1502"/>
                <a:gd name="T31" fmla="*/ 2147483646 h 178"/>
                <a:gd name="T32" fmla="*/ 2147483646 w 1502"/>
                <a:gd name="T33" fmla="*/ 2147483646 h 178"/>
                <a:gd name="T34" fmla="*/ 2147483646 w 1502"/>
                <a:gd name="T35" fmla="*/ 2147483646 h 178"/>
                <a:gd name="T36" fmla="*/ 2147483646 w 1502"/>
                <a:gd name="T37" fmla="*/ 2147483646 h 178"/>
                <a:gd name="T38" fmla="*/ 2147483646 w 1502"/>
                <a:gd name="T39" fmla="*/ 2147483646 h 178"/>
                <a:gd name="T40" fmla="*/ 2147483646 w 1502"/>
                <a:gd name="T41" fmla="*/ 2147483646 h 178"/>
                <a:gd name="T42" fmla="*/ 2147483646 w 1502"/>
                <a:gd name="T43" fmla="*/ 2147483646 h 178"/>
                <a:gd name="T44" fmla="*/ 2147483646 w 1502"/>
                <a:gd name="T45" fmla="*/ 2147483646 h 178"/>
                <a:gd name="T46" fmla="*/ 2147483646 w 1502"/>
                <a:gd name="T47" fmla="*/ 2147483646 h 178"/>
                <a:gd name="T48" fmla="*/ 2147483646 w 1502"/>
                <a:gd name="T49" fmla="*/ 2147483646 h 178"/>
                <a:gd name="T50" fmla="*/ 2147483646 w 1502"/>
                <a:gd name="T51" fmla="*/ 2147483646 h 178"/>
                <a:gd name="T52" fmla="*/ 2147483646 w 1502"/>
                <a:gd name="T53" fmla="*/ 2147483646 h 178"/>
                <a:gd name="T54" fmla="*/ 2147483646 w 1502"/>
                <a:gd name="T55" fmla="*/ 2147483646 h 178"/>
                <a:gd name="T56" fmla="*/ 2147483646 w 1502"/>
                <a:gd name="T57" fmla="*/ 2147483646 h 178"/>
                <a:gd name="T58" fmla="*/ 2147483646 w 1502"/>
                <a:gd name="T59" fmla="*/ 2147483646 h 178"/>
                <a:gd name="T60" fmla="*/ 2147483646 w 1502"/>
                <a:gd name="T61" fmla="*/ 2147483646 h 178"/>
                <a:gd name="T62" fmla="*/ 2147483646 w 1502"/>
                <a:gd name="T63" fmla="*/ 2147483646 h 178"/>
                <a:gd name="T64" fmla="*/ 2147483646 w 1502"/>
                <a:gd name="T65" fmla="*/ 2147483646 h 178"/>
                <a:gd name="T66" fmla="*/ 2147483646 w 1502"/>
                <a:gd name="T67" fmla="*/ 2147483646 h 178"/>
                <a:gd name="T68" fmla="*/ 2147483646 w 1502"/>
                <a:gd name="T69" fmla="*/ 2147483646 h 178"/>
                <a:gd name="T70" fmla="*/ 2147483646 w 1502"/>
                <a:gd name="T71" fmla="*/ 2147483646 h 178"/>
                <a:gd name="T72" fmla="*/ 2147483646 w 1502"/>
                <a:gd name="T73" fmla="*/ 2147483646 h 178"/>
                <a:gd name="T74" fmla="*/ 2147483646 w 1502"/>
                <a:gd name="T75" fmla="*/ 2147483646 h 178"/>
                <a:gd name="T76" fmla="*/ 2147483646 w 1502"/>
                <a:gd name="T77" fmla="*/ 2147483646 h 178"/>
                <a:gd name="T78" fmla="*/ 2147483646 w 1502"/>
                <a:gd name="T79" fmla="*/ 2147483646 h 178"/>
                <a:gd name="T80" fmla="*/ 2147483646 w 1502"/>
                <a:gd name="T81" fmla="*/ 2147483646 h 178"/>
                <a:gd name="T82" fmla="*/ 2147483646 w 1502"/>
                <a:gd name="T83" fmla="*/ 2147483646 h 178"/>
                <a:gd name="T84" fmla="*/ 2147483646 w 1502"/>
                <a:gd name="T85" fmla="*/ 2147483646 h 178"/>
                <a:gd name="T86" fmla="*/ 2147483646 w 1502"/>
                <a:gd name="T87" fmla="*/ 2147483646 h 178"/>
                <a:gd name="T88" fmla="*/ 2147483646 w 1502"/>
                <a:gd name="T89" fmla="*/ 2147483646 h 178"/>
                <a:gd name="T90" fmla="*/ 2147483646 w 1502"/>
                <a:gd name="T91" fmla="*/ 2147483646 h 178"/>
                <a:gd name="T92" fmla="*/ 2147483646 w 1502"/>
                <a:gd name="T93" fmla="*/ 2147483646 h 178"/>
                <a:gd name="T94" fmla="*/ 2147483646 w 1502"/>
                <a:gd name="T95" fmla="*/ 2147483646 h 178"/>
                <a:gd name="T96" fmla="*/ 2147483646 w 1502"/>
                <a:gd name="T97" fmla="*/ 2147483646 h 178"/>
                <a:gd name="T98" fmla="*/ 2147483646 w 1502"/>
                <a:gd name="T99" fmla="*/ 2147483646 h 178"/>
                <a:gd name="T100" fmla="*/ 2147483646 w 1502"/>
                <a:gd name="T101" fmla="*/ 2147483646 h 178"/>
                <a:gd name="T102" fmla="*/ 2147483646 w 1502"/>
                <a:gd name="T103" fmla="*/ 2147483646 h 178"/>
                <a:gd name="T104" fmla="*/ 2147483646 w 1502"/>
                <a:gd name="T105" fmla="*/ 2147483646 h 178"/>
                <a:gd name="T106" fmla="*/ 2147483646 w 1502"/>
                <a:gd name="T107" fmla="*/ 2147483646 h 178"/>
                <a:gd name="T108" fmla="*/ 2147483646 w 1502"/>
                <a:gd name="T109" fmla="*/ 2147483646 h 178"/>
                <a:gd name="T110" fmla="*/ 2147483646 w 1502"/>
                <a:gd name="T111" fmla="*/ 2147483646 h 178"/>
                <a:gd name="T112" fmla="*/ 2147483646 w 1502"/>
                <a:gd name="T113" fmla="*/ 2147483646 h 17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02"/>
                <a:gd name="T172" fmla="*/ 0 h 178"/>
                <a:gd name="T173" fmla="*/ 1502 w 1502"/>
                <a:gd name="T174" fmla="*/ 178 h 17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02" h="178">
                  <a:moveTo>
                    <a:pt x="1427" y="38"/>
                  </a:moveTo>
                  <a:cubicBezTo>
                    <a:pt x="1502" y="42"/>
                    <a:pt x="1502" y="42"/>
                    <a:pt x="1502" y="42"/>
                  </a:cubicBezTo>
                  <a:cubicBezTo>
                    <a:pt x="1500" y="0"/>
                    <a:pt x="1500" y="0"/>
                    <a:pt x="1500" y="0"/>
                  </a:cubicBezTo>
                  <a:cubicBezTo>
                    <a:pt x="1251" y="34"/>
                    <a:pt x="0" y="62"/>
                    <a:pt x="0" y="6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7" y="90"/>
                    <a:pt x="26" y="102"/>
                    <a:pt x="26" y="102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5" y="111"/>
                    <a:pt x="21" y="116"/>
                    <a:pt x="20" y="121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5" y="116"/>
                    <a:pt x="51" y="111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92" y="68"/>
                    <a:pt x="125" y="105"/>
                    <a:pt x="125" y="105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5" y="115"/>
                    <a:pt x="125" y="115"/>
                    <a:pt x="125" y="115"/>
                  </a:cubicBezTo>
                  <a:cubicBezTo>
                    <a:pt x="120" y="116"/>
                    <a:pt x="115" y="120"/>
                    <a:pt x="114" y="126"/>
                  </a:cubicBezTo>
                  <a:cubicBezTo>
                    <a:pt x="160" y="126"/>
                    <a:pt x="160" y="126"/>
                    <a:pt x="160" y="126"/>
                  </a:cubicBezTo>
                  <a:cubicBezTo>
                    <a:pt x="159" y="120"/>
                    <a:pt x="155" y="116"/>
                    <a:pt x="150" y="115"/>
                  </a:cubicBezTo>
                  <a:cubicBezTo>
                    <a:pt x="204" y="60"/>
                    <a:pt x="255" y="113"/>
                    <a:pt x="255" y="113"/>
                  </a:cubicBezTo>
                  <a:cubicBezTo>
                    <a:pt x="227" y="79"/>
                    <a:pt x="227" y="79"/>
                    <a:pt x="227" y="79"/>
                  </a:cubicBezTo>
                  <a:cubicBezTo>
                    <a:pt x="266" y="79"/>
                    <a:pt x="266" y="79"/>
                    <a:pt x="266" y="79"/>
                  </a:cubicBezTo>
                  <a:cubicBezTo>
                    <a:pt x="255" y="113"/>
                    <a:pt x="255" y="113"/>
                    <a:pt x="255" y="113"/>
                  </a:cubicBezTo>
                  <a:cubicBezTo>
                    <a:pt x="255" y="126"/>
                    <a:pt x="255" y="126"/>
                    <a:pt x="255" y="126"/>
                  </a:cubicBezTo>
                  <a:cubicBezTo>
                    <a:pt x="249" y="126"/>
                    <a:pt x="244" y="132"/>
                    <a:pt x="242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299" y="132"/>
                    <a:pt x="294" y="127"/>
                    <a:pt x="287" y="126"/>
                  </a:cubicBezTo>
                  <a:cubicBezTo>
                    <a:pt x="373" y="55"/>
                    <a:pt x="467" y="126"/>
                    <a:pt x="467" y="126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57" y="137"/>
                    <a:pt x="449" y="145"/>
                    <a:pt x="447" y="156"/>
                  </a:cubicBezTo>
                  <a:cubicBezTo>
                    <a:pt x="526" y="156"/>
                    <a:pt x="526" y="156"/>
                    <a:pt x="526" y="156"/>
                  </a:cubicBezTo>
                  <a:cubicBezTo>
                    <a:pt x="524" y="145"/>
                    <a:pt x="516" y="137"/>
                    <a:pt x="506" y="137"/>
                  </a:cubicBezTo>
                  <a:cubicBezTo>
                    <a:pt x="503" y="137"/>
                    <a:pt x="503" y="137"/>
                    <a:pt x="503" y="137"/>
                  </a:cubicBezTo>
                  <a:cubicBezTo>
                    <a:pt x="642" y="42"/>
                    <a:pt x="831" y="145"/>
                    <a:pt x="831" y="145"/>
                  </a:cubicBezTo>
                  <a:cubicBezTo>
                    <a:pt x="833" y="160"/>
                    <a:pt x="833" y="160"/>
                    <a:pt x="833" y="160"/>
                  </a:cubicBezTo>
                  <a:cubicBezTo>
                    <a:pt x="823" y="161"/>
                    <a:pt x="815" y="169"/>
                    <a:pt x="813" y="178"/>
                  </a:cubicBezTo>
                  <a:cubicBezTo>
                    <a:pt x="912" y="178"/>
                    <a:pt x="912" y="178"/>
                    <a:pt x="912" y="178"/>
                  </a:cubicBezTo>
                  <a:cubicBezTo>
                    <a:pt x="909" y="168"/>
                    <a:pt x="899" y="159"/>
                    <a:pt x="888" y="159"/>
                  </a:cubicBezTo>
                  <a:cubicBezTo>
                    <a:pt x="889" y="150"/>
                    <a:pt x="889" y="150"/>
                    <a:pt x="889" y="150"/>
                  </a:cubicBezTo>
                  <a:cubicBezTo>
                    <a:pt x="1215" y="17"/>
                    <a:pt x="1502" y="143"/>
                    <a:pt x="1502" y="143"/>
                  </a:cubicBezTo>
                  <a:cubicBezTo>
                    <a:pt x="1502" y="85"/>
                    <a:pt x="1502" y="85"/>
                    <a:pt x="1502" y="85"/>
                  </a:cubicBezTo>
                  <a:cubicBezTo>
                    <a:pt x="1487" y="68"/>
                    <a:pt x="1427" y="38"/>
                    <a:pt x="1427" y="38"/>
                  </a:cubicBezTo>
                  <a:close/>
                  <a:moveTo>
                    <a:pt x="28" y="94"/>
                  </a:moveTo>
                  <a:cubicBezTo>
                    <a:pt x="13" y="77"/>
                    <a:pt x="13" y="77"/>
                    <a:pt x="13" y="77"/>
                  </a:cubicBezTo>
                  <a:cubicBezTo>
                    <a:pt x="30" y="75"/>
                    <a:pt x="30" y="75"/>
                    <a:pt x="30" y="75"/>
                  </a:cubicBezTo>
                  <a:lnTo>
                    <a:pt x="28" y="94"/>
                  </a:lnTo>
                  <a:close/>
                  <a:moveTo>
                    <a:pt x="467" y="113"/>
                  </a:moveTo>
                  <a:cubicBezTo>
                    <a:pt x="420" y="77"/>
                    <a:pt x="420" y="77"/>
                    <a:pt x="420" y="77"/>
                  </a:cubicBezTo>
                  <a:cubicBezTo>
                    <a:pt x="489" y="75"/>
                    <a:pt x="489" y="75"/>
                    <a:pt x="489" y="75"/>
                  </a:cubicBezTo>
                  <a:lnTo>
                    <a:pt x="467" y="113"/>
                  </a:lnTo>
                  <a:close/>
                  <a:moveTo>
                    <a:pt x="834" y="130"/>
                  </a:moveTo>
                  <a:cubicBezTo>
                    <a:pt x="834" y="130"/>
                    <a:pt x="771" y="79"/>
                    <a:pt x="756" y="66"/>
                  </a:cubicBezTo>
                  <a:cubicBezTo>
                    <a:pt x="756" y="66"/>
                    <a:pt x="861" y="70"/>
                    <a:pt x="889" y="66"/>
                  </a:cubicBezTo>
                  <a:cubicBezTo>
                    <a:pt x="889" y="66"/>
                    <a:pt x="851" y="109"/>
                    <a:pt x="834" y="130"/>
                  </a:cubicBezTo>
                  <a:close/>
                </a:path>
              </a:pathLst>
            </a:custGeom>
            <a:solidFill>
              <a:srgbClr val="75A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0" name="Group 59"/>
          <p:cNvGrpSpPr>
            <a:grpSpLocks/>
          </p:cNvGrpSpPr>
          <p:nvPr/>
        </p:nvGrpSpPr>
        <p:grpSpPr bwMode="auto">
          <a:xfrm>
            <a:off x="3348038" y="3575050"/>
            <a:ext cx="1287462" cy="509588"/>
            <a:chOff x="0" y="0"/>
            <a:chExt cx="1839913" cy="840581"/>
          </a:xfrm>
        </p:grpSpPr>
        <p:sp>
          <p:nvSpPr>
            <p:cNvPr id="5152" name="Freeform 456"/>
            <p:cNvSpPr>
              <a:spLocks noChangeArrowheads="1"/>
            </p:cNvSpPr>
            <p:nvPr/>
          </p:nvSpPr>
          <p:spPr bwMode="auto">
            <a:xfrm>
              <a:off x="525461" y="0"/>
              <a:ext cx="77788" cy="70247"/>
            </a:xfrm>
            <a:custGeom>
              <a:avLst/>
              <a:gdLst>
                <a:gd name="T0" fmla="*/ 2147483646 w 68"/>
                <a:gd name="T1" fmla="*/ 2147483646 h 81"/>
                <a:gd name="T2" fmla="*/ 2147483646 w 68"/>
                <a:gd name="T3" fmla="*/ 2147483646 h 81"/>
                <a:gd name="T4" fmla="*/ 2147483646 w 68"/>
                <a:gd name="T5" fmla="*/ 2147483646 h 81"/>
                <a:gd name="T6" fmla="*/ 2147483646 w 68"/>
                <a:gd name="T7" fmla="*/ 2147483646 h 81"/>
                <a:gd name="T8" fmla="*/ 2147483646 w 68"/>
                <a:gd name="T9" fmla="*/ 2147483646 h 81"/>
                <a:gd name="T10" fmla="*/ 2147483646 w 68"/>
                <a:gd name="T11" fmla="*/ 2147483646 h 81"/>
                <a:gd name="T12" fmla="*/ 2147483646 w 68"/>
                <a:gd name="T13" fmla="*/ 2147483646 h 81"/>
                <a:gd name="T14" fmla="*/ 2147483646 w 68"/>
                <a:gd name="T15" fmla="*/ 2147483646 h 81"/>
                <a:gd name="T16" fmla="*/ 2147483646 w 68"/>
                <a:gd name="T17" fmla="*/ 2147483646 h 81"/>
                <a:gd name="T18" fmla="*/ 2147483646 w 68"/>
                <a:gd name="T19" fmla="*/ 2147483646 h 81"/>
                <a:gd name="T20" fmla="*/ 2147483646 w 68"/>
                <a:gd name="T21" fmla="*/ 2147483646 h 81"/>
                <a:gd name="T22" fmla="*/ 2147483646 w 68"/>
                <a:gd name="T23" fmla="*/ 2147483646 h 81"/>
                <a:gd name="T24" fmla="*/ 2147483646 w 68"/>
                <a:gd name="T25" fmla="*/ 2147483646 h 81"/>
                <a:gd name="T26" fmla="*/ 2147483646 w 68"/>
                <a:gd name="T27" fmla="*/ 2147483646 h 81"/>
                <a:gd name="T28" fmla="*/ 2147483646 w 68"/>
                <a:gd name="T29" fmla="*/ 2147483646 h 81"/>
                <a:gd name="T30" fmla="*/ 2147483646 w 68"/>
                <a:gd name="T31" fmla="*/ 2147483646 h 81"/>
                <a:gd name="T32" fmla="*/ 2147483646 w 68"/>
                <a:gd name="T33" fmla="*/ 2147483646 h 81"/>
                <a:gd name="T34" fmla="*/ 2147483646 w 68"/>
                <a:gd name="T35" fmla="*/ 2147483646 h 81"/>
                <a:gd name="T36" fmla="*/ 2147483646 w 68"/>
                <a:gd name="T37" fmla="*/ 2147483646 h 81"/>
                <a:gd name="T38" fmla="*/ 2147483646 w 68"/>
                <a:gd name="T39" fmla="*/ 2147483646 h 81"/>
                <a:gd name="T40" fmla="*/ 2147483646 w 68"/>
                <a:gd name="T41" fmla="*/ 2147483646 h 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"/>
                <a:gd name="T64" fmla="*/ 0 h 81"/>
                <a:gd name="T65" fmla="*/ 68 w 68"/>
                <a:gd name="T66" fmla="*/ 81 h 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" h="81">
                  <a:moveTo>
                    <a:pt x="58" y="51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9" y="29"/>
                    <a:pt x="64" y="21"/>
                    <a:pt x="64" y="21"/>
                  </a:cubicBezTo>
                  <a:cubicBezTo>
                    <a:pt x="68" y="0"/>
                    <a:pt x="53" y="4"/>
                    <a:pt x="53" y="4"/>
                  </a:cubicBezTo>
                  <a:cubicBezTo>
                    <a:pt x="42" y="4"/>
                    <a:pt x="47" y="16"/>
                    <a:pt x="47" y="16"/>
                  </a:cubicBezTo>
                  <a:cubicBezTo>
                    <a:pt x="50" y="21"/>
                    <a:pt x="43" y="25"/>
                    <a:pt x="43" y="25"/>
                  </a:cubicBezTo>
                  <a:cubicBezTo>
                    <a:pt x="38" y="33"/>
                    <a:pt x="36" y="23"/>
                    <a:pt x="36" y="2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1" y="0"/>
                    <a:pt x="27" y="7"/>
                    <a:pt x="27" y="7"/>
                  </a:cubicBezTo>
                  <a:cubicBezTo>
                    <a:pt x="23" y="6"/>
                    <a:pt x="27" y="14"/>
                    <a:pt x="27" y="14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12" y="28"/>
                    <a:pt x="11" y="36"/>
                    <a:pt x="11" y="3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0" y="51"/>
                    <a:pt x="12" y="58"/>
                    <a:pt x="12" y="58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5" y="50"/>
                    <a:pt x="58" y="51"/>
                    <a:pt x="58" y="51"/>
                  </a:cubicBez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457"/>
            <p:cNvSpPr>
              <a:spLocks noChangeArrowheads="1"/>
            </p:cNvSpPr>
            <p:nvPr/>
          </p:nvSpPr>
          <p:spPr bwMode="auto">
            <a:xfrm>
              <a:off x="1241425" y="0"/>
              <a:ext cx="79375" cy="70247"/>
            </a:xfrm>
            <a:custGeom>
              <a:avLst/>
              <a:gdLst>
                <a:gd name="T0" fmla="*/ 2147483646 w 68"/>
                <a:gd name="T1" fmla="*/ 2147483646 h 81"/>
                <a:gd name="T2" fmla="*/ 2147483646 w 68"/>
                <a:gd name="T3" fmla="*/ 2147483646 h 81"/>
                <a:gd name="T4" fmla="*/ 2147483646 w 68"/>
                <a:gd name="T5" fmla="*/ 2147483646 h 81"/>
                <a:gd name="T6" fmla="*/ 2147483646 w 68"/>
                <a:gd name="T7" fmla="*/ 2147483646 h 81"/>
                <a:gd name="T8" fmla="*/ 2147483646 w 68"/>
                <a:gd name="T9" fmla="*/ 2147483646 h 81"/>
                <a:gd name="T10" fmla="*/ 2147483646 w 68"/>
                <a:gd name="T11" fmla="*/ 2147483646 h 81"/>
                <a:gd name="T12" fmla="*/ 2147483646 w 68"/>
                <a:gd name="T13" fmla="*/ 2147483646 h 81"/>
                <a:gd name="T14" fmla="*/ 2147483646 w 68"/>
                <a:gd name="T15" fmla="*/ 2147483646 h 81"/>
                <a:gd name="T16" fmla="*/ 2147483646 w 68"/>
                <a:gd name="T17" fmla="*/ 2147483646 h 81"/>
                <a:gd name="T18" fmla="*/ 2147483646 w 68"/>
                <a:gd name="T19" fmla="*/ 2147483646 h 81"/>
                <a:gd name="T20" fmla="*/ 2147483646 w 68"/>
                <a:gd name="T21" fmla="*/ 2147483646 h 81"/>
                <a:gd name="T22" fmla="*/ 2147483646 w 68"/>
                <a:gd name="T23" fmla="*/ 2147483646 h 81"/>
                <a:gd name="T24" fmla="*/ 2147483646 w 68"/>
                <a:gd name="T25" fmla="*/ 2147483646 h 81"/>
                <a:gd name="T26" fmla="*/ 2147483646 w 68"/>
                <a:gd name="T27" fmla="*/ 2147483646 h 81"/>
                <a:gd name="T28" fmla="*/ 2147483646 w 68"/>
                <a:gd name="T29" fmla="*/ 2147483646 h 81"/>
                <a:gd name="T30" fmla="*/ 2147483646 w 68"/>
                <a:gd name="T31" fmla="*/ 2147483646 h 81"/>
                <a:gd name="T32" fmla="*/ 2147483646 w 68"/>
                <a:gd name="T33" fmla="*/ 2147483646 h 81"/>
                <a:gd name="T34" fmla="*/ 2147483646 w 68"/>
                <a:gd name="T35" fmla="*/ 2147483646 h 81"/>
                <a:gd name="T36" fmla="*/ 2147483646 w 68"/>
                <a:gd name="T37" fmla="*/ 2147483646 h 81"/>
                <a:gd name="T38" fmla="*/ 2147483646 w 68"/>
                <a:gd name="T39" fmla="*/ 2147483646 h 81"/>
                <a:gd name="T40" fmla="*/ 2147483646 w 68"/>
                <a:gd name="T41" fmla="*/ 2147483646 h 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8"/>
                <a:gd name="T64" fmla="*/ 0 h 81"/>
                <a:gd name="T65" fmla="*/ 68 w 68"/>
                <a:gd name="T66" fmla="*/ 81 h 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8" h="81">
                  <a:moveTo>
                    <a:pt x="10" y="51"/>
                  </a:moveTo>
                  <a:cubicBezTo>
                    <a:pt x="10" y="38"/>
                    <a:pt x="10" y="38"/>
                    <a:pt x="10" y="38"/>
                  </a:cubicBezTo>
                  <a:cubicBezTo>
                    <a:pt x="9" y="29"/>
                    <a:pt x="4" y="21"/>
                    <a:pt x="4" y="21"/>
                  </a:cubicBezTo>
                  <a:cubicBezTo>
                    <a:pt x="0" y="0"/>
                    <a:pt x="15" y="4"/>
                    <a:pt x="15" y="4"/>
                  </a:cubicBezTo>
                  <a:cubicBezTo>
                    <a:pt x="26" y="4"/>
                    <a:pt x="21" y="16"/>
                    <a:pt x="21" y="16"/>
                  </a:cubicBezTo>
                  <a:cubicBezTo>
                    <a:pt x="18" y="21"/>
                    <a:pt x="25" y="25"/>
                    <a:pt x="25" y="25"/>
                  </a:cubicBezTo>
                  <a:cubicBezTo>
                    <a:pt x="29" y="33"/>
                    <a:pt x="31" y="23"/>
                    <a:pt x="31" y="23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7" y="0"/>
                    <a:pt x="41" y="7"/>
                    <a:pt x="41" y="7"/>
                  </a:cubicBezTo>
                  <a:cubicBezTo>
                    <a:pt x="45" y="6"/>
                    <a:pt x="41" y="14"/>
                    <a:pt x="41" y="14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6" y="28"/>
                    <a:pt x="57" y="36"/>
                    <a:pt x="57" y="3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8" y="51"/>
                    <a:pt x="56" y="58"/>
                    <a:pt x="56" y="58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50"/>
                    <a:pt x="10" y="51"/>
                    <a:pt x="10" y="51"/>
                  </a:cubicBez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Freeform 458"/>
            <p:cNvSpPr>
              <a:spLocks noChangeArrowheads="1"/>
            </p:cNvSpPr>
            <p:nvPr/>
          </p:nvSpPr>
          <p:spPr bwMode="auto">
            <a:xfrm>
              <a:off x="0" y="297657"/>
              <a:ext cx="1839913" cy="135731"/>
            </a:xfrm>
            <a:custGeom>
              <a:avLst/>
              <a:gdLst>
                <a:gd name="T0" fmla="*/ 2147483646 w 1592"/>
                <a:gd name="T1" fmla="*/ 2147483646 h 156"/>
                <a:gd name="T2" fmla="*/ 2147483646 w 1592"/>
                <a:gd name="T3" fmla="*/ 2147483646 h 156"/>
                <a:gd name="T4" fmla="*/ 2147483646 w 1592"/>
                <a:gd name="T5" fmla="*/ 2147483646 h 156"/>
                <a:gd name="T6" fmla="*/ 2147483646 w 1592"/>
                <a:gd name="T7" fmla="*/ 2147483646 h 156"/>
                <a:gd name="T8" fmla="*/ 2147483646 w 1592"/>
                <a:gd name="T9" fmla="*/ 2147483646 h 156"/>
                <a:gd name="T10" fmla="*/ 2147483646 w 1592"/>
                <a:gd name="T11" fmla="*/ 2147483646 h 156"/>
                <a:gd name="T12" fmla="*/ 2147483646 w 1592"/>
                <a:gd name="T13" fmla="*/ 2147483646 h 156"/>
                <a:gd name="T14" fmla="*/ 2147483646 w 1592"/>
                <a:gd name="T15" fmla="*/ 2147483646 h 156"/>
                <a:gd name="T16" fmla="*/ 2147483646 w 1592"/>
                <a:gd name="T17" fmla="*/ 2147483646 h 156"/>
                <a:gd name="T18" fmla="*/ 2147483646 w 1592"/>
                <a:gd name="T19" fmla="*/ 2147483646 h 156"/>
                <a:gd name="T20" fmla="*/ 2147483646 w 1592"/>
                <a:gd name="T21" fmla="*/ 2147483646 h 156"/>
                <a:gd name="T22" fmla="*/ 2147483646 w 1592"/>
                <a:gd name="T23" fmla="*/ 2147483646 h 156"/>
                <a:gd name="T24" fmla="*/ 2147483646 w 1592"/>
                <a:gd name="T25" fmla="*/ 2147483646 h 156"/>
                <a:gd name="T26" fmla="*/ 2147483646 w 1592"/>
                <a:gd name="T27" fmla="*/ 2147483646 h 156"/>
                <a:gd name="T28" fmla="*/ 2147483646 w 1592"/>
                <a:gd name="T29" fmla="*/ 2147483646 h 156"/>
                <a:gd name="T30" fmla="*/ 2147483646 w 1592"/>
                <a:gd name="T31" fmla="*/ 2147483646 h 156"/>
                <a:gd name="T32" fmla="*/ 2147483646 w 1592"/>
                <a:gd name="T33" fmla="*/ 2147483646 h 156"/>
                <a:gd name="T34" fmla="*/ 2147483646 w 1592"/>
                <a:gd name="T35" fmla="*/ 2147483646 h 156"/>
                <a:gd name="T36" fmla="*/ 2147483646 w 1592"/>
                <a:gd name="T37" fmla="*/ 2147483646 h 156"/>
                <a:gd name="T38" fmla="*/ 2147483646 w 1592"/>
                <a:gd name="T39" fmla="*/ 2147483646 h 156"/>
                <a:gd name="T40" fmla="*/ 2147483646 w 1592"/>
                <a:gd name="T41" fmla="*/ 2147483646 h 156"/>
                <a:gd name="T42" fmla="*/ 2147483646 w 1592"/>
                <a:gd name="T43" fmla="*/ 2147483646 h 156"/>
                <a:gd name="T44" fmla="*/ 2147483646 w 1592"/>
                <a:gd name="T45" fmla="*/ 2147483646 h 156"/>
                <a:gd name="T46" fmla="*/ 2147483646 w 1592"/>
                <a:gd name="T47" fmla="*/ 2147483646 h 156"/>
                <a:gd name="T48" fmla="*/ 2147483646 w 1592"/>
                <a:gd name="T49" fmla="*/ 2147483646 h 156"/>
                <a:gd name="T50" fmla="*/ 2147483646 w 1592"/>
                <a:gd name="T51" fmla="*/ 2147483646 h 156"/>
                <a:gd name="T52" fmla="*/ 2147483646 w 1592"/>
                <a:gd name="T53" fmla="*/ 0 h 156"/>
                <a:gd name="T54" fmla="*/ 2147483646 w 1592"/>
                <a:gd name="T55" fmla="*/ 2147483646 h 156"/>
                <a:gd name="T56" fmla="*/ 2147483646 w 1592"/>
                <a:gd name="T57" fmla="*/ 2147483646 h 156"/>
                <a:gd name="T58" fmla="*/ 2147483646 w 1592"/>
                <a:gd name="T59" fmla="*/ 2147483646 h 156"/>
                <a:gd name="T60" fmla="*/ 2147483646 w 1592"/>
                <a:gd name="T61" fmla="*/ 2147483646 h 156"/>
                <a:gd name="T62" fmla="*/ 2147483646 w 1592"/>
                <a:gd name="T63" fmla="*/ 2147483646 h 156"/>
                <a:gd name="T64" fmla="*/ 2147483646 w 1592"/>
                <a:gd name="T65" fmla="*/ 2147483646 h 156"/>
                <a:gd name="T66" fmla="*/ 2147483646 w 1592"/>
                <a:gd name="T67" fmla="*/ 2147483646 h 156"/>
                <a:gd name="T68" fmla="*/ 2147483646 w 1592"/>
                <a:gd name="T69" fmla="*/ 2147483646 h 156"/>
                <a:gd name="T70" fmla="*/ 2147483646 w 1592"/>
                <a:gd name="T71" fmla="*/ 2147483646 h 156"/>
                <a:gd name="T72" fmla="*/ 2147483646 w 1592"/>
                <a:gd name="T73" fmla="*/ 2147483646 h 156"/>
                <a:gd name="T74" fmla="*/ 2147483646 w 1592"/>
                <a:gd name="T75" fmla="*/ 2147483646 h 156"/>
                <a:gd name="T76" fmla="*/ 2147483646 w 1592"/>
                <a:gd name="T77" fmla="*/ 2147483646 h 156"/>
                <a:gd name="T78" fmla="*/ 2147483646 w 1592"/>
                <a:gd name="T79" fmla="*/ 2147483646 h 156"/>
                <a:gd name="T80" fmla="*/ 2147483646 w 1592"/>
                <a:gd name="T81" fmla="*/ 2147483646 h 156"/>
                <a:gd name="T82" fmla="*/ 2147483646 w 1592"/>
                <a:gd name="T83" fmla="*/ 2147483646 h 156"/>
                <a:gd name="T84" fmla="*/ 2147483646 w 1592"/>
                <a:gd name="T85" fmla="*/ 2147483646 h 156"/>
                <a:gd name="T86" fmla="*/ 2147483646 w 1592"/>
                <a:gd name="T87" fmla="*/ 2147483646 h 156"/>
                <a:gd name="T88" fmla="*/ 2147483646 w 1592"/>
                <a:gd name="T89" fmla="*/ 2147483646 h 156"/>
                <a:gd name="T90" fmla="*/ 2147483646 w 1592"/>
                <a:gd name="T91" fmla="*/ 2147483646 h 156"/>
                <a:gd name="T92" fmla="*/ 2147483646 w 1592"/>
                <a:gd name="T93" fmla="*/ 2147483646 h 156"/>
                <a:gd name="T94" fmla="*/ 2147483646 w 1592"/>
                <a:gd name="T95" fmla="*/ 2147483646 h 156"/>
                <a:gd name="T96" fmla="*/ 2147483646 w 1592"/>
                <a:gd name="T97" fmla="*/ 2147483646 h 156"/>
                <a:gd name="T98" fmla="*/ 2147483646 w 1592"/>
                <a:gd name="T99" fmla="*/ 2147483646 h 156"/>
                <a:gd name="T100" fmla="*/ 2147483646 w 1592"/>
                <a:gd name="T101" fmla="*/ 2147483646 h 156"/>
                <a:gd name="T102" fmla="*/ 2147483646 w 1592"/>
                <a:gd name="T103" fmla="*/ 2147483646 h 156"/>
                <a:gd name="T104" fmla="*/ 2147483646 w 1592"/>
                <a:gd name="T105" fmla="*/ 2147483646 h 156"/>
                <a:gd name="T106" fmla="*/ 0 w 1592"/>
                <a:gd name="T107" fmla="*/ 2147483646 h 156"/>
                <a:gd name="T108" fmla="*/ 2147483646 w 1592"/>
                <a:gd name="T109" fmla="*/ 2147483646 h 156"/>
                <a:gd name="T110" fmla="*/ 2147483646 w 1592"/>
                <a:gd name="T111" fmla="*/ 2147483646 h 156"/>
                <a:gd name="T112" fmla="*/ 2147483646 w 1592"/>
                <a:gd name="T113" fmla="*/ 2147483646 h 156"/>
                <a:gd name="T114" fmla="*/ 2147483646 w 1592"/>
                <a:gd name="T115" fmla="*/ 2147483646 h 156"/>
                <a:gd name="T116" fmla="*/ 2147483646 w 1592"/>
                <a:gd name="T117" fmla="*/ 2147483646 h 15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92"/>
                <a:gd name="T178" fmla="*/ 0 h 156"/>
                <a:gd name="T179" fmla="*/ 1592 w 1592"/>
                <a:gd name="T180" fmla="*/ 156 h 15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92" h="156">
                  <a:moveTo>
                    <a:pt x="1592" y="53"/>
                  </a:moveTo>
                  <a:cubicBezTo>
                    <a:pt x="1592" y="53"/>
                    <a:pt x="1592" y="53"/>
                    <a:pt x="1592" y="53"/>
                  </a:cubicBezTo>
                  <a:cubicBezTo>
                    <a:pt x="1592" y="53"/>
                    <a:pt x="1592" y="52"/>
                    <a:pt x="1591" y="52"/>
                  </a:cubicBezTo>
                  <a:cubicBezTo>
                    <a:pt x="1591" y="52"/>
                    <a:pt x="1591" y="51"/>
                    <a:pt x="1590" y="52"/>
                  </a:cubicBezTo>
                  <a:cubicBezTo>
                    <a:pt x="1590" y="52"/>
                    <a:pt x="1589" y="52"/>
                    <a:pt x="1589" y="53"/>
                  </a:cubicBezTo>
                  <a:cubicBezTo>
                    <a:pt x="1588" y="53"/>
                    <a:pt x="1588" y="52"/>
                    <a:pt x="1588" y="52"/>
                  </a:cubicBezTo>
                  <a:cubicBezTo>
                    <a:pt x="1588" y="52"/>
                    <a:pt x="1588" y="51"/>
                    <a:pt x="1587" y="51"/>
                  </a:cubicBezTo>
                  <a:cubicBezTo>
                    <a:pt x="1588" y="51"/>
                    <a:pt x="1588" y="51"/>
                    <a:pt x="1588" y="51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49"/>
                    <a:pt x="1588" y="49"/>
                    <a:pt x="1588" y="49"/>
                  </a:cubicBezTo>
                  <a:cubicBezTo>
                    <a:pt x="1588" y="49"/>
                    <a:pt x="1588" y="49"/>
                    <a:pt x="1588" y="49"/>
                  </a:cubicBezTo>
                  <a:cubicBezTo>
                    <a:pt x="1587" y="49"/>
                    <a:pt x="1587" y="49"/>
                    <a:pt x="1587" y="49"/>
                  </a:cubicBezTo>
                  <a:cubicBezTo>
                    <a:pt x="1587" y="49"/>
                    <a:pt x="1587" y="49"/>
                    <a:pt x="1587" y="49"/>
                  </a:cubicBezTo>
                  <a:cubicBezTo>
                    <a:pt x="1586" y="51"/>
                    <a:pt x="1586" y="51"/>
                    <a:pt x="1586" y="51"/>
                  </a:cubicBezTo>
                  <a:cubicBezTo>
                    <a:pt x="1586" y="51"/>
                    <a:pt x="1585" y="50"/>
                    <a:pt x="1585" y="53"/>
                  </a:cubicBezTo>
                  <a:cubicBezTo>
                    <a:pt x="1585" y="53"/>
                    <a:pt x="1585" y="55"/>
                    <a:pt x="1584" y="53"/>
                  </a:cubicBezTo>
                  <a:cubicBezTo>
                    <a:pt x="1584" y="53"/>
                    <a:pt x="1584" y="52"/>
                    <a:pt x="1583" y="52"/>
                  </a:cubicBezTo>
                  <a:cubicBezTo>
                    <a:pt x="1583" y="52"/>
                    <a:pt x="1583" y="51"/>
                    <a:pt x="1582" y="52"/>
                  </a:cubicBezTo>
                  <a:cubicBezTo>
                    <a:pt x="1582" y="52"/>
                    <a:pt x="1581" y="51"/>
                    <a:pt x="1580" y="52"/>
                  </a:cubicBezTo>
                  <a:cubicBezTo>
                    <a:pt x="1580" y="52"/>
                    <a:pt x="1578" y="51"/>
                    <a:pt x="1579" y="53"/>
                  </a:cubicBezTo>
                  <a:cubicBezTo>
                    <a:pt x="1579" y="53"/>
                    <a:pt x="1579" y="54"/>
                    <a:pt x="1579" y="55"/>
                  </a:cubicBezTo>
                  <a:cubicBezTo>
                    <a:pt x="1579" y="55"/>
                    <a:pt x="1579" y="56"/>
                    <a:pt x="1579" y="57"/>
                  </a:cubicBezTo>
                  <a:cubicBezTo>
                    <a:pt x="1579" y="59"/>
                    <a:pt x="1579" y="59"/>
                    <a:pt x="1579" y="59"/>
                  </a:cubicBezTo>
                  <a:cubicBezTo>
                    <a:pt x="1574" y="59"/>
                    <a:pt x="1574" y="59"/>
                    <a:pt x="1574" y="59"/>
                  </a:cubicBezTo>
                  <a:cubicBezTo>
                    <a:pt x="1575" y="57"/>
                    <a:pt x="1575" y="57"/>
                    <a:pt x="1575" y="57"/>
                  </a:cubicBezTo>
                  <a:cubicBezTo>
                    <a:pt x="1575" y="56"/>
                    <a:pt x="1575" y="56"/>
                    <a:pt x="1575" y="56"/>
                  </a:cubicBezTo>
                  <a:cubicBezTo>
                    <a:pt x="1575" y="55"/>
                    <a:pt x="1575" y="55"/>
                    <a:pt x="1575" y="55"/>
                  </a:cubicBezTo>
                  <a:cubicBezTo>
                    <a:pt x="1575" y="54"/>
                    <a:pt x="1575" y="54"/>
                    <a:pt x="1575" y="54"/>
                  </a:cubicBezTo>
                  <a:cubicBezTo>
                    <a:pt x="1575" y="54"/>
                    <a:pt x="1575" y="54"/>
                    <a:pt x="1575" y="54"/>
                  </a:cubicBezTo>
                  <a:cubicBezTo>
                    <a:pt x="1575" y="53"/>
                    <a:pt x="1575" y="53"/>
                    <a:pt x="1575" y="53"/>
                  </a:cubicBezTo>
                  <a:cubicBezTo>
                    <a:pt x="1575" y="53"/>
                    <a:pt x="1575" y="53"/>
                    <a:pt x="1575" y="53"/>
                  </a:cubicBezTo>
                  <a:cubicBezTo>
                    <a:pt x="1574" y="52"/>
                    <a:pt x="1574" y="52"/>
                    <a:pt x="1574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6" y="52"/>
                    <a:pt x="1576" y="52"/>
                    <a:pt x="1576" y="52"/>
                  </a:cubicBezTo>
                  <a:cubicBezTo>
                    <a:pt x="1576" y="51"/>
                    <a:pt x="1576" y="51"/>
                    <a:pt x="1576" y="51"/>
                  </a:cubicBezTo>
                  <a:cubicBezTo>
                    <a:pt x="1577" y="51"/>
                    <a:pt x="1577" y="51"/>
                    <a:pt x="1577" y="51"/>
                  </a:cubicBezTo>
                  <a:cubicBezTo>
                    <a:pt x="1577" y="51"/>
                    <a:pt x="1577" y="51"/>
                    <a:pt x="1577" y="51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49"/>
                    <a:pt x="1577" y="49"/>
                    <a:pt x="1577" y="49"/>
                  </a:cubicBezTo>
                  <a:cubicBezTo>
                    <a:pt x="1577" y="49"/>
                    <a:pt x="1577" y="48"/>
                    <a:pt x="1576" y="49"/>
                  </a:cubicBezTo>
                  <a:cubicBezTo>
                    <a:pt x="1576" y="49"/>
                    <a:pt x="1576" y="49"/>
                    <a:pt x="1576" y="49"/>
                  </a:cubicBezTo>
                  <a:cubicBezTo>
                    <a:pt x="1575" y="48"/>
                    <a:pt x="1575" y="48"/>
                    <a:pt x="1575" y="48"/>
                  </a:cubicBezTo>
                  <a:cubicBezTo>
                    <a:pt x="1575" y="48"/>
                    <a:pt x="1573" y="49"/>
                    <a:pt x="1573" y="50"/>
                  </a:cubicBezTo>
                  <a:cubicBezTo>
                    <a:pt x="1573" y="50"/>
                    <a:pt x="1574" y="50"/>
                    <a:pt x="1572" y="51"/>
                  </a:cubicBezTo>
                  <a:cubicBezTo>
                    <a:pt x="1572" y="51"/>
                    <a:pt x="1572" y="51"/>
                    <a:pt x="1572" y="51"/>
                  </a:cubicBezTo>
                  <a:cubicBezTo>
                    <a:pt x="1571" y="52"/>
                    <a:pt x="1571" y="52"/>
                    <a:pt x="1571" y="52"/>
                  </a:cubicBezTo>
                  <a:cubicBezTo>
                    <a:pt x="1572" y="52"/>
                    <a:pt x="1572" y="52"/>
                    <a:pt x="1572" y="52"/>
                  </a:cubicBezTo>
                  <a:cubicBezTo>
                    <a:pt x="1571" y="53"/>
                    <a:pt x="1571" y="53"/>
                    <a:pt x="1571" y="53"/>
                  </a:cubicBezTo>
                  <a:cubicBezTo>
                    <a:pt x="1570" y="54"/>
                    <a:pt x="1570" y="54"/>
                    <a:pt x="1570" y="54"/>
                  </a:cubicBezTo>
                  <a:cubicBezTo>
                    <a:pt x="1569" y="54"/>
                    <a:pt x="1569" y="54"/>
                    <a:pt x="1569" y="54"/>
                  </a:cubicBezTo>
                  <a:cubicBezTo>
                    <a:pt x="1570" y="54"/>
                    <a:pt x="1570" y="54"/>
                    <a:pt x="1570" y="54"/>
                  </a:cubicBezTo>
                  <a:cubicBezTo>
                    <a:pt x="1569" y="55"/>
                    <a:pt x="1569" y="55"/>
                    <a:pt x="1569" y="55"/>
                  </a:cubicBezTo>
                  <a:cubicBezTo>
                    <a:pt x="1568" y="55"/>
                    <a:pt x="1568" y="55"/>
                    <a:pt x="1568" y="55"/>
                  </a:cubicBezTo>
                  <a:cubicBezTo>
                    <a:pt x="1568" y="55"/>
                    <a:pt x="1568" y="56"/>
                    <a:pt x="1568" y="56"/>
                  </a:cubicBezTo>
                  <a:cubicBezTo>
                    <a:pt x="1565" y="56"/>
                    <a:pt x="1565" y="56"/>
                    <a:pt x="1565" y="56"/>
                  </a:cubicBezTo>
                  <a:cubicBezTo>
                    <a:pt x="1565" y="55"/>
                    <a:pt x="1565" y="53"/>
                    <a:pt x="1565" y="53"/>
                  </a:cubicBezTo>
                  <a:cubicBezTo>
                    <a:pt x="1565" y="53"/>
                    <a:pt x="1564" y="51"/>
                    <a:pt x="1565" y="51"/>
                  </a:cubicBezTo>
                  <a:cubicBezTo>
                    <a:pt x="1565" y="51"/>
                    <a:pt x="1566" y="52"/>
                    <a:pt x="1566" y="51"/>
                  </a:cubicBezTo>
                  <a:cubicBezTo>
                    <a:pt x="1566" y="51"/>
                    <a:pt x="1567" y="50"/>
                    <a:pt x="1567" y="49"/>
                  </a:cubicBezTo>
                  <a:cubicBezTo>
                    <a:pt x="1567" y="49"/>
                    <a:pt x="1567" y="48"/>
                    <a:pt x="1566" y="48"/>
                  </a:cubicBezTo>
                  <a:cubicBezTo>
                    <a:pt x="1565" y="48"/>
                    <a:pt x="1565" y="48"/>
                    <a:pt x="1565" y="48"/>
                  </a:cubicBezTo>
                  <a:cubicBezTo>
                    <a:pt x="1565" y="48"/>
                    <a:pt x="1565" y="48"/>
                    <a:pt x="1565" y="48"/>
                  </a:cubicBezTo>
                  <a:cubicBezTo>
                    <a:pt x="1564" y="48"/>
                    <a:pt x="1564" y="48"/>
                    <a:pt x="1564" y="48"/>
                  </a:cubicBezTo>
                  <a:cubicBezTo>
                    <a:pt x="1564" y="47"/>
                    <a:pt x="1564" y="47"/>
                    <a:pt x="1564" y="47"/>
                  </a:cubicBezTo>
                  <a:cubicBezTo>
                    <a:pt x="1564" y="47"/>
                    <a:pt x="1563" y="48"/>
                    <a:pt x="1563" y="49"/>
                  </a:cubicBezTo>
                  <a:cubicBezTo>
                    <a:pt x="1563" y="49"/>
                    <a:pt x="1561" y="51"/>
                    <a:pt x="1561" y="52"/>
                  </a:cubicBezTo>
                  <a:cubicBezTo>
                    <a:pt x="1561" y="52"/>
                    <a:pt x="1558" y="54"/>
                    <a:pt x="1559" y="55"/>
                  </a:cubicBezTo>
                  <a:cubicBezTo>
                    <a:pt x="1561" y="55"/>
                    <a:pt x="1561" y="55"/>
                    <a:pt x="1561" y="55"/>
                  </a:cubicBezTo>
                  <a:cubicBezTo>
                    <a:pt x="1561" y="55"/>
                    <a:pt x="1561" y="55"/>
                    <a:pt x="1560" y="55"/>
                  </a:cubicBezTo>
                  <a:cubicBezTo>
                    <a:pt x="1555" y="55"/>
                    <a:pt x="1555" y="55"/>
                    <a:pt x="1555" y="55"/>
                  </a:cubicBezTo>
                  <a:cubicBezTo>
                    <a:pt x="1555" y="54"/>
                    <a:pt x="1555" y="54"/>
                    <a:pt x="1555" y="54"/>
                  </a:cubicBezTo>
                  <a:cubicBezTo>
                    <a:pt x="1555" y="54"/>
                    <a:pt x="1555" y="54"/>
                    <a:pt x="1555" y="54"/>
                  </a:cubicBezTo>
                  <a:cubicBezTo>
                    <a:pt x="1555" y="53"/>
                    <a:pt x="1555" y="53"/>
                    <a:pt x="1555" y="53"/>
                  </a:cubicBezTo>
                  <a:cubicBezTo>
                    <a:pt x="1554" y="52"/>
                    <a:pt x="1554" y="52"/>
                    <a:pt x="1554" y="52"/>
                  </a:cubicBezTo>
                  <a:cubicBezTo>
                    <a:pt x="1554" y="52"/>
                    <a:pt x="1554" y="50"/>
                    <a:pt x="1556" y="50"/>
                  </a:cubicBezTo>
                  <a:cubicBezTo>
                    <a:pt x="1556" y="50"/>
                    <a:pt x="1556" y="50"/>
                    <a:pt x="1556" y="49"/>
                  </a:cubicBezTo>
                  <a:cubicBezTo>
                    <a:pt x="1556" y="49"/>
                    <a:pt x="1557" y="48"/>
                    <a:pt x="1556" y="48"/>
                  </a:cubicBezTo>
                  <a:cubicBezTo>
                    <a:pt x="1556" y="48"/>
                    <a:pt x="1555" y="46"/>
                    <a:pt x="1553" y="48"/>
                  </a:cubicBezTo>
                  <a:cubicBezTo>
                    <a:pt x="1552" y="49"/>
                    <a:pt x="1552" y="49"/>
                    <a:pt x="1552" y="49"/>
                  </a:cubicBezTo>
                  <a:cubicBezTo>
                    <a:pt x="1552" y="50"/>
                    <a:pt x="1552" y="50"/>
                    <a:pt x="1552" y="50"/>
                  </a:cubicBezTo>
                  <a:cubicBezTo>
                    <a:pt x="1552" y="51"/>
                    <a:pt x="1552" y="51"/>
                    <a:pt x="1552" y="51"/>
                  </a:cubicBezTo>
                  <a:cubicBezTo>
                    <a:pt x="1552" y="51"/>
                    <a:pt x="1550" y="52"/>
                    <a:pt x="1549" y="54"/>
                  </a:cubicBezTo>
                  <a:cubicBezTo>
                    <a:pt x="1549" y="54"/>
                    <a:pt x="1549" y="53"/>
                    <a:pt x="1548" y="54"/>
                  </a:cubicBezTo>
                  <a:cubicBezTo>
                    <a:pt x="1545" y="53"/>
                    <a:pt x="1545" y="53"/>
                    <a:pt x="1545" y="53"/>
                  </a:cubicBezTo>
                  <a:cubicBezTo>
                    <a:pt x="1545" y="52"/>
                    <a:pt x="1545" y="52"/>
                    <a:pt x="1545" y="52"/>
                  </a:cubicBezTo>
                  <a:cubicBezTo>
                    <a:pt x="1546" y="51"/>
                    <a:pt x="1546" y="51"/>
                    <a:pt x="1546" y="51"/>
                  </a:cubicBezTo>
                  <a:cubicBezTo>
                    <a:pt x="1546" y="51"/>
                    <a:pt x="1546" y="51"/>
                    <a:pt x="1545" y="50"/>
                  </a:cubicBezTo>
                  <a:cubicBezTo>
                    <a:pt x="1545" y="50"/>
                    <a:pt x="1544" y="49"/>
                    <a:pt x="1546" y="48"/>
                  </a:cubicBezTo>
                  <a:cubicBezTo>
                    <a:pt x="1546" y="48"/>
                    <a:pt x="1546" y="48"/>
                    <a:pt x="1546" y="48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6"/>
                    <a:pt x="1547" y="46"/>
                    <a:pt x="1547" y="46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6" y="45"/>
                    <a:pt x="1546" y="45"/>
                    <a:pt x="1546" y="45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5" y="46"/>
                    <a:pt x="1545" y="46"/>
                    <a:pt x="1545" y="46"/>
                  </a:cubicBezTo>
                  <a:cubicBezTo>
                    <a:pt x="1544" y="47"/>
                    <a:pt x="1544" y="47"/>
                    <a:pt x="1544" y="47"/>
                  </a:cubicBezTo>
                  <a:cubicBezTo>
                    <a:pt x="1543" y="47"/>
                    <a:pt x="1543" y="47"/>
                    <a:pt x="1543" y="47"/>
                  </a:cubicBezTo>
                  <a:cubicBezTo>
                    <a:pt x="1543" y="48"/>
                    <a:pt x="1543" y="48"/>
                    <a:pt x="1543" y="48"/>
                  </a:cubicBezTo>
                  <a:cubicBezTo>
                    <a:pt x="1542" y="49"/>
                    <a:pt x="1542" y="49"/>
                    <a:pt x="1542" y="49"/>
                  </a:cubicBezTo>
                  <a:cubicBezTo>
                    <a:pt x="1542" y="49"/>
                    <a:pt x="1540" y="50"/>
                    <a:pt x="1540" y="51"/>
                  </a:cubicBezTo>
                  <a:cubicBezTo>
                    <a:pt x="1539" y="52"/>
                    <a:pt x="1539" y="52"/>
                    <a:pt x="1539" y="52"/>
                  </a:cubicBezTo>
                  <a:cubicBezTo>
                    <a:pt x="1539" y="52"/>
                    <a:pt x="1539" y="52"/>
                    <a:pt x="1539" y="52"/>
                  </a:cubicBezTo>
                  <a:cubicBezTo>
                    <a:pt x="1538" y="52"/>
                    <a:pt x="1538" y="52"/>
                    <a:pt x="1538" y="52"/>
                  </a:cubicBezTo>
                  <a:cubicBezTo>
                    <a:pt x="1538" y="52"/>
                    <a:pt x="1538" y="52"/>
                    <a:pt x="1538" y="52"/>
                  </a:cubicBezTo>
                  <a:cubicBezTo>
                    <a:pt x="1535" y="52"/>
                    <a:pt x="1535" y="52"/>
                    <a:pt x="1535" y="52"/>
                  </a:cubicBezTo>
                  <a:cubicBezTo>
                    <a:pt x="1536" y="51"/>
                    <a:pt x="1536" y="50"/>
                    <a:pt x="1536" y="49"/>
                  </a:cubicBezTo>
                  <a:cubicBezTo>
                    <a:pt x="1536" y="49"/>
                    <a:pt x="1534" y="48"/>
                    <a:pt x="1536" y="47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6" y="44"/>
                    <a:pt x="1536" y="44"/>
                    <a:pt x="1536" y="44"/>
                  </a:cubicBezTo>
                  <a:cubicBezTo>
                    <a:pt x="1536" y="45"/>
                    <a:pt x="1536" y="45"/>
                    <a:pt x="1536" y="45"/>
                  </a:cubicBezTo>
                  <a:cubicBezTo>
                    <a:pt x="1535" y="44"/>
                    <a:pt x="1535" y="44"/>
                    <a:pt x="1535" y="44"/>
                  </a:cubicBezTo>
                  <a:cubicBezTo>
                    <a:pt x="1534" y="45"/>
                    <a:pt x="1534" y="45"/>
                    <a:pt x="1534" y="45"/>
                  </a:cubicBezTo>
                  <a:cubicBezTo>
                    <a:pt x="1534" y="46"/>
                    <a:pt x="1534" y="46"/>
                    <a:pt x="1534" y="46"/>
                  </a:cubicBezTo>
                  <a:cubicBezTo>
                    <a:pt x="1534" y="46"/>
                    <a:pt x="1532" y="47"/>
                    <a:pt x="1532" y="48"/>
                  </a:cubicBezTo>
                  <a:cubicBezTo>
                    <a:pt x="1532" y="48"/>
                    <a:pt x="1531" y="49"/>
                    <a:pt x="1530" y="50"/>
                  </a:cubicBezTo>
                  <a:cubicBezTo>
                    <a:pt x="1530" y="50"/>
                    <a:pt x="1530" y="50"/>
                    <a:pt x="1530" y="50"/>
                  </a:cubicBezTo>
                  <a:cubicBezTo>
                    <a:pt x="1529" y="50"/>
                    <a:pt x="1529" y="50"/>
                    <a:pt x="1529" y="50"/>
                  </a:cubicBezTo>
                  <a:cubicBezTo>
                    <a:pt x="1529" y="51"/>
                    <a:pt x="1529" y="51"/>
                    <a:pt x="1529" y="51"/>
                  </a:cubicBezTo>
                  <a:cubicBezTo>
                    <a:pt x="1529" y="51"/>
                    <a:pt x="1528" y="51"/>
                    <a:pt x="1528" y="51"/>
                  </a:cubicBezTo>
                  <a:cubicBezTo>
                    <a:pt x="1525" y="51"/>
                    <a:pt x="1525" y="51"/>
                    <a:pt x="1525" y="51"/>
                  </a:cubicBezTo>
                  <a:cubicBezTo>
                    <a:pt x="1525" y="51"/>
                    <a:pt x="1525" y="51"/>
                    <a:pt x="1525" y="51"/>
                  </a:cubicBezTo>
                  <a:cubicBezTo>
                    <a:pt x="1525" y="50"/>
                    <a:pt x="1526" y="49"/>
                    <a:pt x="1525" y="49"/>
                  </a:cubicBezTo>
                  <a:cubicBezTo>
                    <a:pt x="1525" y="49"/>
                    <a:pt x="1524" y="47"/>
                    <a:pt x="1525" y="47"/>
                  </a:cubicBezTo>
                  <a:cubicBezTo>
                    <a:pt x="1526" y="46"/>
                    <a:pt x="1526" y="46"/>
                    <a:pt x="1526" y="46"/>
                  </a:cubicBezTo>
                  <a:cubicBezTo>
                    <a:pt x="1527" y="46"/>
                    <a:pt x="1527" y="46"/>
                    <a:pt x="1527" y="46"/>
                  </a:cubicBezTo>
                  <a:cubicBezTo>
                    <a:pt x="1527" y="45"/>
                    <a:pt x="1527" y="45"/>
                    <a:pt x="1527" y="45"/>
                  </a:cubicBezTo>
                  <a:cubicBezTo>
                    <a:pt x="1527" y="45"/>
                    <a:pt x="1527" y="45"/>
                    <a:pt x="1527" y="45"/>
                  </a:cubicBezTo>
                  <a:cubicBezTo>
                    <a:pt x="1527" y="44"/>
                    <a:pt x="1527" y="44"/>
                    <a:pt x="1527" y="44"/>
                  </a:cubicBezTo>
                  <a:cubicBezTo>
                    <a:pt x="1527" y="44"/>
                    <a:pt x="1527" y="44"/>
                    <a:pt x="1527" y="44"/>
                  </a:cubicBezTo>
                  <a:cubicBezTo>
                    <a:pt x="1526" y="44"/>
                    <a:pt x="1526" y="44"/>
                    <a:pt x="1526" y="44"/>
                  </a:cubicBezTo>
                  <a:cubicBezTo>
                    <a:pt x="1525" y="43"/>
                    <a:pt x="1525" y="43"/>
                    <a:pt x="1525" y="43"/>
                  </a:cubicBezTo>
                  <a:cubicBezTo>
                    <a:pt x="1525" y="44"/>
                    <a:pt x="1525" y="44"/>
                    <a:pt x="1525" y="44"/>
                  </a:cubicBezTo>
                  <a:cubicBezTo>
                    <a:pt x="1525" y="44"/>
                    <a:pt x="1524" y="43"/>
                    <a:pt x="1524" y="44"/>
                  </a:cubicBezTo>
                  <a:cubicBezTo>
                    <a:pt x="1524" y="45"/>
                    <a:pt x="1524" y="45"/>
                    <a:pt x="1524" y="45"/>
                  </a:cubicBezTo>
                  <a:cubicBezTo>
                    <a:pt x="1523" y="45"/>
                    <a:pt x="1523" y="45"/>
                    <a:pt x="1523" y="45"/>
                  </a:cubicBezTo>
                  <a:cubicBezTo>
                    <a:pt x="1522" y="46"/>
                    <a:pt x="1522" y="46"/>
                    <a:pt x="1522" y="46"/>
                  </a:cubicBezTo>
                  <a:cubicBezTo>
                    <a:pt x="1521" y="47"/>
                    <a:pt x="1521" y="47"/>
                    <a:pt x="1521" y="47"/>
                  </a:cubicBezTo>
                  <a:cubicBezTo>
                    <a:pt x="1522" y="47"/>
                    <a:pt x="1522" y="47"/>
                    <a:pt x="1522" y="47"/>
                  </a:cubicBezTo>
                  <a:cubicBezTo>
                    <a:pt x="1522" y="47"/>
                    <a:pt x="1521" y="48"/>
                    <a:pt x="1521" y="48"/>
                  </a:cubicBezTo>
                  <a:cubicBezTo>
                    <a:pt x="1521" y="48"/>
                    <a:pt x="1520" y="49"/>
                    <a:pt x="1520" y="49"/>
                  </a:cubicBezTo>
                  <a:cubicBezTo>
                    <a:pt x="1519" y="49"/>
                    <a:pt x="1519" y="49"/>
                    <a:pt x="1519" y="49"/>
                  </a:cubicBezTo>
                  <a:cubicBezTo>
                    <a:pt x="1519" y="49"/>
                    <a:pt x="1520" y="50"/>
                    <a:pt x="1520" y="50"/>
                  </a:cubicBezTo>
                  <a:cubicBezTo>
                    <a:pt x="1520" y="50"/>
                    <a:pt x="1520" y="50"/>
                    <a:pt x="1520" y="50"/>
                  </a:cubicBezTo>
                  <a:cubicBezTo>
                    <a:pt x="1516" y="50"/>
                    <a:pt x="1516" y="50"/>
                    <a:pt x="1516" y="50"/>
                  </a:cubicBezTo>
                  <a:cubicBezTo>
                    <a:pt x="1517" y="49"/>
                    <a:pt x="1517" y="48"/>
                    <a:pt x="1517" y="47"/>
                  </a:cubicBezTo>
                  <a:cubicBezTo>
                    <a:pt x="1517" y="47"/>
                    <a:pt x="1516" y="46"/>
                    <a:pt x="1517" y="45"/>
                  </a:cubicBezTo>
                  <a:cubicBezTo>
                    <a:pt x="1517" y="45"/>
                    <a:pt x="1517" y="45"/>
                    <a:pt x="1517" y="45"/>
                  </a:cubicBezTo>
                  <a:cubicBezTo>
                    <a:pt x="1518" y="45"/>
                    <a:pt x="1518" y="45"/>
                    <a:pt x="1518" y="45"/>
                  </a:cubicBezTo>
                  <a:cubicBezTo>
                    <a:pt x="1518" y="44"/>
                    <a:pt x="1518" y="44"/>
                    <a:pt x="1518" y="44"/>
                  </a:cubicBezTo>
                  <a:cubicBezTo>
                    <a:pt x="1519" y="44"/>
                    <a:pt x="1519" y="44"/>
                    <a:pt x="1519" y="44"/>
                  </a:cubicBezTo>
                  <a:cubicBezTo>
                    <a:pt x="1519" y="43"/>
                    <a:pt x="1519" y="43"/>
                    <a:pt x="1519" y="43"/>
                  </a:cubicBezTo>
                  <a:cubicBezTo>
                    <a:pt x="1519" y="43"/>
                    <a:pt x="1519" y="43"/>
                    <a:pt x="1519" y="43"/>
                  </a:cubicBezTo>
                  <a:cubicBezTo>
                    <a:pt x="1519" y="42"/>
                    <a:pt x="1519" y="42"/>
                    <a:pt x="1519" y="42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17" y="42"/>
                    <a:pt x="1517" y="42"/>
                    <a:pt x="1517" y="42"/>
                  </a:cubicBezTo>
                  <a:cubicBezTo>
                    <a:pt x="1516" y="43"/>
                    <a:pt x="1516" y="43"/>
                    <a:pt x="1516" y="43"/>
                  </a:cubicBezTo>
                  <a:cubicBezTo>
                    <a:pt x="1516" y="43"/>
                    <a:pt x="1515" y="42"/>
                    <a:pt x="1515" y="43"/>
                  </a:cubicBezTo>
                  <a:cubicBezTo>
                    <a:pt x="1515" y="43"/>
                    <a:pt x="1515" y="45"/>
                    <a:pt x="1514" y="46"/>
                  </a:cubicBezTo>
                  <a:cubicBezTo>
                    <a:pt x="1514" y="46"/>
                    <a:pt x="1512" y="47"/>
                    <a:pt x="1512" y="48"/>
                  </a:cubicBezTo>
                  <a:cubicBezTo>
                    <a:pt x="1512" y="48"/>
                    <a:pt x="1511" y="47"/>
                    <a:pt x="1510" y="49"/>
                  </a:cubicBezTo>
                  <a:cubicBezTo>
                    <a:pt x="1507" y="48"/>
                    <a:pt x="1507" y="48"/>
                    <a:pt x="1507" y="48"/>
                  </a:cubicBezTo>
                  <a:cubicBezTo>
                    <a:pt x="1507" y="48"/>
                    <a:pt x="1507" y="48"/>
                    <a:pt x="1507" y="48"/>
                  </a:cubicBezTo>
                  <a:cubicBezTo>
                    <a:pt x="1508" y="47"/>
                    <a:pt x="1508" y="47"/>
                    <a:pt x="1508" y="47"/>
                  </a:cubicBezTo>
                  <a:cubicBezTo>
                    <a:pt x="1507" y="46"/>
                    <a:pt x="1507" y="46"/>
                    <a:pt x="1507" y="46"/>
                  </a:cubicBezTo>
                  <a:cubicBezTo>
                    <a:pt x="1507" y="46"/>
                    <a:pt x="1507" y="46"/>
                    <a:pt x="1507" y="46"/>
                  </a:cubicBezTo>
                  <a:cubicBezTo>
                    <a:pt x="1507" y="46"/>
                    <a:pt x="1507" y="44"/>
                    <a:pt x="1508" y="43"/>
                  </a:cubicBezTo>
                  <a:cubicBezTo>
                    <a:pt x="1508" y="43"/>
                    <a:pt x="1509" y="45"/>
                    <a:pt x="1510" y="43"/>
                  </a:cubicBezTo>
                  <a:cubicBezTo>
                    <a:pt x="1510" y="43"/>
                    <a:pt x="1510" y="43"/>
                    <a:pt x="1510" y="43"/>
                  </a:cubicBezTo>
                  <a:cubicBezTo>
                    <a:pt x="1510" y="42"/>
                    <a:pt x="1510" y="42"/>
                    <a:pt x="1510" y="42"/>
                  </a:cubicBezTo>
                  <a:cubicBezTo>
                    <a:pt x="1510" y="41"/>
                    <a:pt x="1510" y="41"/>
                    <a:pt x="1510" y="41"/>
                  </a:cubicBezTo>
                  <a:cubicBezTo>
                    <a:pt x="1509" y="41"/>
                    <a:pt x="1509" y="41"/>
                    <a:pt x="1509" y="41"/>
                  </a:cubicBezTo>
                  <a:cubicBezTo>
                    <a:pt x="1509" y="41"/>
                    <a:pt x="1509" y="41"/>
                    <a:pt x="1509" y="41"/>
                  </a:cubicBezTo>
                  <a:cubicBezTo>
                    <a:pt x="1508" y="41"/>
                    <a:pt x="1508" y="41"/>
                    <a:pt x="1508" y="41"/>
                  </a:cubicBezTo>
                  <a:cubicBezTo>
                    <a:pt x="1508" y="40"/>
                    <a:pt x="1508" y="40"/>
                    <a:pt x="1508" y="40"/>
                  </a:cubicBezTo>
                  <a:cubicBezTo>
                    <a:pt x="1507" y="41"/>
                    <a:pt x="1507" y="41"/>
                    <a:pt x="1507" y="41"/>
                  </a:cubicBezTo>
                  <a:cubicBezTo>
                    <a:pt x="1507" y="42"/>
                    <a:pt x="1507" y="42"/>
                    <a:pt x="1507" y="42"/>
                  </a:cubicBezTo>
                  <a:cubicBezTo>
                    <a:pt x="1506" y="43"/>
                    <a:pt x="1506" y="43"/>
                    <a:pt x="1506" y="43"/>
                  </a:cubicBezTo>
                  <a:cubicBezTo>
                    <a:pt x="1505" y="44"/>
                    <a:pt x="1505" y="44"/>
                    <a:pt x="1505" y="44"/>
                  </a:cubicBezTo>
                  <a:cubicBezTo>
                    <a:pt x="1505" y="44"/>
                    <a:pt x="1505" y="44"/>
                    <a:pt x="1505" y="44"/>
                  </a:cubicBezTo>
                  <a:cubicBezTo>
                    <a:pt x="1505" y="44"/>
                    <a:pt x="1504" y="45"/>
                    <a:pt x="1504" y="45"/>
                  </a:cubicBezTo>
                  <a:cubicBezTo>
                    <a:pt x="1504" y="45"/>
                    <a:pt x="1503" y="46"/>
                    <a:pt x="1503" y="46"/>
                  </a:cubicBezTo>
                  <a:cubicBezTo>
                    <a:pt x="1502" y="47"/>
                    <a:pt x="1502" y="47"/>
                    <a:pt x="1502" y="47"/>
                  </a:cubicBezTo>
                  <a:cubicBezTo>
                    <a:pt x="1502" y="46"/>
                    <a:pt x="1502" y="46"/>
                    <a:pt x="1502" y="46"/>
                  </a:cubicBezTo>
                  <a:cubicBezTo>
                    <a:pt x="1502" y="46"/>
                    <a:pt x="1501" y="46"/>
                    <a:pt x="1501" y="47"/>
                  </a:cubicBezTo>
                  <a:cubicBezTo>
                    <a:pt x="1498" y="46"/>
                    <a:pt x="1498" y="46"/>
                    <a:pt x="1498" y="46"/>
                  </a:cubicBezTo>
                  <a:cubicBezTo>
                    <a:pt x="1499" y="46"/>
                    <a:pt x="1499" y="45"/>
                    <a:pt x="1499" y="44"/>
                  </a:cubicBezTo>
                  <a:cubicBezTo>
                    <a:pt x="1499" y="44"/>
                    <a:pt x="1498" y="43"/>
                    <a:pt x="1500" y="42"/>
                  </a:cubicBezTo>
                  <a:cubicBezTo>
                    <a:pt x="1501" y="42"/>
                    <a:pt x="1501" y="42"/>
                    <a:pt x="1501" y="42"/>
                  </a:cubicBezTo>
                  <a:cubicBezTo>
                    <a:pt x="1502" y="41"/>
                    <a:pt x="1502" y="41"/>
                    <a:pt x="1502" y="41"/>
                  </a:cubicBezTo>
                  <a:cubicBezTo>
                    <a:pt x="1502" y="41"/>
                    <a:pt x="1502" y="41"/>
                    <a:pt x="1502" y="41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0" y="40"/>
                    <a:pt x="1500" y="40"/>
                    <a:pt x="1500" y="40"/>
                  </a:cubicBezTo>
                  <a:cubicBezTo>
                    <a:pt x="1499" y="40"/>
                    <a:pt x="1499" y="40"/>
                    <a:pt x="1499" y="40"/>
                  </a:cubicBezTo>
                  <a:cubicBezTo>
                    <a:pt x="1498" y="40"/>
                    <a:pt x="1498" y="40"/>
                    <a:pt x="1498" y="40"/>
                  </a:cubicBezTo>
                  <a:cubicBezTo>
                    <a:pt x="1499" y="40"/>
                    <a:pt x="1499" y="40"/>
                    <a:pt x="1499" y="40"/>
                  </a:cubicBezTo>
                  <a:cubicBezTo>
                    <a:pt x="1497" y="41"/>
                    <a:pt x="1497" y="41"/>
                    <a:pt x="1497" y="41"/>
                  </a:cubicBezTo>
                  <a:cubicBezTo>
                    <a:pt x="1496" y="42"/>
                    <a:pt x="1496" y="42"/>
                    <a:pt x="1496" y="42"/>
                  </a:cubicBezTo>
                  <a:cubicBezTo>
                    <a:pt x="1495" y="43"/>
                    <a:pt x="1495" y="43"/>
                    <a:pt x="1495" y="43"/>
                  </a:cubicBezTo>
                  <a:cubicBezTo>
                    <a:pt x="1495" y="44"/>
                    <a:pt x="1495" y="44"/>
                    <a:pt x="1495" y="44"/>
                  </a:cubicBezTo>
                  <a:cubicBezTo>
                    <a:pt x="1494" y="45"/>
                    <a:pt x="1494" y="45"/>
                    <a:pt x="1494" y="45"/>
                  </a:cubicBezTo>
                  <a:cubicBezTo>
                    <a:pt x="1494" y="45"/>
                    <a:pt x="1494" y="45"/>
                    <a:pt x="1494" y="45"/>
                  </a:cubicBezTo>
                  <a:cubicBezTo>
                    <a:pt x="1494" y="45"/>
                    <a:pt x="1493" y="44"/>
                    <a:pt x="1493" y="45"/>
                  </a:cubicBezTo>
                  <a:cubicBezTo>
                    <a:pt x="1489" y="45"/>
                    <a:pt x="1489" y="45"/>
                    <a:pt x="1489" y="45"/>
                  </a:cubicBezTo>
                  <a:cubicBezTo>
                    <a:pt x="1490" y="44"/>
                    <a:pt x="1490" y="44"/>
                    <a:pt x="1490" y="44"/>
                  </a:cubicBezTo>
                  <a:cubicBezTo>
                    <a:pt x="1490" y="43"/>
                    <a:pt x="1490" y="43"/>
                    <a:pt x="1490" y="43"/>
                  </a:cubicBezTo>
                  <a:cubicBezTo>
                    <a:pt x="1491" y="42"/>
                    <a:pt x="1491" y="42"/>
                    <a:pt x="1491" y="42"/>
                  </a:cubicBezTo>
                  <a:cubicBezTo>
                    <a:pt x="1491" y="42"/>
                    <a:pt x="1491" y="42"/>
                    <a:pt x="1491" y="42"/>
                  </a:cubicBezTo>
                  <a:cubicBezTo>
                    <a:pt x="1490" y="41"/>
                    <a:pt x="1490" y="41"/>
                    <a:pt x="1490" y="41"/>
                  </a:cubicBezTo>
                  <a:cubicBezTo>
                    <a:pt x="1490" y="40"/>
                    <a:pt x="1490" y="40"/>
                    <a:pt x="1490" y="40"/>
                  </a:cubicBezTo>
                  <a:cubicBezTo>
                    <a:pt x="1491" y="40"/>
                    <a:pt x="1491" y="40"/>
                    <a:pt x="1491" y="40"/>
                  </a:cubicBezTo>
                  <a:cubicBezTo>
                    <a:pt x="1491" y="39"/>
                    <a:pt x="1491" y="39"/>
                    <a:pt x="1491" y="39"/>
                  </a:cubicBezTo>
                  <a:cubicBezTo>
                    <a:pt x="1491" y="39"/>
                    <a:pt x="1491" y="39"/>
                    <a:pt x="1491" y="39"/>
                  </a:cubicBezTo>
                  <a:cubicBezTo>
                    <a:pt x="1491" y="38"/>
                    <a:pt x="1491" y="38"/>
                    <a:pt x="1491" y="38"/>
                  </a:cubicBezTo>
                  <a:cubicBezTo>
                    <a:pt x="1491" y="38"/>
                    <a:pt x="1491" y="38"/>
                    <a:pt x="1491" y="38"/>
                  </a:cubicBezTo>
                  <a:cubicBezTo>
                    <a:pt x="1490" y="38"/>
                    <a:pt x="1490" y="38"/>
                    <a:pt x="1490" y="38"/>
                  </a:cubicBezTo>
                  <a:cubicBezTo>
                    <a:pt x="1490" y="37"/>
                    <a:pt x="1490" y="37"/>
                    <a:pt x="1490" y="37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7"/>
                    <a:pt x="1488" y="38"/>
                  </a:cubicBezTo>
                  <a:cubicBezTo>
                    <a:pt x="1488" y="38"/>
                    <a:pt x="1485" y="41"/>
                    <a:pt x="1487" y="41"/>
                  </a:cubicBezTo>
                  <a:cubicBezTo>
                    <a:pt x="1488" y="41"/>
                    <a:pt x="1487" y="41"/>
                    <a:pt x="1487" y="41"/>
                  </a:cubicBezTo>
                  <a:cubicBezTo>
                    <a:pt x="1487" y="41"/>
                    <a:pt x="1485" y="41"/>
                    <a:pt x="1485" y="43"/>
                  </a:cubicBezTo>
                  <a:cubicBezTo>
                    <a:pt x="1485" y="43"/>
                    <a:pt x="1484" y="43"/>
                    <a:pt x="1484" y="43"/>
                  </a:cubicBezTo>
                  <a:cubicBezTo>
                    <a:pt x="1480" y="42"/>
                    <a:pt x="1480" y="42"/>
                    <a:pt x="1480" y="42"/>
                  </a:cubicBezTo>
                  <a:cubicBezTo>
                    <a:pt x="1480" y="41"/>
                    <a:pt x="1481" y="41"/>
                    <a:pt x="1481" y="40"/>
                  </a:cubicBezTo>
                  <a:cubicBezTo>
                    <a:pt x="1481" y="40"/>
                    <a:pt x="1484" y="38"/>
                    <a:pt x="1485" y="36"/>
                  </a:cubicBezTo>
                  <a:cubicBezTo>
                    <a:pt x="1485" y="36"/>
                    <a:pt x="1488" y="35"/>
                    <a:pt x="1486" y="34"/>
                  </a:cubicBezTo>
                  <a:cubicBezTo>
                    <a:pt x="1486" y="34"/>
                    <a:pt x="1486" y="33"/>
                    <a:pt x="1485" y="33"/>
                  </a:cubicBezTo>
                  <a:cubicBezTo>
                    <a:pt x="1485" y="33"/>
                    <a:pt x="1485" y="31"/>
                    <a:pt x="1484" y="32"/>
                  </a:cubicBezTo>
                  <a:cubicBezTo>
                    <a:pt x="1484" y="32"/>
                    <a:pt x="1485" y="31"/>
                    <a:pt x="1487" y="31"/>
                  </a:cubicBezTo>
                  <a:cubicBezTo>
                    <a:pt x="1487" y="31"/>
                    <a:pt x="1489" y="31"/>
                    <a:pt x="1487" y="30"/>
                  </a:cubicBezTo>
                  <a:cubicBezTo>
                    <a:pt x="1487" y="30"/>
                    <a:pt x="1486" y="30"/>
                    <a:pt x="1484" y="31"/>
                  </a:cubicBezTo>
                  <a:cubicBezTo>
                    <a:pt x="1484" y="31"/>
                    <a:pt x="1484" y="30"/>
                    <a:pt x="1483" y="30"/>
                  </a:cubicBezTo>
                  <a:cubicBezTo>
                    <a:pt x="1483" y="30"/>
                    <a:pt x="1480" y="29"/>
                    <a:pt x="1484" y="27"/>
                  </a:cubicBezTo>
                  <a:cubicBezTo>
                    <a:pt x="1484" y="27"/>
                    <a:pt x="1485" y="26"/>
                    <a:pt x="1484" y="27"/>
                  </a:cubicBezTo>
                  <a:cubicBezTo>
                    <a:pt x="1484" y="27"/>
                    <a:pt x="1480" y="27"/>
                    <a:pt x="1482" y="31"/>
                  </a:cubicBezTo>
                  <a:cubicBezTo>
                    <a:pt x="1482" y="32"/>
                    <a:pt x="1482" y="32"/>
                    <a:pt x="1482" y="32"/>
                  </a:cubicBezTo>
                  <a:cubicBezTo>
                    <a:pt x="1482" y="32"/>
                    <a:pt x="1481" y="32"/>
                    <a:pt x="1479" y="32"/>
                  </a:cubicBezTo>
                  <a:cubicBezTo>
                    <a:pt x="1479" y="32"/>
                    <a:pt x="1479" y="32"/>
                    <a:pt x="1479" y="32"/>
                  </a:cubicBezTo>
                  <a:cubicBezTo>
                    <a:pt x="1478" y="32"/>
                    <a:pt x="1478" y="32"/>
                    <a:pt x="1478" y="32"/>
                  </a:cubicBezTo>
                  <a:cubicBezTo>
                    <a:pt x="1478" y="32"/>
                    <a:pt x="1478" y="30"/>
                    <a:pt x="1476" y="30"/>
                  </a:cubicBezTo>
                  <a:cubicBezTo>
                    <a:pt x="1476" y="30"/>
                    <a:pt x="1475" y="28"/>
                    <a:pt x="1474" y="28"/>
                  </a:cubicBezTo>
                  <a:cubicBezTo>
                    <a:pt x="1474" y="28"/>
                    <a:pt x="1474" y="26"/>
                    <a:pt x="1473" y="26"/>
                  </a:cubicBezTo>
                  <a:cubicBezTo>
                    <a:pt x="1473" y="26"/>
                    <a:pt x="1469" y="27"/>
                    <a:pt x="1470" y="31"/>
                  </a:cubicBezTo>
                  <a:cubicBezTo>
                    <a:pt x="1470" y="32"/>
                    <a:pt x="1470" y="32"/>
                    <a:pt x="1470" y="32"/>
                  </a:cubicBezTo>
                  <a:cubicBezTo>
                    <a:pt x="1470" y="32"/>
                    <a:pt x="1470" y="34"/>
                    <a:pt x="1469" y="35"/>
                  </a:cubicBezTo>
                  <a:cubicBezTo>
                    <a:pt x="1469" y="35"/>
                    <a:pt x="1467" y="36"/>
                    <a:pt x="1466" y="38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40" y="35"/>
                    <a:pt x="1411" y="25"/>
                    <a:pt x="1377" y="10"/>
                  </a:cubicBezTo>
                  <a:cubicBezTo>
                    <a:pt x="1030" y="6"/>
                    <a:pt x="1030" y="6"/>
                    <a:pt x="1030" y="6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794" y="3"/>
                    <a:pt x="794" y="3"/>
                    <a:pt x="794" y="3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8" y="6"/>
                    <a:pt x="558" y="6"/>
                    <a:pt x="558" y="6"/>
                  </a:cubicBezTo>
                  <a:cubicBezTo>
                    <a:pt x="211" y="10"/>
                    <a:pt x="211" y="10"/>
                    <a:pt x="211" y="10"/>
                  </a:cubicBezTo>
                  <a:cubicBezTo>
                    <a:pt x="179" y="24"/>
                    <a:pt x="151" y="34"/>
                    <a:pt x="127" y="42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5" y="36"/>
                    <a:pt x="123" y="35"/>
                    <a:pt x="123" y="35"/>
                  </a:cubicBezTo>
                  <a:cubicBezTo>
                    <a:pt x="122" y="34"/>
                    <a:pt x="122" y="32"/>
                    <a:pt x="122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3" y="27"/>
                    <a:pt x="119" y="26"/>
                    <a:pt x="119" y="26"/>
                  </a:cubicBezTo>
                  <a:cubicBezTo>
                    <a:pt x="118" y="26"/>
                    <a:pt x="118" y="28"/>
                    <a:pt x="118" y="28"/>
                  </a:cubicBezTo>
                  <a:cubicBezTo>
                    <a:pt x="117" y="28"/>
                    <a:pt x="116" y="30"/>
                    <a:pt x="116" y="30"/>
                  </a:cubicBezTo>
                  <a:cubicBezTo>
                    <a:pt x="114" y="30"/>
                    <a:pt x="114" y="32"/>
                    <a:pt x="114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2" y="27"/>
                    <a:pt x="108" y="27"/>
                    <a:pt x="108" y="27"/>
                  </a:cubicBezTo>
                  <a:cubicBezTo>
                    <a:pt x="107" y="26"/>
                    <a:pt x="108" y="27"/>
                    <a:pt x="108" y="27"/>
                  </a:cubicBezTo>
                  <a:cubicBezTo>
                    <a:pt x="112" y="29"/>
                    <a:pt x="109" y="30"/>
                    <a:pt x="109" y="30"/>
                  </a:cubicBezTo>
                  <a:cubicBezTo>
                    <a:pt x="108" y="30"/>
                    <a:pt x="108" y="31"/>
                    <a:pt x="108" y="31"/>
                  </a:cubicBezTo>
                  <a:cubicBezTo>
                    <a:pt x="106" y="30"/>
                    <a:pt x="105" y="30"/>
                    <a:pt x="105" y="30"/>
                  </a:cubicBezTo>
                  <a:cubicBezTo>
                    <a:pt x="103" y="31"/>
                    <a:pt x="105" y="31"/>
                    <a:pt x="105" y="31"/>
                  </a:cubicBezTo>
                  <a:cubicBezTo>
                    <a:pt x="107" y="31"/>
                    <a:pt x="108" y="32"/>
                    <a:pt x="108" y="32"/>
                  </a:cubicBezTo>
                  <a:cubicBezTo>
                    <a:pt x="107" y="31"/>
                    <a:pt x="107" y="33"/>
                    <a:pt x="107" y="33"/>
                  </a:cubicBezTo>
                  <a:cubicBezTo>
                    <a:pt x="106" y="33"/>
                    <a:pt x="106" y="34"/>
                    <a:pt x="106" y="34"/>
                  </a:cubicBezTo>
                  <a:cubicBezTo>
                    <a:pt x="105" y="35"/>
                    <a:pt x="107" y="36"/>
                    <a:pt x="107" y="36"/>
                  </a:cubicBezTo>
                  <a:cubicBezTo>
                    <a:pt x="108" y="38"/>
                    <a:pt x="111" y="40"/>
                    <a:pt x="111" y="40"/>
                  </a:cubicBezTo>
                  <a:cubicBezTo>
                    <a:pt x="111" y="41"/>
                    <a:pt x="112" y="41"/>
                    <a:pt x="112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7" y="43"/>
                    <a:pt x="107" y="43"/>
                  </a:cubicBezTo>
                  <a:cubicBezTo>
                    <a:pt x="107" y="41"/>
                    <a:pt x="105" y="41"/>
                    <a:pt x="105" y="41"/>
                  </a:cubicBezTo>
                  <a:cubicBezTo>
                    <a:pt x="105" y="41"/>
                    <a:pt x="104" y="41"/>
                    <a:pt x="106" y="41"/>
                  </a:cubicBezTo>
                  <a:cubicBezTo>
                    <a:pt x="107" y="41"/>
                    <a:pt x="104" y="38"/>
                    <a:pt x="104" y="38"/>
                  </a:cubicBezTo>
                  <a:cubicBezTo>
                    <a:pt x="103" y="37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3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9" y="44"/>
                    <a:pt x="98" y="45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4" y="43"/>
                    <a:pt x="93" y="44"/>
                    <a:pt x="93" y="44"/>
                  </a:cubicBezTo>
                  <a:cubicBezTo>
                    <a:pt x="93" y="45"/>
                    <a:pt x="93" y="46"/>
                    <a:pt x="94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6"/>
                    <a:pt x="90" y="46"/>
                    <a:pt x="90" y="46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6"/>
                    <a:pt x="88" y="45"/>
                    <a:pt x="88" y="45"/>
                  </a:cubicBezTo>
                  <a:cubicBezTo>
                    <a:pt x="88" y="45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4" y="45"/>
                    <a:pt x="84" y="43"/>
                    <a:pt x="84" y="43"/>
                  </a:cubicBezTo>
                  <a:cubicBezTo>
                    <a:pt x="85" y="44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1" y="47"/>
                    <a:pt x="80" y="48"/>
                    <a:pt x="80" y="48"/>
                  </a:cubicBezTo>
                  <a:cubicBezTo>
                    <a:pt x="80" y="47"/>
                    <a:pt x="78" y="46"/>
                    <a:pt x="78" y="46"/>
                  </a:cubicBezTo>
                  <a:cubicBezTo>
                    <a:pt x="77" y="45"/>
                    <a:pt x="77" y="43"/>
                    <a:pt x="77" y="43"/>
                  </a:cubicBezTo>
                  <a:cubicBezTo>
                    <a:pt x="77" y="42"/>
                    <a:pt x="76" y="43"/>
                    <a:pt x="76" y="43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8"/>
                    <a:pt x="75" y="49"/>
                    <a:pt x="76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3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1" y="48"/>
                    <a:pt x="71" y="48"/>
                  </a:cubicBezTo>
                  <a:cubicBezTo>
                    <a:pt x="71" y="48"/>
                    <a:pt x="70" y="47"/>
                    <a:pt x="70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3"/>
                    <a:pt x="67" y="44"/>
                    <a:pt x="67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7"/>
                    <a:pt x="67" y="49"/>
                    <a:pt x="67" y="49"/>
                  </a:cubicBezTo>
                  <a:cubicBezTo>
                    <a:pt x="66" y="49"/>
                    <a:pt x="67" y="50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3" y="51"/>
                    <a:pt x="63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1" y="49"/>
                    <a:pt x="60" y="48"/>
                    <a:pt x="60" y="48"/>
                  </a:cubicBezTo>
                  <a:cubicBezTo>
                    <a:pt x="60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48"/>
                    <a:pt x="56" y="49"/>
                    <a:pt x="56" y="49"/>
                  </a:cubicBezTo>
                  <a:cubicBezTo>
                    <a:pt x="56" y="50"/>
                    <a:pt x="56" y="51"/>
                    <a:pt x="57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0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49"/>
                    <a:pt x="47" y="50"/>
                    <a:pt x="47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3"/>
                    <a:pt x="43" y="54"/>
                    <a:pt x="43" y="54"/>
                  </a:cubicBezTo>
                  <a:cubicBezTo>
                    <a:pt x="42" y="52"/>
                    <a:pt x="40" y="51"/>
                    <a:pt x="40" y="51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7" y="46"/>
                    <a:pt x="36" y="48"/>
                    <a:pt x="36" y="48"/>
                  </a:cubicBezTo>
                  <a:cubicBezTo>
                    <a:pt x="35" y="48"/>
                    <a:pt x="36" y="49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8" y="50"/>
                    <a:pt x="38" y="52"/>
                    <a:pt x="38" y="52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4" y="54"/>
                    <a:pt x="31" y="52"/>
                    <a:pt x="31" y="52"/>
                  </a:cubicBezTo>
                  <a:cubicBezTo>
                    <a:pt x="31" y="51"/>
                    <a:pt x="29" y="49"/>
                    <a:pt x="29" y="49"/>
                  </a:cubicBezTo>
                  <a:cubicBezTo>
                    <a:pt x="30" y="48"/>
                    <a:pt x="28" y="47"/>
                    <a:pt x="28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8"/>
                    <a:pt x="25" y="49"/>
                    <a:pt x="25" y="49"/>
                  </a:cubicBezTo>
                  <a:cubicBezTo>
                    <a:pt x="25" y="50"/>
                    <a:pt x="26" y="51"/>
                    <a:pt x="26" y="51"/>
                  </a:cubicBezTo>
                  <a:cubicBezTo>
                    <a:pt x="26" y="52"/>
                    <a:pt x="27" y="51"/>
                    <a:pt x="27" y="51"/>
                  </a:cubicBezTo>
                  <a:cubicBezTo>
                    <a:pt x="28" y="51"/>
                    <a:pt x="27" y="53"/>
                    <a:pt x="27" y="53"/>
                  </a:cubicBezTo>
                  <a:cubicBezTo>
                    <a:pt x="27" y="53"/>
                    <a:pt x="27" y="55"/>
                    <a:pt x="27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0"/>
                    <a:pt x="19" y="50"/>
                    <a:pt x="19" y="50"/>
                  </a:cubicBezTo>
                  <a:cubicBezTo>
                    <a:pt x="19" y="49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5" y="48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6"/>
                    <a:pt x="13" y="55"/>
                    <a:pt x="13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4" y="51"/>
                    <a:pt x="12" y="52"/>
                    <a:pt x="12" y="52"/>
                  </a:cubicBezTo>
                  <a:cubicBezTo>
                    <a:pt x="11" y="51"/>
                    <a:pt x="10" y="52"/>
                    <a:pt x="10" y="52"/>
                  </a:cubicBezTo>
                  <a:cubicBezTo>
                    <a:pt x="9" y="51"/>
                    <a:pt x="9" y="52"/>
                    <a:pt x="9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7" y="55"/>
                    <a:pt x="7" y="53"/>
                    <a:pt x="7" y="53"/>
                  </a:cubicBezTo>
                  <a:cubicBezTo>
                    <a:pt x="7" y="50"/>
                    <a:pt x="6" y="51"/>
                    <a:pt x="6" y="5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4" y="51"/>
                    <a:pt x="4" y="52"/>
                    <a:pt x="4" y="52"/>
                  </a:cubicBezTo>
                  <a:cubicBezTo>
                    <a:pt x="4" y="52"/>
                    <a:pt x="4" y="53"/>
                    <a:pt x="3" y="53"/>
                  </a:cubicBezTo>
                  <a:cubicBezTo>
                    <a:pt x="3" y="52"/>
                    <a:pt x="2" y="52"/>
                    <a:pt x="2" y="52"/>
                  </a:cubicBezTo>
                  <a:cubicBezTo>
                    <a:pt x="1" y="51"/>
                    <a:pt x="1" y="52"/>
                    <a:pt x="1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8"/>
                    <a:pt x="3" y="60"/>
                    <a:pt x="3" y="60"/>
                  </a:cubicBezTo>
                  <a:cubicBezTo>
                    <a:pt x="2" y="60"/>
                    <a:pt x="2" y="64"/>
                    <a:pt x="2" y="64"/>
                  </a:cubicBezTo>
                  <a:cubicBezTo>
                    <a:pt x="2" y="66"/>
                    <a:pt x="3" y="66"/>
                    <a:pt x="3" y="6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8"/>
                    <a:pt x="5" y="69"/>
                    <a:pt x="6" y="68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6" y="70"/>
                    <a:pt x="6" y="72"/>
                    <a:pt x="6" y="72"/>
                  </a:cubicBezTo>
                  <a:cubicBezTo>
                    <a:pt x="5" y="74"/>
                    <a:pt x="7" y="74"/>
                    <a:pt x="7" y="74"/>
                  </a:cubicBezTo>
                  <a:cubicBezTo>
                    <a:pt x="6" y="75"/>
                    <a:pt x="7" y="77"/>
                    <a:pt x="7" y="77"/>
                  </a:cubicBezTo>
                  <a:cubicBezTo>
                    <a:pt x="5" y="78"/>
                    <a:pt x="5" y="79"/>
                    <a:pt x="5" y="79"/>
                  </a:cubicBezTo>
                  <a:cubicBezTo>
                    <a:pt x="5" y="80"/>
                    <a:pt x="4" y="79"/>
                    <a:pt x="4" y="79"/>
                  </a:cubicBezTo>
                  <a:cubicBezTo>
                    <a:pt x="2" y="78"/>
                    <a:pt x="2" y="80"/>
                    <a:pt x="2" y="80"/>
                  </a:cubicBezTo>
                  <a:cubicBezTo>
                    <a:pt x="1" y="82"/>
                    <a:pt x="3" y="83"/>
                    <a:pt x="3" y="83"/>
                  </a:cubicBezTo>
                  <a:cubicBezTo>
                    <a:pt x="3" y="84"/>
                    <a:pt x="4" y="85"/>
                    <a:pt x="4" y="85"/>
                  </a:cubicBezTo>
                  <a:cubicBezTo>
                    <a:pt x="7" y="90"/>
                    <a:pt x="16" y="88"/>
                    <a:pt x="16" y="88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64" y="135"/>
                    <a:pt x="102" y="115"/>
                    <a:pt x="102" y="11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533" y="156"/>
                    <a:pt x="533" y="156"/>
                    <a:pt x="533" y="156"/>
                  </a:cubicBezTo>
                  <a:cubicBezTo>
                    <a:pt x="1055" y="156"/>
                    <a:pt x="1055" y="156"/>
                    <a:pt x="1055" y="156"/>
                  </a:cubicBezTo>
                  <a:cubicBezTo>
                    <a:pt x="1486" y="156"/>
                    <a:pt x="1486" y="156"/>
                    <a:pt x="1486" y="156"/>
                  </a:cubicBezTo>
                  <a:cubicBezTo>
                    <a:pt x="1486" y="115"/>
                    <a:pt x="1486" y="115"/>
                    <a:pt x="1486" y="115"/>
                  </a:cubicBezTo>
                  <a:cubicBezTo>
                    <a:pt x="1486" y="115"/>
                    <a:pt x="1525" y="135"/>
                    <a:pt x="1573" y="86"/>
                  </a:cubicBezTo>
                  <a:cubicBezTo>
                    <a:pt x="1574" y="86"/>
                    <a:pt x="1574" y="86"/>
                    <a:pt x="1574" y="86"/>
                  </a:cubicBezTo>
                  <a:cubicBezTo>
                    <a:pt x="1575" y="85"/>
                    <a:pt x="1575" y="85"/>
                    <a:pt x="1575" y="85"/>
                  </a:cubicBezTo>
                  <a:cubicBezTo>
                    <a:pt x="1575" y="84"/>
                    <a:pt x="1575" y="84"/>
                    <a:pt x="1576" y="84"/>
                  </a:cubicBezTo>
                  <a:cubicBezTo>
                    <a:pt x="1575" y="85"/>
                    <a:pt x="1575" y="85"/>
                    <a:pt x="1575" y="85"/>
                  </a:cubicBezTo>
                  <a:cubicBezTo>
                    <a:pt x="1576" y="88"/>
                    <a:pt x="1576" y="88"/>
                    <a:pt x="1576" y="88"/>
                  </a:cubicBezTo>
                  <a:cubicBezTo>
                    <a:pt x="1576" y="88"/>
                    <a:pt x="1585" y="90"/>
                    <a:pt x="1588" y="85"/>
                  </a:cubicBezTo>
                  <a:cubicBezTo>
                    <a:pt x="1588" y="85"/>
                    <a:pt x="1589" y="84"/>
                    <a:pt x="1589" y="83"/>
                  </a:cubicBezTo>
                  <a:cubicBezTo>
                    <a:pt x="1589" y="83"/>
                    <a:pt x="1591" y="82"/>
                    <a:pt x="1590" y="80"/>
                  </a:cubicBezTo>
                  <a:cubicBezTo>
                    <a:pt x="1590" y="80"/>
                    <a:pt x="1590" y="78"/>
                    <a:pt x="1588" y="79"/>
                  </a:cubicBezTo>
                  <a:cubicBezTo>
                    <a:pt x="1588" y="79"/>
                    <a:pt x="1587" y="80"/>
                    <a:pt x="1587" y="79"/>
                  </a:cubicBezTo>
                  <a:cubicBezTo>
                    <a:pt x="1587" y="79"/>
                    <a:pt x="1587" y="78"/>
                    <a:pt x="1585" y="77"/>
                  </a:cubicBezTo>
                  <a:cubicBezTo>
                    <a:pt x="1585" y="77"/>
                    <a:pt x="1586" y="75"/>
                    <a:pt x="1585" y="74"/>
                  </a:cubicBezTo>
                  <a:cubicBezTo>
                    <a:pt x="1585" y="74"/>
                    <a:pt x="1587" y="74"/>
                    <a:pt x="1586" y="72"/>
                  </a:cubicBezTo>
                  <a:cubicBezTo>
                    <a:pt x="1586" y="72"/>
                    <a:pt x="1586" y="69"/>
                    <a:pt x="1585" y="68"/>
                  </a:cubicBezTo>
                  <a:cubicBezTo>
                    <a:pt x="1585" y="68"/>
                    <a:pt x="1589" y="69"/>
                    <a:pt x="1589" y="67"/>
                  </a:cubicBezTo>
                  <a:cubicBezTo>
                    <a:pt x="1589" y="66"/>
                    <a:pt x="1589" y="66"/>
                    <a:pt x="1589" y="66"/>
                  </a:cubicBezTo>
                  <a:cubicBezTo>
                    <a:pt x="1589" y="66"/>
                    <a:pt x="1590" y="66"/>
                    <a:pt x="1590" y="64"/>
                  </a:cubicBezTo>
                  <a:cubicBezTo>
                    <a:pt x="1590" y="64"/>
                    <a:pt x="1590" y="60"/>
                    <a:pt x="1589" y="60"/>
                  </a:cubicBezTo>
                  <a:cubicBezTo>
                    <a:pt x="1589" y="60"/>
                    <a:pt x="1591" y="58"/>
                    <a:pt x="1591" y="56"/>
                  </a:cubicBezTo>
                  <a:cubicBezTo>
                    <a:pt x="1590" y="55"/>
                    <a:pt x="1590" y="55"/>
                    <a:pt x="1590" y="55"/>
                  </a:cubicBezTo>
                  <a:cubicBezTo>
                    <a:pt x="1591" y="55"/>
                    <a:pt x="1591" y="55"/>
                    <a:pt x="1591" y="55"/>
                  </a:cubicBezTo>
                  <a:cubicBezTo>
                    <a:pt x="1591" y="55"/>
                    <a:pt x="1591" y="55"/>
                    <a:pt x="1591" y="55"/>
                  </a:cubicBezTo>
                  <a:cubicBezTo>
                    <a:pt x="1592" y="55"/>
                    <a:pt x="1592" y="55"/>
                    <a:pt x="1592" y="55"/>
                  </a:cubicBezTo>
                  <a:cubicBezTo>
                    <a:pt x="1592" y="54"/>
                    <a:pt x="1592" y="54"/>
                    <a:pt x="1592" y="54"/>
                  </a:cubicBezTo>
                  <a:lnTo>
                    <a:pt x="1592" y="53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Rectangle 459"/>
            <p:cNvSpPr>
              <a:spLocks noChangeArrowheads="1"/>
            </p:cNvSpPr>
            <p:nvPr/>
          </p:nvSpPr>
          <p:spPr bwMode="auto">
            <a:xfrm>
              <a:off x="193675" y="259557"/>
              <a:ext cx="1452563" cy="69056"/>
            </a:xfrm>
            <a:prstGeom prst="rect">
              <a:avLst/>
            </a:pr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156" name="Freeform 460"/>
            <p:cNvSpPr>
              <a:spLocks noChangeArrowheads="1"/>
            </p:cNvSpPr>
            <p:nvPr/>
          </p:nvSpPr>
          <p:spPr bwMode="auto">
            <a:xfrm>
              <a:off x="92075" y="54769"/>
              <a:ext cx="1655763" cy="247650"/>
            </a:xfrm>
            <a:custGeom>
              <a:avLst/>
              <a:gdLst>
                <a:gd name="T0" fmla="*/ 2147483646 w 1432"/>
                <a:gd name="T1" fmla="*/ 2147483646 h 286"/>
                <a:gd name="T2" fmla="*/ 2147483646 w 1432"/>
                <a:gd name="T3" fmla="*/ 2147483646 h 286"/>
                <a:gd name="T4" fmla="*/ 2147483646 w 1432"/>
                <a:gd name="T5" fmla="*/ 2147483646 h 286"/>
                <a:gd name="T6" fmla="*/ 2147483646 w 1432"/>
                <a:gd name="T7" fmla="*/ 2147483646 h 286"/>
                <a:gd name="T8" fmla="*/ 2147483646 w 1432"/>
                <a:gd name="T9" fmla="*/ 2147483646 h 286"/>
                <a:gd name="T10" fmla="*/ 2147483646 w 1432"/>
                <a:gd name="T11" fmla="*/ 2147483646 h 286"/>
                <a:gd name="T12" fmla="*/ 2147483646 w 1432"/>
                <a:gd name="T13" fmla="*/ 2147483646 h 286"/>
                <a:gd name="T14" fmla="*/ 2147483646 w 1432"/>
                <a:gd name="T15" fmla="*/ 2147483646 h 286"/>
                <a:gd name="T16" fmla="*/ 2147483646 w 1432"/>
                <a:gd name="T17" fmla="*/ 2147483646 h 286"/>
                <a:gd name="T18" fmla="*/ 2147483646 w 1432"/>
                <a:gd name="T19" fmla="*/ 2147483646 h 286"/>
                <a:gd name="T20" fmla="*/ 2147483646 w 1432"/>
                <a:gd name="T21" fmla="*/ 2147483646 h 286"/>
                <a:gd name="T22" fmla="*/ 2147483646 w 1432"/>
                <a:gd name="T23" fmla="*/ 2147483646 h 286"/>
                <a:gd name="T24" fmla="*/ 2147483646 w 1432"/>
                <a:gd name="T25" fmla="*/ 2147483646 h 286"/>
                <a:gd name="T26" fmla="*/ 2147483646 w 1432"/>
                <a:gd name="T27" fmla="*/ 2147483646 h 286"/>
                <a:gd name="T28" fmla="*/ 2147483646 w 1432"/>
                <a:gd name="T29" fmla="*/ 2147483646 h 286"/>
                <a:gd name="T30" fmla="*/ 2147483646 w 1432"/>
                <a:gd name="T31" fmla="*/ 2147483646 h 286"/>
                <a:gd name="T32" fmla="*/ 2147483646 w 1432"/>
                <a:gd name="T33" fmla="*/ 2147483646 h 286"/>
                <a:gd name="T34" fmla="*/ 2147483646 w 1432"/>
                <a:gd name="T35" fmla="*/ 2147483646 h 286"/>
                <a:gd name="T36" fmla="*/ 2147483646 w 1432"/>
                <a:gd name="T37" fmla="*/ 2147483646 h 286"/>
                <a:gd name="T38" fmla="*/ 2147483646 w 1432"/>
                <a:gd name="T39" fmla="*/ 2147483646 h 286"/>
                <a:gd name="T40" fmla="*/ 2147483646 w 1432"/>
                <a:gd name="T41" fmla="*/ 2147483646 h 286"/>
                <a:gd name="T42" fmla="*/ 2147483646 w 1432"/>
                <a:gd name="T43" fmla="*/ 2147483646 h 286"/>
                <a:gd name="T44" fmla="*/ 2147483646 w 1432"/>
                <a:gd name="T45" fmla="*/ 2147483646 h 286"/>
                <a:gd name="T46" fmla="*/ 2147483646 w 1432"/>
                <a:gd name="T47" fmla="*/ 2147483646 h 286"/>
                <a:gd name="T48" fmla="*/ 2147483646 w 1432"/>
                <a:gd name="T49" fmla="*/ 2147483646 h 286"/>
                <a:gd name="T50" fmla="*/ 2147483646 w 1432"/>
                <a:gd name="T51" fmla="*/ 2147483646 h 286"/>
                <a:gd name="T52" fmla="*/ 2147483646 w 1432"/>
                <a:gd name="T53" fmla="*/ 2147483646 h 286"/>
                <a:gd name="T54" fmla="*/ 2147483646 w 1432"/>
                <a:gd name="T55" fmla="*/ 2147483646 h 286"/>
                <a:gd name="T56" fmla="*/ 2147483646 w 1432"/>
                <a:gd name="T57" fmla="*/ 2147483646 h 286"/>
                <a:gd name="T58" fmla="*/ 2147483646 w 1432"/>
                <a:gd name="T59" fmla="*/ 2147483646 h 286"/>
                <a:gd name="T60" fmla="*/ 2147483646 w 1432"/>
                <a:gd name="T61" fmla="*/ 2147483646 h 286"/>
                <a:gd name="T62" fmla="*/ 2147483646 w 1432"/>
                <a:gd name="T63" fmla="*/ 2147483646 h 286"/>
                <a:gd name="T64" fmla="*/ 2147483646 w 1432"/>
                <a:gd name="T65" fmla="*/ 2147483646 h 286"/>
                <a:gd name="T66" fmla="*/ 2147483646 w 1432"/>
                <a:gd name="T67" fmla="*/ 2147483646 h 286"/>
                <a:gd name="T68" fmla="*/ 2147483646 w 1432"/>
                <a:gd name="T69" fmla="*/ 2147483646 h 286"/>
                <a:gd name="T70" fmla="*/ 2147483646 w 1432"/>
                <a:gd name="T71" fmla="*/ 2147483646 h 286"/>
                <a:gd name="T72" fmla="*/ 2147483646 w 1432"/>
                <a:gd name="T73" fmla="*/ 2147483646 h 286"/>
                <a:gd name="T74" fmla="*/ 2147483646 w 1432"/>
                <a:gd name="T75" fmla="*/ 2147483646 h 286"/>
                <a:gd name="T76" fmla="*/ 2147483646 w 1432"/>
                <a:gd name="T77" fmla="*/ 2147483646 h 286"/>
                <a:gd name="T78" fmla="*/ 2147483646 w 1432"/>
                <a:gd name="T79" fmla="*/ 2147483646 h 286"/>
                <a:gd name="T80" fmla="*/ 2147483646 w 1432"/>
                <a:gd name="T81" fmla="*/ 2147483646 h 286"/>
                <a:gd name="T82" fmla="*/ 2147483646 w 1432"/>
                <a:gd name="T83" fmla="*/ 2147483646 h 286"/>
                <a:gd name="T84" fmla="*/ 2147483646 w 1432"/>
                <a:gd name="T85" fmla="*/ 2147483646 h 286"/>
                <a:gd name="T86" fmla="*/ 2147483646 w 1432"/>
                <a:gd name="T87" fmla="*/ 2147483646 h 286"/>
                <a:gd name="T88" fmla="*/ 2147483646 w 1432"/>
                <a:gd name="T89" fmla="*/ 2147483646 h 286"/>
                <a:gd name="T90" fmla="*/ 2147483646 w 1432"/>
                <a:gd name="T91" fmla="*/ 2147483646 h 286"/>
                <a:gd name="T92" fmla="*/ 2147483646 w 1432"/>
                <a:gd name="T93" fmla="*/ 2147483646 h 286"/>
                <a:gd name="T94" fmla="*/ 2147483646 w 1432"/>
                <a:gd name="T95" fmla="*/ 2147483646 h 286"/>
                <a:gd name="T96" fmla="*/ 2147483646 w 1432"/>
                <a:gd name="T97" fmla="*/ 2147483646 h 286"/>
                <a:gd name="T98" fmla="*/ 2147483646 w 1432"/>
                <a:gd name="T99" fmla="*/ 2147483646 h 286"/>
                <a:gd name="T100" fmla="*/ 2147483646 w 1432"/>
                <a:gd name="T101" fmla="*/ 2147483646 h 286"/>
                <a:gd name="T102" fmla="*/ 2147483646 w 1432"/>
                <a:gd name="T103" fmla="*/ 2147483646 h 286"/>
                <a:gd name="T104" fmla="*/ 2147483646 w 1432"/>
                <a:gd name="T105" fmla="*/ 2147483646 h 286"/>
                <a:gd name="T106" fmla="*/ 2147483646 w 1432"/>
                <a:gd name="T107" fmla="*/ 2147483646 h 286"/>
                <a:gd name="T108" fmla="*/ 2147483646 w 1432"/>
                <a:gd name="T109" fmla="*/ 2147483646 h 286"/>
                <a:gd name="T110" fmla="*/ 2147483646 w 1432"/>
                <a:gd name="T111" fmla="*/ 2147483646 h 286"/>
                <a:gd name="T112" fmla="*/ 2147483646 w 1432"/>
                <a:gd name="T113" fmla="*/ 2147483646 h 286"/>
                <a:gd name="T114" fmla="*/ 2147483646 w 1432"/>
                <a:gd name="T115" fmla="*/ 2147483646 h 2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32"/>
                <a:gd name="T175" fmla="*/ 0 h 286"/>
                <a:gd name="T176" fmla="*/ 1432 w 1432"/>
                <a:gd name="T177" fmla="*/ 286 h 28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32" h="286">
                  <a:moveTo>
                    <a:pt x="1432" y="195"/>
                  </a:moveTo>
                  <a:cubicBezTo>
                    <a:pt x="1432" y="195"/>
                    <a:pt x="1432" y="195"/>
                    <a:pt x="1431" y="195"/>
                  </a:cubicBezTo>
                  <a:cubicBezTo>
                    <a:pt x="1431" y="195"/>
                    <a:pt x="1431" y="194"/>
                    <a:pt x="1430" y="194"/>
                  </a:cubicBezTo>
                  <a:cubicBezTo>
                    <a:pt x="1430" y="194"/>
                    <a:pt x="1430" y="193"/>
                    <a:pt x="1429" y="194"/>
                  </a:cubicBezTo>
                  <a:cubicBezTo>
                    <a:pt x="1429" y="194"/>
                    <a:pt x="1428" y="194"/>
                    <a:pt x="1428" y="195"/>
                  </a:cubicBezTo>
                  <a:cubicBezTo>
                    <a:pt x="1428" y="195"/>
                    <a:pt x="1428" y="194"/>
                    <a:pt x="1427" y="194"/>
                  </a:cubicBezTo>
                  <a:cubicBezTo>
                    <a:pt x="1427" y="194"/>
                    <a:pt x="1427" y="193"/>
                    <a:pt x="1427" y="193"/>
                  </a:cubicBezTo>
                  <a:cubicBezTo>
                    <a:pt x="1427" y="193"/>
                    <a:pt x="1427" y="193"/>
                    <a:pt x="1427" y="193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6" y="191"/>
                    <a:pt x="1426" y="191"/>
                    <a:pt x="1426" y="191"/>
                  </a:cubicBezTo>
                  <a:cubicBezTo>
                    <a:pt x="1426" y="192"/>
                    <a:pt x="1426" y="192"/>
                    <a:pt x="1426" y="192"/>
                  </a:cubicBezTo>
                  <a:cubicBezTo>
                    <a:pt x="1426" y="192"/>
                    <a:pt x="1424" y="192"/>
                    <a:pt x="1424" y="194"/>
                  </a:cubicBezTo>
                  <a:cubicBezTo>
                    <a:pt x="1424" y="194"/>
                    <a:pt x="1424" y="196"/>
                    <a:pt x="1423" y="195"/>
                  </a:cubicBezTo>
                  <a:cubicBezTo>
                    <a:pt x="1423" y="195"/>
                    <a:pt x="1423" y="194"/>
                    <a:pt x="1422" y="194"/>
                  </a:cubicBezTo>
                  <a:cubicBezTo>
                    <a:pt x="1422" y="194"/>
                    <a:pt x="1422" y="193"/>
                    <a:pt x="1421" y="194"/>
                  </a:cubicBezTo>
                  <a:cubicBezTo>
                    <a:pt x="1421" y="194"/>
                    <a:pt x="1420" y="193"/>
                    <a:pt x="1419" y="194"/>
                  </a:cubicBezTo>
                  <a:cubicBezTo>
                    <a:pt x="1419" y="194"/>
                    <a:pt x="1417" y="193"/>
                    <a:pt x="1418" y="195"/>
                  </a:cubicBezTo>
                  <a:cubicBezTo>
                    <a:pt x="1418" y="195"/>
                    <a:pt x="1418" y="196"/>
                    <a:pt x="1419" y="197"/>
                  </a:cubicBezTo>
                  <a:cubicBezTo>
                    <a:pt x="1419" y="197"/>
                    <a:pt x="1418" y="198"/>
                    <a:pt x="1419" y="199"/>
                  </a:cubicBezTo>
                  <a:cubicBezTo>
                    <a:pt x="1418" y="201"/>
                    <a:pt x="1418" y="201"/>
                    <a:pt x="1418" y="201"/>
                  </a:cubicBezTo>
                  <a:cubicBezTo>
                    <a:pt x="1414" y="201"/>
                    <a:pt x="1414" y="201"/>
                    <a:pt x="1414" y="201"/>
                  </a:cubicBezTo>
                  <a:cubicBezTo>
                    <a:pt x="1414" y="199"/>
                    <a:pt x="1414" y="199"/>
                    <a:pt x="1414" y="199"/>
                  </a:cubicBezTo>
                  <a:cubicBezTo>
                    <a:pt x="1414" y="198"/>
                    <a:pt x="1414" y="198"/>
                    <a:pt x="1414" y="198"/>
                  </a:cubicBezTo>
                  <a:cubicBezTo>
                    <a:pt x="1415" y="197"/>
                    <a:pt x="1415" y="197"/>
                    <a:pt x="1415" y="197"/>
                  </a:cubicBezTo>
                  <a:cubicBezTo>
                    <a:pt x="1415" y="196"/>
                    <a:pt x="1415" y="196"/>
                    <a:pt x="1415" y="196"/>
                  </a:cubicBezTo>
                  <a:cubicBezTo>
                    <a:pt x="1414" y="196"/>
                    <a:pt x="1414" y="196"/>
                    <a:pt x="1414" y="196"/>
                  </a:cubicBezTo>
                  <a:cubicBezTo>
                    <a:pt x="1414" y="195"/>
                    <a:pt x="1414" y="195"/>
                    <a:pt x="1414" y="195"/>
                  </a:cubicBezTo>
                  <a:cubicBezTo>
                    <a:pt x="1414" y="195"/>
                    <a:pt x="1414" y="195"/>
                    <a:pt x="1414" y="195"/>
                  </a:cubicBezTo>
                  <a:cubicBezTo>
                    <a:pt x="1414" y="194"/>
                    <a:pt x="1414" y="194"/>
                    <a:pt x="1414" y="194"/>
                  </a:cubicBezTo>
                  <a:cubicBezTo>
                    <a:pt x="1414" y="194"/>
                    <a:pt x="1414" y="194"/>
                    <a:pt x="1414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6" y="193"/>
                    <a:pt x="1416" y="193"/>
                    <a:pt x="1416" y="193"/>
                  </a:cubicBezTo>
                  <a:cubicBezTo>
                    <a:pt x="1416" y="193"/>
                    <a:pt x="1416" y="193"/>
                    <a:pt x="1416" y="193"/>
                  </a:cubicBezTo>
                  <a:cubicBezTo>
                    <a:pt x="1417" y="193"/>
                    <a:pt x="1417" y="193"/>
                    <a:pt x="1417" y="193"/>
                  </a:cubicBezTo>
                  <a:cubicBezTo>
                    <a:pt x="1417" y="192"/>
                    <a:pt x="1417" y="192"/>
                    <a:pt x="1417" y="192"/>
                  </a:cubicBezTo>
                  <a:cubicBezTo>
                    <a:pt x="1416" y="192"/>
                    <a:pt x="1416" y="192"/>
                    <a:pt x="1416" y="192"/>
                  </a:cubicBezTo>
                  <a:cubicBezTo>
                    <a:pt x="1416" y="192"/>
                    <a:pt x="1416" y="192"/>
                    <a:pt x="1416" y="192"/>
                  </a:cubicBezTo>
                  <a:cubicBezTo>
                    <a:pt x="1416" y="191"/>
                    <a:pt x="1416" y="191"/>
                    <a:pt x="1416" y="191"/>
                  </a:cubicBezTo>
                  <a:cubicBezTo>
                    <a:pt x="1416" y="191"/>
                    <a:pt x="1416" y="190"/>
                    <a:pt x="1416" y="190"/>
                  </a:cubicBezTo>
                  <a:cubicBezTo>
                    <a:pt x="1415" y="190"/>
                    <a:pt x="1415" y="191"/>
                    <a:pt x="1415" y="191"/>
                  </a:cubicBezTo>
                  <a:cubicBezTo>
                    <a:pt x="1414" y="190"/>
                    <a:pt x="1414" y="190"/>
                    <a:pt x="1414" y="190"/>
                  </a:cubicBezTo>
                  <a:cubicBezTo>
                    <a:pt x="1414" y="190"/>
                    <a:pt x="1412" y="191"/>
                    <a:pt x="1412" y="192"/>
                  </a:cubicBezTo>
                  <a:cubicBezTo>
                    <a:pt x="1412" y="192"/>
                    <a:pt x="1413" y="192"/>
                    <a:pt x="1411" y="193"/>
                  </a:cubicBezTo>
                  <a:cubicBezTo>
                    <a:pt x="1412" y="193"/>
                    <a:pt x="1412" y="193"/>
                    <a:pt x="1412" y="193"/>
                  </a:cubicBezTo>
                  <a:cubicBezTo>
                    <a:pt x="1411" y="194"/>
                    <a:pt x="1411" y="194"/>
                    <a:pt x="1411" y="194"/>
                  </a:cubicBezTo>
                  <a:cubicBezTo>
                    <a:pt x="1411" y="194"/>
                    <a:pt x="1411" y="194"/>
                    <a:pt x="1411" y="194"/>
                  </a:cubicBezTo>
                  <a:cubicBezTo>
                    <a:pt x="1410" y="195"/>
                    <a:pt x="1410" y="195"/>
                    <a:pt x="1410" y="195"/>
                  </a:cubicBezTo>
                  <a:cubicBezTo>
                    <a:pt x="1410" y="195"/>
                    <a:pt x="1410" y="195"/>
                    <a:pt x="1410" y="195"/>
                  </a:cubicBezTo>
                  <a:cubicBezTo>
                    <a:pt x="1409" y="196"/>
                    <a:pt x="1409" y="196"/>
                    <a:pt x="1409" y="196"/>
                  </a:cubicBezTo>
                  <a:cubicBezTo>
                    <a:pt x="1409" y="196"/>
                    <a:pt x="1409" y="196"/>
                    <a:pt x="1409" y="196"/>
                  </a:cubicBezTo>
                  <a:cubicBezTo>
                    <a:pt x="1408" y="197"/>
                    <a:pt x="1408" y="197"/>
                    <a:pt x="1408" y="197"/>
                  </a:cubicBezTo>
                  <a:cubicBezTo>
                    <a:pt x="1407" y="197"/>
                    <a:pt x="1407" y="197"/>
                    <a:pt x="1407" y="197"/>
                  </a:cubicBezTo>
                  <a:cubicBezTo>
                    <a:pt x="1407" y="197"/>
                    <a:pt x="1407" y="197"/>
                    <a:pt x="1407" y="198"/>
                  </a:cubicBezTo>
                  <a:cubicBezTo>
                    <a:pt x="1404" y="198"/>
                    <a:pt x="1404" y="198"/>
                    <a:pt x="1404" y="198"/>
                  </a:cubicBezTo>
                  <a:cubicBezTo>
                    <a:pt x="1404" y="197"/>
                    <a:pt x="1405" y="195"/>
                    <a:pt x="1404" y="195"/>
                  </a:cubicBezTo>
                  <a:cubicBezTo>
                    <a:pt x="1404" y="195"/>
                    <a:pt x="1403" y="193"/>
                    <a:pt x="1404" y="193"/>
                  </a:cubicBezTo>
                  <a:cubicBezTo>
                    <a:pt x="1404" y="193"/>
                    <a:pt x="1405" y="194"/>
                    <a:pt x="1405" y="192"/>
                  </a:cubicBezTo>
                  <a:cubicBezTo>
                    <a:pt x="1405" y="192"/>
                    <a:pt x="1407" y="192"/>
                    <a:pt x="1406" y="191"/>
                  </a:cubicBezTo>
                  <a:cubicBezTo>
                    <a:pt x="1406" y="191"/>
                    <a:pt x="1406" y="190"/>
                    <a:pt x="1405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3" y="189"/>
                    <a:pt x="1403" y="189"/>
                    <a:pt x="1403" y="189"/>
                  </a:cubicBezTo>
                  <a:cubicBezTo>
                    <a:pt x="1403" y="189"/>
                    <a:pt x="1402" y="190"/>
                    <a:pt x="1402" y="191"/>
                  </a:cubicBezTo>
                  <a:cubicBezTo>
                    <a:pt x="1402" y="191"/>
                    <a:pt x="1401" y="192"/>
                    <a:pt x="1400" y="194"/>
                  </a:cubicBezTo>
                  <a:cubicBezTo>
                    <a:pt x="1400" y="194"/>
                    <a:pt x="1398" y="196"/>
                    <a:pt x="1399" y="197"/>
                  </a:cubicBezTo>
                  <a:cubicBezTo>
                    <a:pt x="1400" y="197"/>
                    <a:pt x="1400" y="197"/>
                    <a:pt x="1400" y="197"/>
                  </a:cubicBezTo>
                  <a:cubicBezTo>
                    <a:pt x="1400" y="197"/>
                    <a:pt x="1400" y="197"/>
                    <a:pt x="1400" y="197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5"/>
                    <a:pt x="1394" y="195"/>
                    <a:pt x="1394" y="195"/>
                  </a:cubicBezTo>
                  <a:cubicBezTo>
                    <a:pt x="1394" y="194"/>
                    <a:pt x="1394" y="194"/>
                    <a:pt x="1394" y="194"/>
                  </a:cubicBezTo>
                  <a:cubicBezTo>
                    <a:pt x="1394" y="194"/>
                    <a:pt x="1394" y="192"/>
                    <a:pt x="1395" y="192"/>
                  </a:cubicBezTo>
                  <a:cubicBezTo>
                    <a:pt x="1395" y="192"/>
                    <a:pt x="1396" y="192"/>
                    <a:pt x="1396" y="191"/>
                  </a:cubicBezTo>
                  <a:cubicBezTo>
                    <a:pt x="1396" y="191"/>
                    <a:pt x="1396" y="190"/>
                    <a:pt x="1396" y="190"/>
                  </a:cubicBezTo>
                  <a:cubicBezTo>
                    <a:pt x="1396" y="190"/>
                    <a:pt x="1394" y="188"/>
                    <a:pt x="1392" y="190"/>
                  </a:cubicBezTo>
                  <a:cubicBezTo>
                    <a:pt x="1391" y="191"/>
                    <a:pt x="1391" y="191"/>
                    <a:pt x="1391" y="191"/>
                  </a:cubicBezTo>
                  <a:cubicBezTo>
                    <a:pt x="1391" y="192"/>
                    <a:pt x="1391" y="192"/>
                    <a:pt x="1391" y="192"/>
                  </a:cubicBezTo>
                  <a:cubicBezTo>
                    <a:pt x="1391" y="193"/>
                    <a:pt x="1391" y="193"/>
                    <a:pt x="1391" y="193"/>
                  </a:cubicBezTo>
                  <a:cubicBezTo>
                    <a:pt x="1391" y="193"/>
                    <a:pt x="1389" y="194"/>
                    <a:pt x="1389" y="196"/>
                  </a:cubicBezTo>
                  <a:cubicBezTo>
                    <a:pt x="1389" y="196"/>
                    <a:pt x="1388" y="195"/>
                    <a:pt x="1388" y="195"/>
                  </a:cubicBezTo>
                  <a:cubicBezTo>
                    <a:pt x="1384" y="195"/>
                    <a:pt x="1384" y="195"/>
                    <a:pt x="1384" y="195"/>
                  </a:cubicBezTo>
                  <a:cubicBezTo>
                    <a:pt x="1384" y="194"/>
                    <a:pt x="1384" y="194"/>
                    <a:pt x="1384" y="194"/>
                  </a:cubicBezTo>
                  <a:cubicBezTo>
                    <a:pt x="1385" y="193"/>
                    <a:pt x="1385" y="193"/>
                    <a:pt x="1385" y="193"/>
                  </a:cubicBezTo>
                  <a:cubicBezTo>
                    <a:pt x="1385" y="193"/>
                    <a:pt x="1385" y="193"/>
                    <a:pt x="1385" y="192"/>
                  </a:cubicBezTo>
                  <a:cubicBezTo>
                    <a:pt x="1385" y="192"/>
                    <a:pt x="1383" y="191"/>
                    <a:pt x="1385" y="190"/>
                  </a:cubicBezTo>
                  <a:cubicBezTo>
                    <a:pt x="1386" y="190"/>
                    <a:pt x="1386" y="190"/>
                    <a:pt x="1386" y="190"/>
                  </a:cubicBezTo>
                  <a:cubicBezTo>
                    <a:pt x="1386" y="189"/>
                    <a:pt x="1386" y="189"/>
                    <a:pt x="1386" y="189"/>
                  </a:cubicBezTo>
                  <a:cubicBezTo>
                    <a:pt x="1387" y="189"/>
                    <a:pt x="1387" y="189"/>
                    <a:pt x="1387" y="189"/>
                  </a:cubicBezTo>
                  <a:cubicBezTo>
                    <a:pt x="1387" y="189"/>
                    <a:pt x="1387" y="189"/>
                    <a:pt x="1387" y="189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7"/>
                    <a:pt x="1386" y="187"/>
                    <a:pt x="1386" y="187"/>
                  </a:cubicBezTo>
                  <a:cubicBezTo>
                    <a:pt x="1385" y="187"/>
                    <a:pt x="1385" y="187"/>
                    <a:pt x="1385" y="187"/>
                  </a:cubicBezTo>
                  <a:cubicBezTo>
                    <a:pt x="1384" y="188"/>
                    <a:pt x="1384" y="188"/>
                    <a:pt x="1384" y="188"/>
                  </a:cubicBezTo>
                  <a:cubicBezTo>
                    <a:pt x="1383" y="188"/>
                    <a:pt x="1383" y="188"/>
                    <a:pt x="1383" y="188"/>
                  </a:cubicBezTo>
                  <a:cubicBezTo>
                    <a:pt x="1382" y="189"/>
                    <a:pt x="1382" y="189"/>
                    <a:pt x="1382" y="189"/>
                  </a:cubicBezTo>
                  <a:cubicBezTo>
                    <a:pt x="1382" y="190"/>
                    <a:pt x="1382" y="190"/>
                    <a:pt x="1382" y="190"/>
                  </a:cubicBezTo>
                  <a:cubicBezTo>
                    <a:pt x="1382" y="191"/>
                    <a:pt x="1382" y="191"/>
                    <a:pt x="1382" y="191"/>
                  </a:cubicBezTo>
                  <a:cubicBezTo>
                    <a:pt x="1382" y="191"/>
                    <a:pt x="1380" y="192"/>
                    <a:pt x="1379" y="193"/>
                  </a:cubicBezTo>
                  <a:cubicBezTo>
                    <a:pt x="1379" y="194"/>
                    <a:pt x="1379" y="194"/>
                    <a:pt x="1379" y="194"/>
                  </a:cubicBezTo>
                  <a:cubicBezTo>
                    <a:pt x="1378" y="194"/>
                    <a:pt x="1378" y="194"/>
                    <a:pt x="1378" y="194"/>
                  </a:cubicBezTo>
                  <a:cubicBezTo>
                    <a:pt x="1377" y="194"/>
                    <a:pt x="1377" y="194"/>
                    <a:pt x="1377" y="194"/>
                  </a:cubicBezTo>
                  <a:cubicBezTo>
                    <a:pt x="1377" y="194"/>
                    <a:pt x="1377" y="194"/>
                    <a:pt x="1377" y="194"/>
                  </a:cubicBezTo>
                  <a:cubicBezTo>
                    <a:pt x="1375" y="194"/>
                    <a:pt x="1375" y="194"/>
                    <a:pt x="1375" y="194"/>
                  </a:cubicBezTo>
                  <a:cubicBezTo>
                    <a:pt x="1375" y="193"/>
                    <a:pt x="1375" y="192"/>
                    <a:pt x="1375" y="191"/>
                  </a:cubicBezTo>
                  <a:cubicBezTo>
                    <a:pt x="1375" y="191"/>
                    <a:pt x="1374" y="189"/>
                    <a:pt x="1375" y="189"/>
                  </a:cubicBezTo>
                  <a:cubicBezTo>
                    <a:pt x="1376" y="188"/>
                    <a:pt x="1376" y="188"/>
                    <a:pt x="1376" y="188"/>
                  </a:cubicBezTo>
                  <a:cubicBezTo>
                    <a:pt x="1377" y="188"/>
                    <a:pt x="1377" y="188"/>
                    <a:pt x="1377" y="188"/>
                  </a:cubicBezTo>
                  <a:cubicBezTo>
                    <a:pt x="1377" y="187"/>
                    <a:pt x="1377" y="187"/>
                    <a:pt x="1377" y="187"/>
                  </a:cubicBezTo>
                  <a:cubicBezTo>
                    <a:pt x="1377" y="187"/>
                    <a:pt x="1377" y="187"/>
                    <a:pt x="1377" y="187"/>
                  </a:cubicBezTo>
                  <a:cubicBezTo>
                    <a:pt x="1376" y="187"/>
                    <a:pt x="1376" y="187"/>
                    <a:pt x="1376" y="187"/>
                  </a:cubicBezTo>
                  <a:cubicBezTo>
                    <a:pt x="1376" y="186"/>
                    <a:pt x="1376" y="186"/>
                    <a:pt x="1376" y="186"/>
                  </a:cubicBezTo>
                  <a:cubicBezTo>
                    <a:pt x="1376" y="186"/>
                    <a:pt x="1376" y="186"/>
                    <a:pt x="1376" y="186"/>
                  </a:cubicBezTo>
                  <a:cubicBezTo>
                    <a:pt x="1375" y="186"/>
                    <a:pt x="1375" y="186"/>
                    <a:pt x="1375" y="186"/>
                  </a:cubicBezTo>
                  <a:cubicBezTo>
                    <a:pt x="1374" y="186"/>
                    <a:pt x="1374" y="186"/>
                    <a:pt x="1374" y="186"/>
                  </a:cubicBezTo>
                  <a:cubicBezTo>
                    <a:pt x="1374" y="187"/>
                    <a:pt x="1374" y="187"/>
                    <a:pt x="1374" y="187"/>
                  </a:cubicBezTo>
                  <a:cubicBezTo>
                    <a:pt x="1373" y="187"/>
                    <a:pt x="1373" y="187"/>
                    <a:pt x="1373" y="187"/>
                  </a:cubicBezTo>
                  <a:cubicBezTo>
                    <a:pt x="1373" y="187"/>
                    <a:pt x="1372" y="189"/>
                    <a:pt x="1372" y="190"/>
                  </a:cubicBezTo>
                  <a:cubicBezTo>
                    <a:pt x="1372" y="190"/>
                    <a:pt x="1370" y="191"/>
                    <a:pt x="1369" y="192"/>
                  </a:cubicBezTo>
                  <a:cubicBezTo>
                    <a:pt x="1369" y="192"/>
                    <a:pt x="1369" y="192"/>
                    <a:pt x="1369" y="192"/>
                  </a:cubicBezTo>
                  <a:cubicBezTo>
                    <a:pt x="1368" y="192"/>
                    <a:pt x="1368" y="192"/>
                    <a:pt x="1368" y="192"/>
                  </a:cubicBezTo>
                  <a:cubicBezTo>
                    <a:pt x="1368" y="193"/>
                    <a:pt x="1368" y="193"/>
                    <a:pt x="1368" y="193"/>
                  </a:cubicBezTo>
                  <a:cubicBezTo>
                    <a:pt x="1368" y="193"/>
                    <a:pt x="1368" y="193"/>
                    <a:pt x="1368" y="193"/>
                  </a:cubicBezTo>
                  <a:cubicBezTo>
                    <a:pt x="1365" y="193"/>
                    <a:pt x="1365" y="193"/>
                    <a:pt x="1365" y="193"/>
                  </a:cubicBezTo>
                  <a:cubicBezTo>
                    <a:pt x="1364" y="193"/>
                    <a:pt x="1364" y="193"/>
                    <a:pt x="1364" y="193"/>
                  </a:cubicBezTo>
                  <a:cubicBezTo>
                    <a:pt x="1365" y="192"/>
                    <a:pt x="1365" y="191"/>
                    <a:pt x="1365" y="191"/>
                  </a:cubicBezTo>
                  <a:cubicBezTo>
                    <a:pt x="1365" y="191"/>
                    <a:pt x="1363" y="189"/>
                    <a:pt x="1365" y="188"/>
                  </a:cubicBezTo>
                  <a:cubicBezTo>
                    <a:pt x="1366" y="188"/>
                    <a:pt x="1366" y="188"/>
                    <a:pt x="1366" y="188"/>
                  </a:cubicBezTo>
                  <a:cubicBezTo>
                    <a:pt x="1366" y="188"/>
                    <a:pt x="1366" y="188"/>
                    <a:pt x="1366" y="188"/>
                  </a:cubicBezTo>
                  <a:cubicBezTo>
                    <a:pt x="1366" y="187"/>
                    <a:pt x="1366" y="187"/>
                    <a:pt x="1366" y="187"/>
                  </a:cubicBezTo>
                  <a:cubicBezTo>
                    <a:pt x="1367" y="187"/>
                    <a:pt x="1367" y="187"/>
                    <a:pt x="1367" y="187"/>
                  </a:cubicBezTo>
                  <a:cubicBezTo>
                    <a:pt x="1366" y="186"/>
                    <a:pt x="1366" y="186"/>
                    <a:pt x="1366" y="186"/>
                  </a:cubicBezTo>
                  <a:cubicBezTo>
                    <a:pt x="1366" y="186"/>
                    <a:pt x="1366" y="186"/>
                    <a:pt x="1366" y="186"/>
                  </a:cubicBezTo>
                  <a:cubicBezTo>
                    <a:pt x="1365" y="186"/>
                    <a:pt x="1365" y="186"/>
                    <a:pt x="1365" y="186"/>
                  </a:cubicBezTo>
                  <a:cubicBezTo>
                    <a:pt x="1365" y="185"/>
                    <a:pt x="1365" y="185"/>
                    <a:pt x="1365" y="185"/>
                  </a:cubicBezTo>
                  <a:cubicBezTo>
                    <a:pt x="1364" y="185"/>
                    <a:pt x="1364" y="185"/>
                    <a:pt x="1364" y="185"/>
                  </a:cubicBezTo>
                  <a:cubicBezTo>
                    <a:pt x="1364" y="185"/>
                    <a:pt x="1363" y="185"/>
                    <a:pt x="1363" y="186"/>
                  </a:cubicBezTo>
                  <a:cubicBezTo>
                    <a:pt x="1363" y="187"/>
                    <a:pt x="1363" y="187"/>
                    <a:pt x="1363" y="187"/>
                  </a:cubicBezTo>
                  <a:cubicBezTo>
                    <a:pt x="1362" y="187"/>
                    <a:pt x="1362" y="187"/>
                    <a:pt x="1362" y="187"/>
                  </a:cubicBezTo>
                  <a:cubicBezTo>
                    <a:pt x="1362" y="188"/>
                    <a:pt x="1362" y="188"/>
                    <a:pt x="1362" y="188"/>
                  </a:cubicBezTo>
                  <a:cubicBezTo>
                    <a:pt x="1361" y="189"/>
                    <a:pt x="1361" y="189"/>
                    <a:pt x="1361" y="189"/>
                  </a:cubicBezTo>
                  <a:cubicBezTo>
                    <a:pt x="1361" y="189"/>
                    <a:pt x="1361" y="189"/>
                    <a:pt x="1361" y="189"/>
                  </a:cubicBezTo>
                  <a:cubicBezTo>
                    <a:pt x="1361" y="189"/>
                    <a:pt x="1361" y="190"/>
                    <a:pt x="1360" y="190"/>
                  </a:cubicBezTo>
                  <a:cubicBezTo>
                    <a:pt x="1360" y="190"/>
                    <a:pt x="1359" y="191"/>
                    <a:pt x="1359" y="191"/>
                  </a:cubicBezTo>
                  <a:cubicBezTo>
                    <a:pt x="1359" y="191"/>
                    <a:pt x="1359" y="191"/>
                    <a:pt x="1359" y="191"/>
                  </a:cubicBezTo>
                  <a:cubicBezTo>
                    <a:pt x="1359" y="191"/>
                    <a:pt x="1359" y="192"/>
                    <a:pt x="1359" y="192"/>
                  </a:cubicBezTo>
                  <a:cubicBezTo>
                    <a:pt x="1359" y="192"/>
                    <a:pt x="1359" y="192"/>
                    <a:pt x="1359" y="192"/>
                  </a:cubicBezTo>
                  <a:cubicBezTo>
                    <a:pt x="1355" y="192"/>
                    <a:pt x="1355" y="192"/>
                    <a:pt x="1355" y="192"/>
                  </a:cubicBezTo>
                  <a:cubicBezTo>
                    <a:pt x="1356" y="191"/>
                    <a:pt x="1356" y="189"/>
                    <a:pt x="1356" y="189"/>
                  </a:cubicBezTo>
                  <a:cubicBezTo>
                    <a:pt x="1356" y="189"/>
                    <a:pt x="1355" y="188"/>
                    <a:pt x="1356" y="187"/>
                  </a:cubicBezTo>
                  <a:cubicBezTo>
                    <a:pt x="1357" y="187"/>
                    <a:pt x="1357" y="187"/>
                    <a:pt x="1357" y="187"/>
                  </a:cubicBezTo>
                  <a:cubicBezTo>
                    <a:pt x="1358" y="187"/>
                    <a:pt x="1358" y="187"/>
                    <a:pt x="1358" y="187"/>
                  </a:cubicBezTo>
                  <a:cubicBezTo>
                    <a:pt x="1358" y="186"/>
                    <a:pt x="1358" y="186"/>
                    <a:pt x="1358" y="186"/>
                  </a:cubicBezTo>
                  <a:cubicBezTo>
                    <a:pt x="1359" y="185"/>
                    <a:pt x="1359" y="185"/>
                    <a:pt x="1359" y="185"/>
                  </a:cubicBezTo>
                  <a:cubicBezTo>
                    <a:pt x="1358" y="185"/>
                    <a:pt x="1358" y="185"/>
                    <a:pt x="1358" y="185"/>
                  </a:cubicBezTo>
                  <a:cubicBezTo>
                    <a:pt x="1358" y="185"/>
                    <a:pt x="1358" y="185"/>
                    <a:pt x="1358" y="185"/>
                  </a:cubicBezTo>
                  <a:cubicBezTo>
                    <a:pt x="1358" y="184"/>
                    <a:pt x="1358" y="184"/>
                    <a:pt x="1358" y="184"/>
                  </a:cubicBezTo>
                  <a:cubicBezTo>
                    <a:pt x="1358" y="184"/>
                    <a:pt x="1358" y="184"/>
                    <a:pt x="1358" y="184"/>
                  </a:cubicBezTo>
                  <a:cubicBezTo>
                    <a:pt x="1356" y="184"/>
                    <a:pt x="1356" y="184"/>
                    <a:pt x="1356" y="184"/>
                  </a:cubicBezTo>
                  <a:cubicBezTo>
                    <a:pt x="1356" y="184"/>
                    <a:pt x="1356" y="184"/>
                    <a:pt x="1356" y="184"/>
                  </a:cubicBezTo>
                  <a:cubicBezTo>
                    <a:pt x="1356" y="184"/>
                    <a:pt x="1354" y="184"/>
                    <a:pt x="1355" y="185"/>
                  </a:cubicBezTo>
                  <a:cubicBezTo>
                    <a:pt x="1355" y="185"/>
                    <a:pt x="1354" y="187"/>
                    <a:pt x="1353" y="188"/>
                  </a:cubicBezTo>
                  <a:cubicBezTo>
                    <a:pt x="1353" y="188"/>
                    <a:pt x="1351" y="189"/>
                    <a:pt x="1351" y="190"/>
                  </a:cubicBezTo>
                  <a:cubicBezTo>
                    <a:pt x="1351" y="190"/>
                    <a:pt x="1350" y="189"/>
                    <a:pt x="1350" y="191"/>
                  </a:cubicBezTo>
                  <a:cubicBezTo>
                    <a:pt x="1347" y="190"/>
                    <a:pt x="1347" y="190"/>
                    <a:pt x="1347" y="190"/>
                  </a:cubicBezTo>
                  <a:cubicBezTo>
                    <a:pt x="1347" y="190"/>
                    <a:pt x="1347" y="190"/>
                    <a:pt x="1347" y="190"/>
                  </a:cubicBezTo>
                  <a:cubicBezTo>
                    <a:pt x="1347" y="189"/>
                    <a:pt x="1347" y="189"/>
                    <a:pt x="1347" y="189"/>
                  </a:cubicBezTo>
                  <a:cubicBezTo>
                    <a:pt x="1347" y="188"/>
                    <a:pt x="1347" y="188"/>
                    <a:pt x="1347" y="188"/>
                  </a:cubicBezTo>
                  <a:cubicBezTo>
                    <a:pt x="1347" y="188"/>
                    <a:pt x="1347" y="188"/>
                    <a:pt x="1347" y="188"/>
                  </a:cubicBezTo>
                  <a:cubicBezTo>
                    <a:pt x="1347" y="188"/>
                    <a:pt x="1347" y="186"/>
                    <a:pt x="1348" y="185"/>
                  </a:cubicBezTo>
                  <a:cubicBezTo>
                    <a:pt x="1348" y="185"/>
                    <a:pt x="1348" y="187"/>
                    <a:pt x="1349" y="185"/>
                  </a:cubicBezTo>
                  <a:cubicBezTo>
                    <a:pt x="1349" y="185"/>
                    <a:pt x="1349" y="185"/>
                    <a:pt x="1349" y="185"/>
                  </a:cubicBezTo>
                  <a:cubicBezTo>
                    <a:pt x="1349" y="184"/>
                    <a:pt x="1349" y="184"/>
                    <a:pt x="1349" y="184"/>
                  </a:cubicBezTo>
                  <a:cubicBezTo>
                    <a:pt x="1349" y="183"/>
                    <a:pt x="1349" y="183"/>
                    <a:pt x="1349" y="183"/>
                  </a:cubicBezTo>
                  <a:cubicBezTo>
                    <a:pt x="1349" y="183"/>
                    <a:pt x="1349" y="183"/>
                    <a:pt x="1349" y="183"/>
                  </a:cubicBezTo>
                  <a:cubicBezTo>
                    <a:pt x="1348" y="183"/>
                    <a:pt x="1348" y="183"/>
                    <a:pt x="1348" y="183"/>
                  </a:cubicBezTo>
                  <a:cubicBezTo>
                    <a:pt x="1348" y="183"/>
                    <a:pt x="1348" y="183"/>
                    <a:pt x="1348" y="183"/>
                  </a:cubicBezTo>
                  <a:cubicBezTo>
                    <a:pt x="1347" y="182"/>
                    <a:pt x="1347" y="182"/>
                    <a:pt x="1347" y="182"/>
                  </a:cubicBezTo>
                  <a:cubicBezTo>
                    <a:pt x="1346" y="183"/>
                    <a:pt x="1346" y="183"/>
                    <a:pt x="1346" y="183"/>
                  </a:cubicBezTo>
                  <a:cubicBezTo>
                    <a:pt x="1346" y="184"/>
                    <a:pt x="1346" y="184"/>
                    <a:pt x="1346" y="184"/>
                  </a:cubicBezTo>
                  <a:cubicBezTo>
                    <a:pt x="1346" y="185"/>
                    <a:pt x="1346" y="185"/>
                    <a:pt x="1346" y="185"/>
                  </a:cubicBezTo>
                  <a:cubicBezTo>
                    <a:pt x="1344" y="186"/>
                    <a:pt x="1344" y="186"/>
                    <a:pt x="1344" y="186"/>
                  </a:cubicBezTo>
                  <a:cubicBezTo>
                    <a:pt x="1344" y="186"/>
                    <a:pt x="1344" y="186"/>
                    <a:pt x="1344" y="186"/>
                  </a:cubicBezTo>
                  <a:cubicBezTo>
                    <a:pt x="1344" y="186"/>
                    <a:pt x="1344" y="187"/>
                    <a:pt x="1343" y="187"/>
                  </a:cubicBezTo>
                  <a:cubicBezTo>
                    <a:pt x="1343" y="187"/>
                    <a:pt x="1343" y="188"/>
                    <a:pt x="1343" y="188"/>
                  </a:cubicBezTo>
                  <a:cubicBezTo>
                    <a:pt x="1342" y="188"/>
                    <a:pt x="1342" y="188"/>
                    <a:pt x="1342" y="188"/>
                  </a:cubicBezTo>
                  <a:cubicBezTo>
                    <a:pt x="1341" y="188"/>
                    <a:pt x="1341" y="188"/>
                    <a:pt x="1341" y="188"/>
                  </a:cubicBezTo>
                  <a:cubicBezTo>
                    <a:pt x="1341" y="188"/>
                    <a:pt x="1341" y="188"/>
                    <a:pt x="1341" y="189"/>
                  </a:cubicBezTo>
                  <a:cubicBezTo>
                    <a:pt x="1338" y="188"/>
                    <a:pt x="1338" y="188"/>
                    <a:pt x="1338" y="188"/>
                  </a:cubicBezTo>
                  <a:cubicBezTo>
                    <a:pt x="1338" y="188"/>
                    <a:pt x="1339" y="187"/>
                    <a:pt x="1338" y="186"/>
                  </a:cubicBezTo>
                  <a:cubicBezTo>
                    <a:pt x="1338" y="186"/>
                    <a:pt x="1338" y="185"/>
                    <a:pt x="1339" y="184"/>
                  </a:cubicBezTo>
                  <a:cubicBezTo>
                    <a:pt x="1340" y="184"/>
                    <a:pt x="1340" y="184"/>
                    <a:pt x="1340" y="184"/>
                  </a:cubicBezTo>
                  <a:cubicBezTo>
                    <a:pt x="1341" y="183"/>
                    <a:pt x="1341" y="183"/>
                    <a:pt x="1341" y="183"/>
                  </a:cubicBezTo>
                  <a:cubicBezTo>
                    <a:pt x="1341" y="183"/>
                    <a:pt x="1341" y="183"/>
                    <a:pt x="1341" y="183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1"/>
                    <a:pt x="1340" y="181"/>
                    <a:pt x="1340" y="181"/>
                  </a:cubicBezTo>
                  <a:cubicBezTo>
                    <a:pt x="1339" y="181"/>
                    <a:pt x="1339" y="181"/>
                    <a:pt x="1339" y="181"/>
                  </a:cubicBezTo>
                  <a:cubicBezTo>
                    <a:pt x="1338" y="181"/>
                    <a:pt x="1338" y="181"/>
                    <a:pt x="1338" y="181"/>
                  </a:cubicBezTo>
                  <a:cubicBezTo>
                    <a:pt x="1338" y="182"/>
                    <a:pt x="1338" y="182"/>
                    <a:pt x="1338" y="182"/>
                  </a:cubicBezTo>
                  <a:cubicBezTo>
                    <a:pt x="1336" y="183"/>
                    <a:pt x="1336" y="183"/>
                    <a:pt x="1336" y="183"/>
                  </a:cubicBezTo>
                  <a:cubicBezTo>
                    <a:pt x="1336" y="184"/>
                    <a:pt x="1336" y="184"/>
                    <a:pt x="1336" y="184"/>
                  </a:cubicBezTo>
                  <a:cubicBezTo>
                    <a:pt x="1335" y="185"/>
                    <a:pt x="1335" y="185"/>
                    <a:pt x="1335" y="185"/>
                  </a:cubicBezTo>
                  <a:cubicBezTo>
                    <a:pt x="1334" y="186"/>
                    <a:pt x="1334" y="186"/>
                    <a:pt x="1334" y="186"/>
                  </a:cubicBezTo>
                  <a:cubicBezTo>
                    <a:pt x="1333" y="186"/>
                    <a:pt x="1333" y="186"/>
                    <a:pt x="1333" y="186"/>
                  </a:cubicBezTo>
                  <a:cubicBezTo>
                    <a:pt x="1333" y="187"/>
                    <a:pt x="1333" y="187"/>
                    <a:pt x="1333" y="187"/>
                  </a:cubicBezTo>
                  <a:cubicBezTo>
                    <a:pt x="1333" y="187"/>
                    <a:pt x="1332" y="186"/>
                    <a:pt x="1332" y="187"/>
                  </a:cubicBezTo>
                  <a:cubicBezTo>
                    <a:pt x="1329" y="187"/>
                    <a:pt x="1329" y="187"/>
                    <a:pt x="1329" y="187"/>
                  </a:cubicBezTo>
                  <a:cubicBezTo>
                    <a:pt x="1329" y="186"/>
                    <a:pt x="1329" y="186"/>
                    <a:pt x="1329" y="186"/>
                  </a:cubicBezTo>
                  <a:cubicBezTo>
                    <a:pt x="1329" y="185"/>
                    <a:pt x="1329" y="185"/>
                    <a:pt x="1329" y="185"/>
                  </a:cubicBezTo>
                  <a:cubicBezTo>
                    <a:pt x="1330" y="184"/>
                    <a:pt x="1330" y="184"/>
                    <a:pt x="1330" y="184"/>
                  </a:cubicBezTo>
                  <a:cubicBezTo>
                    <a:pt x="1330" y="184"/>
                    <a:pt x="1330" y="184"/>
                    <a:pt x="1330" y="184"/>
                  </a:cubicBezTo>
                  <a:cubicBezTo>
                    <a:pt x="1330" y="183"/>
                    <a:pt x="1330" y="183"/>
                    <a:pt x="1330" y="183"/>
                  </a:cubicBezTo>
                  <a:cubicBezTo>
                    <a:pt x="1329" y="182"/>
                    <a:pt x="1329" y="182"/>
                    <a:pt x="1329" y="182"/>
                  </a:cubicBezTo>
                  <a:cubicBezTo>
                    <a:pt x="1330" y="182"/>
                    <a:pt x="1330" y="182"/>
                    <a:pt x="1330" y="182"/>
                  </a:cubicBezTo>
                  <a:cubicBezTo>
                    <a:pt x="1330" y="181"/>
                    <a:pt x="1330" y="181"/>
                    <a:pt x="1330" y="181"/>
                  </a:cubicBezTo>
                  <a:cubicBezTo>
                    <a:pt x="1330" y="181"/>
                    <a:pt x="1330" y="181"/>
                    <a:pt x="1330" y="181"/>
                  </a:cubicBezTo>
                  <a:cubicBezTo>
                    <a:pt x="1331" y="180"/>
                    <a:pt x="1331" y="180"/>
                    <a:pt x="1331" y="180"/>
                  </a:cubicBezTo>
                  <a:cubicBezTo>
                    <a:pt x="1330" y="180"/>
                    <a:pt x="1330" y="180"/>
                    <a:pt x="1330" y="180"/>
                  </a:cubicBezTo>
                  <a:cubicBezTo>
                    <a:pt x="1329" y="179"/>
                    <a:pt x="1329" y="179"/>
                    <a:pt x="1329" y="179"/>
                  </a:cubicBezTo>
                  <a:cubicBezTo>
                    <a:pt x="1329" y="179"/>
                    <a:pt x="1329" y="179"/>
                    <a:pt x="1329" y="179"/>
                  </a:cubicBezTo>
                  <a:cubicBezTo>
                    <a:pt x="1329" y="181"/>
                    <a:pt x="1329" y="181"/>
                    <a:pt x="1329" y="181"/>
                  </a:cubicBezTo>
                  <a:cubicBezTo>
                    <a:pt x="1328" y="181"/>
                    <a:pt x="1328" y="181"/>
                    <a:pt x="1328" y="181"/>
                  </a:cubicBezTo>
                  <a:cubicBezTo>
                    <a:pt x="1328" y="181"/>
                    <a:pt x="1328" y="181"/>
                    <a:pt x="1328" y="181"/>
                  </a:cubicBezTo>
                  <a:cubicBezTo>
                    <a:pt x="1328" y="181"/>
                    <a:pt x="1328" y="179"/>
                    <a:pt x="1327" y="180"/>
                  </a:cubicBezTo>
                  <a:cubicBezTo>
                    <a:pt x="1327" y="180"/>
                    <a:pt x="1325" y="183"/>
                    <a:pt x="1326" y="183"/>
                  </a:cubicBezTo>
                  <a:cubicBezTo>
                    <a:pt x="1327" y="183"/>
                    <a:pt x="1326" y="183"/>
                    <a:pt x="1326" y="183"/>
                  </a:cubicBezTo>
                  <a:cubicBezTo>
                    <a:pt x="1326" y="183"/>
                    <a:pt x="1325" y="183"/>
                    <a:pt x="1324" y="185"/>
                  </a:cubicBezTo>
                  <a:cubicBezTo>
                    <a:pt x="1324" y="185"/>
                    <a:pt x="1324" y="185"/>
                    <a:pt x="1323" y="185"/>
                  </a:cubicBezTo>
                  <a:cubicBezTo>
                    <a:pt x="1319" y="184"/>
                    <a:pt x="1319" y="184"/>
                    <a:pt x="1319" y="184"/>
                  </a:cubicBezTo>
                  <a:cubicBezTo>
                    <a:pt x="1320" y="183"/>
                    <a:pt x="1320" y="182"/>
                    <a:pt x="1320" y="182"/>
                  </a:cubicBezTo>
                  <a:cubicBezTo>
                    <a:pt x="1320" y="182"/>
                    <a:pt x="1323" y="180"/>
                    <a:pt x="1325" y="178"/>
                  </a:cubicBezTo>
                  <a:cubicBezTo>
                    <a:pt x="1325" y="178"/>
                    <a:pt x="1327" y="177"/>
                    <a:pt x="1326" y="176"/>
                  </a:cubicBezTo>
                  <a:cubicBezTo>
                    <a:pt x="1326" y="176"/>
                    <a:pt x="1326" y="175"/>
                    <a:pt x="1325" y="175"/>
                  </a:cubicBezTo>
                  <a:cubicBezTo>
                    <a:pt x="1325" y="175"/>
                    <a:pt x="1324" y="173"/>
                    <a:pt x="1324" y="173"/>
                  </a:cubicBezTo>
                  <a:cubicBezTo>
                    <a:pt x="1324" y="173"/>
                    <a:pt x="1324" y="172"/>
                    <a:pt x="1326" y="173"/>
                  </a:cubicBezTo>
                  <a:cubicBezTo>
                    <a:pt x="1326" y="173"/>
                    <a:pt x="1328" y="173"/>
                    <a:pt x="1326" y="172"/>
                  </a:cubicBezTo>
                  <a:cubicBezTo>
                    <a:pt x="1326" y="172"/>
                    <a:pt x="1325" y="172"/>
                    <a:pt x="1324" y="173"/>
                  </a:cubicBezTo>
                  <a:cubicBezTo>
                    <a:pt x="1324" y="173"/>
                    <a:pt x="1324" y="171"/>
                    <a:pt x="1323" y="172"/>
                  </a:cubicBezTo>
                  <a:cubicBezTo>
                    <a:pt x="1323" y="172"/>
                    <a:pt x="1319" y="171"/>
                    <a:pt x="1324" y="169"/>
                  </a:cubicBezTo>
                  <a:cubicBezTo>
                    <a:pt x="1324" y="169"/>
                    <a:pt x="1325" y="168"/>
                    <a:pt x="1323" y="168"/>
                  </a:cubicBezTo>
                  <a:cubicBezTo>
                    <a:pt x="1323" y="168"/>
                    <a:pt x="1319" y="169"/>
                    <a:pt x="1322" y="173"/>
                  </a:cubicBezTo>
                  <a:cubicBezTo>
                    <a:pt x="1321" y="173"/>
                    <a:pt x="1321" y="173"/>
                    <a:pt x="1321" y="173"/>
                  </a:cubicBezTo>
                  <a:cubicBezTo>
                    <a:pt x="1321" y="173"/>
                    <a:pt x="1320" y="174"/>
                    <a:pt x="1319" y="174"/>
                  </a:cubicBezTo>
                  <a:cubicBezTo>
                    <a:pt x="1318" y="174"/>
                    <a:pt x="1318" y="174"/>
                    <a:pt x="1318" y="174"/>
                  </a:cubicBezTo>
                  <a:cubicBezTo>
                    <a:pt x="1317" y="174"/>
                    <a:pt x="1317" y="174"/>
                    <a:pt x="1317" y="174"/>
                  </a:cubicBezTo>
                  <a:cubicBezTo>
                    <a:pt x="1317" y="174"/>
                    <a:pt x="1317" y="172"/>
                    <a:pt x="1315" y="172"/>
                  </a:cubicBezTo>
                  <a:cubicBezTo>
                    <a:pt x="1315" y="172"/>
                    <a:pt x="1314" y="170"/>
                    <a:pt x="1313" y="170"/>
                  </a:cubicBezTo>
                  <a:cubicBezTo>
                    <a:pt x="1313" y="170"/>
                    <a:pt x="1314" y="168"/>
                    <a:pt x="1312" y="168"/>
                  </a:cubicBezTo>
                  <a:cubicBezTo>
                    <a:pt x="1312" y="168"/>
                    <a:pt x="1308" y="169"/>
                    <a:pt x="1309" y="173"/>
                  </a:cubicBezTo>
                  <a:cubicBezTo>
                    <a:pt x="1310" y="174"/>
                    <a:pt x="1310" y="174"/>
                    <a:pt x="1310" y="174"/>
                  </a:cubicBezTo>
                  <a:cubicBezTo>
                    <a:pt x="1310" y="174"/>
                    <a:pt x="1310" y="176"/>
                    <a:pt x="1309" y="177"/>
                  </a:cubicBezTo>
                  <a:cubicBezTo>
                    <a:pt x="1309" y="177"/>
                    <a:pt x="1306" y="178"/>
                    <a:pt x="1305" y="180"/>
                  </a:cubicBezTo>
                  <a:cubicBezTo>
                    <a:pt x="1305" y="182"/>
                    <a:pt x="1305" y="182"/>
                    <a:pt x="1305" y="182"/>
                  </a:cubicBezTo>
                  <a:cubicBezTo>
                    <a:pt x="1219" y="154"/>
                    <a:pt x="1107" y="100"/>
                    <a:pt x="1040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616" y="0"/>
                    <a:pt x="616" y="0"/>
                    <a:pt x="61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27" y="101"/>
                    <a:pt x="213" y="155"/>
                    <a:pt x="127" y="183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6" y="178"/>
                    <a:pt x="123" y="177"/>
                    <a:pt x="123" y="177"/>
                  </a:cubicBezTo>
                  <a:cubicBezTo>
                    <a:pt x="122" y="176"/>
                    <a:pt x="122" y="174"/>
                    <a:pt x="122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4" y="169"/>
                    <a:pt x="120" y="168"/>
                    <a:pt x="120" y="168"/>
                  </a:cubicBezTo>
                  <a:cubicBezTo>
                    <a:pt x="118" y="168"/>
                    <a:pt x="119" y="170"/>
                    <a:pt x="119" y="170"/>
                  </a:cubicBezTo>
                  <a:cubicBezTo>
                    <a:pt x="118" y="170"/>
                    <a:pt x="117" y="172"/>
                    <a:pt x="117" y="172"/>
                  </a:cubicBezTo>
                  <a:cubicBezTo>
                    <a:pt x="115" y="172"/>
                    <a:pt x="115" y="174"/>
                    <a:pt x="115" y="174"/>
                  </a:cubicBezTo>
                  <a:cubicBezTo>
                    <a:pt x="114" y="174"/>
                    <a:pt x="114" y="174"/>
                    <a:pt x="114" y="174"/>
                  </a:cubicBezTo>
                  <a:cubicBezTo>
                    <a:pt x="113" y="174"/>
                    <a:pt x="113" y="174"/>
                    <a:pt x="113" y="174"/>
                  </a:cubicBezTo>
                  <a:cubicBezTo>
                    <a:pt x="112" y="174"/>
                    <a:pt x="111" y="173"/>
                    <a:pt x="111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13" y="169"/>
                    <a:pt x="109" y="168"/>
                    <a:pt x="109" y="168"/>
                  </a:cubicBezTo>
                  <a:cubicBezTo>
                    <a:pt x="107" y="168"/>
                    <a:pt x="108" y="169"/>
                    <a:pt x="108" y="169"/>
                  </a:cubicBezTo>
                  <a:cubicBezTo>
                    <a:pt x="113" y="171"/>
                    <a:pt x="109" y="172"/>
                    <a:pt x="109" y="172"/>
                  </a:cubicBezTo>
                  <a:cubicBezTo>
                    <a:pt x="108" y="171"/>
                    <a:pt x="108" y="173"/>
                    <a:pt x="108" y="173"/>
                  </a:cubicBezTo>
                  <a:cubicBezTo>
                    <a:pt x="107" y="172"/>
                    <a:pt x="106" y="172"/>
                    <a:pt x="106" y="172"/>
                  </a:cubicBezTo>
                  <a:cubicBezTo>
                    <a:pt x="104" y="173"/>
                    <a:pt x="106" y="173"/>
                    <a:pt x="106" y="173"/>
                  </a:cubicBezTo>
                  <a:cubicBezTo>
                    <a:pt x="108" y="172"/>
                    <a:pt x="108" y="173"/>
                    <a:pt x="108" y="173"/>
                  </a:cubicBezTo>
                  <a:cubicBezTo>
                    <a:pt x="108" y="173"/>
                    <a:pt x="107" y="175"/>
                    <a:pt x="107" y="175"/>
                  </a:cubicBezTo>
                  <a:cubicBezTo>
                    <a:pt x="106" y="175"/>
                    <a:pt x="107" y="176"/>
                    <a:pt x="107" y="176"/>
                  </a:cubicBezTo>
                  <a:cubicBezTo>
                    <a:pt x="105" y="177"/>
                    <a:pt x="107" y="178"/>
                    <a:pt x="107" y="178"/>
                  </a:cubicBezTo>
                  <a:cubicBezTo>
                    <a:pt x="109" y="180"/>
                    <a:pt x="112" y="182"/>
                    <a:pt x="112" y="182"/>
                  </a:cubicBezTo>
                  <a:cubicBezTo>
                    <a:pt x="112" y="182"/>
                    <a:pt x="112" y="183"/>
                    <a:pt x="113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8" y="185"/>
                    <a:pt x="108" y="185"/>
                    <a:pt x="108" y="185"/>
                  </a:cubicBezTo>
                  <a:cubicBezTo>
                    <a:pt x="107" y="183"/>
                    <a:pt x="106" y="183"/>
                    <a:pt x="106" y="183"/>
                  </a:cubicBezTo>
                  <a:cubicBezTo>
                    <a:pt x="106" y="183"/>
                    <a:pt x="105" y="183"/>
                    <a:pt x="106" y="183"/>
                  </a:cubicBezTo>
                  <a:cubicBezTo>
                    <a:pt x="107" y="183"/>
                    <a:pt x="105" y="180"/>
                    <a:pt x="105" y="180"/>
                  </a:cubicBezTo>
                  <a:cubicBezTo>
                    <a:pt x="104" y="179"/>
                    <a:pt x="104" y="181"/>
                    <a:pt x="104" y="181"/>
                  </a:cubicBezTo>
                  <a:cubicBezTo>
                    <a:pt x="104" y="181"/>
                    <a:pt x="104" y="181"/>
                    <a:pt x="104" y="181"/>
                  </a:cubicBezTo>
                  <a:cubicBezTo>
                    <a:pt x="103" y="181"/>
                    <a:pt x="103" y="181"/>
                    <a:pt x="103" y="181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2"/>
                    <a:pt x="102" y="182"/>
                    <a:pt x="102" y="182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2" y="183"/>
                    <a:pt x="102" y="183"/>
                    <a:pt x="102" y="183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3" y="185"/>
                    <a:pt x="103" y="185"/>
                    <a:pt x="103" y="18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7"/>
                  </a:cubicBezTo>
                  <a:cubicBezTo>
                    <a:pt x="100" y="187"/>
                    <a:pt x="100" y="187"/>
                    <a:pt x="100" y="187"/>
                  </a:cubicBezTo>
                  <a:cubicBezTo>
                    <a:pt x="100" y="186"/>
                    <a:pt x="99" y="187"/>
                    <a:pt x="99" y="187"/>
                  </a:cubicBezTo>
                  <a:cubicBezTo>
                    <a:pt x="99" y="186"/>
                    <a:pt x="99" y="186"/>
                    <a:pt x="99" y="186"/>
                  </a:cubicBezTo>
                  <a:cubicBezTo>
                    <a:pt x="98" y="186"/>
                    <a:pt x="98" y="186"/>
                    <a:pt x="98" y="186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4" y="181"/>
                    <a:pt x="94" y="181"/>
                    <a:pt x="94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2" y="181"/>
                    <a:pt x="92" y="181"/>
                    <a:pt x="92" y="181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92" y="184"/>
                    <a:pt x="92" y="184"/>
                    <a:pt x="92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5" y="185"/>
                    <a:pt x="94" y="186"/>
                    <a:pt x="94" y="186"/>
                  </a:cubicBezTo>
                  <a:cubicBezTo>
                    <a:pt x="93" y="187"/>
                    <a:pt x="94" y="188"/>
                    <a:pt x="94" y="188"/>
                  </a:cubicBezTo>
                  <a:cubicBezTo>
                    <a:pt x="91" y="189"/>
                    <a:pt x="91" y="189"/>
                    <a:pt x="91" y="189"/>
                  </a:cubicBezTo>
                  <a:cubicBezTo>
                    <a:pt x="91" y="188"/>
                    <a:pt x="91" y="188"/>
                    <a:pt x="91" y="188"/>
                  </a:cubicBezTo>
                  <a:cubicBezTo>
                    <a:pt x="90" y="188"/>
                    <a:pt x="90" y="188"/>
                    <a:pt x="90" y="188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89" y="188"/>
                    <a:pt x="89" y="187"/>
                    <a:pt x="89" y="187"/>
                  </a:cubicBezTo>
                  <a:cubicBezTo>
                    <a:pt x="88" y="187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86" y="183"/>
                    <a:pt x="86" y="183"/>
                    <a:pt x="86" y="183"/>
                  </a:cubicBezTo>
                  <a:cubicBezTo>
                    <a:pt x="85" y="182"/>
                    <a:pt x="85" y="182"/>
                    <a:pt x="85" y="18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4"/>
                    <a:pt x="83" y="184"/>
                    <a:pt x="83" y="184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4" y="187"/>
                    <a:pt x="84" y="185"/>
                    <a:pt x="84" y="185"/>
                  </a:cubicBezTo>
                  <a:cubicBezTo>
                    <a:pt x="85" y="186"/>
                    <a:pt x="85" y="188"/>
                    <a:pt x="85" y="188"/>
                  </a:cubicBezTo>
                  <a:cubicBezTo>
                    <a:pt x="85" y="188"/>
                    <a:pt x="85" y="188"/>
                    <a:pt x="85" y="188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2" y="189"/>
                    <a:pt x="81" y="190"/>
                    <a:pt x="81" y="190"/>
                  </a:cubicBezTo>
                  <a:cubicBezTo>
                    <a:pt x="81" y="189"/>
                    <a:pt x="79" y="188"/>
                    <a:pt x="79" y="188"/>
                  </a:cubicBezTo>
                  <a:cubicBezTo>
                    <a:pt x="78" y="187"/>
                    <a:pt x="77" y="185"/>
                    <a:pt x="77" y="185"/>
                  </a:cubicBezTo>
                  <a:cubicBezTo>
                    <a:pt x="78" y="184"/>
                    <a:pt x="76" y="184"/>
                    <a:pt x="76" y="184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4" y="187"/>
                    <a:pt x="74" y="187"/>
                    <a:pt x="74" y="187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7" y="188"/>
                    <a:pt x="76" y="189"/>
                    <a:pt x="76" y="189"/>
                  </a:cubicBezTo>
                  <a:cubicBezTo>
                    <a:pt x="76" y="189"/>
                    <a:pt x="76" y="191"/>
                    <a:pt x="77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92"/>
                    <a:pt x="73" y="191"/>
                    <a:pt x="73" y="191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73" y="191"/>
                    <a:pt x="72" y="190"/>
                    <a:pt x="72" y="190"/>
                  </a:cubicBezTo>
                  <a:cubicBezTo>
                    <a:pt x="71" y="190"/>
                    <a:pt x="71" y="189"/>
                    <a:pt x="71" y="189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8"/>
                    <a:pt x="70" y="188"/>
                    <a:pt x="70" y="188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9" y="186"/>
                    <a:pt x="69" y="186"/>
                    <a:pt x="69" y="186"/>
                  </a:cubicBezTo>
                  <a:cubicBezTo>
                    <a:pt x="69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6"/>
                    <a:pt x="67" y="186"/>
                    <a:pt x="67" y="186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5" y="187"/>
                    <a:pt x="65" y="187"/>
                    <a:pt x="65" y="187"/>
                  </a:cubicBezTo>
                  <a:cubicBezTo>
                    <a:pt x="66" y="187"/>
                    <a:pt x="66" y="187"/>
                    <a:pt x="66" y="187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9" y="189"/>
                    <a:pt x="67" y="191"/>
                    <a:pt x="67" y="191"/>
                  </a:cubicBezTo>
                  <a:cubicBezTo>
                    <a:pt x="67" y="191"/>
                    <a:pt x="67" y="192"/>
                    <a:pt x="68" y="193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2" y="191"/>
                    <a:pt x="61" y="190"/>
                    <a:pt x="61" y="190"/>
                  </a:cubicBezTo>
                  <a:cubicBezTo>
                    <a:pt x="60" y="189"/>
                    <a:pt x="59" y="187"/>
                    <a:pt x="59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55" y="188"/>
                    <a:pt x="55" y="188"/>
                    <a:pt x="55" y="188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8" y="189"/>
                    <a:pt x="57" y="191"/>
                    <a:pt x="57" y="191"/>
                  </a:cubicBezTo>
                  <a:cubicBezTo>
                    <a:pt x="57" y="192"/>
                    <a:pt x="57" y="193"/>
                    <a:pt x="57" y="194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53" y="194"/>
                    <a:pt x="53" y="194"/>
                    <a:pt x="53" y="194"/>
                  </a:cubicBezTo>
                  <a:cubicBezTo>
                    <a:pt x="53" y="193"/>
                    <a:pt x="53" y="193"/>
                    <a:pt x="53" y="193"/>
                  </a:cubicBezTo>
                  <a:cubicBezTo>
                    <a:pt x="52" y="192"/>
                    <a:pt x="50" y="191"/>
                    <a:pt x="50" y="191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9" y="191"/>
                    <a:pt x="47" y="192"/>
                    <a:pt x="47" y="192"/>
                  </a:cubicBezTo>
                  <a:cubicBezTo>
                    <a:pt x="47" y="193"/>
                    <a:pt x="47" y="193"/>
                    <a:pt x="47" y="193"/>
                  </a:cubicBezTo>
                  <a:cubicBezTo>
                    <a:pt x="48" y="194"/>
                    <a:pt x="48" y="194"/>
                    <a:pt x="48" y="194"/>
                  </a:cubicBezTo>
                  <a:cubicBezTo>
                    <a:pt x="48" y="195"/>
                    <a:pt x="48" y="195"/>
                    <a:pt x="48" y="195"/>
                  </a:cubicBezTo>
                  <a:cubicBezTo>
                    <a:pt x="44" y="195"/>
                    <a:pt x="44" y="195"/>
                    <a:pt x="44" y="195"/>
                  </a:cubicBezTo>
                  <a:cubicBezTo>
                    <a:pt x="44" y="195"/>
                    <a:pt x="43" y="196"/>
                    <a:pt x="43" y="196"/>
                  </a:cubicBezTo>
                  <a:cubicBezTo>
                    <a:pt x="43" y="194"/>
                    <a:pt x="41" y="193"/>
                    <a:pt x="41" y="193"/>
                  </a:cubicBezTo>
                  <a:cubicBezTo>
                    <a:pt x="41" y="192"/>
                    <a:pt x="41" y="192"/>
                    <a:pt x="41" y="192"/>
                  </a:cubicBezTo>
                  <a:cubicBezTo>
                    <a:pt x="41" y="191"/>
                    <a:pt x="41" y="191"/>
                    <a:pt x="41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38" y="188"/>
                    <a:pt x="36" y="190"/>
                    <a:pt x="36" y="190"/>
                  </a:cubicBezTo>
                  <a:cubicBezTo>
                    <a:pt x="36" y="190"/>
                    <a:pt x="36" y="191"/>
                    <a:pt x="36" y="191"/>
                  </a:cubicBezTo>
                  <a:cubicBezTo>
                    <a:pt x="36" y="192"/>
                    <a:pt x="37" y="192"/>
                    <a:pt x="37" y="192"/>
                  </a:cubicBezTo>
                  <a:cubicBezTo>
                    <a:pt x="38" y="192"/>
                    <a:pt x="38" y="194"/>
                    <a:pt x="38" y="194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6"/>
                    <a:pt x="32" y="194"/>
                    <a:pt x="32" y="194"/>
                  </a:cubicBezTo>
                  <a:cubicBezTo>
                    <a:pt x="31" y="192"/>
                    <a:pt x="30" y="191"/>
                    <a:pt x="30" y="191"/>
                  </a:cubicBezTo>
                  <a:cubicBezTo>
                    <a:pt x="30" y="190"/>
                    <a:pt x="29" y="189"/>
                    <a:pt x="29" y="189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7" y="192"/>
                    <a:pt x="27" y="192"/>
                  </a:cubicBezTo>
                  <a:cubicBezTo>
                    <a:pt x="27" y="194"/>
                    <a:pt x="28" y="193"/>
                    <a:pt x="28" y="193"/>
                  </a:cubicBezTo>
                  <a:cubicBezTo>
                    <a:pt x="29" y="193"/>
                    <a:pt x="28" y="195"/>
                    <a:pt x="28" y="195"/>
                  </a:cubicBezTo>
                  <a:cubicBezTo>
                    <a:pt x="27" y="195"/>
                    <a:pt x="28" y="197"/>
                    <a:pt x="28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19" y="192"/>
                    <a:pt x="20" y="192"/>
                    <a:pt x="20" y="192"/>
                  </a:cubicBezTo>
                  <a:cubicBezTo>
                    <a:pt x="20" y="191"/>
                    <a:pt x="18" y="190"/>
                    <a:pt x="18" y="190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7" y="191"/>
                    <a:pt x="17" y="190"/>
                    <a:pt x="16" y="190"/>
                  </a:cubicBezTo>
                  <a:cubicBezTo>
                    <a:pt x="16" y="190"/>
                    <a:pt x="16" y="191"/>
                    <a:pt x="16" y="191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6" y="193"/>
                    <a:pt x="16" y="193"/>
                    <a:pt x="16" y="193"/>
                  </a:cubicBezTo>
                  <a:cubicBezTo>
                    <a:pt x="16" y="193"/>
                    <a:pt x="16" y="193"/>
                    <a:pt x="16" y="193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8" y="201"/>
                    <a:pt x="18" y="201"/>
                    <a:pt x="18" y="201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14" y="198"/>
                    <a:pt x="13" y="197"/>
                    <a:pt x="13" y="197"/>
                  </a:cubicBezTo>
                  <a:cubicBezTo>
                    <a:pt x="14" y="196"/>
                    <a:pt x="14" y="195"/>
                    <a:pt x="14" y="195"/>
                  </a:cubicBezTo>
                  <a:cubicBezTo>
                    <a:pt x="15" y="193"/>
                    <a:pt x="13" y="194"/>
                    <a:pt x="13" y="194"/>
                  </a:cubicBezTo>
                  <a:cubicBezTo>
                    <a:pt x="12" y="193"/>
                    <a:pt x="11" y="194"/>
                    <a:pt x="11" y="194"/>
                  </a:cubicBezTo>
                  <a:cubicBezTo>
                    <a:pt x="10" y="193"/>
                    <a:pt x="10" y="194"/>
                    <a:pt x="10" y="194"/>
                  </a:cubicBezTo>
                  <a:cubicBezTo>
                    <a:pt x="9" y="194"/>
                    <a:pt x="9" y="195"/>
                    <a:pt x="9" y="195"/>
                  </a:cubicBezTo>
                  <a:cubicBezTo>
                    <a:pt x="8" y="196"/>
                    <a:pt x="8" y="194"/>
                    <a:pt x="8" y="194"/>
                  </a:cubicBezTo>
                  <a:cubicBezTo>
                    <a:pt x="8" y="192"/>
                    <a:pt x="6" y="192"/>
                    <a:pt x="6" y="192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5" y="193"/>
                    <a:pt x="5" y="194"/>
                    <a:pt x="5" y="194"/>
                  </a:cubicBezTo>
                  <a:cubicBezTo>
                    <a:pt x="4" y="194"/>
                    <a:pt x="4" y="195"/>
                    <a:pt x="4" y="195"/>
                  </a:cubicBezTo>
                  <a:cubicBezTo>
                    <a:pt x="4" y="194"/>
                    <a:pt x="3" y="194"/>
                    <a:pt x="3" y="194"/>
                  </a:cubicBezTo>
                  <a:cubicBezTo>
                    <a:pt x="2" y="193"/>
                    <a:pt x="2" y="194"/>
                    <a:pt x="2" y="194"/>
                  </a:cubicBezTo>
                  <a:cubicBezTo>
                    <a:pt x="1" y="194"/>
                    <a:pt x="1" y="195"/>
                    <a:pt x="1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200"/>
                    <a:pt x="4" y="202"/>
                    <a:pt x="4" y="202"/>
                  </a:cubicBezTo>
                  <a:cubicBezTo>
                    <a:pt x="3" y="202"/>
                    <a:pt x="3" y="206"/>
                    <a:pt x="3" y="206"/>
                  </a:cubicBezTo>
                  <a:cubicBezTo>
                    <a:pt x="2" y="208"/>
                    <a:pt x="4" y="208"/>
                    <a:pt x="4" y="208"/>
                  </a:cubicBezTo>
                  <a:cubicBezTo>
                    <a:pt x="4" y="209"/>
                    <a:pt x="4" y="209"/>
                    <a:pt x="4" y="209"/>
                  </a:cubicBezTo>
                  <a:cubicBezTo>
                    <a:pt x="4" y="211"/>
                    <a:pt x="8" y="210"/>
                    <a:pt x="8" y="210"/>
                  </a:cubicBezTo>
                  <a:cubicBezTo>
                    <a:pt x="6" y="211"/>
                    <a:pt x="7" y="214"/>
                    <a:pt x="7" y="214"/>
                  </a:cubicBezTo>
                  <a:cubicBezTo>
                    <a:pt x="6" y="216"/>
                    <a:pt x="8" y="216"/>
                    <a:pt x="8" y="216"/>
                  </a:cubicBezTo>
                  <a:cubicBezTo>
                    <a:pt x="7" y="217"/>
                    <a:pt x="8" y="219"/>
                    <a:pt x="8" y="219"/>
                  </a:cubicBezTo>
                  <a:cubicBezTo>
                    <a:pt x="6" y="220"/>
                    <a:pt x="6" y="221"/>
                    <a:pt x="6" y="221"/>
                  </a:cubicBezTo>
                  <a:cubicBezTo>
                    <a:pt x="5" y="222"/>
                    <a:pt x="4" y="221"/>
                    <a:pt x="4" y="221"/>
                  </a:cubicBezTo>
                  <a:cubicBezTo>
                    <a:pt x="3" y="220"/>
                    <a:pt x="2" y="222"/>
                    <a:pt x="2" y="222"/>
                  </a:cubicBezTo>
                  <a:cubicBezTo>
                    <a:pt x="2" y="223"/>
                    <a:pt x="4" y="225"/>
                    <a:pt x="4" y="225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7" y="231"/>
                    <a:pt x="14" y="230"/>
                    <a:pt x="16" y="230"/>
                  </a:cubicBezTo>
                  <a:cubicBezTo>
                    <a:pt x="43" y="261"/>
                    <a:pt x="96" y="286"/>
                    <a:pt x="96" y="286"/>
                  </a:cubicBezTo>
                  <a:cubicBezTo>
                    <a:pt x="96" y="269"/>
                    <a:pt x="96" y="269"/>
                    <a:pt x="96" y="269"/>
                  </a:cubicBezTo>
                  <a:cubicBezTo>
                    <a:pt x="122" y="244"/>
                    <a:pt x="122" y="244"/>
                    <a:pt x="122" y="244"/>
                  </a:cubicBezTo>
                  <a:cubicBezTo>
                    <a:pt x="616" y="244"/>
                    <a:pt x="616" y="244"/>
                    <a:pt x="616" y="244"/>
                  </a:cubicBezTo>
                  <a:cubicBezTo>
                    <a:pt x="818" y="244"/>
                    <a:pt x="818" y="244"/>
                    <a:pt x="818" y="244"/>
                  </a:cubicBezTo>
                  <a:cubicBezTo>
                    <a:pt x="1311" y="244"/>
                    <a:pt x="1311" y="244"/>
                    <a:pt x="1311" y="244"/>
                  </a:cubicBezTo>
                  <a:cubicBezTo>
                    <a:pt x="1338" y="269"/>
                    <a:pt x="1338" y="269"/>
                    <a:pt x="1338" y="269"/>
                  </a:cubicBezTo>
                  <a:cubicBezTo>
                    <a:pt x="1338" y="286"/>
                    <a:pt x="1338" y="286"/>
                    <a:pt x="1338" y="286"/>
                  </a:cubicBezTo>
                  <a:cubicBezTo>
                    <a:pt x="1338" y="286"/>
                    <a:pt x="1390" y="261"/>
                    <a:pt x="1418" y="230"/>
                  </a:cubicBezTo>
                  <a:cubicBezTo>
                    <a:pt x="1421" y="230"/>
                    <a:pt x="1426" y="230"/>
                    <a:pt x="1428" y="227"/>
                  </a:cubicBezTo>
                  <a:cubicBezTo>
                    <a:pt x="1428" y="227"/>
                    <a:pt x="1428" y="226"/>
                    <a:pt x="1428" y="225"/>
                  </a:cubicBezTo>
                  <a:cubicBezTo>
                    <a:pt x="1428" y="225"/>
                    <a:pt x="1430" y="223"/>
                    <a:pt x="1430" y="222"/>
                  </a:cubicBezTo>
                  <a:cubicBezTo>
                    <a:pt x="1430" y="222"/>
                    <a:pt x="1429" y="220"/>
                    <a:pt x="1428" y="221"/>
                  </a:cubicBezTo>
                  <a:cubicBezTo>
                    <a:pt x="1428" y="221"/>
                    <a:pt x="1427" y="222"/>
                    <a:pt x="1426" y="221"/>
                  </a:cubicBezTo>
                  <a:cubicBezTo>
                    <a:pt x="1426" y="221"/>
                    <a:pt x="1426" y="220"/>
                    <a:pt x="1424" y="219"/>
                  </a:cubicBezTo>
                  <a:cubicBezTo>
                    <a:pt x="1424" y="219"/>
                    <a:pt x="1425" y="217"/>
                    <a:pt x="1424" y="216"/>
                  </a:cubicBezTo>
                  <a:cubicBezTo>
                    <a:pt x="1424" y="216"/>
                    <a:pt x="1426" y="216"/>
                    <a:pt x="1425" y="214"/>
                  </a:cubicBezTo>
                  <a:cubicBezTo>
                    <a:pt x="1425" y="214"/>
                    <a:pt x="1426" y="211"/>
                    <a:pt x="1424" y="210"/>
                  </a:cubicBezTo>
                  <a:cubicBezTo>
                    <a:pt x="1424" y="210"/>
                    <a:pt x="1428" y="211"/>
                    <a:pt x="1428" y="209"/>
                  </a:cubicBezTo>
                  <a:cubicBezTo>
                    <a:pt x="1428" y="208"/>
                    <a:pt x="1428" y="208"/>
                    <a:pt x="1428" y="208"/>
                  </a:cubicBezTo>
                  <a:cubicBezTo>
                    <a:pt x="1428" y="208"/>
                    <a:pt x="1430" y="208"/>
                    <a:pt x="1429" y="206"/>
                  </a:cubicBezTo>
                  <a:cubicBezTo>
                    <a:pt x="1429" y="206"/>
                    <a:pt x="1429" y="202"/>
                    <a:pt x="1428" y="202"/>
                  </a:cubicBezTo>
                  <a:cubicBezTo>
                    <a:pt x="1428" y="202"/>
                    <a:pt x="1430" y="200"/>
                    <a:pt x="1430" y="198"/>
                  </a:cubicBezTo>
                  <a:cubicBezTo>
                    <a:pt x="1430" y="197"/>
                    <a:pt x="1430" y="197"/>
                    <a:pt x="1430" y="197"/>
                  </a:cubicBezTo>
                  <a:cubicBezTo>
                    <a:pt x="1430" y="197"/>
                    <a:pt x="1430" y="197"/>
                    <a:pt x="1430" y="197"/>
                  </a:cubicBezTo>
                  <a:cubicBezTo>
                    <a:pt x="1431" y="197"/>
                    <a:pt x="1431" y="197"/>
                    <a:pt x="1431" y="197"/>
                  </a:cubicBezTo>
                  <a:cubicBezTo>
                    <a:pt x="1431" y="197"/>
                    <a:pt x="1431" y="197"/>
                    <a:pt x="1431" y="197"/>
                  </a:cubicBezTo>
                  <a:cubicBezTo>
                    <a:pt x="1431" y="196"/>
                    <a:pt x="1431" y="196"/>
                    <a:pt x="1431" y="196"/>
                  </a:cubicBezTo>
                  <a:lnTo>
                    <a:pt x="1432" y="195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57" name="Picture 46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361" y="392907"/>
              <a:ext cx="1627188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58" name="Rectangle 462"/>
            <p:cNvSpPr>
              <a:spLocks noChangeArrowheads="1"/>
            </p:cNvSpPr>
            <p:nvPr/>
          </p:nvSpPr>
          <p:spPr bwMode="auto">
            <a:xfrm>
              <a:off x="207961" y="273843"/>
              <a:ext cx="1423988" cy="25004"/>
            </a:xfrm>
            <a:prstGeom prst="rect">
              <a:avLst/>
            </a:prstGeom>
            <a:solidFill>
              <a:srgbClr val="BD1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159" name="Freeform 463"/>
            <p:cNvSpPr>
              <a:spLocks noChangeArrowheads="1"/>
            </p:cNvSpPr>
            <p:nvPr/>
          </p:nvSpPr>
          <p:spPr bwMode="auto">
            <a:xfrm>
              <a:off x="815975" y="442912"/>
              <a:ext cx="206375" cy="115491"/>
            </a:xfrm>
            <a:custGeom>
              <a:avLst/>
              <a:gdLst>
                <a:gd name="T0" fmla="*/ 2147483646 w 130"/>
                <a:gd name="T1" fmla="*/ 2147483646 h 97"/>
                <a:gd name="T2" fmla="*/ 2147483646 w 130"/>
                <a:gd name="T3" fmla="*/ 1688358166 h 97"/>
                <a:gd name="T4" fmla="*/ 2147483646 w 130"/>
                <a:gd name="T5" fmla="*/ 1688358166 h 97"/>
                <a:gd name="T6" fmla="*/ 2147483646 w 130"/>
                <a:gd name="T7" fmla="*/ 0 h 97"/>
                <a:gd name="T8" fmla="*/ 2147483646 w 130"/>
                <a:gd name="T9" fmla="*/ 1688358166 h 97"/>
                <a:gd name="T10" fmla="*/ 2147483646 w 130"/>
                <a:gd name="T11" fmla="*/ 0 h 97"/>
                <a:gd name="T12" fmla="*/ 2147483646 w 130"/>
                <a:gd name="T13" fmla="*/ 1688358166 h 97"/>
                <a:gd name="T14" fmla="*/ 2147483646 w 130"/>
                <a:gd name="T15" fmla="*/ 1688358166 h 97"/>
                <a:gd name="T16" fmla="*/ 2147483646 w 130"/>
                <a:gd name="T17" fmla="*/ 2147483646 h 97"/>
                <a:gd name="T18" fmla="*/ 0 w 130"/>
                <a:gd name="T19" fmla="*/ 2147483646 h 97"/>
                <a:gd name="T20" fmla="*/ 2147483646 w 130"/>
                <a:gd name="T21" fmla="*/ 2147483646 h 97"/>
                <a:gd name="T22" fmla="*/ 2147483646 w 130"/>
                <a:gd name="T23" fmla="*/ 2147483646 h 97"/>
                <a:gd name="T24" fmla="*/ 2147483646 w 130"/>
                <a:gd name="T25" fmla="*/ 2147483646 h 97"/>
                <a:gd name="T26" fmla="*/ 2147483646 w 130"/>
                <a:gd name="T27" fmla="*/ 2147483646 h 97"/>
                <a:gd name="T28" fmla="*/ 2147483646 w 130"/>
                <a:gd name="T29" fmla="*/ 2147483646 h 97"/>
                <a:gd name="T30" fmla="*/ 2147483646 w 130"/>
                <a:gd name="T31" fmla="*/ 2147483646 h 97"/>
                <a:gd name="T32" fmla="*/ 2147483646 w 130"/>
                <a:gd name="T33" fmla="*/ 2147483646 h 97"/>
                <a:gd name="T34" fmla="*/ 2147483646 w 130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0"/>
                <a:gd name="T55" fmla="*/ 0 h 97"/>
                <a:gd name="T56" fmla="*/ 130 w 130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0" h="97">
                  <a:moveTo>
                    <a:pt x="96" y="6"/>
                  </a:moveTo>
                  <a:lnTo>
                    <a:pt x="96" y="1"/>
                  </a:lnTo>
                  <a:lnTo>
                    <a:pt x="80" y="1"/>
                  </a:lnTo>
                  <a:lnTo>
                    <a:pt x="80" y="0"/>
                  </a:lnTo>
                  <a:lnTo>
                    <a:pt x="65" y="1"/>
                  </a:lnTo>
                  <a:lnTo>
                    <a:pt x="49" y="0"/>
                  </a:lnTo>
                  <a:lnTo>
                    <a:pt x="49" y="1"/>
                  </a:lnTo>
                  <a:lnTo>
                    <a:pt x="34" y="1"/>
                  </a:lnTo>
                  <a:lnTo>
                    <a:pt x="34" y="6"/>
                  </a:lnTo>
                  <a:lnTo>
                    <a:pt x="0" y="20"/>
                  </a:lnTo>
                  <a:lnTo>
                    <a:pt x="5" y="97"/>
                  </a:lnTo>
                  <a:lnTo>
                    <a:pt x="2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109" y="97"/>
                  </a:lnTo>
                  <a:lnTo>
                    <a:pt x="124" y="97"/>
                  </a:lnTo>
                  <a:lnTo>
                    <a:pt x="130" y="20"/>
                  </a:lnTo>
                  <a:lnTo>
                    <a:pt x="96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Freeform 464"/>
            <p:cNvSpPr>
              <a:spLocks noChangeArrowheads="1"/>
            </p:cNvSpPr>
            <p:nvPr/>
          </p:nvSpPr>
          <p:spPr bwMode="auto">
            <a:xfrm>
              <a:off x="1036636" y="442912"/>
              <a:ext cx="133350" cy="115491"/>
            </a:xfrm>
            <a:custGeom>
              <a:avLst/>
              <a:gdLst>
                <a:gd name="T0" fmla="*/ 2147483646 w 84"/>
                <a:gd name="T1" fmla="*/ 2147483646 h 97"/>
                <a:gd name="T2" fmla="*/ 2147483646 w 84"/>
                <a:gd name="T3" fmla="*/ 1688358166 h 97"/>
                <a:gd name="T4" fmla="*/ 2147483646 w 84"/>
                <a:gd name="T5" fmla="*/ 1688358166 h 97"/>
                <a:gd name="T6" fmla="*/ 2147483646 w 84"/>
                <a:gd name="T7" fmla="*/ 0 h 97"/>
                <a:gd name="T8" fmla="*/ 2147483646 w 84"/>
                <a:gd name="T9" fmla="*/ 1688358166 h 97"/>
                <a:gd name="T10" fmla="*/ 2147483646 w 84"/>
                <a:gd name="T11" fmla="*/ 0 h 97"/>
                <a:gd name="T12" fmla="*/ 2147483646 w 84"/>
                <a:gd name="T13" fmla="*/ 1688358166 h 97"/>
                <a:gd name="T14" fmla="*/ 2147483646 w 84"/>
                <a:gd name="T15" fmla="*/ 1688358166 h 97"/>
                <a:gd name="T16" fmla="*/ 2147483646 w 84"/>
                <a:gd name="T17" fmla="*/ 2147483646 h 97"/>
                <a:gd name="T18" fmla="*/ 0 w 84"/>
                <a:gd name="T19" fmla="*/ 2147483646 h 97"/>
                <a:gd name="T20" fmla="*/ 2147483646 w 84"/>
                <a:gd name="T21" fmla="*/ 2147483646 h 97"/>
                <a:gd name="T22" fmla="*/ 2147483646 w 84"/>
                <a:gd name="T23" fmla="*/ 2147483646 h 97"/>
                <a:gd name="T24" fmla="*/ 2147483646 w 84"/>
                <a:gd name="T25" fmla="*/ 2147483646 h 97"/>
                <a:gd name="T26" fmla="*/ 2147483646 w 84"/>
                <a:gd name="T27" fmla="*/ 2147483646 h 97"/>
                <a:gd name="T28" fmla="*/ 2147483646 w 84"/>
                <a:gd name="T29" fmla="*/ 2147483646 h 97"/>
                <a:gd name="T30" fmla="*/ 2147483646 w 84"/>
                <a:gd name="T31" fmla="*/ 2147483646 h 97"/>
                <a:gd name="T32" fmla="*/ 2147483646 w 84"/>
                <a:gd name="T33" fmla="*/ 2147483646 h 97"/>
                <a:gd name="T34" fmla="*/ 2147483646 w 84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97"/>
                <a:gd name="T56" fmla="*/ 84 w 84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Freeform 465"/>
            <p:cNvSpPr>
              <a:spLocks noChangeArrowheads="1"/>
            </p:cNvSpPr>
            <p:nvPr/>
          </p:nvSpPr>
          <p:spPr bwMode="auto">
            <a:xfrm>
              <a:off x="228599" y="442912"/>
              <a:ext cx="133350" cy="115491"/>
            </a:xfrm>
            <a:custGeom>
              <a:avLst/>
              <a:gdLst>
                <a:gd name="T0" fmla="*/ 2147483646 w 84"/>
                <a:gd name="T1" fmla="*/ 2147483646 h 97"/>
                <a:gd name="T2" fmla="*/ 2147483646 w 84"/>
                <a:gd name="T3" fmla="*/ 1688358166 h 97"/>
                <a:gd name="T4" fmla="*/ 2147483646 w 84"/>
                <a:gd name="T5" fmla="*/ 1688358166 h 97"/>
                <a:gd name="T6" fmla="*/ 2147483646 w 84"/>
                <a:gd name="T7" fmla="*/ 0 h 97"/>
                <a:gd name="T8" fmla="*/ 2147483646 w 84"/>
                <a:gd name="T9" fmla="*/ 1688358166 h 97"/>
                <a:gd name="T10" fmla="*/ 2147483646 w 84"/>
                <a:gd name="T11" fmla="*/ 0 h 97"/>
                <a:gd name="T12" fmla="*/ 2147483646 w 84"/>
                <a:gd name="T13" fmla="*/ 1688358166 h 97"/>
                <a:gd name="T14" fmla="*/ 2147483646 w 84"/>
                <a:gd name="T15" fmla="*/ 1688358166 h 97"/>
                <a:gd name="T16" fmla="*/ 2147483646 w 84"/>
                <a:gd name="T17" fmla="*/ 2147483646 h 97"/>
                <a:gd name="T18" fmla="*/ 0 w 84"/>
                <a:gd name="T19" fmla="*/ 2147483646 h 97"/>
                <a:gd name="T20" fmla="*/ 2147483646 w 84"/>
                <a:gd name="T21" fmla="*/ 2147483646 h 97"/>
                <a:gd name="T22" fmla="*/ 2147483646 w 84"/>
                <a:gd name="T23" fmla="*/ 2147483646 h 97"/>
                <a:gd name="T24" fmla="*/ 2147483646 w 84"/>
                <a:gd name="T25" fmla="*/ 2147483646 h 97"/>
                <a:gd name="T26" fmla="*/ 2147483646 w 84"/>
                <a:gd name="T27" fmla="*/ 2147483646 h 97"/>
                <a:gd name="T28" fmla="*/ 2147483646 w 84"/>
                <a:gd name="T29" fmla="*/ 2147483646 h 97"/>
                <a:gd name="T30" fmla="*/ 2147483646 w 84"/>
                <a:gd name="T31" fmla="*/ 2147483646 h 97"/>
                <a:gd name="T32" fmla="*/ 2147483646 w 84"/>
                <a:gd name="T33" fmla="*/ 2147483646 h 97"/>
                <a:gd name="T34" fmla="*/ 2147483646 w 84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97"/>
                <a:gd name="T56" fmla="*/ 84 w 84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4" y="97"/>
                  </a:lnTo>
                  <a:lnTo>
                    <a:pt x="71" y="97"/>
                  </a:lnTo>
                  <a:lnTo>
                    <a:pt x="81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Freeform 466"/>
            <p:cNvSpPr>
              <a:spLocks noChangeArrowheads="1"/>
            </p:cNvSpPr>
            <p:nvPr/>
          </p:nvSpPr>
          <p:spPr bwMode="auto">
            <a:xfrm>
              <a:off x="376236" y="442912"/>
              <a:ext cx="134938" cy="115491"/>
            </a:xfrm>
            <a:custGeom>
              <a:avLst/>
              <a:gdLst>
                <a:gd name="T0" fmla="*/ 2147483646 w 85"/>
                <a:gd name="T1" fmla="*/ 2147483646 h 97"/>
                <a:gd name="T2" fmla="*/ 2147483646 w 85"/>
                <a:gd name="T3" fmla="*/ 1688358166 h 97"/>
                <a:gd name="T4" fmla="*/ 2147483646 w 85"/>
                <a:gd name="T5" fmla="*/ 1688358166 h 97"/>
                <a:gd name="T6" fmla="*/ 2147483646 w 85"/>
                <a:gd name="T7" fmla="*/ 0 h 97"/>
                <a:gd name="T8" fmla="*/ 2147483646 w 85"/>
                <a:gd name="T9" fmla="*/ 1688358166 h 97"/>
                <a:gd name="T10" fmla="*/ 2147483646 w 85"/>
                <a:gd name="T11" fmla="*/ 0 h 97"/>
                <a:gd name="T12" fmla="*/ 2147483646 w 85"/>
                <a:gd name="T13" fmla="*/ 1688358166 h 97"/>
                <a:gd name="T14" fmla="*/ 2147483646 w 85"/>
                <a:gd name="T15" fmla="*/ 1688358166 h 97"/>
                <a:gd name="T16" fmla="*/ 2147483646 w 85"/>
                <a:gd name="T17" fmla="*/ 2147483646 h 97"/>
                <a:gd name="T18" fmla="*/ 0 w 85"/>
                <a:gd name="T19" fmla="*/ 2147483646 h 97"/>
                <a:gd name="T20" fmla="*/ 2147483646 w 85"/>
                <a:gd name="T21" fmla="*/ 2147483646 h 97"/>
                <a:gd name="T22" fmla="*/ 2147483646 w 85"/>
                <a:gd name="T23" fmla="*/ 2147483646 h 97"/>
                <a:gd name="T24" fmla="*/ 2147483646 w 85"/>
                <a:gd name="T25" fmla="*/ 2147483646 h 97"/>
                <a:gd name="T26" fmla="*/ 2147483646 w 85"/>
                <a:gd name="T27" fmla="*/ 2147483646 h 97"/>
                <a:gd name="T28" fmla="*/ 2147483646 w 85"/>
                <a:gd name="T29" fmla="*/ 2147483646 h 97"/>
                <a:gd name="T30" fmla="*/ 2147483646 w 85"/>
                <a:gd name="T31" fmla="*/ 2147483646 h 97"/>
                <a:gd name="T32" fmla="*/ 2147483646 w 85"/>
                <a:gd name="T33" fmla="*/ 2147483646 h 97"/>
                <a:gd name="T34" fmla="*/ 2147483646 w 85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5"/>
                <a:gd name="T55" fmla="*/ 0 h 97"/>
                <a:gd name="T56" fmla="*/ 85 w 85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5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3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3" y="1"/>
                  </a:lnTo>
                  <a:lnTo>
                    <a:pt x="23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4" y="97"/>
                  </a:lnTo>
                  <a:lnTo>
                    <a:pt x="72" y="97"/>
                  </a:lnTo>
                  <a:lnTo>
                    <a:pt x="81" y="97"/>
                  </a:lnTo>
                  <a:lnTo>
                    <a:pt x="85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Freeform 467"/>
            <p:cNvSpPr>
              <a:spLocks noChangeArrowheads="1"/>
            </p:cNvSpPr>
            <p:nvPr/>
          </p:nvSpPr>
          <p:spPr bwMode="auto">
            <a:xfrm>
              <a:off x="522286" y="442912"/>
              <a:ext cx="133350" cy="115491"/>
            </a:xfrm>
            <a:custGeom>
              <a:avLst/>
              <a:gdLst>
                <a:gd name="T0" fmla="*/ 2147483646 w 84"/>
                <a:gd name="T1" fmla="*/ 2147483646 h 97"/>
                <a:gd name="T2" fmla="*/ 2147483646 w 84"/>
                <a:gd name="T3" fmla="*/ 1688358166 h 97"/>
                <a:gd name="T4" fmla="*/ 2147483646 w 84"/>
                <a:gd name="T5" fmla="*/ 1688358166 h 97"/>
                <a:gd name="T6" fmla="*/ 2147483646 w 84"/>
                <a:gd name="T7" fmla="*/ 0 h 97"/>
                <a:gd name="T8" fmla="*/ 2147483646 w 84"/>
                <a:gd name="T9" fmla="*/ 1688358166 h 97"/>
                <a:gd name="T10" fmla="*/ 2147483646 w 84"/>
                <a:gd name="T11" fmla="*/ 0 h 97"/>
                <a:gd name="T12" fmla="*/ 2147483646 w 84"/>
                <a:gd name="T13" fmla="*/ 1688358166 h 97"/>
                <a:gd name="T14" fmla="*/ 2147483646 w 84"/>
                <a:gd name="T15" fmla="*/ 1688358166 h 97"/>
                <a:gd name="T16" fmla="*/ 2147483646 w 84"/>
                <a:gd name="T17" fmla="*/ 2147483646 h 97"/>
                <a:gd name="T18" fmla="*/ 0 w 84"/>
                <a:gd name="T19" fmla="*/ 2147483646 h 97"/>
                <a:gd name="T20" fmla="*/ 2147483646 w 84"/>
                <a:gd name="T21" fmla="*/ 2147483646 h 97"/>
                <a:gd name="T22" fmla="*/ 2147483646 w 84"/>
                <a:gd name="T23" fmla="*/ 2147483646 h 97"/>
                <a:gd name="T24" fmla="*/ 2147483646 w 84"/>
                <a:gd name="T25" fmla="*/ 2147483646 h 97"/>
                <a:gd name="T26" fmla="*/ 2147483646 w 84"/>
                <a:gd name="T27" fmla="*/ 2147483646 h 97"/>
                <a:gd name="T28" fmla="*/ 2147483646 w 84"/>
                <a:gd name="T29" fmla="*/ 2147483646 h 97"/>
                <a:gd name="T30" fmla="*/ 2147483646 w 84"/>
                <a:gd name="T31" fmla="*/ 2147483646 h 97"/>
                <a:gd name="T32" fmla="*/ 2147483646 w 84"/>
                <a:gd name="T33" fmla="*/ 2147483646 h 97"/>
                <a:gd name="T34" fmla="*/ 2147483646 w 84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97"/>
                <a:gd name="T56" fmla="*/ 84 w 84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Freeform 468"/>
            <p:cNvSpPr>
              <a:spLocks noChangeArrowheads="1"/>
            </p:cNvSpPr>
            <p:nvPr/>
          </p:nvSpPr>
          <p:spPr bwMode="auto">
            <a:xfrm>
              <a:off x="673099" y="442912"/>
              <a:ext cx="133350" cy="115491"/>
            </a:xfrm>
            <a:custGeom>
              <a:avLst/>
              <a:gdLst>
                <a:gd name="T0" fmla="*/ 2147483646 w 84"/>
                <a:gd name="T1" fmla="*/ 2147483646 h 97"/>
                <a:gd name="T2" fmla="*/ 2147483646 w 84"/>
                <a:gd name="T3" fmla="*/ 1688358166 h 97"/>
                <a:gd name="T4" fmla="*/ 2147483646 w 84"/>
                <a:gd name="T5" fmla="*/ 1688358166 h 97"/>
                <a:gd name="T6" fmla="*/ 2147483646 w 84"/>
                <a:gd name="T7" fmla="*/ 0 h 97"/>
                <a:gd name="T8" fmla="*/ 2147483646 w 84"/>
                <a:gd name="T9" fmla="*/ 1688358166 h 97"/>
                <a:gd name="T10" fmla="*/ 2147483646 w 84"/>
                <a:gd name="T11" fmla="*/ 0 h 97"/>
                <a:gd name="T12" fmla="*/ 2147483646 w 84"/>
                <a:gd name="T13" fmla="*/ 1688358166 h 97"/>
                <a:gd name="T14" fmla="*/ 2147483646 w 84"/>
                <a:gd name="T15" fmla="*/ 1688358166 h 97"/>
                <a:gd name="T16" fmla="*/ 2147483646 w 84"/>
                <a:gd name="T17" fmla="*/ 2147483646 h 97"/>
                <a:gd name="T18" fmla="*/ 0 w 84"/>
                <a:gd name="T19" fmla="*/ 2147483646 h 97"/>
                <a:gd name="T20" fmla="*/ 2147483646 w 84"/>
                <a:gd name="T21" fmla="*/ 2147483646 h 97"/>
                <a:gd name="T22" fmla="*/ 2147483646 w 84"/>
                <a:gd name="T23" fmla="*/ 2147483646 h 97"/>
                <a:gd name="T24" fmla="*/ 2147483646 w 84"/>
                <a:gd name="T25" fmla="*/ 2147483646 h 97"/>
                <a:gd name="T26" fmla="*/ 2147483646 w 84"/>
                <a:gd name="T27" fmla="*/ 2147483646 h 97"/>
                <a:gd name="T28" fmla="*/ 2147483646 w 84"/>
                <a:gd name="T29" fmla="*/ 2147483646 h 97"/>
                <a:gd name="T30" fmla="*/ 2147483646 w 84"/>
                <a:gd name="T31" fmla="*/ 2147483646 h 97"/>
                <a:gd name="T32" fmla="*/ 2147483646 w 84"/>
                <a:gd name="T33" fmla="*/ 2147483646 h 97"/>
                <a:gd name="T34" fmla="*/ 2147483646 w 84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97"/>
                <a:gd name="T56" fmla="*/ 84 w 84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1" y="1"/>
                  </a:lnTo>
                  <a:lnTo>
                    <a:pt x="51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Freeform 469"/>
            <p:cNvSpPr>
              <a:spLocks noChangeArrowheads="1"/>
            </p:cNvSpPr>
            <p:nvPr/>
          </p:nvSpPr>
          <p:spPr bwMode="auto">
            <a:xfrm>
              <a:off x="1192211" y="442912"/>
              <a:ext cx="133350" cy="115491"/>
            </a:xfrm>
            <a:custGeom>
              <a:avLst/>
              <a:gdLst>
                <a:gd name="T0" fmla="*/ 2147483646 w 84"/>
                <a:gd name="T1" fmla="*/ 2147483646 h 97"/>
                <a:gd name="T2" fmla="*/ 2147483646 w 84"/>
                <a:gd name="T3" fmla="*/ 1688358166 h 97"/>
                <a:gd name="T4" fmla="*/ 2147483646 w 84"/>
                <a:gd name="T5" fmla="*/ 1688358166 h 97"/>
                <a:gd name="T6" fmla="*/ 2147483646 w 84"/>
                <a:gd name="T7" fmla="*/ 0 h 97"/>
                <a:gd name="T8" fmla="*/ 2147483646 w 84"/>
                <a:gd name="T9" fmla="*/ 1688358166 h 97"/>
                <a:gd name="T10" fmla="*/ 2147483646 w 84"/>
                <a:gd name="T11" fmla="*/ 0 h 97"/>
                <a:gd name="T12" fmla="*/ 2147483646 w 84"/>
                <a:gd name="T13" fmla="*/ 1688358166 h 97"/>
                <a:gd name="T14" fmla="*/ 2147483646 w 84"/>
                <a:gd name="T15" fmla="*/ 1688358166 h 97"/>
                <a:gd name="T16" fmla="*/ 2147483646 w 84"/>
                <a:gd name="T17" fmla="*/ 2147483646 h 97"/>
                <a:gd name="T18" fmla="*/ 0 w 84"/>
                <a:gd name="T19" fmla="*/ 2147483646 h 97"/>
                <a:gd name="T20" fmla="*/ 2147483646 w 84"/>
                <a:gd name="T21" fmla="*/ 2147483646 h 97"/>
                <a:gd name="T22" fmla="*/ 2147483646 w 84"/>
                <a:gd name="T23" fmla="*/ 2147483646 h 97"/>
                <a:gd name="T24" fmla="*/ 2147483646 w 84"/>
                <a:gd name="T25" fmla="*/ 2147483646 h 97"/>
                <a:gd name="T26" fmla="*/ 2147483646 w 84"/>
                <a:gd name="T27" fmla="*/ 2147483646 h 97"/>
                <a:gd name="T28" fmla="*/ 2147483646 w 84"/>
                <a:gd name="T29" fmla="*/ 2147483646 h 97"/>
                <a:gd name="T30" fmla="*/ 2147483646 w 84"/>
                <a:gd name="T31" fmla="*/ 2147483646 h 97"/>
                <a:gd name="T32" fmla="*/ 2147483646 w 84"/>
                <a:gd name="T33" fmla="*/ 2147483646 h 97"/>
                <a:gd name="T34" fmla="*/ 2147483646 w 84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97"/>
                <a:gd name="T56" fmla="*/ 84 w 84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Freeform 470"/>
            <p:cNvSpPr>
              <a:spLocks noChangeArrowheads="1"/>
            </p:cNvSpPr>
            <p:nvPr/>
          </p:nvSpPr>
          <p:spPr bwMode="auto">
            <a:xfrm>
              <a:off x="1333500" y="442912"/>
              <a:ext cx="131763" cy="115491"/>
            </a:xfrm>
            <a:custGeom>
              <a:avLst/>
              <a:gdLst>
                <a:gd name="T0" fmla="*/ 2147483646 w 83"/>
                <a:gd name="T1" fmla="*/ 2147483646 h 97"/>
                <a:gd name="T2" fmla="*/ 2147483646 w 83"/>
                <a:gd name="T3" fmla="*/ 1688358166 h 97"/>
                <a:gd name="T4" fmla="*/ 2147483646 w 83"/>
                <a:gd name="T5" fmla="*/ 1688358166 h 97"/>
                <a:gd name="T6" fmla="*/ 2147483646 w 83"/>
                <a:gd name="T7" fmla="*/ 0 h 97"/>
                <a:gd name="T8" fmla="*/ 2147483646 w 83"/>
                <a:gd name="T9" fmla="*/ 1688358166 h 97"/>
                <a:gd name="T10" fmla="*/ 2147483646 w 83"/>
                <a:gd name="T11" fmla="*/ 0 h 97"/>
                <a:gd name="T12" fmla="*/ 2147483646 w 83"/>
                <a:gd name="T13" fmla="*/ 1688358166 h 97"/>
                <a:gd name="T14" fmla="*/ 2147483646 w 83"/>
                <a:gd name="T15" fmla="*/ 1688358166 h 97"/>
                <a:gd name="T16" fmla="*/ 2147483646 w 83"/>
                <a:gd name="T17" fmla="*/ 2147483646 h 97"/>
                <a:gd name="T18" fmla="*/ 0 w 83"/>
                <a:gd name="T19" fmla="*/ 2147483646 h 97"/>
                <a:gd name="T20" fmla="*/ 2147483646 w 83"/>
                <a:gd name="T21" fmla="*/ 2147483646 h 97"/>
                <a:gd name="T22" fmla="*/ 2147483646 w 83"/>
                <a:gd name="T23" fmla="*/ 2147483646 h 97"/>
                <a:gd name="T24" fmla="*/ 2147483646 w 83"/>
                <a:gd name="T25" fmla="*/ 2147483646 h 97"/>
                <a:gd name="T26" fmla="*/ 2147483646 w 83"/>
                <a:gd name="T27" fmla="*/ 2147483646 h 97"/>
                <a:gd name="T28" fmla="*/ 2147483646 w 83"/>
                <a:gd name="T29" fmla="*/ 2147483646 h 97"/>
                <a:gd name="T30" fmla="*/ 2147483646 w 83"/>
                <a:gd name="T31" fmla="*/ 2147483646 h 97"/>
                <a:gd name="T32" fmla="*/ 2147483646 w 83"/>
                <a:gd name="T33" fmla="*/ 2147483646 h 97"/>
                <a:gd name="T34" fmla="*/ 2147483646 w 83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97"/>
                <a:gd name="T56" fmla="*/ 83 w 83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1" y="97"/>
                  </a:lnTo>
                  <a:lnTo>
                    <a:pt x="83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Freeform 471"/>
            <p:cNvSpPr>
              <a:spLocks noChangeArrowheads="1"/>
            </p:cNvSpPr>
            <p:nvPr/>
          </p:nvSpPr>
          <p:spPr bwMode="auto">
            <a:xfrm>
              <a:off x="1485899" y="442912"/>
              <a:ext cx="133350" cy="115491"/>
            </a:xfrm>
            <a:custGeom>
              <a:avLst/>
              <a:gdLst>
                <a:gd name="T0" fmla="*/ 2147483646 w 84"/>
                <a:gd name="T1" fmla="*/ 2147483646 h 97"/>
                <a:gd name="T2" fmla="*/ 2147483646 w 84"/>
                <a:gd name="T3" fmla="*/ 1688358166 h 97"/>
                <a:gd name="T4" fmla="*/ 2147483646 w 84"/>
                <a:gd name="T5" fmla="*/ 1688358166 h 97"/>
                <a:gd name="T6" fmla="*/ 2147483646 w 84"/>
                <a:gd name="T7" fmla="*/ 0 h 97"/>
                <a:gd name="T8" fmla="*/ 2147483646 w 84"/>
                <a:gd name="T9" fmla="*/ 1688358166 h 97"/>
                <a:gd name="T10" fmla="*/ 2147483646 w 84"/>
                <a:gd name="T11" fmla="*/ 0 h 97"/>
                <a:gd name="T12" fmla="*/ 2147483646 w 84"/>
                <a:gd name="T13" fmla="*/ 1688358166 h 97"/>
                <a:gd name="T14" fmla="*/ 2147483646 w 84"/>
                <a:gd name="T15" fmla="*/ 1688358166 h 97"/>
                <a:gd name="T16" fmla="*/ 2147483646 w 84"/>
                <a:gd name="T17" fmla="*/ 2147483646 h 97"/>
                <a:gd name="T18" fmla="*/ 0 w 84"/>
                <a:gd name="T19" fmla="*/ 2147483646 h 97"/>
                <a:gd name="T20" fmla="*/ 2147483646 w 84"/>
                <a:gd name="T21" fmla="*/ 2147483646 h 97"/>
                <a:gd name="T22" fmla="*/ 2147483646 w 84"/>
                <a:gd name="T23" fmla="*/ 2147483646 h 97"/>
                <a:gd name="T24" fmla="*/ 2147483646 w 84"/>
                <a:gd name="T25" fmla="*/ 2147483646 h 97"/>
                <a:gd name="T26" fmla="*/ 2147483646 w 84"/>
                <a:gd name="T27" fmla="*/ 2147483646 h 97"/>
                <a:gd name="T28" fmla="*/ 2147483646 w 84"/>
                <a:gd name="T29" fmla="*/ 2147483646 h 97"/>
                <a:gd name="T30" fmla="*/ 2147483646 w 84"/>
                <a:gd name="T31" fmla="*/ 2147483646 h 97"/>
                <a:gd name="T32" fmla="*/ 2147483646 w 84"/>
                <a:gd name="T33" fmla="*/ 2147483646 h 97"/>
                <a:gd name="T34" fmla="*/ 2147483646 w 84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4"/>
                <a:gd name="T55" fmla="*/ 0 h 97"/>
                <a:gd name="T56" fmla="*/ 84 w 84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4" h="97">
                  <a:moveTo>
                    <a:pt x="61" y="6"/>
                  </a:moveTo>
                  <a:lnTo>
                    <a:pt x="61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2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1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Freeform 472"/>
            <p:cNvSpPr>
              <a:spLocks noChangeArrowheads="1"/>
            </p:cNvSpPr>
            <p:nvPr/>
          </p:nvSpPr>
          <p:spPr bwMode="auto">
            <a:xfrm>
              <a:off x="1631949" y="442912"/>
              <a:ext cx="71438" cy="115491"/>
            </a:xfrm>
            <a:custGeom>
              <a:avLst/>
              <a:gdLst>
                <a:gd name="T0" fmla="*/ 2147483646 w 45"/>
                <a:gd name="T1" fmla="*/ 2147483646 h 97"/>
                <a:gd name="T2" fmla="*/ 2147483646 w 45"/>
                <a:gd name="T3" fmla="*/ 1688358166 h 97"/>
                <a:gd name="T4" fmla="*/ 2147483646 w 45"/>
                <a:gd name="T5" fmla="*/ 1688358166 h 97"/>
                <a:gd name="T6" fmla="*/ 2147483646 w 45"/>
                <a:gd name="T7" fmla="*/ 0 h 97"/>
                <a:gd name="T8" fmla="*/ 2147483646 w 45"/>
                <a:gd name="T9" fmla="*/ 1688358166 h 97"/>
                <a:gd name="T10" fmla="*/ 2147483646 w 45"/>
                <a:gd name="T11" fmla="*/ 0 h 97"/>
                <a:gd name="T12" fmla="*/ 2147483646 w 45"/>
                <a:gd name="T13" fmla="*/ 1688358166 h 97"/>
                <a:gd name="T14" fmla="*/ 2147483646 w 45"/>
                <a:gd name="T15" fmla="*/ 1688358166 h 97"/>
                <a:gd name="T16" fmla="*/ 2147483646 w 45"/>
                <a:gd name="T17" fmla="*/ 2147483646 h 97"/>
                <a:gd name="T18" fmla="*/ 0 w 45"/>
                <a:gd name="T19" fmla="*/ 2147483646 h 97"/>
                <a:gd name="T20" fmla="*/ 2147483646 w 45"/>
                <a:gd name="T21" fmla="*/ 2147483646 h 97"/>
                <a:gd name="T22" fmla="*/ 2147483646 w 45"/>
                <a:gd name="T23" fmla="*/ 2147483646 h 97"/>
                <a:gd name="T24" fmla="*/ 2147483646 w 45"/>
                <a:gd name="T25" fmla="*/ 2147483646 h 97"/>
                <a:gd name="T26" fmla="*/ 2147483646 w 45"/>
                <a:gd name="T27" fmla="*/ 2147483646 h 97"/>
                <a:gd name="T28" fmla="*/ 2147483646 w 45"/>
                <a:gd name="T29" fmla="*/ 2147483646 h 97"/>
                <a:gd name="T30" fmla="*/ 2147483646 w 45"/>
                <a:gd name="T31" fmla="*/ 2147483646 h 97"/>
                <a:gd name="T32" fmla="*/ 2147483646 w 45"/>
                <a:gd name="T33" fmla="*/ 2147483646 h 97"/>
                <a:gd name="T34" fmla="*/ 2147483646 w 45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"/>
                <a:gd name="T55" fmla="*/ 0 h 97"/>
                <a:gd name="T56" fmla="*/ 45 w 45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" h="97">
                  <a:moveTo>
                    <a:pt x="33" y="6"/>
                  </a:moveTo>
                  <a:lnTo>
                    <a:pt x="33" y="1"/>
                  </a:lnTo>
                  <a:lnTo>
                    <a:pt x="27" y="1"/>
                  </a:lnTo>
                  <a:lnTo>
                    <a:pt x="28" y="0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1" y="1"/>
                  </a:lnTo>
                  <a:lnTo>
                    <a:pt x="11" y="6"/>
                  </a:lnTo>
                  <a:lnTo>
                    <a:pt x="0" y="20"/>
                  </a:lnTo>
                  <a:lnTo>
                    <a:pt x="2" y="97"/>
                  </a:lnTo>
                  <a:lnTo>
                    <a:pt x="7" y="97"/>
                  </a:lnTo>
                  <a:lnTo>
                    <a:pt x="21" y="97"/>
                  </a:lnTo>
                  <a:lnTo>
                    <a:pt x="23" y="97"/>
                  </a:lnTo>
                  <a:lnTo>
                    <a:pt x="37" y="97"/>
                  </a:lnTo>
                  <a:lnTo>
                    <a:pt x="43" y="97"/>
                  </a:lnTo>
                  <a:lnTo>
                    <a:pt x="45" y="20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Freeform 473"/>
            <p:cNvSpPr>
              <a:spLocks noChangeArrowheads="1"/>
            </p:cNvSpPr>
            <p:nvPr/>
          </p:nvSpPr>
          <p:spPr bwMode="auto">
            <a:xfrm>
              <a:off x="138111" y="442912"/>
              <a:ext cx="71438" cy="115491"/>
            </a:xfrm>
            <a:custGeom>
              <a:avLst/>
              <a:gdLst>
                <a:gd name="T0" fmla="*/ 2147483646 w 45"/>
                <a:gd name="T1" fmla="*/ 2147483646 h 97"/>
                <a:gd name="T2" fmla="*/ 2147483646 w 45"/>
                <a:gd name="T3" fmla="*/ 1688358166 h 97"/>
                <a:gd name="T4" fmla="*/ 2147483646 w 45"/>
                <a:gd name="T5" fmla="*/ 1688358166 h 97"/>
                <a:gd name="T6" fmla="*/ 2147483646 w 45"/>
                <a:gd name="T7" fmla="*/ 0 h 97"/>
                <a:gd name="T8" fmla="*/ 2147483646 w 45"/>
                <a:gd name="T9" fmla="*/ 1688358166 h 97"/>
                <a:gd name="T10" fmla="*/ 2147483646 w 45"/>
                <a:gd name="T11" fmla="*/ 0 h 97"/>
                <a:gd name="T12" fmla="*/ 2147483646 w 45"/>
                <a:gd name="T13" fmla="*/ 1688358166 h 97"/>
                <a:gd name="T14" fmla="*/ 2147483646 w 45"/>
                <a:gd name="T15" fmla="*/ 1688358166 h 97"/>
                <a:gd name="T16" fmla="*/ 2147483646 w 45"/>
                <a:gd name="T17" fmla="*/ 2147483646 h 97"/>
                <a:gd name="T18" fmla="*/ 0 w 45"/>
                <a:gd name="T19" fmla="*/ 2147483646 h 97"/>
                <a:gd name="T20" fmla="*/ 2147483646 w 45"/>
                <a:gd name="T21" fmla="*/ 2147483646 h 97"/>
                <a:gd name="T22" fmla="*/ 2147483646 w 45"/>
                <a:gd name="T23" fmla="*/ 2147483646 h 97"/>
                <a:gd name="T24" fmla="*/ 2147483646 w 45"/>
                <a:gd name="T25" fmla="*/ 2147483646 h 97"/>
                <a:gd name="T26" fmla="*/ 2147483646 w 45"/>
                <a:gd name="T27" fmla="*/ 2147483646 h 97"/>
                <a:gd name="T28" fmla="*/ 2147483646 w 45"/>
                <a:gd name="T29" fmla="*/ 2147483646 h 97"/>
                <a:gd name="T30" fmla="*/ 2147483646 w 45"/>
                <a:gd name="T31" fmla="*/ 2147483646 h 97"/>
                <a:gd name="T32" fmla="*/ 2147483646 w 45"/>
                <a:gd name="T33" fmla="*/ 2147483646 h 97"/>
                <a:gd name="T34" fmla="*/ 2147483646 w 45"/>
                <a:gd name="T35" fmla="*/ 2147483646 h 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"/>
                <a:gd name="T55" fmla="*/ 0 h 97"/>
                <a:gd name="T56" fmla="*/ 45 w 45"/>
                <a:gd name="T57" fmla="*/ 97 h 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" h="97">
                  <a:moveTo>
                    <a:pt x="33" y="6"/>
                  </a:moveTo>
                  <a:lnTo>
                    <a:pt x="33" y="1"/>
                  </a:lnTo>
                  <a:lnTo>
                    <a:pt x="27" y="1"/>
                  </a:lnTo>
                  <a:lnTo>
                    <a:pt x="28" y="0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1" y="1"/>
                  </a:lnTo>
                  <a:lnTo>
                    <a:pt x="11" y="6"/>
                  </a:lnTo>
                  <a:lnTo>
                    <a:pt x="0" y="20"/>
                  </a:lnTo>
                  <a:lnTo>
                    <a:pt x="2" y="97"/>
                  </a:lnTo>
                  <a:lnTo>
                    <a:pt x="7" y="97"/>
                  </a:lnTo>
                  <a:lnTo>
                    <a:pt x="21" y="97"/>
                  </a:lnTo>
                  <a:lnTo>
                    <a:pt x="23" y="97"/>
                  </a:lnTo>
                  <a:lnTo>
                    <a:pt x="37" y="97"/>
                  </a:lnTo>
                  <a:lnTo>
                    <a:pt x="43" y="97"/>
                  </a:lnTo>
                  <a:lnTo>
                    <a:pt x="45" y="20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70" name="Picture 47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886" y="240506"/>
              <a:ext cx="84138" cy="86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71" name="Rectangle 475"/>
            <p:cNvSpPr>
              <a:spLocks noChangeArrowheads="1"/>
            </p:cNvSpPr>
            <p:nvPr/>
          </p:nvSpPr>
          <p:spPr bwMode="auto">
            <a:xfrm>
              <a:off x="890587" y="252412"/>
              <a:ext cx="60325" cy="63104"/>
            </a:xfrm>
            <a:prstGeom prst="rect">
              <a:avLst/>
            </a:pr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172" name="Freeform 476"/>
            <p:cNvSpPr>
              <a:spLocks noChangeArrowheads="1"/>
            </p:cNvSpPr>
            <p:nvPr/>
          </p:nvSpPr>
          <p:spPr bwMode="auto">
            <a:xfrm>
              <a:off x="57149" y="550068"/>
              <a:ext cx="1727200" cy="290513"/>
            </a:xfrm>
            <a:custGeom>
              <a:avLst/>
              <a:gdLst>
                <a:gd name="T0" fmla="*/ 0 w 1494"/>
                <a:gd name="T1" fmla="*/ 0 h 335"/>
                <a:gd name="T2" fmla="*/ 0 w 1494"/>
                <a:gd name="T3" fmla="*/ 2147483646 h 335"/>
                <a:gd name="T4" fmla="*/ 2147483646 w 1494"/>
                <a:gd name="T5" fmla="*/ 2147483646 h 335"/>
                <a:gd name="T6" fmla="*/ 2147483646 w 1494"/>
                <a:gd name="T7" fmla="*/ 2147483646 h 335"/>
                <a:gd name="T8" fmla="*/ 2147483646 w 1494"/>
                <a:gd name="T9" fmla="*/ 2147483646 h 335"/>
                <a:gd name="T10" fmla="*/ 2147483646 w 1494"/>
                <a:gd name="T11" fmla="*/ 0 h 335"/>
                <a:gd name="T12" fmla="*/ 2147483646 w 1494"/>
                <a:gd name="T13" fmla="*/ 0 h 335"/>
                <a:gd name="T14" fmla="*/ 0 w 1494"/>
                <a:gd name="T15" fmla="*/ 0 h 3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94"/>
                <a:gd name="T25" fmla="*/ 0 h 335"/>
                <a:gd name="T26" fmla="*/ 1494 w 1494"/>
                <a:gd name="T27" fmla="*/ 335 h 3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94" h="335">
                  <a:moveTo>
                    <a:pt x="0" y="0"/>
                  </a:moveTo>
                  <a:cubicBezTo>
                    <a:pt x="0" y="227"/>
                    <a:pt x="0" y="227"/>
                    <a:pt x="0" y="227"/>
                  </a:cubicBezTo>
                  <a:cubicBezTo>
                    <a:pt x="0" y="287"/>
                    <a:pt x="48" y="335"/>
                    <a:pt x="108" y="335"/>
                  </a:cubicBezTo>
                  <a:cubicBezTo>
                    <a:pt x="1386" y="335"/>
                    <a:pt x="1386" y="335"/>
                    <a:pt x="1386" y="335"/>
                  </a:cubicBezTo>
                  <a:cubicBezTo>
                    <a:pt x="1446" y="335"/>
                    <a:pt x="1494" y="287"/>
                    <a:pt x="1494" y="227"/>
                  </a:cubicBezTo>
                  <a:cubicBezTo>
                    <a:pt x="1494" y="0"/>
                    <a:pt x="1494" y="0"/>
                    <a:pt x="1494" y="0"/>
                  </a:cubicBezTo>
                  <a:cubicBezTo>
                    <a:pt x="780" y="0"/>
                    <a:pt x="780" y="0"/>
                    <a:pt x="7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477"/>
            <p:cNvSpPr>
              <a:spLocks noEditPoints="1" noChangeArrowheads="1"/>
            </p:cNvSpPr>
            <p:nvPr/>
          </p:nvSpPr>
          <p:spPr bwMode="auto">
            <a:xfrm>
              <a:off x="77787" y="563165"/>
              <a:ext cx="1685925" cy="265510"/>
            </a:xfrm>
            <a:custGeom>
              <a:avLst/>
              <a:gdLst>
                <a:gd name="T0" fmla="*/ 2147483646 w 1458"/>
                <a:gd name="T1" fmla="*/ 0 h 306"/>
                <a:gd name="T2" fmla="*/ 0 w 1458"/>
                <a:gd name="T3" fmla="*/ 0 h 306"/>
                <a:gd name="T4" fmla="*/ 0 w 1458"/>
                <a:gd name="T5" fmla="*/ 2147483646 h 306"/>
                <a:gd name="T6" fmla="*/ 2147483646 w 1458"/>
                <a:gd name="T7" fmla="*/ 2147483646 h 306"/>
                <a:gd name="T8" fmla="*/ 2147483646 w 1458"/>
                <a:gd name="T9" fmla="*/ 2147483646 h 306"/>
                <a:gd name="T10" fmla="*/ 2147483646 w 1458"/>
                <a:gd name="T11" fmla="*/ 2147483646 h 306"/>
                <a:gd name="T12" fmla="*/ 2147483646 w 1458"/>
                <a:gd name="T13" fmla="*/ 0 h 306"/>
                <a:gd name="T14" fmla="*/ 2147483646 w 1458"/>
                <a:gd name="T15" fmla="*/ 0 h 306"/>
                <a:gd name="T16" fmla="*/ 2147483646 w 1458"/>
                <a:gd name="T17" fmla="*/ 2147483646 h 306"/>
                <a:gd name="T18" fmla="*/ 2147483646 w 1458"/>
                <a:gd name="T19" fmla="*/ 2147483646 h 306"/>
                <a:gd name="T20" fmla="*/ 2147483646 w 1458"/>
                <a:gd name="T21" fmla="*/ 2147483646 h 306"/>
                <a:gd name="T22" fmla="*/ 2147483646 w 1458"/>
                <a:gd name="T23" fmla="*/ 2147483646 h 306"/>
                <a:gd name="T24" fmla="*/ 2147483646 w 1458"/>
                <a:gd name="T25" fmla="*/ 2147483646 h 306"/>
                <a:gd name="T26" fmla="*/ 2147483646 w 1458"/>
                <a:gd name="T27" fmla="*/ 2147483646 h 306"/>
                <a:gd name="T28" fmla="*/ 2147483646 w 1458"/>
                <a:gd name="T29" fmla="*/ 2147483646 h 306"/>
                <a:gd name="T30" fmla="*/ 2147483646 w 1458"/>
                <a:gd name="T31" fmla="*/ 2147483646 h 3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58"/>
                <a:gd name="T49" fmla="*/ 0 h 306"/>
                <a:gd name="T50" fmla="*/ 1458 w 1458"/>
                <a:gd name="T51" fmla="*/ 306 h 3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58" h="306">
                  <a:moveTo>
                    <a:pt x="76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62"/>
                    <a:pt x="47" y="306"/>
                    <a:pt x="106" y="306"/>
                  </a:cubicBezTo>
                  <a:cubicBezTo>
                    <a:pt x="1352" y="306"/>
                    <a:pt x="1352" y="306"/>
                    <a:pt x="1352" y="306"/>
                  </a:cubicBezTo>
                  <a:cubicBezTo>
                    <a:pt x="1411" y="306"/>
                    <a:pt x="1458" y="262"/>
                    <a:pt x="1458" y="208"/>
                  </a:cubicBezTo>
                  <a:cubicBezTo>
                    <a:pt x="1458" y="0"/>
                    <a:pt x="1458" y="0"/>
                    <a:pt x="1458" y="0"/>
                  </a:cubicBezTo>
                  <a:lnTo>
                    <a:pt x="761" y="0"/>
                  </a:lnTo>
                  <a:close/>
                  <a:moveTo>
                    <a:pt x="1441" y="203"/>
                  </a:moveTo>
                  <a:cubicBezTo>
                    <a:pt x="1441" y="252"/>
                    <a:pt x="1395" y="293"/>
                    <a:pt x="1338" y="293"/>
                  </a:cubicBezTo>
                  <a:cubicBezTo>
                    <a:pt x="120" y="293"/>
                    <a:pt x="120" y="293"/>
                    <a:pt x="120" y="293"/>
                  </a:cubicBezTo>
                  <a:cubicBezTo>
                    <a:pt x="63" y="293"/>
                    <a:pt x="17" y="252"/>
                    <a:pt x="17" y="20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60" y="14"/>
                    <a:pt x="760" y="14"/>
                    <a:pt x="760" y="14"/>
                  </a:cubicBezTo>
                  <a:cubicBezTo>
                    <a:pt x="1441" y="14"/>
                    <a:pt x="1441" y="14"/>
                    <a:pt x="1441" y="14"/>
                  </a:cubicBezTo>
                  <a:lnTo>
                    <a:pt x="1441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478"/>
            <p:cNvSpPr>
              <a:spLocks noEditPoints="1" noChangeArrowheads="1"/>
            </p:cNvSpPr>
            <p:nvPr/>
          </p:nvSpPr>
          <p:spPr bwMode="auto">
            <a:xfrm>
              <a:off x="558800" y="652462"/>
              <a:ext cx="106363" cy="109538"/>
            </a:xfrm>
            <a:custGeom>
              <a:avLst/>
              <a:gdLst>
                <a:gd name="T0" fmla="*/ 0 w 93"/>
                <a:gd name="T1" fmla="*/ 1925246788 h 127"/>
                <a:gd name="T2" fmla="*/ 2147483646 w 93"/>
                <a:gd name="T3" fmla="*/ 0 h 127"/>
                <a:gd name="T4" fmla="*/ 2147483646 w 93"/>
                <a:gd name="T5" fmla="*/ 2147483646 h 127"/>
                <a:gd name="T6" fmla="*/ 2147483646 w 93"/>
                <a:gd name="T7" fmla="*/ 2147483646 h 127"/>
                <a:gd name="T8" fmla="*/ 2147483646 w 93"/>
                <a:gd name="T9" fmla="*/ 2147483646 h 127"/>
                <a:gd name="T10" fmla="*/ 2147483646 w 93"/>
                <a:gd name="T11" fmla="*/ 2147483646 h 127"/>
                <a:gd name="T12" fmla="*/ 2147483646 w 93"/>
                <a:gd name="T13" fmla="*/ 2147483646 h 127"/>
                <a:gd name="T14" fmla="*/ 2147483646 w 93"/>
                <a:gd name="T15" fmla="*/ 2147483646 h 127"/>
                <a:gd name="T16" fmla="*/ 2147483646 w 93"/>
                <a:gd name="T17" fmla="*/ 2147483646 h 127"/>
                <a:gd name="T18" fmla="*/ 0 w 93"/>
                <a:gd name="T19" fmla="*/ 2147483646 h 127"/>
                <a:gd name="T20" fmla="*/ 0 w 93"/>
                <a:gd name="T21" fmla="*/ 1925246788 h 127"/>
                <a:gd name="T22" fmla="*/ 2147483646 w 93"/>
                <a:gd name="T23" fmla="*/ 2147483646 h 127"/>
                <a:gd name="T24" fmla="*/ 2147483646 w 93"/>
                <a:gd name="T25" fmla="*/ 2147483646 h 127"/>
                <a:gd name="T26" fmla="*/ 2147483646 w 93"/>
                <a:gd name="T27" fmla="*/ 2147483646 h 127"/>
                <a:gd name="T28" fmla="*/ 2147483646 w 93"/>
                <a:gd name="T29" fmla="*/ 2147483646 h 127"/>
                <a:gd name="T30" fmla="*/ 2147483646 w 93"/>
                <a:gd name="T31" fmla="*/ 2147483646 h 127"/>
                <a:gd name="T32" fmla="*/ 2147483646 w 93"/>
                <a:gd name="T33" fmla="*/ 2147483646 h 127"/>
                <a:gd name="T34" fmla="*/ 2147483646 w 93"/>
                <a:gd name="T35" fmla="*/ 2147483646 h 127"/>
                <a:gd name="T36" fmla="*/ 2147483646 w 93"/>
                <a:gd name="T37" fmla="*/ 2147483646 h 127"/>
                <a:gd name="T38" fmla="*/ 2147483646 w 93"/>
                <a:gd name="T39" fmla="*/ 2147483646 h 127"/>
                <a:gd name="T40" fmla="*/ 2147483646 w 93"/>
                <a:gd name="T41" fmla="*/ 2147483646 h 127"/>
                <a:gd name="T42" fmla="*/ 2147483646 w 93"/>
                <a:gd name="T43" fmla="*/ 2147483646 h 127"/>
                <a:gd name="T44" fmla="*/ 2147483646 w 93"/>
                <a:gd name="T45" fmla="*/ 2147483646 h 1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3"/>
                <a:gd name="T70" fmla="*/ 0 h 127"/>
                <a:gd name="T71" fmla="*/ 93 w 93"/>
                <a:gd name="T72" fmla="*/ 127 h 1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3" h="127">
                  <a:moveTo>
                    <a:pt x="0" y="3"/>
                  </a:moveTo>
                  <a:cubicBezTo>
                    <a:pt x="8" y="1"/>
                    <a:pt x="23" y="0"/>
                    <a:pt x="37" y="0"/>
                  </a:cubicBezTo>
                  <a:cubicBezTo>
                    <a:pt x="54" y="0"/>
                    <a:pt x="65" y="2"/>
                    <a:pt x="74" y="7"/>
                  </a:cubicBezTo>
                  <a:cubicBezTo>
                    <a:pt x="82" y="12"/>
                    <a:pt x="89" y="20"/>
                    <a:pt x="89" y="32"/>
                  </a:cubicBezTo>
                  <a:cubicBezTo>
                    <a:pt x="89" y="43"/>
                    <a:pt x="82" y="53"/>
                    <a:pt x="68" y="58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82" y="63"/>
                    <a:pt x="93" y="73"/>
                    <a:pt x="93" y="89"/>
                  </a:cubicBezTo>
                  <a:cubicBezTo>
                    <a:pt x="93" y="101"/>
                    <a:pt x="88" y="110"/>
                    <a:pt x="80" y="116"/>
                  </a:cubicBezTo>
                  <a:cubicBezTo>
                    <a:pt x="71" y="123"/>
                    <a:pt x="56" y="127"/>
                    <a:pt x="31" y="127"/>
                  </a:cubicBezTo>
                  <a:cubicBezTo>
                    <a:pt x="17" y="127"/>
                    <a:pt x="7" y="126"/>
                    <a:pt x="0" y="125"/>
                  </a:cubicBezTo>
                  <a:lnTo>
                    <a:pt x="0" y="3"/>
                  </a:lnTo>
                  <a:close/>
                  <a:moveTo>
                    <a:pt x="28" y="51"/>
                  </a:moveTo>
                  <a:cubicBezTo>
                    <a:pt x="37" y="51"/>
                    <a:pt x="37" y="51"/>
                    <a:pt x="37" y="51"/>
                  </a:cubicBezTo>
                  <a:cubicBezTo>
                    <a:pt x="52" y="51"/>
                    <a:pt x="60" y="44"/>
                    <a:pt x="60" y="35"/>
                  </a:cubicBezTo>
                  <a:cubicBezTo>
                    <a:pt x="60" y="26"/>
                    <a:pt x="53" y="21"/>
                    <a:pt x="40" y="21"/>
                  </a:cubicBezTo>
                  <a:cubicBezTo>
                    <a:pt x="34" y="21"/>
                    <a:pt x="31" y="21"/>
                    <a:pt x="28" y="21"/>
                  </a:cubicBezTo>
                  <a:lnTo>
                    <a:pt x="28" y="51"/>
                  </a:lnTo>
                  <a:close/>
                  <a:moveTo>
                    <a:pt x="28" y="106"/>
                  </a:moveTo>
                  <a:cubicBezTo>
                    <a:pt x="31" y="106"/>
                    <a:pt x="34" y="106"/>
                    <a:pt x="39" y="106"/>
                  </a:cubicBezTo>
                  <a:cubicBezTo>
                    <a:pt x="52" y="106"/>
                    <a:pt x="63" y="101"/>
                    <a:pt x="63" y="88"/>
                  </a:cubicBezTo>
                  <a:cubicBezTo>
                    <a:pt x="63" y="76"/>
                    <a:pt x="52" y="71"/>
                    <a:pt x="38" y="71"/>
                  </a:cubicBezTo>
                  <a:cubicBezTo>
                    <a:pt x="28" y="71"/>
                    <a:pt x="28" y="71"/>
                    <a:pt x="28" y="71"/>
                  </a:cubicBezTo>
                  <a:lnTo>
                    <a:pt x="28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479"/>
            <p:cNvSpPr>
              <a:spLocks noChangeArrowheads="1"/>
            </p:cNvSpPr>
            <p:nvPr/>
          </p:nvSpPr>
          <p:spPr bwMode="auto">
            <a:xfrm>
              <a:off x="687387" y="652463"/>
              <a:ext cx="93663" cy="108347"/>
            </a:xfrm>
            <a:custGeom>
              <a:avLst/>
              <a:gdLst>
                <a:gd name="T0" fmla="*/ 2147483646 w 59"/>
                <a:gd name="T1" fmla="*/ 2147483646 h 91"/>
                <a:gd name="T2" fmla="*/ 2147483646 w 59"/>
                <a:gd name="T3" fmla="*/ 2147483646 h 91"/>
                <a:gd name="T4" fmla="*/ 2147483646 w 59"/>
                <a:gd name="T5" fmla="*/ 2147483646 h 91"/>
                <a:gd name="T6" fmla="*/ 2147483646 w 59"/>
                <a:gd name="T7" fmla="*/ 2147483646 h 91"/>
                <a:gd name="T8" fmla="*/ 2147483646 w 59"/>
                <a:gd name="T9" fmla="*/ 2147483646 h 91"/>
                <a:gd name="T10" fmla="*/ 0 w 59"/>
                <a:gd name="T11" fmla="*/ 2147483646 h 91"/>
                <a:gd name="T12" fmla="*/ 0 w 59"/>
                <a:gd name="T13" fmla="*/ 0 h 91"/>
                <a:gd name="T14" fmla="*/ 2147483646 w 59"/>
                <a:gd name="T15" fmla="*/ 0 h 91"/>
                <a:gd name="T16" fmla="*/ 2147483646 w 59"/>
                <a:gd name="T17" fmla="*/ 2147483646 h 91"/>
                <a:gd name="T18" fmla="*/ 2147483646 w 59"/>
                <a:gd name="T19" fmla="*/ 2147483646 h 91"/>
                <a:gd name="T20" fmla="*/ 2147483646 w 59"/>
                <a:gd name="T21" fmla="*/ 2147483646 h 91"/>
                <a:gd name="T22" fmla="*/ 2147483646 w 59"/>
                <a:gd name="T23" fmla="*/ 2147483646 h 91"/>
                <a:gd name="T24" fmla="*/ 2147483646 w 59"/>
                <a:gd name="T25" fmla="*/ 2147483646 h 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9"/>
                <a:gd name="T40" fmla="*/ 0 h 91"/>
                <a:gd name="T41" fmla="*/ 59 w 59"/>
                <a:gd name="T42" fmla="*/ 91 h 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9" h="91">
                  <a:moveTo>
                    <a:pt x="55" y="53"/>
                  </a:moveTo>
                  <a:lnTo>
                    <a:pt x="21" y="53"/>
                  </a:lnTo>
                  <a:lnTo>
                    <a:pt x="21" y="75"/>
                  </a:lnTo>
                  <a:lnTo>
                    <a:pt x="59" y="75"/>
                  </a:lnTo>
                  <a:lnTo>
                    <a:pt x="59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7"/>
                  </a:lnTo>
                  <a:lnTo>
                    <a:pt x="21" y="17"/>
                  </a:lnTo>
                  <a:lnTo>
                    <a:pt x="21" y="36"/>
                  </a:lnTo>
                  <a:lnTo>
                    <a:pt x="55" y="36"/>
                  </a:lnTo>
                  <a:lnTo>
                    <a:pt x="55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Rectangle 480"/>
            <p:cNvSpPr>
              <a:spLocks noChangeArrowheads="1"/>
            </p:cNvSpPr>
            <p:nvPr/>
          </p:nvSpPr>
          <p:spPr bwMode="auto">
            <a:xfrm>
              <a:off x="801686" y="652463"/>
              <a:ext cx="33338" cy="1083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177" name="Freeform 481"/>
            <p:cNvSpPr>
              <a:spLocks noChangeArrowheads="1"/>
            </p:cNvSpPr>
            <p:nvPr/>
          </p:nvSpPr>
          <p:spPr bwMode="auto">
            <a:xfrm>
              <a:off x="849311" y="652462"/>
              <a:ext cx="76200" cy="110729"/>
            </a:xfrm>
            <a:custGeom>
              <a:avLst/>
              <a:gdLst>
                <a:gd name="T0" fmla="*/ 2147483646 w 65"/>
                <a:gd name="T1" fmla="*/ 0 h 127"/>
                <a:gd name="T2" fmla="*/ 2147483646 w 65"/>
                <a:gd name="T3" fmla="*/ 0 h 127"/>
                <a:gd name="T4" fmla="*/ 2147483646 w 65"/>
                <a:gd name="T5" fmla="*/ 2147483646 h 127"/>
                <a:gd name="T6" fmla="*/ 2147483646 w 65"/>
                <a:gd name="T7" fmla="*/ 2147483646 h 127"/>
                <a:gd name="T8" fmla="*/ 0 w 65"/>
                <a:gd name="T9" fmla="*/ 2147483646 h 127"/>
                <a:gd name="T10" fmla="*/ 2147483646 w 65"/>
                <a:gd name="T11" fmla="*/ 2147483646 h 127"/>
                <a:gd name="T12" fmla="*/ 2147483646 w 65"/>
                <a:gd name="T13" fmla="*/ 2147483646 h 127"/>
                <a:gd name="T14" fmla="*/ 2147483646 w 65"/>
                <a:gd name="T15" fmla="*/ 2147483646 h 127"/>
                <a:gd name="T16" fmla="*/ 2147483646 w 65"/>
                <a:gd name="T17" fmla="*/ 0 h 1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"/>
                <a:gd name="T28" fmla="*/ 0 h 127"/>
                <a:gd name="T29" fmla="*/ 65 w 65"/>
                <a:gd name="T30" fmla="*/ 127 h 1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" h="127">
                  <a:moveTo>
                    <a:pt x="37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115"/>
                    <a:pt x="48" y="127"/>
                    <a:pt x="20" y="127"/>
                  </a:cubicBezTo>
                  <a:cubicBezTo>
                    <a:pt x="14" y="127"/>
                    <a:pt x="5" y="126"/>
                    <a:pt x="0" y="124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7" y="103"/>
                    <a:pt x="12" y="104"/>
                    <a:pt x="17" y="104"/>
                  </a:cubicBezTo>
                  <a:cubicBezTo>
                    <a:pt x="29" y="104"/>
                    <a:pt x="37" y="98"/>
                    <a:pt x="37" y="79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Rectangle 482"/>
            <p:cNvSpPr>
              <a:spLocks noChangeArrowheads="1"/>
            </p:cNvSpPr>
            <p:nvPr/>
          </p:nvSpPr>
          <p:spPr bwMode="auto">
            <a:xfrm>
              <a:off x="950911" y="652463"/>
              <a:ext cx="33338" cy="1083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5179" name="Freeform 483"/>
            <p:cNvSpPr>
              <a:spLocks noChangeArrowheads="1"/>
            </p:cNvSpPr>
            <p:nvPr/>
          </p:nvSpPr>
          <p:spPr bwMode="auto">
            <a:xfrm>
              <a:off x="1012824" y="652463"/>
              <a:ext cx="120650" cy="108347"/>
            </a:xfrm>
            <a:custGeom>
              <a:avLst/>
              <a:gdLst>
                <a:gd name="T0" fmla="*/ 0 w 104"/>
                <a:gd name="T1" fmla="*/ 2147483646 h 125"/>
                <a:gd name="T2" fmla="*/ 0 w 104"/>
                <a:gd name="T3" fmla="*/ 0 h 125"/>
                <a:gd name="T4" fmla="*/ 2147483646 w 104"/>
                <a:gd name="T5" fmla="*/ 0 h 125"/>
                <a:gd name="T6" fmla="*/ 2147483646 w 104"/>
                <a:gd name="T7" fmla="*/ 2147483646 h 125"/>
                <a:gd name="T8" fmla="*/ 2147483646 w 104"/>
                <a:gd name="T9" fmla="*/ 2147483646 h 125"/>
                <a:gd name="T10" fmla="*/ 2147483646 w 104"/>
                <a:gd name="T11" fmla="*/ 2147483646 h 125"/>
                <a:gd name="T12" fmla="*/ 2147483646 w 104"/>
                <a:gd name="T13" fmla="*/ 2147483646 h 125"/>
                <a:gd name="T14" fmla="*/ 2147483646 w 104"/>
                <a:gd name="T15" fmla="*/ 0 h 125"/>
                <a:gd name="T16" fmla="*/ 2147483646 w 104"/>
                <a:gd name="T17" fmla="*/ 0 h 125"/>
                <a:gd name="T18" fmla="*/ 2147483646 w 104"/>
                <a:gd name="T19" fmla="*/ 2147483646 h 125"/>
                <a:gd name="T20" fmla="*/ 2147483646 w 104"/>
                <a:gd name="T21" fmla="*/ 2147483646 h 125"/>
                <a:gd name="T22" fmla="*/ 2147483646 w 104"/>
                <a:gd name="T23" fmla="*/ 2147483646 h 125"/>
                <a:gd name="T24" fmla="*/ 2147483646 w 104"/>
                <a:gd name="T25" fmla="*/ 2147483646 h 125"/>
                <a:gd name="T26" fmla="*/ 2147483646 w 104"/>
                <a:gd name="T27" fmla="*/ 2147483646 h 125"/>
                <a:gd name="T28" fmla="*/ 2147483646 w 104"/>
                <a:gd name="T29" fmla="*/ 2147483646 h 125"/>
                <a:gd name="T30" fmla="*/ 2147483646 w 104"/>
                <a:gd name="T31" fmla="*/ 2147483646 h 125"/>
                <a:gd name="T32" fmla="*/ 0 w 104"/>
                <a:gd name="T33" fmla="*/ 2147483646 h 1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125"/>
                <a:gd name="T53" fmla="*/ 104 w 104"/>
                <a:gd name="T54" fmla="*/ 125 h 12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125">
                  <a:moveTo>
                    <a:pt x="0" y="1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59"/>
                    <a:pt x="74" y="75"/>
                    <a:pt x="8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78" y="72"/>
                    <a:pt x="78" y="55"/>
                    <a:pt x="78" y="3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74" y="125"/>
                    <a:pt x="74" y="125"/>
                    <a:pt x="74" y="125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0" y="63"/>
                    <a:pt x="32" y="47"/>
                    <a:pt x="26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49"/>
                    <a:pt x="26" y="67"/>
                    <a:pt x="26" y="87"/>
                  </a:cubicBezTo>
                  <a:cubicBezTo>
                    <a:pt x="26" y="125"/>
                    <a:pt x="26" y="125"/>
                    <a:pt x="26" y="125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Freeform 484"/>
            <p:cNvSpPr>
              <a:spLocks noChangeArrowheads="1"/>
            </p:cNvSpPr>
            <p:nvPr/>
          </p:nvSpPr>
          <p:spPr bwMode="auto">
            <a:xfrm>
              <a:off x="1154111" y="652462"/>
              <a:ext cx="128588" cy="109538"/>
            </a:xfrm>
            <a:custGeom>
              <a:avLst/>
              <a:gdLst>
                <a:gd name="T0" fmla="*/ 2147483646 w 111"/>
                <a:gd name="T1" fmla="*/ 2147483646 h 127"/>
                <a:gd name="T2" fmla="*/ 2147483646 w 111"/>
                <a:gd name="T3" fmla="*/ 2147483646 h 127"/>
                <a:gd name="T4" fmla="*/ 2147483646 w 111"/>
                <a:gd name="T5" fmla="*/ 2147483646 h 127"/>
                <a:gd name="T6" fmla="*/ 1554045061 w 111"/>
                <a:gd name="T7" fmla="*/ 2147483646 h 127"/>
                <a:gd name="T8" fmla="*/ 2147483646 w 111"/>
                <a:gd name="T9" fmla="*/ 0 h 127"/>
                <a:gd name="T10" fmla="*/ 2147483646 w 111"/>
                <a:gd name="T11" fmla="*/ 2147483646 h 127"/>
                <a:gd name="T12" fmla="*/ 2147483646 w 111"/>
                <a:gd name="T13" fmla="*/ 2147483646 h 127"/>
                <a:gd name="T14" fmla="*/ 2147483646 w 111"/>
                <a:gd name="T15" fmla="*/ 2147483646 h 127"/>
                <a:gd name="T16" fmla="*/ 2147483646 w 111"/>
                <a:gd name="T17" fmla="*/ 2147483646 h 127"/>
                <a:gd name="T18" fmla="*/ 2147483646 w 111"/>
                <a:gd name="T19" fmla="*/ 2147483646 h 127"/>
                <a:gd name="T20" fmla="*/ 2147483646 w 111"/>
                <a:gd name="T21" fmla="*/ 2147483646 h 127"/>
                <a:gd name="T22" fmla="*/ 2147483646 w 111"/>
                <a:gd name="T23" fmla="*/ 2147483646 h 127"/>
                <a:gd name="T24" fmla="*/ 2147483646 w 111"/>
                <a:gd name="T25" fmla="*/ 2147483646 h 127"/>
                <a:gd name="T26" fmla="*/ 2147483646 w 111"/>
                <a:gd name="T27" fmla="*/ 2147483646 h 127"/>
                <a:gd name="T28" fmla="*/ 2147483646 w 111"/>
                <a:gd name="T29" fmla="*/ 2147483646 h 127"/>
                <a:gd name="T30" fmla="*/ 2147483646 w 111"/>
                <a:gd name="T31" fmla="*/ 2147483646 h 12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1"/>
                <a:gd name="T49" fmla="*/ 0 h 127"/>
                <a:gd name="T50" fmla="*/ 111 w 111"/>
                <a:gd name="T51" fmla="*/ 127 h 12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1" h="127">
                  <a:moveTo>
                    <a:pt x="111" y="120"/>
                  </a:moveTo>
                  <a:cubicBezTo>
                    <a:pt x="102" y="123"/>
                    <a:pt x="86" y="127"/>
                    <a:pt x="69" y="127"/>
                  </a:cubicBezTo>
                  <a:cubicBezTo>
                    <a:pt x="46" y="127"/>
                    <a:pt x="30" y="122"/>
                    <a:pt x="18" y="110"/>
                  </a:cubicBezTo>
                  <a:cubicBezTo>
                    <a:pt x="7" y="100"/>
                    <a:pt x="0" y="83"/>
                    <a:pt x="1" y="65"/>
                  </a:cubicBezTo>
                  <a:cubicBezTo>
                    <a:pt x="1" y="23"/>
                    <a:pt x="31" y="0"/>
                    <a:pt x="72" y="0"/>
                  </a:cubicBezTo>
                  <a:cubicBezTo>
                    <a:pt x="88" y="0"/>
                    <a:pt x="101" y="3"/>
                    <a:pt x="107" y="6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4" y="25"/>
                    <a:pt x="85" y="23"/>
                    <a:pt x="72" y="23"/>
                  </a:cubicBezTo>
                  <a:cubicBezTo>
                    <a:pt x="48" y="23"/>
                    <a:pt x="30" y="36"/>
                    <a:pt x="30" y="64"/>
                  </a:cubicBezTo>
                  <a:cubicBezTo>
                    <a:pt x="30" y="89"/>
                    <a:pt x="46" y="105"/>
                    <a:pt x="70" y="105"/>
                  </a:cubicBezTo>
                  <a:cubicBezTo>
                    <a:pt x="76" y="105"/>
                    <a:pt x="81" y="104"/>
                    <a:pt x="84" y="103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111" y="54"/>
                    <a:pt x="111" y="54"/>
                    <a:pt x="111" y="54"/>
                  </a:cubicBezTo>
                  <a:lnTo>
                    <a:pt x="111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1" name="Freeform 6"/>
          <p:cNvSpPr>
            <a:spLocks noEditPoints="1" noChangeArrowheads="1"/>
          </p:cNvSpPr>
          <p:nvPr/>
        </p:nvSpPr>
        <p:spPr bwMode="auto">
          <a:xfrm>
            <a:off x="3354388" y="1060450"/>
            <a:ext cx="255587" cy="390525"/>
          </a:xfrm>
          <a:custGeom>
            <a:avLst/>
            <a:gdLst>
              <a:gd name="T0" fmla="*/ 2147483646 w 801"/>
              <a:gd name="T1" fmla="*/ 2147483646 h 1788"/>
              <a:gd name="T2" fmla="*/ 2147483646 w 801"/>
              <a:gd name="T3" fmla="*/ 2147483646 h 1788"/>
              <a:gd name="T4" fmla="*/ 2147483646 w 801"/>
              <a:gd name="T5" fmla="*/ 2147483646 h 1788"/>
              <a:gd name="T6" fmla="*/ 2147483646 w 801"/>
              <a:gd name="T7" fmla="*/ 2147483646 h 1788"/>
              <a:gd name="T8" fmla="*/ 2147483646 w 801"/>
              <a:gd name="T9" fmla="*/ 2147483646 h 1788"/>
              <a:gd name="T10" fmla="*/ 2147483646 w 801"/>
              <a:gd name="T11" fmla="*/ 2147483646 h 1788"/>
              <a:gd name="T12" fmla="*/ 2147483646 w 801"/>
              <a:gd name="T13" fmla="*/ 2147483646 h 1788"/>
              <a:gd name="T14" fmla="*/ 2147483646 w 801"/>
              <a:gd name="T15" fmla="*/ 2147483646 h 1788"/>
              <a:gd name="T16" fmla="*/ 2147483646 w 801"/>
              <a:gd name="T17" fmla="*/ 2147483646 h 1788"/>
              <a:gd name="T18" fmla="*/ 2147483646 w 801"/>
              <a:gd name="T19" fmla="*/ 2147483646 h 1788"/>
              <a:gd name="T20" fmla="*/ 2147483646 w 801"/>
              <a:gd name="T21" fmla="*/ 2147483646 h 1788"/>
              <a:gd name="T22" fmla="*/ 2147483646 w 801"/>
              <a:gd name="T23" fmla="*/ 2147483646 h 1788"/>
              <a:gd name="T24" fmla="*/ 2147483646 w 801"/>
              <a:gd name="T25" fmla="*/ 2147483646 h 1788"/>
              <a:gd name="T26" fmla="*/ 2147483646 w 801"/>
              <a:gd name="T27" fmla="*/ 2147483646 h 1788"/>
              <a:gd name="T28" fmla="*/ 2147483646 w 801"/>
              <a:gd name="T29" fmla="*/ 2147483646 h 1788"/>
              <a:gd name="T30" fmla="*/ 2147483646 w 801"/>
              <a:gd name="T31" fmla="*/ 2147483646 h 1788"/>
              <a:gd name="T32" fmla="*/ 2147483646 w 801"/>
              <a:gd name="T33" fmla="*/ 2147483646 h 1788"/>
              <a:gd name="T34" fmla="*/ 2147483646 w 801"/>
              <a:gd name="T35" fmla="*/ 1615000412 h 1788"/>
              <a:gd name="T36" fmla="*/ 2147483646 w 801"/>
              <a:gd name="T37" fmla="*/ 385502997 h 1788"/>
              <a:gd name="T38" fmla="*/ 2147483646 w 801"/>
              <a:gd name="T39" fmla="*/ 312562188 h 1788"/>
              <a:gd name="T40" fmla="*/ 2147483646 w 801"/>
              <a:gd name="T41" fmla="*/ 135434201 h 1788"/>
              <a:gd name="T42" fmla="*/ 2147483646 w 801"/>
              <a:gd name="T43" fmla="*/ 0 h 1788"/>
              <a:gd name="T44" fmla="*/ 2147483646 w 801"/>
              <a:gd name="T45" fmla="*/ 52093807 h 1788"/>
              <a:gd name="T46" fmla="*/ 2147483646 w 801"/>
              <a:gd name="T47" fmla="*/ 281315601 h 1788"/>
              <a:gd name="T48" fmla="*/ 2147483646 w 801"/>
              <a:gd name="T49" fmla="*/ 812699998 h 1788"/>
              <a:gd name="T50" fmla="*/ 2147483646 w 801"/>
              <a:gd name="T51" fmla="*/ 1979704021 h 1788"/>
              <a:gd name="T52" fmla="*/ 2147483646 w 801"/>
              <a:gd name="T53" fmla="*/ 2147483646 h 1788"/>
              <a:gd name="T54" fmla="*/ 2147483646 w 801"/>
              <a:gd name="T55" fmla="*/ 2147483646 h 1788"/>
              <a:gd name="T56" fmla="*/ 2147483646 w 801"/>
              <a:gd name="T57" fmla="*/ 2147483646 h 1788"/>
              <a:gd name="T58" fmla="*/ 2147483646 w 801"/>
              <a:gd name="T59" fmla="*/ 2147483646 h 1788"/>
              <a:gd name="T60" fmla="*/ 2147483646 w 801"/>
              <a:gd name="T61" fmla="*/ 2147483646 h 1788"/>
              <a:gd name="T62" fmla="*/ 2147483646 w 801"/>
              <a:gd name="T63" fmla="*/ 2147483646 h 1788"/>
              <a:gd name="T64" fmla="*/ 2147483646 w 801"/>
              <a:gd name="T65" fmla="*/ 2147483646 h 1788"/>
              <a:gd name="T66" fmla="*/ 2147483646 w 801"/>
              <a:gd name="T67" fmla="*/ 2147483646 h 1788"/>
              <a:gd name="T68" fmla="*/ 2147483646 w 801"/>
              <a:gd name="T69" fmla="*/ 2147483646 h 1788"/>
              <a:gd name="T70" fmla="*/ 2147483646 w 801"/>
              <a:gd name="T71" fmla="*/ 2147483646 h 1788"/>
              <a:gd name="T72" fmla="*/ 1202029809 w 801"/>
              <a:gd name="T73" fmla="*/ 2147483646 h 1788"/>
              <a:gd name="T74" fmla="*/ 64958026 w 801"/>
              <a:gd name="T75" fmla="*/ 2147483646 h 1788"/>
              <a:gd name="T76" fmla="*/ 324892239 w 801"/>
              <a:gd name="T77" fmla="*/ 2147483646 h 1788"/>
              <a:gd name="T78" fmla="*/ 2147483646 w 801"/>
              <a:gd name="T79" fmla="*/ 2147483646 h 1788"/>
              <a:gd name="T80" fmla="*/ 2147483646 w 801"/>
              <a:gd name="T81" fmla="*/ 2147483646 h 1788"/>
              <a:gd name="T82" fmla="*/ 2147483646 w 801"/>
              <a:gd name="T83" fmla="*/ 2147483646 h 1788"/>
              <a:gd name="T84" fmla="*/ 2147483646 w 801"/>
              <a:gd name="T85" fmla="*/ 2147483646 h 1788"/>
              <a:gd name="T86" fmla="*/ 2147483646 w 801"/>
              <a:gd name="T87" fmla="*/ 2147483646 h 1788"/>
              <a:gd name="T88" fmla="*/ 2147483646 w 801"/>
              <a:gd name="T89" fmla="*/ 2147483646 h 1788"/>
              <a:gd name="T90" fmla="*/ 2147483646 w 801"/>
              <a:gd name="T91" fmla="*/ 2147483646 h 1788"/>
              <a:gd name="T92" fmla="*/ 2147483646 w 801"/>
              <a:gd name="T93" fmla="*/ 2147483646 h 1788"/>
              <a:gd name="T94" fmla="*/ 2147483646 w 801"/>
              <a:gd name="T95" fmla="*/ 2147483646 h 1788"/>
              <a:gd name="T96" fmla="*/ 2147483646 w 801"/>
              <a:gd name="T97" fmla="*/ 2147483646 h 1788"/>
              <a:gd name="T98" fmla="*/ 2147483646 w 801"/>
              <a:gd name="T99" fmla="*/ 2147483646 h 1788"/>
              <a:gd name="T100" fmla="*/ 2147483646 w 801"/>
              <a:gd name="T101" fmla="*/ 2147483646 h 1788"/>
              <a:gd name="T102" fmla="*/ 2147483646 w 801"/>
              <a:gd name="T103" fmla="*/ 2147483646 h 1788"/>
              <a:gd name="T104" fmla="*/ 2147483646 w 801"/>
              <a:gd name="T105" fmla="*/ 2147483646 h 1788"/>
              <a:gd name="T106" fmla="*/ 2147483646 w 801"/>
              <a:gd name="T107" fmla="*/ 2147483646 h 1788"/>
              <a:gd name="T108" fmla="*/ 2147483646 w 801"/>
              <a:gd name="T109" fmla="*/ 2147483646 h 1788"/>
              <a:gd name="T110" fmla="*/ 2147483646 w 801"/>
              <a:gd name="T111" fmla="*/ 2147483646 h 1788"/>
              <a:gd name="T112" fmla="*/ 2147483646 w 801"/>
              <a:gd name="T113" fmla="*/ 2147483646 h 1788"/>
              <a:gd name="T114" fmla="*/ 2147483646 w 801"/>
              <a:gd name="T115" fmla="*/ 2147483646 h 178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01"/>
              <a:gd name="T175" fmla="*/ 0 h 1788"/>
              <a:gd name="T176" fmla="*/ 801 w 801"/>
              <a:gd name="T177" fmla="*/ 1788 h 178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01" h="1788">
                <a:moveTo>
                  <a:pt x="801" y="800"/>
                </a:moveTo>
                <a:cubicBezTo>
                  <a:pt x="788" y="785"/>
                  <a:pt x="788" y="785"/>
                  <a:pt x="788" y="785"/>
                </a:cubicBezTo>
                <a:cubicBezTo>
                  <a:pt x="694" y="787"/>
                  <a:pt x="694" y="787"/>
                  <a:pt x="694" y="787"/>
                </a:cubicBezTo>
                <a:cubicBezTo>
                  <a:pt x="640" y="857"/>
                  <a:pt x="640" y="857"/>
                  <a:pt x="640" y="857"/>
                </a:cubicBezTo>
                <a:cubicBezTo>
                  <a:pt x="640" y="857"/>
                  <a:pt x="628" y="851"/>
                  <a:pt x="612" y="851"/>
                </a:cubicBezTo>
                <a:cubicBezTo>
                  <a:pt x="579" y="803"/>
                  <a:pt x="579" y="803"/>
                  <a:pt x="579" y="803"/>
                </a:cubicBezTo>
                <a:cubicBezTo>
                  <a:pt x="579" y="803"/>
                  <a:pt x="581" y="704"/>
                  <a:pt x="493" y="670"/>
                </a:cubicBezTo>
                <a:cubicBezTo>
                  <a:pt x="484" y="667"/>
                  <a:pt x="487" y="634"/>
                  <a:pt x="478" y="632"/>
                </a:cubicBezTo>
                <a:cubicBezTo>
                  <a:pt x="479" y="632"/>
                  <a:pt x="483" y="613"/>
                  <a:pt x="483" y="611"/>
                </a:cubicBezTo>
                <a:cubicBezTo>
                  <a:pt x="484" y="599"/>
                  <a:pt x="479" y="589"/>
                  <a:pt x="475" y="578"/>
                </a:cubicBezTo>
                <a:cubicBezTo>
                  <a:pt x="475" y="578"/>
                  <a:pt x="471" y="565"/>
                  <a:pt x="473" y="554"/>
                </a:cubicBezTo>
                <a:cubicBezTo>
                  <a:pt x="480" y="551"/>
                  <a:pt x="480" y="551"/>
                  <a:pt x="480" y="551"/>
                </a:cubicBezTo>
                <a:cubicBezTo>
                  <a:pt x="479" y="547"/>
                  <a:pt x="479" y="547"/>
                  <a:pt x="479" y="547"/>
                </a:cubicBezTo>
                <a:cubicBezTo>
                  <a:pt x="476" y="546"/>
                  <a:pt x="476" y="546"/>
                  <a:pt x="476" y="546"/>
                </a:cubicBezTo>
                <a:cubicBezTo>
                  <a:pt x="476" y="546"/>
                  <a:pt x="478" y="528"/>
                  <a:pt x="477" y="524"/>
                </a:cubicBezTo>
                <a:cubicBezTo>
                  <a:pt x="584" y="516"/>
                  <a:pt x="584" y="516"/>
                  <a:pt x="584" y="516"/>
                </a:cubicBezTo>
                <a:cubicBezTo>
                  <a:pt x="476" y="507"/>
                  <a:pt x="476" y="507"/>
                  <a:pt x="476" y="507"/>
                </a:cubicBezTo>
                <a:cubicBezTo>
                  <a:pt x="476" y="507"/>
                  <a:pt x="476" y="492"/>
                  <a:pt x="472" y="481"/>
                </a:cubicBezTo>
                <a:cubicBezTo>
                  <a:pt x="566" y="433"/>
                  <a:pt x="566" y="433"/>
                  <a:pt x="566" y="433"/>
                </a:cubicBezTo>
                <a:cubicBezTo>
                  <a:pt x="465" y="462"/>
                  <a:pt x="465" y="462"/>
                  <a:pt x="465" y="462"/>
                </a:cubicBezTo>
                <a:cubicBezTo>
                  <a:pt x="465" y="462"/>
                  <a:pt x="457" y="448"/>
                  <a:pt x="449" y="440"/>
                </a:cubicBezTo>
                <a:cubicBezTo>
                  <a:pt x="507" y="349"/>
                  <a:pt x="507" y="349"/>
                  <a:pt x="507" y="349"/>
                </a:cubicBezTo>
                <a:cubicBezTo>
                  <a:pt x="430" y="428"/>
                  <a:pt x="430" y="428"/>
                  <a:pt x="430" y="428"/>
                </a:cubicBezTo>
                <a:cubicBezTo>
                  <a:pt x="430" y="428"/>
                  <a:pt x="407" y="420"/>
                  <a:pt x="401" y="419"/>
                </a:cubicBezTo>
                <a:cubicBezTo>
                  <a:pt x="385" y="306"/>
                  <a:pt x="385" y="306"/>
                  <a:pt x="385" y="306"/>
                </a:cubicBezTo>
                <a:cubicBezTo>
                  <a:pt x="379" y="416"/>
                  <a:pt x="379" y="416"/>
                  <a:pt x="379" y="416"/>
                </a:cubicBezTo>
                <a:cubicBezTo>
                  <a:pt x="379" y="416"/>
                  <a:pt x="359" y="420"/>
                  <a:pt x="349" y="431"/>
                </a:cubicBezTo>
                <a:cubicBezTo>
                  <a:pt x="263" y="353"/>
                  <a:pt x="263" y="353"/>
                  <a:pt x="263" y="353"/>
                </a:cubicBezTo>
                <a:cubicBezTo>
                  <a:pt x="330" y="442"/>
                  <a:pt x="330" y="442"/>
                  <a:pt x="330" y="442"/>
                </a:cubicBezTo>
                <a:cubicBezTo>
                  <a:pt x="330" y="442"/>
                  <a:pt x="312" y="462"/>
                  <a:pt x="313" y="467"/>
                </a:cubicBezTo>
                <a:cubicBezTo>
                  <a:pt x="241" y="467"/>
                  <a:pt x="241" y="467"/>
                  <a:pt x="241" y="467"/>
                </a:cubicBezTo>
                <a:cubicBezTo>
                  <a:pt x="241" y="467"/>
                  <a:pt x="226" y="357"/>
                  <a:pt x="211" y="317"/>
                </a:cubicBezTo>
                <a:cubicBezTo>
                  <a:pt x="210" y="308"/>
                  <a:pt x="209" y="299"/>
                  <a:pt x="208" y="290"/>
                </a:cubicBezTo>
                <a:cubicBezTo>
                  <a:pt x="207" y="271"/>
                  <a:pt x="206" y="255"/>
                  <a:pt x="209" y="236"/>
                </a:cubicBezTo>
                <a:cubicBezTo>
                  <a:pt x="212" y="215"/>
                  <a:pt x="208" y="194"/>
                  <a:pt x="199" y="175"/>
                </a:cubicBezTo>
                <a:cubicBezTo>
                  <a:pt x="199" y="175"/>
                  <a:pt x="194" y="163"/>
                  <a:pt x="206" y="155"/>
                </a:cubicBezTo>
                <a:cubicBezTo>
                  <a:pt x="206" y="155"/>
                  <a:pt x="274" y="120"/>
                  <a:pt x="201" y="51"/>
                </a:cubicBezTo>
                <a:cubicBezTo>
                  <a:pt x="201" y="51"/>
                  <a:pt x="207" y="48"/>
                  <a:pt x="204" y="37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199" y="30"/>
                  <a:pt x="199" y="30"/>
                  <a:pt x="199" y="30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94" y="0"/>
                  <a:pt x="191" y="0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4" y="5"/>
                  <a:pt x="164" y="5"/>
                  <a:pt x="164" y="5"/>
                </a:cubicBezTo>
                <a:cubicBezTo>
                  <a:pt x="164" y="5"/>
                  <a:pt x="145" y="12"/>
                  <a:pt x="141" y="18"/>
                </a:cubicBezTo>
                <a:cubicBezTo>
                  <a:pt x="137" y="27"/>
                  <a:pt x="137" y="27"/>
                  <a:pt x="137" y="27"/>
                </a:cubicBezTo>
                <a:cubicBezTo>
                  <a:pt x="137" y="27"/>
                  <a:pt x="135" y="41"/>
                  <a:pt x="135" y="42"/>
                </a:cubicBezTo>
                <a:cubicBezTo>
                  <a:pt x="135" y="42"/>
                  <a:pt x="108" y="47"/>
                  <a:pt x="98" y="78"/>
                </a:cubicBezTo>
                <a:cubicBezTo>
                  <a:pt x="98" y="78"/>
                  <a:pt x="75" y="132"/>
                  <a:pt x="124" y="158"/>
                </a:cubicBezTo>
                <a:cubicBezTo>
                  <a:pt x="128" y="160"/>
                  <a:pt x="123" y="185"/>
                  <a:pt x="124" y="190"/>
                </a:cubicBezTo>
                <a:cubicBezTo>
                  <a:pt x="124" y="206"/>
                  <a:pt x="135" y="218"/>
                  <a:pt x="137" y="232"/>
                </a:cubicBezTo>
                <a:cubicBezTo>
                  <a:pt x="137" y="232"/>
                  <a:pt x="140" y="259"/>
                  <a:pt x="144" y="277"/>
                </a:cubicBezTo>
                <a:cubicBezTo>
                  <a:pt x="146" y="287"/>
                  <a:pt x="143" y="301"/>
                  <a:pt x="143" y="312"/>
                </a:cubicBezTo>
                <a:cubicBezTo>
                  <a:pt x="143" y="337"/>
                  <a:pt x="141" y="362"/>
                  <a:pt x="144" y="386"/>
                </a:cubicBezTo>
                <a:cubicBezTo>
                  <a:pt x="145" y="396"/>
                  <a:pt x="147" y="406"/>
                  <a:pt x="149" y="416"/>
                </a:cubicBezTo>
                <a:cubicBezTo>
                  <a:pt x="152" y="431"/>
                  <a:pt x="159" y="444"/>
                  <a:pt x="161" y="459"/>
                </a:cubicBezTo>
                <a:cubicBezTo>
                  <a:pt x="163" y="468"/>
                  <a:pt x="170" y="491"/>
                  <a:pt x="166" y="500"/>
                </a:cubicBezTo>
                <a:cubicBezTo>
                  <a:pt x="166" y="500"/>
                  <a:pt x="120" y="562"/>
                  <a:pt x="120" y="600"/>
                </a:cubicBezTo>
                <a:cubicBezTo>
                  <a:pt x="120" y="600"/>
                  <a:pt x="131" y="645"/>
                  <a:pt x="156" y="645"/>
                </a:cubicBezTo>
                <a:cubicBezTo>
                  <a:pt x="156" y="645"/>
                  <a:pt x="145" y="725"/>
                  <a:pt x="172" y="722"/>
                </a:cubicBezTo>
                <a:cubicBezTo>
                  <a:pt x="172" y="722"/>
                  <a:pt x="172" y="739"/>
                  <a:pt x="176" y="747"/>
                </a:cubicBezTo>
                <a:cubicBezTo>
                  <a:pt x="176" y="747"/>
                  <a:pt x="155" y="806"/>
                  <a:pt x="180" y="812"/>
                </a:cubicBezTo>
                <a:cubicBezTo>
                  <a:pt x="180" y="812"/>
                  <a:pt x="124" y="1005"/>
                  <a:pt x="176" y="1021"/>
                </a:cubicBezTo>
                <a:cubicBezTo>
                  <a:pt x="176" y="1021"/>
                  <a:pt x="150" y="1085"/>
                  <a:pt x="168" y="1115"/>
                </a:cubicBezTo>
                <a:cubicBezTo>
                  <a:pt x="168" y="1115"/>
                  <a:pt x="188" y="1209"/>
                  <a:pt x="188" y="1217"/>
                </a:cubicBezTo>
                <a:cubicBezTo>
                  <a:pt x="188" y="1259"/>
                  <a:pt x="188" y="1259"/>
                  <a:pt x="188" y="1259"/>
                </a:cubicBezTo>
                <a:cubicBezTo>
                  <a:pt x="188" y="1259"/>
                  <a:pt x="174" y="1334"/>
                  <a:pt x="177" y="1366"/>
                </a:cubicBezTo>
                <a:cubicBezTo>
                  <a:pt x="177" y="1366"/>
                  <a:pt x="155" y="1528"/>
                  <a:pt x="174" y="1589"/>
                </a:cubicBezTo>
                <a:cubicBezTo>
                  <a:pt x="174" y="1589"/>
                  <a:pt x="185" y="1610"/>
                  <a:pt x="161" y="1642"/>
                </a:cubicBezTo>
                <a:cubicBezTo>
                  <a:pt x="83" y="1645"/>
                  <a:pt x="83" y="1645"/>
                  <a:pt x="83" y="1645"/>
                </a:cubicBezTo>
                <a:cubicBezTo>
                  <a:pt x="38" y="1674"/>
                  <a:pt x="38" y="1674"/>
                  <a:pt x="38" y="1674"/>
                </a:cubicBezTo>
                <a:cubicBezTo>
                  <a:pt x="37" y="1723"/>
                  <a:pt x="37" y="1723"/>
                  <a:pt x="37" y="1723"/>
                </a:cubicBezTo>
                <a:cubicBezTo>
                  <a:pt x="0" y="1742"/>
                  <a:pt x="0" y="1742"/>
                  <a:pt x="0" y="1742"/>
                </a:cubicBezTo>
                <a:cubicBezTo>
                  <a:pt x="2" y="1758"/>
                  <a:pt x="2" y="1758"/>
                  <a:pt x="2" y="1758"/>
                </a:cubicBezTo>
                <a:cubicBezTo>
                  <a:pt x="11" y="1768"/>
                  <a:pt x="11" y="1768"/>
                  <a:pt x="11" y="1768"/>
                </a:cubicBezTo>
                <a:cubicBezTo>
                  <a:pt x="10" y="1787"/>
                  <a:pt x="10" y="1787"/>
                  <a:pt x="10" y="1787"/>
                </a:cubicBezTo>
                <a:cubicBezTo>
                  <a:pt x="718" y="1788"/>
                  <a:pt x="718" y="1788"/>
                  <a:pt x="718" y="1788"/>
                </a:cubicBezTo>
                <a:cubicBezTo>
                  <a:pt x="718" y="1726"/>
                  <a:pt x="718" y="1726"/>
                  <a:pt x="718" y="1726"/>
                </a:cubicBezTo>
                <a:cubicBezTo>
                  <a:pt x="683" y="1707"/>
                  <a:pt x="683" y="1707"/>
                  <a:pt x="683" y="1707"/>
                </a:cubicBezTo>
                <a:cubicBezTo>
                  <a:pt x="678" y="1654"/>
                  <a:pt x="678" y="1654"/>
                  <a:pt x="678" y="1654"/>
                </a:cubicBezTo>
                <a:cubicBezTo>
                  <a:pt x="649" y="1642"/>
                  <a:pt x="649" y="1642"/>
                  <a:pt x="649" y="1642"/>
                </a:cubicBezTo>
                <a:cubicBezTo>
                  <a:pt x="649" y="1642"/>
                  <a:pt x="640" y="1575"/>
                  <a:pt x="633" y="1520"/>
                </a:cubicBezTo>
                <a:cubicBezTo>
                  <a:pt x="654" y="1493"/>
                  <a:pt x="654" y="1493"/>
                  <a:pt x="654" y="1493"/>
                </a:cubicBezTo>
                <a:cubicBezTo>
                  <a:pt x="646" y="1402"/>
                  <a:pt x="646" y="1402"/>
                  <a:pt x="646" y="1402"/>
                </a:cubicBezTo>
                <a:cubicBezTo>
                  <a:pt x="659" y="1382"/>
                  <a:pt x="659" y="1382"/>
                  <a:pt x="659" y="1382"/>
                </a:cubicBezTo>
                <a:cubicBezTo>
                  <a:pt x="654" y="1340"/>
                  <a:pt x="654" y="1340"/>
                  <a:pt x="654" y="1340"/>
                </a:cubicBezTo>
                <a:cubicBezTo>
                  <a:pt x="667" y="1323"/>
                  <a:pt x="667" y="1323"/>
                  <a:pt x="667" y="1323"/>
                </a:cubicBezTo>
                <a:cubicBezTo>
                  <a:pt x="667" y="1323"/>
                  <a:pt x="660" y="1160"/>
                  <a:pt x="649" y="1138"/>
                </a:cubicBezTo>
                <a:cubicBezTo>
                  <a:pt x="649" y="1138"/>
                  <a:pt x="683" y="1152"/>
                  <a:pt x="695" y="1076"/>
                </a:cubicBezTo>
                <a:cubicBezTo>
                  <a:pt x="695" y="1076"/>
                  <a:pt x="705" y="1009"/>
                  <a:pt x="700" y="999"/>
                </a:cubicBezTo>
                <a:cubicBezTo>
                  <a:pt x="700" y="999"/>
                  <a:pt x="746" y="1012"/>
                  <a:pt x="788" y="863"/>
                </a:cubicBezTo>
                <a:cubicBezTo>
                  <a:pt x="778" y="841"/>
                  <a:pt x="778" y="841"/>
                  <a:pt x="778" y="841"/>
                </a:cubicBezTo>
                <a:lnTo>
                  <a:pt x="801" y="800"/>
                </a:lnTo>
                <a:close/>
                <a:moveTo>
                  <a:pt x="258" y="492"/>
                </a:moveTo>
                <a:cubicBezTo>
                  <a:pt x="305" y="498"/>
                  <a:pt x="305" y="498"/>
                  <a:pt x="305" y="498"/>
                </a:cubicBezTo>
                <a:cubicBezTo>
                  <a:pt x="301" y="520"/>
                  <a:pt x="303" y="523"/>
                  <a:pt x="303" y="523"/>
                </a:cubicBezTo>
                <a:cubicBezTo>
                  <a:pt x="304" y="523"/>
                  <a:pt x="304" y="523"/>
                  <a:pt x="304" y="523"/>
                </a:cubicBezTo>
                <a:cubicBezTo>
                  <a:pt x="304" y="523"/>
                  <a:pt x="304" y="523"/>
                  <a:pt x="303" y="523"/>
                </a:cubicBezTo>
                <a:cubicBezTo>
                  <a:pt x="270" y="524"/>
                  <a:pt x="270" y="524"/>
                  <a:pt x="270" y="524"/>
                </a:cubicBezTo>
                <a:cubicBezTo>
                  <a:pt x="270" y="514"/>
                  <a:pt x="258" y="492"/>
                  <a:pt x="258" y="492"/>
                </a:cubicBezTo>
                <a:close/>
                <a:moveTo>
                  <a:pt x="303" y="589"/>
                </a:moveTo>
                <a:cubicBezTo>
                  <a:pt x="303" y="589"/>
                  <a:pt x="290" y="573"/>
                  <a:pt x="279" y="570"/>
                </a:cubicBezTo>
                <a:cubicBezTo>
                  <a:pt x="276" y="569"/>
                  <a:pt x="277" y="568"/>
                  <a:pt x="277" y="568"/>
                </a:cubicBezTo>
                <a:cubicBezTo>
                  <a:pt x="277" y="568"/>
                  <a:pt x="277" y="562"/>
                  <a:pt x="274" y="541"/>
                </a:cubicBezTo>
                <a:cubicBezTo>
                  <a:pt x="274" y="541"/>
                  <a:pt x="274" y="541"/>
                  <a:pt x="275" y="541"/>
                </a:cubicBezTo>
                <a:cubicBezTo>
                  <a:pt x="279" y="541"/>
                  <a:pt x="284" y="541"/>
                  <a:pt x="289" y="541"/>
                </a:cubicBezTo>
                <a:cubicBezTo>
                  <a:pt x="291" y="541"/>
                  <a:pt x="294" y="541"/>
                  <a:pt x="297" y="541"/>
                </a:cubicBezTo>
                <a:cubicBezTo>
                  <a:pt x="299" y="541"/>
                  <a:pt x="302" y="540"/>
                  <a:pt x="303" y="543"/>
                </a:cubicBezTo>
                <a:cubicBezTo>
                  <a:pt x="304" y="545"/>
                  <a:pt x="306" y="550"/>
                  <a:pt x="310" y="558"/>
                </a:cubicBezTo>
                <a:cubicBezTo>
                  <a:pt x="305" y="558"/>
                  <a:pt x="305" y="558"/>
                  <a:pt x="305" y="558"/>
                </a:cubicBezTo>
                <a:cubicBezTo>
                  <a:pt x="307" y="570"/>
                  <a:pt x="307" y="570"/>
                  <a:pt x="307" y="570"/>
                </a:cubicBezTo>
                <a:cubicBezTo>
                  <a:pt x="315" y="572"/>
                  <a:pt x="315" y="572"/>
                  <a:pt x="315" y="572"/>
                </a:cubicBezTo>
                <a:cubicBezTo>
                  <a:pt x="315" y="572"/>
                  <a:pt x="314" y="572"/>
                  <a:pt x="324" y="588"/>
                </a:cubicBezTo>
                <a:lnTo>
                  <a:pt x="303" y="589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Freeform 7"/>
          <p:cNvSpPr>
            <a:spLocks noChangeArrowheads="1"/>
          </p:cNvSpPr>
          <p:nvPr/>
        </p:nvSpPr>
        <p:spPr bwMode="auto">
          <a:xfrm>
            <a:off x="3348038" y="1444625"/>
            <a:ext cx="1233487" cy="190500"/>
          </a:xfrm>
          <a:custGeom>
            <a:avLst/>
            <a:gdLst>
              <a:gd name="T0" fmla="*/ 0 w 3879"/>
              <a:gd name="T1" fmla="*/ 0 h 871"/>
              <a:gd name="T2" fmla="*/ 0 w 3879"/>
              <a:gd name="T3" fmla="*/ 2147483646 h 871"/>
              <a:gd name="T4" fmla="*/ 2147483646 w 3879"/>
              <a:gd name="T5" fmla="*/ 2147483646 h 871"/>
              <a:gd name="T6" fmla="*/ 2147483646 w 3879"/>
              <a:gd name="T7" fmla="*/ 2147483646 h 871"/>
              <a:gd name="T8" fmla="*/ 2147483646 w 3879"/>
              <a:gd name="T9" fmla="*/ 2147483646 h 871"/>
              <a:gd name="T10" fmla="*/ 2147483646 w 3879"/>
              <a:gd name="T11" fmla="*/ 0 h 871"/>
              <a:gd name="T12" fmla="*/ 2147483646 w 3879"/>
              <a:gd name="T13" fmla="*/ 0 h 871"/>
              <a:gd name="T14" fmla="*/ 0 w 3879"/>
              <a:gd name="T15" fmla="*/ 0 h 8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79"/>
              <a:gd name="T25" fmla="*/ 0 h 871"/>
              <a:gd name="T26" fmla="*/ 3879 w 3879"/>
              <a:gd name="T27" fmla="*/ 871 h 87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79" h="871">
                <a:moveTo>
                  <a:pt x="0" y="0"/>
                </a:moveTo>
                <a:cubicBezTo>
                  <a:pt x="0" y="590"/>
                  <a:pt x="0" y="590"/>
                  <a:pt x="0" y="590"/>
                </a:cubicBezTo>
                <a:cubicBezTo>
                  <a:pt x="0" y="746"/>
                  <a:pt x="126" y="871"/>
                  <a:pt x="281" y="871"/>
                </a:cubicBezTo>
                <a:cubicBezTo>
                  <a:pt x="3597" y="871"/>
                  <a:pt x="3597" y="871"/>
                  <a:pt x="3597" y="871"/>
                </a:cubicBezTo>
                <a:cubicBezTo>
                  <a:pt x="3753" y="871"/>
                  <a:pt x="3879" y="746"/>
                  <a:pt x="3879" y="590"/>
                </a:cubicBezTo>
                <a:cubicBezTo>
                  <a:pt x="3879" y="0"/>
                  <a:pt x="3879" y="0"/>
                  <a:pt x="3879" y="0"/>
                </a:cubicBezTo>
                <a:cubicBezTo>
                  <a:pt x="2023" y="0"/>
                  <a:pt x="2023" y="0"/>
                  <a:pt x="202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8"/>
          <p:cNvSpPr>
            <a:spLocks noEditPoints="1" noChangeArrowheads="1"/>
          </p:cNvSpPr>
          <p:nvPr/>
        </p:nvSpPr>
        <p:spPr bwMode="auto">
          <a:xfrm>
            <a:off x="3362325" y="1454150"/>
            <a:ext cx="1204913" cy="174625"/>
          </a:xfrm>
          <a:custGeom>
            <a:avLst/>
            <a:gdLst>
              <a:gd name="T0" fmla="*/ 2147483646 w 3784"/>
              <a:gd name="T1" fmla="*/ 0 h 794"/>
              <a:gd name="T2" fmla="*/ 0 w 3784"/>
              <a:gd name="T3" fmla="*/ 0 h 794"/>
              <a:gd name="T4" fmla="*/ 0 w 3784"/>
              <a:gd name="T5" fmla="*/ 2147483646 h 794"/>
              <a:gd name="T6" fmla="*/ 2147483646 w 3784"/>
              <a:gd name="T7" fmla="*/ 2147483646 h 794"/>
              <a:gd name="T8" fmla="*/ 2147483646 w 3784"/>
              <a:gd name="T9" fmla="*/ 2147483646 h 794"/>
              <a:gd name="T10" fmla="*/ 2147483646 w 3784"/>
              <a:gd name="T11" fmla="*/ 2147483646 h 794"/>
              <a:gd name="T12" fmla="*/ 2147483646 w 3784"/>
              <a:gd name="T13" fmla="*/ 0 h 794"/>
              <a:gd name="T14" fmla="*/ 2147483646 w 3784"/>
              <a:gd name="T15" fmla="*/ 0 h 794"/>
              <a:gd name="T16" fmla="*/ 2147483646 w 3784"/>
              <a:gd name="T17" fmla="*/ 2147483646 h 794"/>
              <a:gd name="T18" fmla="*/ 2147483646 w 3784"/>
              <a:gd name="T19" fmla="*/ 2147483646 h 794"/>
              <a:gd name="T20" fmla="*/ 2147483646 w 3784"/>
              <a:gd name="T21" fmla="*/ 2147483646 h 794"/>
              <a:gd name="T22" fmla="*/ 1452864289 w 3784"/>
              <a:gd name="T23" fmla="*/ 2147483646 h 794"/>
              <a:gd name="T24" fmla="*/ 1452864289 w 3784"/>
              <a:gd name="T25" fmla="*/ 372348665 h 794"/>
              <a:gd name="T26" fmla="*/ 2147483646 w 3784"/>
              <a:gd name="T27" fmla="*/ 372348665 h 794"/>
              <a:gd name="T28" fmla="*/ 2147483646 w 3784"/>
              <a:gd name="T29" fmla="*/ 372348665 h 794"/>
              <a:gd name="T30" fmla="*/ 2147483646 w 3784"/>
              <a:gd name="T31" fmla="*/ 2147483646 h 79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784"/>
              <a:gd name="T49" fmla="*/ 0 h 794"/>
              <a:gd name="T50" fmla="*/ 3784 w 3784"/>
              <a:gd name="T51" fmla="*/ 794 h 79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784" h="794">
                <a:moveTo>
                  <a:pt x="197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7"/>
                  <a:pt x="0" y="537"/>
                  <a:pt x="0" y="537"/>
                </a:cubicBezTo>
                <a:cubicBezTo>
                  <a:pt x="0" y="679"/>
                  <a:pt x="123" y="794"/>
                  <a:pt x="275" y="794"/>
                </a:cubicBezTo>
                <a:cubicBezTo>
                  <a:pt x="3510" y="794"/>
                  <a:pt x="3510" y="794"/>
                  <a:pt x="3510" y="794"/>
                </a:cubicBezTo>
                <a:cubicBezTo>
                  <a:pt x="3661" y="794"/>
                  <a:pt x="3784" y="679"/>
                  <a:pt x="3784" y="537"/>
                </a:cubicBezTo>
                <a:cubicBezTo>
                  <a:pt x="3784" y="0"/>
                  <a:pt x="3784" y="0"/>
                  <a:pt x="3784" y="0"/>
                </a:cubicBezTo>
                <a:lnTo>
                  <a:pt x="1974" y="0"/>
                </a:lnTo>
                <a:close/>
                <a:moveTo>
                  <a:pt x="3740" y="525"/>
                </a:moveTo>
                <a:cubicBezTo>
                  <a:pt x="3740" y="654"/>
                  <a:pt x="3620" y="758"/>
                  <a:pt x="3472" y="758"/>
                </a:cubicBezTo>
                <a:cubicBezTo>
                  <a:pt x="313" y="758"/>
                  <a:pt x="313" y="758"/>
                  <a:pt x="313" y="758"/>
                </a:cubicBezTo>
                <a:cubicBezTo>
                  <a:pt x="165" y="758"/>
                  <a:pt x="45" y="654"/>
                  <a:pt x="45" y="525"/>
                </a:cubicBezTo>
                <a:cubicBezTo>
                  <a:pt x="45" y="35"/>
                  <a:pt x="45" y="35"/>
                  <a:pt x="45" y="35"/>
                </a:cubicBezTo>
                <a:cubicBezTo>
                  <a:pt x="1972" y="35"/>
                  <a:pt x="1972" y="35"/>
                  <a:pt x="1972" y="35"/>
                </a:cubicBezTo>
                <a:cubicBezTo>
                  <a:pt x="3740" y="35"/>
                  <a:pt x="3740" y="35"/>
                  <a:pt x="3740" y="35"/>
                </a:cubicBezTo>
                <a:lnTo>
                  <a:pt x="3740" y="5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9"/>
          <p:cNvSpPr>
            <a:spLocks noChangeArrowheads="1"/>
          </p:cNvSpPr>
          <p:nvPr/>
        </p:nvSpPr>
        <p:spPr bwMode="auto">
          <a:xfrm>
            <a:off x="3609975" y="1506538"/>
            <a:ext cx="85725" cy="69850"/>
          </a:xfrm>
          <a:custGeom>
            <a:avLst/>
            <a:gdLst>
              <a:gd name="T0" fmla="*/ 0 w 265"/>
              <a:gd name="T1" fmla="*/ 2147483646 h 319"/>
              <a:gd name="T2" fmla="*/ 0 w 265"/>
              <a:gd name="T3" fmla="*/ 0 h 319"/>
              <a:gd name="T4" fmla="*/ 2147483646 w 265"/>
              <a:gd name="T5" fmla="*/ 0 h 319"/>
              <a:gd name="T6" fmla="*/ 2147483646 w 265"/>
              <a:gd name="T7" fmla="*/ 1228326045 h 319"/>
              <a:gd name="T8" fmla="*/ 2147483646 w 265"/>
              <a:gd name="T9" fmla="*/ 2147483646 h 319"/>
              <a:gd name="T10" fmla="*/ 2147483646 w 265"/>
              <a:gd name="T11" fmla="*/ 2147483646 h 319"/>
              <a:gd name="T12" fmla="*/ 2147483646 w 265"/>
              <a:gd name="T13" fmla="*/ 976370307 h 319"/>
              <a:gd name="T14" fmla="*/ 2147483646 w 265"/>
              <a:gd name="T15" fmla="*/ 0 h 319"/>
              <a:gd name="T16" fmla="*/ 2147483646 w 265"/>
              <a:gd name="T17" fmla="*/ 0 h 319"/>
              <a:gd name="T18" fmla="*/ 2147483646 w 265"/>
              <a:gd name="T19" fmla="*/ 2147483646 h 319"/>
              <a:gd name="T20" fmla="*/ 2147483646 w 265"/>
              <a:gd name="T21" fmla="*/ 2147483646 h 319"/>
              <a:gd name="T22" fmla="*/ 2147483646 w 265"/>
              <a:gd name="T23" fmla="*/ 2057694071 h 319"/>
              <a:gd name="T24" fmla="*/ 2147483646 w 265"/>
              <a:gd name="T25" fmla="*/ 871368678 h 319"/>
              <a:gd name="T26" fmla="*/ 2147483646 w 265"/>
              <a:gd name="T27" fmla="*/ 881868950 h 319"/>
              <a:gd name="T28" fmla="*/ 2147483646 w 265"/>
              <a:gd name="T29" fmla="*/ 2147483646 h 319"/>
              <a:gd name="T30" fmla="*/ 2147483646 w 265"/>
              <a:gd name="T31" fmla="*/ 2147483646 h 319"/>
              <a:gd name="T32" fmla="*/ 0 w 265"/>
              <a:gd name="T33" fmla="*/ 2147483646 h 31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65"/>
              <a:gd name="T52" fmla="*/ 0 h 319"/>
              <a:gd name="T53" fmla="*/ 265 w 265"/>
              <a:gd name="T54" fmla="*/ 319 h 31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65" h="319">
                <a:moveTo>
                  <a:pt x="0" y="319"/>
                </a:moveTo>
                <a:cubicBezTo>
                  <a:pt x="0" y="0"/>
                  <a:pt x="0" y="0"/>
                  <a:pt x="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70" y="151"/>
                  <a:pt x="189" y="190"/>
                  <a:pt x="203" y="226"/>
                </a:cubicBezTo>
                <a:cubicBezTo>
                  <a:pt x="204" y="226"/>
                  <a:pt x="204" y="226"/>
                  <a:pt x="204" y="226"/>
                </a:cubicBezTo>
                <a:cubicBezTo>
                  <a:pt x="200" y="184"/>
                  <a:pt x="198" y="141"/>
                  <a:pt x="198" y="93"/>
                </a:cubicBezTo>
                <a:cubicBezTo>
                  <a:pt x="198" y="0"/>
                  <a:pt x="198" y="0"/>
                  <a:pt x="198" y="0"/>
                </a:cubicBezTo>
                <a:cubicBezTo>
                  <a:pt x="265" y="0"/>
                  <a:pt x="265" y="0"/>
                  <a:pt x="265" y="0"/>
                </a:cubicBezTo>
                <a:cubicBezTo>
                  <a:pt x="265" y="319"/>
                  <a:pt x="265" y="319"/>
                  <a:pt x="265" y="319"/>
                </a:cubicBezTo>
                <a:cubicBezTo>
                  <a:pt x="189" y="319"/>
                  <a:pt x="189" y="319"/>
                  <a:pt x="189" y="319"/>
                </a:cubicBezTo>
                <a:cubicBezTo>
                  <a:pt x="121" y="196"/>
                  <a:pt x="121" y="196"/>
                  <a:pt x="121" y="196"/>
                </a:cubicBezTo>
                <a:cubicBezTo>
                  <a:pt x="102" y="162"/>
                  <a:pt x="81" y="121"/>
                  <a:pt x="65" y="83"/>
                </a:cubicBezTo>
                <a:cubicBezTo>
                  <a:pt x="64" y="84"/>
                  <a:pt x="64" y="84"/>
                  <a:pt x="64" y="84"/>
                </a:cubicBezTo>
                <a:cubicBezTo>
                  <a:pt x="66" y="126"/>
                  <a:pt x="66" y="171"/>
                  <a:pt x="66" y="223"/>
                </a:cubicBezTo>
                <a:cubicBezTo>
                  <a:pt x="66" y="319"/>
                  <a:pt x="66" y="319"/>
                  <a:pt x="66" y="319"/>
                </a:cubicBezTo>
                <a:lnTo>
                  <a:pt x="0" y="3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Freeform 10"/>
          <p:cNvSpPr>
            <a:spLocks noChangeArrowheads="1"/>
          </p:cNvSpPr>
          <p:nvPr/>
        </p:nvSpPr>
        <p:spPr bwMode="auto">
          <a:xfrm>
            <a:off x="3714750" y="1506538"/>
            <a:ext cx="63500" cy="69850"/>
          </a:xfrm>
          <a:custGeom>
            <a:avLst/>
            <a:gdLst>
              <a:gd name="T0" fmla="*/ 2147483646 w 148"/>
              <a:gd name="T1" fmla="*/ 2147483646 h 232"/>
              <a:gd name="T2" fmla="*/ 2147483646 w 148"/>
              <a:gd name="T3" fmla="*/ 2147483646 h 232"/>
              <a:gd name="T4" fmla="*/ 2147483646 w 148"/>
              <a:gd name="T5" fmla="*/ 2147483646 h 232"/>
              <a:gd name="T6" fmla="*/ 2147483646 w 148"/>
              <a:gd name="T7" fmla="*/ 2147483646 h 232"/>
              <a:gd name="T8" fmla="*/ 2147483646 w 148"/>
              <a:gd name="T9" fmla="*/ 2147483646 h 232"/>
              <a:gd name="T10" fmla="*/ 0 w 148"/>
              <a:gd name="T11" fmla="*/ 2147483646 h 232"/>
              <a:gd name="T12" fmla="*/ 0 w 148"/>
              <a:gd name="T13" fmla="*/ 0 h 232"/>
              <a:gd name="T14" fmla="*/ 2147483646 w 148"/>
              <a:gd name="T15" fmla="*/ 0 h 232"/>
              <a:gd name="T16" fmla="*/ 2147483646 w 148"/>
              <a:gd name="T17" fmla="*/ 1173525162 h 232"/>
              <a:gd name="T18" fmla="*/ 2147483646 w 148"/>
              <a:gd name="T19" fmla="*/ 1173525162 h 232"/>
              <a:gd name="T20" fmla="*/ 2147483646 w 148"/>
              <a:gd name="T21" fmla="*/ 2147483646 h 232"/>
              <a:gd name="T22" fmla="*/ 2147483646 w 148"/>
              <a:gd name="T23" fmla="*/ 2147483646 h 232"/>
              <a:gd name="T24" fmla="*/ 2147483646 w 148"/>
              <a:gd name="T25" fmla="*/ 2147483646 h 23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8"/>
              <a:gd name="T40" fmla="*/ 0 h 232"/>
              <a:gd name="T41" fmla="*/ 148 w 148"/>
              <a:gd name="T42" fmla="*/ 232 h 23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8" h="232">
                <a:moveTo>
                  <a:pt x="138" y="134"/>
                </a:moveTo>
                <a:lnTo>
                  <a:pt x="53" y="134"/>
                </a:lnTo>
                <a:lnTo>
                  <a:pt x="53" y="190"/>
                </a:lnTo>
                <a:lnTo>
                  <a:pt x="148" y="190"/>
                </a:lnTo>
                <a:lnTo>
                  <a:pt x="148" y="232"/>
                </a:lnTo>
                <a:lnTo>
                  <a:pt x="0" y="232"/>
                </a:lnTo>
                <a:lnTo>
                  <a:pt x="0" y="0"/>
                </a:lnTo>
                <a:lnTo>
                  <a:pt x="144" y="0"/>
                </a:lnTo>
                <a:lnTo>
                  <a:pt x="144" y="43"/>
                </a:lnTo>
                <a:lnTo>
                  <a:pt x="53" y="43"/>
                </a:lnTo>
                <a:lnTo>
                  <a:pt x="53" y="91"/>
                </a:lnTo>
                <a:lnTo>
                  <a:pt x="138" y="91"/>
                </a:lnTo>
                <a:lnTo>
                  <a:pt x="138" y="1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Freeform 11"/>
          <p:cNvSpPr>
            <a:spLocks noChangeArrowheads="1"/>
          </p:cNvSpPr>
          <p:nvPr/>
        </p:nvSpPr>
        <p:spPr bwMode="auto">
          <a:xfrm>
            <a:off x="3787775" y="1506538"/>
            <a:ext cx="130175" cy="69850"/>
          </a:xfrm>
          <a:custGeom>
            <a:avLst/>
            <a:gdLst>
              <a:gd name="T0" fmla="*/ 2147483646 w 407"/>
              <a:gd name="T1" fmla="*/ 2147483646 h 319"/>
              <a:gd name="T2" fmla="*/ 0 w 407"/>
              <a:gd name="T3" fmla="*/ 0 h 319"/>
              <a:gd name="T4" fmla="*/ 2147483646 w 407"/>
              <a:gd name="T5" fmla="*/ 0 h 319"/>
              <a:gd name="T6" fmla="*/ 2147483646 w 407"/>
              <a:gd name="T7" fmla="*/ 1375280153 h 319"/>
              <a:gd name="T8" fmla="*/ 2147483646 w 407"/>
              <a:gd name="T9" fmla="*/ 2147483646 h 319"/>
              <a:gd name="T10" fmla="*/ 2147483646 w 407"/>
              <a:gd name="T11" fmla="*/ 2147483646 h 319"/>
              <a:gd name="T12" fmla="*/ 2147483646 w 407"/>
              <a:gd name="T13" fmla="*/ 1375280153 h 319"/>
              <a:gd name="T14" fmla="*/ 2147483646 w 407"/>
              <a:gd name="T15" fmla="*/ 0 h 319"/>
              <a:gd name="T16" fmla="*/ 2147483646 w 407"/>
              <a:gd name="T17" fmla="*/ 0 h 319"/>
              <a:gd name="T18" fmla="*/ 2147483646 w 407"/>
              <a:gd name="T19" fmla="*/ 1417280805 h 319"/>
              <a:gd name="T20" fmla="*/ 2147483646 w 407"/>
              <a:gd name="T21" fmla="*/ 2147483646 h 319"/>
              <a:gd name="T22" fmla="*/ 2147483646 w 407"/>
              <a:gd name="T23" fmla="*/ 2147483646 h 319"/>
              <a:gd name="T24" fmla="*/ 2147483646 w 407"/>
              <a:gd name="T25" fmla="*/ 1375280153 h 319"/>
              <a:gd name="T26" fmla="*/ 2147483646 w 407"/>
              <a:gd name="T27" fmla="*/ 0 h 319"/>
              <a:gd name="T28" fmla="*/ 2147483646 w 407"/>
              <a:gd name="T29" fmla="*/ 0 h 319"/>
              <a:gd name="T30" fmla="*/ 2147483646 w 407"/>
              <a:gd name="T31" fmla="*/ 2147483646 h 319"/>
              <a:gd name="T32" fmla="*/ 2147483646 w 407"/>
              <a:gd name="T33" fmla="*/ 2147483646 h 319"/>
              <a:gd name="T34" fmla="*/ 2147483646 w 407"/>
              <a:gd name="T35" fmla="*/ 1910739962 h 319"/>
              <a:gd name="T36" fmla="*/ 2147483646 w 407"/>
              <a:gd name="T37" fmla="*/ 871368678 h 319"/>
              <a:gd name="T38" fmla="*/ 2147483646 w 407"/>
              <a:gd name="T39" fmla="*/ 871368678 h 319"/>
              <a:gd name="T40" fmla="*/ 2147483646 w 407"/>
              <a:gd name="T41" fmla="*/ 1910739962 h 319"/>
              <a:gd name="T42" fmla="*/ 2147483646 w 407"/>
              <a:gd name="T43" fmla="*/ 2147483646 h 319"/>
              <a:gd name="T44" fmla="*/ 2147483646 w 407"/>
              <a:gd name="T45" fmla="*/ 2147483646 h 31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07"/>
              <a:gd name="T70" fmla="*/ 0 h 319"/>
              <a:gd name="T71" fmla="*/ 407 w 407"/>
              <a:gd name="T72" fmla="*/ 319 h 31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07" h="319">
                <a:moveTo>
                  <a:pt x="75" y="319"/>
                </a:moveTo>
                <a:cubicBezTo>
                  <a:pt x="0" y="0"/>
                  <a:pt x="0" y="0"/>
                  <a:pt x="0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8" y="170"/>
                  <a:pt x="115" y="211"/>
                  <a:pt x="120" y="243"/>
                </a:cubicBezTo>
                <a:cubicBezTo>
                  <a:pt x="121" y="243"/>
                  <a:pt x="121" y="243"/>
                  <a:pt x="121" y="243"/>
                </a:cubicBezTo>
                <a:cubicBezTo>
                  <a:pt x="126" y="209"/>
                  <a:pt x="134" y="170"/>
                  <a:pt x="142" y="131"/>
                </a:cubicBezTo>
                <a:cubicBezTo>
                  <a:pt x="169" y="0"/>
                  <a:pt x="169" y="0"/>
                  <a:pt x="169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71" y="135"/>
                  <a:pt x="271" y="135"/>
                  <a:pt x="271" y="135"/>
                </a:cubicBezTo>
                <a:cubicBezTo>
                  <a:pt x="278" y="172"/>
                  <a:pt x="284" y="206"/>
                  <a:pt x="288" y="242"/>
                </a:cubicBezTo>
                <a:cubicBezTo>
                  <a:pt x="289" y="242"/>
                  <a:pt x="289" y="242"/>
                  <a:pt x="289" y="242"/>
                </a:cubicBezTo>
                <a:cubicBezTo>
                  <a:pt x="294" y="206"/>
                  <a:pt x="301" y="169"/>
                  <a:pt x="308" y="131"/>
                </a:cubicBezTo>
                <a:cubicBezTo>
                  <a:pt x="334" y="0"/>
                  <a:pt x="334" y="0"/>
                  <a:pt x="334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325" y="319"/>
                  <a:pt x="325" y="319"/>
                  <a:pt x="325" y="319"/>
                </a:cubicBezTo>
                <a:cubicBezTo>
                  <a:pt x="247" y="319"/>
                  <a:pt x="247" y="319"/>
                  <a:pt x="247" y="319"/>
                </a:cubicBezTo>
                <a:cubicBezTo>
                  <a:pt x="220" y="182"/>
                  <a:pt x="220" y="182"/>
                  <a:pt x="220" y="182"/>
                </a:cubicBezTo>
                <a:cubicBezTo>
                  <a:pt x="213" y="150"/>
                  <a:pt x="208" y="120"/>
                  <a:pt x="204" y="83"/>
                </a:cubicBezTo>
                <a:cubicBezTo>
                  <a:pt x="204" y="83"/>
                  <a:pt x="204" y="83"/>
                  <a:pt x="204" y="83"/>
                </a:cubicBezTo>
                <a:cubicBezTo>
                  <a:pt x="198" y="119"/>
                  <a:pt x="193" y="150"/>
                  <a:pt x="185" y="182"/>
                </a:cubicBezTo>
                <a:cubicBezTo>
                  <a:pt x="155" y="319"/>
                  <a:pt x="155" y="319"/>
                  <a:pt x="155" y="319"/>
                </a:cubicBezTo>
                <a:lnTo>
                  <a:pt x="75" y="3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7" name="Freeform 12"/>
          <p:cNvSpPr>
            <a:spLocks noChangeArrowheads="1"/>
          </p:cNvSpPr>
          <p:nvPr/>
        </p:nvSpPr>
        <p:spPr bwMode="auto">
          <a:xfrm>
            <a:off x="3946525" y="1506538"/>
            <a:ext cx="88900" cy="69850"/>
          </a:xfrm>
          <a:custGeom>
            <a:avLst/>
            <a:gdLst>
              <a:gd name="T0" fmla="*/ 2147483646 w 278"/>
              <a:gd name="T1" fmla="*/ 2147483646 h 319"/>
              <a:gd name="T2" fmla="*/ 2147483646 w 278"/>
              <a:gd name="T3" fmla="*/ 1984193040 h 319"/>
              <a:gd name="T4" fmla="*/ 0 w 278"/>
              <a:gd name="T5" fmla="*/ 0 h 319"/>
              <a:gd name="T6" fmla="*/ 2147483646 w 278"/>
              <a:gd name="T7" fmla="*/ 0 h 319"/>
              <a:gd name="T8" fmla="*/ 2147483646 w 278"/>
              <a:gd name="T9" fmla="*/ 808367919 h 319"/>
              <a:gd name="T10" fmla="*/ 2147483646 w 278"/>
              <a:gd name="T11" fmla="*/ 1448781184 h 319"/>
              <a:gd name="T12" fmla="*/ 2147483646 w 278"/>
              <a:gd name="T13" fmla="*/ 1448781184 h 319"/>
              <a:gd name="T14" fmla="*/ 2147483646 w 278"/>
              <a:gd name="T15" fmla="*/ 808367919 h 319"/>
              <a:gd name="T16" fmla="*/ 2147483646 w 278"/>
              <a:gd name="T17" fmla="*/ 0 h 319"/>
              <a:gd name="T18" fmla="*/ 2147483646 w 278"/>
              <a:gd name="T19" fmla="*/ 0 h 319"/>
              <a:gd name="T20" fmla="*/ 2147483646 w 278"/>
              <a:gd name="T21" fmla="*/ 1952740614 h 319"/>
              <a:gd name="T22" fmla="*/ 2147483646 w 278"/>
              <a:gd name="T23" fmla="*/ 2147483646 h 319"/>
              <a:gd name="T24" fmla="*/ 2147483646 w 278"/>
              <a:gd name="T25" fmla="*/ 2147483646 h 31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78"/>
              <a:gd name="T40" fmla="*/ 0 h 319"/>
              <a:gd name="T41" fmla="*/ 278 w 278"/>
              <a:gd name="T42" fmla="*/ 319 h 31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78" h="319">
                <a:moveTo>
                  <a:pt x="101" y="319"/>
                </a:moveTo>
                <a:cubicBezTo>
                  <a:pt x="101" y="189"/>
                  <a:pt x="101" y="189"/>
                  <a:pt x="101" y="189"/>
                </a:cubicBezTo>
                <a:cubicBezTo>
                  <a:pt x="0" y="0"/>
                  <a:pt x="0" y="0"/>
                  <a:pt x="0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15" y="77"/>
                  <a:pt x="115" y="77"/>
                  <a:pt x="115" y="77"/>
                </a:cubicBezTo>
                <a:cubicBezTo>
                  <a:pt x="125" y="100"/>
                  <a:pt x="131" y="117"/>
                  <a:pt x="140" y="138"/>
                </a:cubicBezTo>
                <a:cubicBezTo>
                  <a:pt x="140" y="138"/>
                  <a:pt x="140" y="138"/>
                  <a:pt x="140" y="138"/>
                </a:cubicBezTo>
                <a:cubicBezTo>
                  <a:pt x="148" y="118"/>
                  <a:pt x="155" y="99"/>
                  <a:pt x="165" y="77"/>
                </a:cubicBezTo>
                <a:cubicBezTo>
                  <a:pt x="197" y="0"/>
                  <a:pt x="197" y="0"/>
                  <a:pt x="197" y="0"/>
                </a:cubicBezTo>
                <a:cubicBezTo>
                  <a:pt x="278" y="0"/>
                  <a:pt x="278" y="0"/>
                  <a:pt x="278" y="0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73" y="319"/>
                  <a:pt x="173" y="319"/>
                  <a:pt x="173" y="319"/>
                </a:cubicBezTo>
                <a:lnTo>
                  <a:pt x="101" y="3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8" name="Freeform 13"/>
          <p:cNvSpPr>
            <a:spLocks noEditPoints="1" noChangeArrowheads="1"/>
          </p:cNvSpPr>
          <p:nvPr/>
        </p:nvSpPr>
        <p:spPr bwMode="auto">
          <a:xfrm>
            <a:off x="4033838" y="1504950"/>
            <a:ext cx="96837" cy="73025"/>
          </a:xfrm>
          <a:custGeom>
            <a:avLst/>
            <a:gdLst>
              <a:gd name="T0" fmla="*/ 2147483646 w 307"/>
              <a:gd name="T1" fmla="*/ 1744594468 h 330"/>
              <a:gd name="T2" fmla="*/ 2147483646 w 307"/>
              <a:gd name="T3" fmla="*/ 2147483646 h 330"/>
              <a:gd name="T4" fmla="*/ 0 w 307"/>
              <a:gd name="T5" fmla="*/ 1809624559 h 330"/>
              <a:gd name="T6" fmla="*/ 2147483646 w 307"/>
              <a:gd name="T7" fmla="*/ 0 h 330"/>
              <a:gd name="T8" fmla="*/ 2147483646 w 307"/>
              <a:gd name="T9" fmla="*/ 1744594468 h 330"/>
              <a:gd name="T10" fmla="*/ 2147483646 w 307"/>
              <a:gd name="T11" fmla="*/ 1798802475 h 330"/>
              <a:gd name="T12" fmla="*/ 2147483646 w 307"/>
              <a:gd name="T13" fmla="*/ 2147483646 h 330"/>
              <a:gd name="T14" fmla="*/ 2147483646 w 307"/>
              <a:gd name="T15" fmla="*/ 1777109403 h 330"/>
              <a:gd name="T16" fmla="*/ 2147483646 w 307"/>
              <a:gd name="T17" fmla="*/ 617637484 h 330"/>
              <a:gd name="T18" fmla="*/ 2147483646 w 307"/>
              <a:gd name="T19" fmla="*/ 1798802475 h 3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07"/>
              <a:gd name="T31" fmla="*/ 0 h 330"/>
              <a:gd name="T32" fmla="*/ 307 w 307"/>
              <a:gd name="T33" fmla="*/ 330 h 33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7" h="330">
                <a:moveTo>
                  <a:pt x="307" y="161"/>
                </a:moveTo>
                <a:cubicBezTo>
                  <a:pt x="307" y="266"/>
                  <a:pt x="243" y="330"/>
                  <a:pt x="150" y="330"/>
                </a:cubicBezTo>
                <a:cubicBezTo>
                  <a:pt x="55" y="330"/>
                  <a:pt x="0" y="258"/>
                  <a:pt x="0" y="167"/>
                </a:cubicBezTo>
                <a:cubicBezTo>
                  <a:pt x="0" y="71"/>
                  <a:pt x="61" y="0"/>
                  <a:pt x="155" y="0"/>
                </a:cubicBezTo>
                <a:cubicBezTo>
                  <a:pt x="253" y="0"/>
                  <a:pt x="307" y="73"/>
                  <a:pt x="307" y="161"/>
                </a:cubicBezTo>
                <a:close/>
                <a:moveTo>
                  <a:pt x="76" y="166"/>
                </a:moveTo>
                <a:cubicBezTo>
                  <a:pt x="76" y="228"/>
                  <a:pt x="105" y="272"/>
                  <a:pt x="154" y="272"/>
                </a:cubicBezTo>
                <a:cubicBezTo>
                  <a:pt x="203" y="272"/>
                  <a:pt x="231" y="226"/>
                  <a:pt x="231" y="164"/>
                </a:cubicBezTo>
                <a:cubicBezTo>
                  <a:pt x="231" y="106"/>
                  <a:pt x="203" y="57"/>
                  <a:pt x="153" y="57"/>
                </a:cubicBezTo>
                <a:cubicBezTo>
                  <a:pt x="104" y="57"/>
                  <a:pt x="76" y="103"/>
                  <a:pt x="76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9" name="Freeform 14"/>
          <p:cNvSpPr>
            <a:spLocks noEditPoints="1" noChangeArrowheads="1"/>
          </p:cNvSpPr>
          <p:nvPr/>
        </p:nvSpPr>
        <p:spPr bwMode="auto">
          <a:xfrm>
            <a:off x="4146550" y="1506538"/>
            <a:ext cx="76200" cy="69850"/>
          </a:xfrm>
          <a:custGeom>
            <a:avLst/>
            <a:gdLst>
              <a:gd name="T0" fmla="*/ 0 w 242"/>
              <a:gd name="T1" fmla="*/ 71432037 h 322"/>
              <a:gd name="T2" fmla="*/ 2147483646 w 242"/>
              <a:gd name="T3" fmla="*/ 0 h 322"/>
              <a:gd name="T4" fmla="*/ 2147483646 w 242"/>
              <a:gd name="T5" fmla="*/ 265399630 h 322"/>
              <a:gd name="T6" fmla="*/ 2147483646 w 242"/>
              <a:gd name="T7" fmla="*/ 939109822 h 322"/>
              <a:gd name="T8" fmla="*/ 2147483646 w 242"/>
              <a:gd name="T9" fmla="*/ 1745519612 h 322"/>
              <a:gd name="T10" fmla="*/ 2147483646 w 242"/>
              <a:gd name="T11" fmla="*/ 1765942277 h 322"/>
              <a:gd name="T12" fmla="*/ 2147483646 w 242"/>
              <a:gd name="T13" fmla="*/ 2147483646 h 322"/>
              <a:gd name="T14" fmla="*/ 2147483646 w 242"/>
              <a:gd name="T15" fmla="*/ 2147483646 h 322"/>
              <a:gd name="T16" fmla="*/ 2147483646 w 242"/>
              <a:gd name="T17" fmla="*/ 2147483646 h 322"/>
              <a:gd name="T18" fmla="*/ 2147483646 w 242"/>
              <a:gd name="T19" fmla="*/ 2147483646 h 322"/>
              <a:gd name="T20" fmla="*/ 2147483646 w 242"/>
              <a:gd name="T21" fmla="*/ 2010919242 h 322"/>
              <a:gd name="T22" fmla="*/ 2147483646 w 242"/>
              <a:gd name="T23" fmla="*/ 2010919242 h 322"/>
              <a:gd name="T24" fmla="*/ 2147483646 w 242"/>
              <a:gd name="T25" fmla="*/ 2147483646 h 322"/>
              <a:gd name="T26" fmla="*/ 0 w 242"/>
              <a:gd name="T27" fmla="*/ 2147483646 h 322"/>
              <a:gd name="T28" fmla="*/ 0 w 242"/>
              <a:gd name="T29" fmla="*/ 71432037 h 322"/>
              <a:gd name="T30" fmla="*/ 2147483646 w 242"/>
              <a:gd name="T31" fmla="*/ 1480120198 h 322"/>
              <a:gd name="T32" fmla="*/ 2147483646 w 242"/>
              <a:gd name="T33" fmla="*/ 1480120198 h 322"/>
              <a:gd name="T34" fmla="*/ 2147483646 w 242"/>
              <a:gd name="T35" fmla="*/ 1010588715 h 322"/>
              <a:gd name="T36" fmla="*/ 2147483646 w 242"/>
              <a:gd name="T37" fmla="*/ 551221709 h 322"/>
              <a:gd name="T38" fmla="*/ 2147483646 w 242"/>
              <a:gd name="T39" fmla="*/ 571644374 h 322"/>
              <a:gd name="T40" fmla="*/ 2147483646 w 242"/>
              <a:gd name="T41" fmla="*/ 1480120198 h 32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2"/>
              <a:gd name="T64" fmla="*/ 0 h 322"/>
              <a:gd name="T65" fmla="*/ 242 w 242"/>
              <a:gd name="T66" fmla="*/ 322 h 32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2" h="322">
                <a:moveTo>
                  <a:pt x="0" y="7"/>
                </a:moveTo>
                <a:cubicBezTo>
                  <a:pt x="24" y="3"/>
                  <a:pt x="58" y="0"/>
                  <a:pt x="97" y="0"/>
                </a:cubicBezTo>
                <a:cubicBezTo>
                  <a:pt x="144" y="0"/>
                  <a:pt x="177" y="8"/>
                  <a:pt x="200" y="26"/>
                </a:cubicBezTo>
                <a:cubicBezTo>
                  <a:pt x="219" y="41"/>
                  <a:pt x="229" y="63"/>
                  <a:pt x="229" y="92"/>
                </a:cubicBezTo>
                <a:cubicBezTo>
                  <a:pt x="229" y="133"/>
                  <a:pt x="200" y="161"/>
                  <a:pt x="173" y="171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95" y="182"/>
                  <a:pt x="208" y="203"/>
                  <a:pt x="216" y="232"/>
                </a:cubicBezTo>
                <a:cubicBezTo>
                  <a:pt x="226" y="268"/>
                  <a:pt x="236" y="310"/>
                  <a:pt x="242" y="322"/>
                </a:cubicBezTo>
                <a:cubicBezTo>
                  <a:pt x="168" y="322"/>
                  <a:pt x="168" y="322"/>
                  <a:pt x="168" y="322"/>
                </a:cubicBezTo>
                <a:cubicBezTo>
                  <a:pt x="163" y="313"/>
                  <a:pt x="155" y="287"/>
                  <a:pt x="145" y="248"/>
                </a:cubicBezTo>
                <a:cubicBezTo>
                  <a:pt x="137" y="208"/>
                  <a:pt x="123" y="197"/>
                  <a:pt x="94" y="197"/>
                </a:cubicBezTo>
                <a:cubicBezTo>
                  <a:pt x="72" y="197"/>
                  <a:pt x="72" y="197"/>
                  <a:pt x="72" y="197"/>
                </a:cubicBezTo>
                <a:cubicBezTo>
                  <a:pt x="72" y="322"/>
                  <a:pt x="72" y="322"/>
                  <a:pt x="72" y="322"/>
                </a:cubicBezTo>
                <a:cubicBezTo>
                  <a:pt x="0" y="322"/>
                  <a:pt x="0" y="322"/>
                  <a:pt x="0" y="322"/>
                </a:cubicBezTo>
                <a:lnTo>
                  <a:pt x="0" y="7"/>
                </a:lnTo>
                <a:close/>
                <a:moveTo>
                  <a:pt x="72" y="145"/>
                </a:moveTo>
                <a:cubicBezTo>
                  <a:pt x="100" y="145"/>
                  <a:pt x="100" y="145"/>
                  <a:pt x="100" y="145"/>
                </a:cubicBezTo>
                <a:cubicBezTo>
                  <a:pt x="136" y="145"/>
                  <a:pt x="158" y="127"/>
                  <a:pt x="158" y="99"/>
                </a:cubicBezTo>
                <a:cubicBezTo>
                  <a:pt x="158" y="69"/>
                  <a:pt x="138" y="55"/>
                  <a:pt x="105" y="54"/>
                </a:cubicBezTo>
                <a:cubicBezTo>
                  <a:pt x="87" y="54"/>
                  <a:pt x="77" y="55"/>
                  <a:pt x="72" y="56"/>
                </a:cubicBezTo>
                <a:lnTo>
                  <a:pt x="72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0" name="Freeform 15"/>
          <p:cNvSpPr>
            <a:spLocks noChangeArrowheads="1"/>
          </p:cNvSpPr>
          <p:nvPr/>
        </p:nvSpPr>
        <p:spPr bwMode="auto">
          <a:xfrm>
            <a:off x="4235450" y="1506538"/>
            <a:ext cx="84138" cy="69850"/>
          </a:xfrm>
          <a:custGeom>
            <a:avLst/>
            <a:gdLst>
              <a:gd name="T0" fmla="*/ 0 w 261"/>
              <a:gd name="T1" fmla="*/ 0 h 319"/>
              <a:gd name="T2" fmla="*/ 2147483646 w 261"/>
              <a:gd name="T3" fmla="*/ 0 h 319"/>
              <a:gd name="T4" fmla="*/ 2147483646 w 261"/>
              <a:gd name="T5" fmla="*/ 1480281564 h 319"/>
              <a:gd name="T6" fmla="*/ 2147483646 w 261"/>
              <a:gd name="T7" fmla="*/ 1480281564 h 319"/>
              <a:gd name="T8" fmla="*/ 2147483646 w 261"/>
              <a:gd name="T9" fmla="*/ 1112824362 h 319"/>
              <a:gd name="T10" fmla="*/ 2147483646 w 261"/>
              <a:gd name="T11" fmla="*/ 0 h 319"/>
              <a:gd name="T12" fmla="*/ 2147483646 w 261"/>
              <a:gd name="T13" fmla="*/ 0 h 319"/>
              <a:gd name="T14" fmla="*/ 2147483646 w 261"/>
              <a:gd name="T15" fmla="*/ 1427780859 h 319"/>
              <a:gd name="T16" fmla="*/ 2147483646 w 261"/>
              <a:gd name="T17" fmla="*/ 2147483646 h 319"/>
              <a:gd name="T18" fmla="*/ 2147483646 w 261"/>
              <a:gd name="T19" fmla="*/ 2147483646 h 319"/>
              <a:gd name="T20" fmla="*/ 2147483646 w 261"/>
              <a:gd name="T21" fmla="*/ 1900239690 h 319"/>
              <a:gd name="T22" fmla="*/ 2147483646 w 261"/>
              <a:gd name="T23" fmla="*/ 2147483646 h 319"/>
              <a:gd name="T24" fmla="*/ 2147483646 w 261"/>
              <a:gd name="T25" fmla="*/ 2147483646 h 319"/>
              <a:gd name="T26" fmla="*/ 0 w 261"/>
              <a:gd name="T27" fmla="*/ 2147483646 h 319"/>
              <a:gd name="T28" fmla="*/ 0 w 261"/>
              <a:gd name="T29" fmla="*/ 0 h 31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61"/>
              <a:gd name="T46" fmla="*/ 0 h 319"/>
              <a:gd name="T47" fmla="*/ 261 w 261"/>
              <a:gd name="T48" fmla="*/ 319 h 31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61" h="319">
                <a:moveTo>
                  <a:pt x="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3" y="141"/>
                  <a:pt x="73" y="141"/>
                  <a:pt x="73" y="141"/>
                </a:cubicBezTo>
                <a:cubicBezTo>
                  <a:pt x="80" y="129"/>
                  <a:pt x="87" y="117"/>
                  <a:pt x="94" y="106"/>
                </a:cubicBezTo>
                <a:cubicBezTo>
                  <a:pt x="167" y="0"/>
                  <a:pt x="167" y="0"/>
                  <a:pt x="167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50" y="136"/>
                  <a:pt x="150" y="136"/>
                  <a:pt x="150" y="136"/>
                </a:cubicBezTo>
                <a:cubicBezTo>
                  <a:pt x="261" y="319"/>
                  <a:pt x="261" y="319"/>
                  <a:pt x="261" y="319"/>
                </a:cubicBezTo>
                <a:cubicBezTo>
                  <a:pt x="177" y="319"/>
                  <a:pt x="177" y="319"/>
                  <a:pt x="177" y="319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71" y="215"/>
                  <a:pt x="71" y="215"/>
                  <a:pt x="71" y="215"/>
                </a:cubicBezTo>
                <a:cubicBezTo>
                  <a:pt x="71" y="319"/>
                  <a:pt x="71" y="319"/>
                  <a:pt x="71" y="319"/>
                </a:cubicBezTo>
                <a:cubicBezTo>
                  <a:pt x="0" y="319"/>
                  <a:pt x="0" y="319"/>
                  <a:pt x="0" y="319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1" name="Freeform 16"/>
          <p:cNvSpPr>
            <a:spLocks noChangeArrowheads="1"/>
          </p:cNvSpPr>
          <p:nvPr/>
        </p:nvSpPr>
        <p:spPr bwMode="auto">
          <a:xfrm>
            <a:off x="4137025" y="1235075"/>
            <a:ext cx="441325" cy="200025"/>
          </a:xfrm>
          <a:custGeom>
            <a:avLst/>
            <a:gdLst>
              <a:gd name="T0" fmla="*/ 640119688 w 1390"/>
              <a:gd name="T1" fmla="*/ 2147483646 h 920"/>
              <a:gd name="T2" fmla="*/ 1504331828 w 1390"/>
              <a:gd name="T3" fmla="*/ 2147483646 h 920"/>
              <a:gd name="T4" fmla="*/ 1824391513 w 1390"/>
              <a:gd name="T5" fmla="*/ 2147483646 h 920"/>
              <a:gd name="T6" fmla="*/ 2080439388 w 1390"/>
              <a:gd name="T7" fmla="*/ 2147483646 h 920"/>
              <a:gd name="T8" fmla="*/ 2147483646 w 1390"/>
              <a:gd name="T9" fmla="*/ 2147483646 h 920"/>
              <a:gd name="T10" fmla="*/ 2147483646 w 1390"/>
              <a:gd name="T11" fmla="*/ 2147483646 h 920"/>
              <a:gd name="T12" fmla="*/ 2147483646 w 1390"/>
              <a:gd name="T13" fmla="*/ 2147483646 h 920"/>
              <a:gd name="T14" fmla="*/ 2147483646 w 1390"/>
              <a:gd name="T15" fmla="*/ 2147483646 h 920"/>
              <a:gd name="T16" fmla="*/ 2147483646 w 1390"/>
              <a:gd name="T17" fmla="*/ 2147483646 h 920"/>
              <a:gd name="T18" fmla="*/ 2147483646 w 1390"/>
              <a:gd name="T19" fmla="*/ 2147483646 h 920"/>
              <a:gd name="T20" fmla="*/ 2147483646 w 1390"/>
              <a:gd name="T21" fmla="*/ 2147483646 h 920"/>
              <a:gd name="T22" fmla="*/ 2147483646 w 1390"/>
              <a:gd name="T23" fmla="*/ 2147483646 h 920"/>
              <a:gd name="T24" fmla="*/ 2147483646 w 1390"/>
              <a:gd name="T25" fmla="*/ 2147483646 h 920"/>
              <a:gd name="T26" fmla="*/ 2147483646 w 1390"/>
              <a:gd name="T27" fmla="*/ 2147483646 h 920"/>
              <a:gd name="T28" fmla="*/ 2147483646 w 1390"/>
              <a:gd name="T29" fmla="*/ 2147483646 h 920"/>
              <a:gd name="T30" fmla="*/ 2147483646 w 1390"/>
              <a:gd name="T31" fmla="*/ 2147483646 h 920"/>
              <a:gd name="T32" fmla="*/ 2147483646 w 1390"/>
              <a:gd name="T33" fmla="*/ 2147483646 h 920"/>
              <a:gd name="T34" fmla="*/ 2147483646 w 1390"/>
              <a:gd name="T35" fmla="*/ 2147483646 h 920"/>
              <a:gd name="T36" fmla="*/ 2147483646 w 1390"/>
              <a:gd name="T37" fmla="*/ 2147483646 h 920"/>
              <a:gd name="T38" fmla="*/ 2147483646 w 1390"/>
              <a:gd name="T39" fmla="*/ 2147483646 h 920"/>
              <a:gd name="T40" fmla="*/ 2147483646 w 1390"/>
              <a:gd name="T41" fmla="*/ 2147483646 h 920"/>
              <a:gd name="T42" fmla="*/ 2147483646 w 1390"/>
              <a:gd name="T43" fmla="*/ 2147483646 h 920"/>
              <a:gd name="T44" fmla="*/ 2147483646 w 1390"/>
              <a:gd name="T45" fmla="*/ 2147483646 h 920"/>
              <a:gd name="T46" fmla="*/ 2147483646 w 1390"/>
              <a:gd name="T47" fmla="*/ 2147483646 h 920"/>
              <a:gd name="T48" fmla="*/ 2147483646 w 1390"/>
              <a:gd name="T49" fmla="*/ 2147483646 h 920"/>
              <a:gd name="T50" fmla="*/ 2147483646 w 1390"/>
              <a:gd name="T51" fmla="*/ 2147483646 h 920"/>
              <a:gd name="T52" fmla="*/ 2147483646 w 1390"/>
              <a:gd name="T53" fmla="*/ 2147483646 h 920"/>
              <a:gd name="T54" fmla="*/ 2147483646 w 1390"/>
              <a:gd name="T55" fmla="*/ 2147483646 h 920"/>
              <a:gd name="T56" fmla="*/ 2147483646 w 1390"/>
              <a:gd name="T57" fmla="*/ 2147483646 h 920"/>
              <a:gd name="T58" fmla="*/ 2147483646 w 1390"/>
              <a:gd name="T59" fmla="*/ 2147483646 h 920"/>
              <a:gd name="T60" fmla="*/ 2147483646 w 1390"/>
              <a:gd name="T61" fmla="*/ 2147483646 h 920"/>
              <a:gd name="T62" fmla="*/ 2147483646 w 1390"/>
              <a:gd name="T63" fmla="*/ 2147483646 h 920"/>
              <a:gd name="T64" fmla="*/ 2147483646 w 1390"/>
              <a:gd name="T65" fmla="*/ 1531337480 h 920"/>
              <a:gd name="T66" fmla="*/ 2147483646 w 1390"/>
              <a:gd name="T67" fmla="*/ 729719247 h 920"/>
              <a:gd name="T68" fmla="*/ 2147483646 w 1390"/>
              <a:gd name="T69" fmla="*/ 0 h 920"/>
              <a:gd name="T70" fmla="*/ 2147483646 w 1390"/>
              <a:gd name="T71" fmla="*/ 924994958 h 920"/>
              <a:gd name="T72" fmla="*/ 2147483646 w 1390"/>
              <a:gd name="T73" fmla="*/ 1829379731 h 920"/>
              <a:gd name="T74" fmla="*/ 2147483646 w 1390"/>
              <a:gd name="T75" fmla="*/ 2147483646 h 920"/>
              <a:gd name="T76" fmla="*/ 2147483646 w 1390"/>
              <a:gd name="T77" fmla="*/ 2147483646 h 920"/>
              <a:gd name="T78" fmla="*/ 2147483646 w 1390"/>
              <a:gd name="T79" fmla="*/ 2127469379 h 920"/>
              <a:gd name="T80" fmla="*/ 2147483646 w 1390"/>
              <a:gd name="T81" fmla="*/ 2147483646 h 920"/>
              <a:gd name="T82" fmla="*/ 2147483646 w 1390"/>
              <a:gd name="T83" fmla="*/ 2127469379 h 920"/>
              <a:gd name="T84" fmla="*/ 2147483646 w 1390"/>
              <a:gd name="T85" fmla="*/ 1695792382 h 920"/>
              <a:gd name="T86" fmla="*/ 2147483646 w 1390"/>
              <a:gd name="T87" fmla="*/ 791360429 h 920"/>
              <a:gd name="T88" fmla="*/ 2147483646 w 1390"/>
              <a:gd name="T89" fmla="*/ 1695792382 h 920"/>
              <a:gd name="T90" fmla="*/ 2147483646 w 1390"/>
              <a:gd name="T91" fmla="*/ 2147483646 h 920"/>
              <a:gd name="T92" fmla="*/ 2147483646 w 1390"/>
              <a:gd name="T93" fmla="*/ 2147483646 h 920"/>
              <a:gd name="T94" fmla="*/ 2147483646 w 1390"/>
              <a:gd name="T95" fmla="*/ 2147483646 h 920"/>
              <a:gd name="T96" fmla="*/ 2147483646 w 1390"/>
              <a:gd name="T97" fmla="*/ 2147483646 h 920"/>
              <a:gd name="T98" fmla="*/ 2147483646 w 1390"/>
              <a:gd name="T99" fmla="*/ 2147483646 h 920"/>
              <a:gd name="T100" fmla="*/ 2147483646 w 1390"/>
              <a:gd name="T101" fmla="*/ 2147483646 h 920"/>
              <a:gd name="T102" fmla="*/ 2147483646 w 1390"/>
              <a:gd name="T103" fmla="*/ 2147483646 h 920"/>
              <a:gd name="T104" fmla="*/ 2147483646 w 1390"/>
              <a:gd name="T105" fmla="*/ 2147483646 h 920"/>
              <a:gd name="T106" fmla="*/ 2147483646 w 1390"/>
              <a:gd name="T107" fmla="*/ 2147483646 h 920"/>
              <a:gd name="T108" fmla="*/ 0 w 1390"/>
              <a:gd name="T109" fmla="*/ 2147483646 h 92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390"/>
              <a:gd name="T166" fmla="*/ 0 h 920"/>
              <a:gd name="T167" fmla="*/ 1390 w 1390"/>
              <a:gd name="T168" fmla="*/ 920 h 92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390" h="920">
                <a:moveTo>
                  <a:pt x="20" y="651"/>
                </a:moveTo>
                <a:cubicBezTo>
                  <a:pt x="20" y="713"/>
                  <a:pt x="20" y="713"/>
                  <a:pt x="20" y="713"/>
                </a:cubicBezTo>
                <a:cubicBezTo>
                  <a:pt x="47" y="713"/>
                  <a:pt x="47" y="713"/>
                  <a:pt x="47" y="713"/>
                </a:cubicBezTo>
                <a:cubicBezTo>
                  <a:pt x="47" y="621"/>
                  <a:pt x="47" y="621"/>
                  <a:pt x="47" y="621"/>
                </a:cubicBezTo>
                <a:cubicBezTo>
                  <a:pt x="57" y="621"/>
                  <a:pt x="57" y="621"/>
                  <a:pt x="57" y="621"/>
                </a:cubicBezTo>
                <a:cubicBezTo>
                  <a:pt x="57" y="579"/>
                  <a:pt x="57" y="579"/>
                  <a:pt x="57" y="579"/>
                </a:cubicBezTo>
                <a:cubicBezTo>
                  <a:pt x="65" y="579"/>
                  <a:pt x="65" y="579"/>
                  <a:pt x="65" y="579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77" y="546"/>
                  <a:pt x="77" y="546"/>
                  <a:pt x="77" y="546"/>
                </a:cubicBezTo>
                <a:cubicBezTo>
                  <a:pt x="101" y="546"/>
                  <a:pt x="101" y="546"/>
                  <a:pt x="101" y="546"/>
                </a:cubicBezTo>
                <a:cubicBezTo>
                  <a:pt x="101" y="574"/>
                  <a:pt x="101" y="574"/>
                  <a:pt x="101" y="574"/>
                </a:cubicBezTo>
                <a:cubicBezTo>
                  <a:pt x="108" y="574"/>
                  <a:pt x="108" y="574"/>
                  <a:pt x="108" y="574"/>
                </a:cubicBezTo>
                <a:cubicBezTo>
                  <a:pt x="108" y="607"/>
                  <a:pt x="108" y="607"/>
                  <a:pt x="108" y="607"/>
                </a:cubicBezTo>
                <a:cubicBezTo>
                  <a:pt x="117" y="607"/>
                  <a:pt x="117" y="607"/>
                  <a:pt x="117" y="607"/>
                </a:cubicBezTo>
                <a:cubicBezTo>
                  <a:pt x="117" y="640"/>
                  <a:pt x="117" y="640"/>
                  <a:pt x="117" y="640"/>
                </a:cubicBezTo>
                <a:cubicBezTo>
                  <a:pt x="126" y="640"/>
                  <a:pt x="126" y="640"/>
                  <a:pt x="126" y="640"/>
                </a:cubicBezTo>
                <a:cubicBezTo>
                  <a:pt x="126" y="592"/>
                  <a:pt x="126" y="592"/>
                  <a:pt x="126" y="592"/>
                </a:cubicBezTo>
                <a:cubicBezTo>
                  <a:pt x="144" y="592"/>
                  <a:pt x="144" y="592"/>
                  <a:pt x="144" y="592"/>
                </a:cubicBezTo>
                <a:cubicBezTo>
                  <a:pt x="152" y="623"/>
                  <a:pt x="152" y="623"/>
                  <a:pt x="152" y="623"/>
                </a:cubicBezTo>
                <a:cubicBezTo>
                  <a:pt x="152" y="755"/>
                  <a:pt x="152" y="755"/>
                  <a:pt x="152" y="755"/>
                </a:cubicBezTo>
                <a:cubicBezTo>
                  <a:pt x="169" y="755"/>
                  <a:pt x="169" y="755"/>
                  <a:pt x="169" y="755"/>
                </a:cubicBezTo>
                <a:cubicBezTo>
                  <a:pt x="169" y="491"/>
                  <a:pt x="169" y="491"/>
                  <a:pt x="169" y="491"/>
                </a:cubicBezTo>
                <a:cubicBezTo>
                  <a:pt x="188" y="491"/>
                  <a:pt x="188" y="491"/>
                  <a:pt x="188" y="491"/>
                </a:cubicBezTo>
                <a:cubicBezTo>
                  <a:pt x="188" y="519"/>
                  <a:pt x="188" y="519"/>
                  <a:pt x="188" y="519"/>
                </a:cubicBezTo>
                <a:cubicBezTo>
                  <a:pt x="199" y="519"/>
                  <a:pt x="199" y="519"/>
                  <a:pt x="199" y="519"/>
                </a:cubicBezTo>
                <a:cubicBezTo>
                  <a:pt x="199" y="535"/>
                  <a:pt x="199" y="535"/>
                  <a:pt x="199" y="535"/>
                </a:cubicBezTo>
                <a:cubicBezTo>
                  <a:pt x="213" y="535"/>
                  <a:pt x="213" y="535"/>
                  <a:pt x="213" y="535"/>
                </a:cubicBezTo>
                <a:cubicBezTo>
                  <a:pt x="213" y="552"/>
                  <a:pt x="213" y="552"/>
                  <a:pt x="213" y="552"/>
                </a:cubicBezTo>
                <a:cubicBezTo>
                  <a:pt x="225" y="552"/>
                  <a:pt x="225" y="552"/>
                  <a:pt x="225" y="552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31" y="625"/>
                  <a:pt x="231" y="625"/>
                  <a:pt x="231" y="625"/>
                </a:cubicBezTo>
                <a:cubicBezTo>
                  <a:pt x="231" y="418"/>
                  <a:pt x="231" y="418"/>
                  <a:pt x="231" y="418"/>
                </a:cubicBezTo>
                <a:cubicBezTo>
                  <a:pt x="251" y="400"/>
                  <a:pt x="251" y="400"/>
                  <a:pt x="251" y="400"/>
                </a:cubicBezTo>
                <a:cubicBezTo>
                  <a:pt x="281" y="400"/>
                  <a:pt x="281" y="400"/>
                  <a:pt x="281" y="400"/>
                </a:cubicBezTo>
                <a:cubicBezTo>
                  <a:pt x="291" y="400"/>
                  <a:pt x="295" y="433"/>
                  <a:pt x="295" y="433"/>
                </a:cubicBezTo>
                <a:cubicBezTo>
                  <a:pt x="303" y="442"/>
                  <a:pt x="303" y="442"/>
                  <a:pt x="303" y="442"/>
                </a:cubicBezTo>
                <a:cubicBezTo>
                  <a:pt x="303" y="750"/>
                  <a:pt x="303" y="750"/>
                  <a:pt x="303" y="750"/>
                </a:cubicBezTo>
                <a:cubicBezTo>
                  <a:pt x="320" y="750"/>
                  <a:pt x="320" y="750"/>
                  <a:pt x="320" y="750"/>
                </a:cubicBezTo>
                <a:cubicBezTo>
                  <a:pt x="320" y="587"/>
                  <a:pt x="320" y="587"/>
                  <a:pt x="320" y="587"/>
                </a:cubicBezTo>
                <a:cubicBezTo>
                  <a:pt x="327" y="565"/>
                  <a:pt x="327" y="565"/>
                  <a:pt x="327" y="565"/>
                </a:cubicBezTo>
                <a:cubicBezTo>
                  <a:pt x="327" y="416"/>
                  <a:pt x="327" y="416"/>
                  <a:pt x="327" y="416"/>
                </a:cubicBezTo>
                <a:cubicBezTo>
                  <a:pt x="337" y="392"/>
                  <a:pt x="337" y="392"/>
                  <a:pt x="337" y="392"/>
                </a:cubicBezTo>
                <a:cubicBezTo>
                  <a:pt x="366" y="392"/>
                  <a:pt x="366" y="392"/>
                  <a:pt x="366" y="392"/>
                </a:cubicBezTo>
                <a:cubicBezTo>
                  <a:pt x="377" y="409"/>
                  <a:pt x="377" y="409"/>
                  <a:pt x="377" y="409"/>
                </a:cubicBezTo>
                <a:cubicBezTo>
                  <a:pt x="377" y="367"/>
                  <a:pt x="377" y="367"/>
                  <a:pt x="377" y="367"/>
                </a:cubicBezTo>
                <a:cubicBezTo>
                  <a:pt x="426" y="367"/>
                  <a:pt x="426" y="367"/>
                  <a:pt x="426" y="367"/>
                </a:cubicBezTo>
                <a:cubicBezTo>
                  <a:pt x="426" y="526"/>
                  <a:pt x="426" y="526"/>
                  <a:pt x="426" y="526"/>
                </a:cubicBezTo>
                <a:cubicBezTo>
                  <a:pt x="432" y="563"/>
                  <a:pt x="432" y="563"/>
                  <a:pt x="432" y="563"/>
                </a:cubicBezTo>
                <a:cubicBezTo>
                  <a:pt x="438" y="563"/>
                  <a:pt x="438" y="563"/>
                  <a:pt x="438" y="563"/>
                </a:cubicBezTo>
                <a:cubicBezTo>
                  <a:pt x="438" y="308"/>
                  <a:pt x="438" y="308"/>
                  <a:pt x="438" y="308"/>
                </a:cubicBezTo>
                <a:cubicBezTo>
                  <a:pt x="455" y="264"/>
                  <a:pt x="537" y="275"/>
                  <a:pt x="537" y="275"/>
                </a:cubicBezTo>
                <a:cubicBezTo>
                  <a:pt x="537" y="319"/>
                  <a:pt x="537" y="319"/>
                  <a:pt x="537" y="319"/>
                </a:cubicBezTo>
                <a:cubicBezTo>
                  <a:pt x="573" y="319"/>
                  <a:pt x="573" y="319"/>
                  <a:pt x="573" y="319"/>
                </a:cubicBezTo>
                <a:cubicBezTo>
                  <a:pt x="583" y="359"/>
                  <a:pt x="583" y="359"/>
                  <a:pt x="583" y="359"/>
                </a:cubicBezTo>
                <a:cubicBezTo>
                  <a:pt x="583" y="444"/>
                  <a:pt x="583" y="444"/>
                  <a:pt x="583" y="444"/>
                </a:cubicBezTo>
                <a:cubicBezTo>
                  <a:pt x="597" y="444"/>
                  <a:pt x="623" y="471"/>
                  <a:pt x="623" y="471"/>
                </a:cubicBezTo>
                <a:cubicBezTo>
                  <a:pt x="623" y="301"/>
                  <a:pt x="623" y="301"/>
                  <a:pt x="623" y="301"/>
                </a:cubicBezTo>
                <a:cubicBezTo>
                  <a:pt x="717" y="301"/>
                  <a:pt x="717" y="301"/>
                  <a:pt x="717" y="301"/>
                </a:cubicBezTo>
                <a:cubicBezTo>
                  <a:pt x="717" y="420"/>
                  <a:pt x="717" y="420"/>
                  <a:pt x="717" y="420"/>
                </a:cubicBezTo>
                <a:cubicBezTo>
                  <a:pt x="740" y="420"/>
                  <a:pt x="740" y="420"/>
                  <a:pt x="740" y="420"/>
                </a:cubicBezTo>
                <a:cubicBezTo>
                  <a:pt x="740" y="709"/>
                  <a:pt x="740" y="709"/>
                  <a:pt x="740" y="709"/>
                </a:cubicBezTo>
                <a:cubicBezTo>
                  <a:pt x="910" y="709"/>
                  <a:pt x="910" y="709"/>
                  <a:pt x="910" y="709"/>
                </a:cubicBezTo>
                <a:cubicBezTo>
                  <a:pt x="910" y="345"/>
                  <a:pt x="910" y="345"/>
                  <a:pt x="910" y="345"/>
                </a:cubicBezTo>
                <a:cubicBezTo>
                  <a:pt x="934" y="345"/>
                  <a:pt x="934" y="345"/>
                  <a:pt x="934" y="345"/>
                </a:cubicBezTo>
                <a:cubicBezTo>
                  <a:pt x="934" y="149"/>
                  <a:pt x="934" y="149"/>
                  <a:pt x="934" y="149"/>
                </a:cubicBezTo>
                <a:cubicBezTo>
                  <a:pt x="996" y="149"/>
                  <a:pt x="996" y="149"/>
                  <a:pt x="996" y="149"/>
                </a:cubicBezTo>
                <a:cubicBezTo>
                  <a:pt x="996" y="83"/>
                  <a:pt x="996" y="83"/>
                  <a:pt x="996" y="83"/>
                </a:cubicBezTo>
                <a:cubicBezTo>
                  <a:pt x="1026" y="71"/>
                  <a:pt x="1026" y="71"/>
                  <a:pt x="1026" y="71"/>
                </a:cubicBezTo>
                <a:cubicBezTo>
                  <a:pt x="1026" y="0"/>
                  <a:pt x="1026" y="0"/>
                  <a:pt x="1026" y="0"/>
                </a:cubicBezTo>
                <a:cubicBezTo>
                  <a:pt x="1031" y="0"/>
                  <a:pt x="1031" y="0"/>
                  <a:pt x="1031" y="0"/>
                </a:cubicBezTo>
                <a:cubicBezTo>
                  <a:pt x="1031" y="73"/>
                  <a:pt x="1031" y="73"/>
                  <a:pt x="1031" y="73"/>
                </a:cubicBezTo>
                <a:cubicBezTo>
                  <a:pt x="1058" y="90"/>
                  <a:pt x="1058" y="90"/>
                  <a:pt x="1058" y="90"/>
                </a:cubicBezTo>
                <a:cubicBezTo>
                  <a:pt x="1058" y="167"/>
                  <a:pt x="1058" y="167"/>
                  <a:pt x="1058" y="167"/>
                </a:cubicBezTo>
                <a:cubicBezTo>
                  <a:pt x="1064" y="178"/>
                  <a:pt x="1064" y="178"/>
                  <a:pt x="1064" y="178"/>
                </a:cubicBezTo>
                <a:cubicBezTo>
                  <a:pt x="1064" y="394"/>
                  <a:pt x="1064" y="394"/>
                  <a:pt x="1064" y="394"/>
                </a:cubicBezTo>
                <a:cubicBezTo>
                  <a:pt x="1081" y="394"/>
                  <a:pt x="1081" y="394"/>
                  <a:pt x="1081" y="394"/>
                </a:cubicBezTo>
                <a:cubicBezTo>
                  <a:pt x="1081" y="319"/>
                  <a:pt x="1081" y="319"/>
                  <a:pt x="1081" y="319"/>
                </a:cubicBezTo>
                <a:cubicBezTo>
                  <a:pt x="1090" y="306"/>
                  <a:pt x="1105" y="312"/>
                  <a:pt x="1105" y="312"/>
                </a:cubicBezTo>
                <a:cubicBezTo>
                  <a:pt x="1132" y="312"/>
                  <a:pt x="1132" y="312"/>
                  <a:pt x="1132" y="312"/>
                </a:cubicBezTo>
                <a:cubicBezTo>
                  <a:pt x="1132" y="207"/>
                  <a:pt x="1132" y="207"/>
                  <a:pt x="1132" y="207"/>
                </a:cubicBezTo>
                <a:cubicBezTo>
                  <a:pt x="1151" y="275"/>
                  <a:pt x="1151" y="275"/>
                  <a:pt x="1151" y="275"/>
                </a:cubicBezTo>
                <a:cubicBezTo>
                  <a:pt x="1164" y="251"/>
                  <a:pt x="1164" y="251"/>
                  <a:pt x="1164" y="251"/>
                </a:cubicBezTo>
                <a:cubicBezTo>
                  <a:pt x="1164" y="207"/>
                  <a:pt x="1164" y="207"/>
                  <a:pt x="1164" y="207"/>
                </a:cubicBezTo>
                <a:cubicBezTo>
                  <a:pt x="1172" y="207"/>
                  <a:pt x="1172" y="207"/>
                  <a:pt x="1172" y="207"/>
                </a:cubicBezTo>
                <a:cubicBezTo>
                  <a:pt x="1172" y="165"/>
                  <a:pt x="1172" y="165"/>
                  <a:pt x="1172" y="165"/>
                </a:cubicBezTo>
                <a:cubicBezTo>
                  <a:pt x="1178" y="165"/>
                  <a:pt x="1178" y="165"/>
                  <a:pt x="1178" y="165"/>
                </a:cubicBezTo>
                <a:cubicBezTo>
                  <a:pt x="1178" y="77"/>
                  <a:pt x="1178" y="77"/>
                  <a:pt x="1178" y="77"/>
                </a:cubicBezTo>
                <a:cubicBezTo>
                  <a:pt x="1182" y="77"/>
                  <a:pt x="1182" y="77"/>
                  <a:pt x="1182" y="77"/>
                </a:cubicBezTo>
                <a:cubicBezTo>
                  <a:pt x="1182" y="165"/>
                  <a:pt x="1182" y="165"/>
                  <a:pt x="1182" y="165"/>
                </a:cubicBezTo>
                <a:cubicBezTo>
                  <a:pt x="1188" y="165"/>
                  <a:pt x="1188" y="165"/>
                  <a:pt x="1188" y="165"/>
                </a:cubicBezTo>
                <a:cubicBezTo>
                  <a:pt x="1192" y="204"/>
                  <a:pt x="1192" y="204"/>
                  <a:pt x="1192" y="204"/>
                </a:cubicBezTo>
                <a:cubicBezTo>
                  <a:pt x="1208" y="224"/>
                  <a:pt x="1208" y="224"/>
                  <a:pt x="1208" y="224"/>
                </a:cubicBezTo>
                <a:cubicBezTo>
                  <a:pt x="1208" y="242"/>
                  <a:pt x="1208" y="242"/>
                  <a:pt x="1208" y="242"/>
                </a:cubicBezTo>
                <a:cubicBezTo>
                  <a:pt x="1222" y="253"/>
                  <a:pt x="1222" y="253"/>
                  <a:pt x="1222" y="253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31" y="405"/>
                  <a:pt x="1231" y="405"/>
                  <a:pt x="1231" y="405"/>
                </a:cubicBezTo>
                <a:cubicBezTo>
                  <a:pt x="1231" y="224"/>
                  <a:pt x="1231" y="224"/>
                  <a:pt x="1231" y="224"/>
                </a:cubicBezTo>
                <a:cubicBezTo>
                  <a:pt x="1255" y="224"/>
                  <a:pt x="1255" y="224"/>
                  <a:pt x="1255" y="224"/>
                </a:cubicBezTo>
                <a:cubicBezTo>
                  <a:pt x="1255" y="409"/>
                  <a:pt x="1255" y="409"/>
                  <a:pt x="1255" y="409"/>
                </a:cubicBezTo>
                <a:cubicBezTo>
                  <a:pt x="1266" y="409"/>
                  <a:pt x="1266" y="409"/>
                  <a:pt x="1266" y="409"/>
                </a:cubicBezTo>
                <a:cubicBezTo>
                  <a:pt x="1275" y="510"/>
                  <a:pt x="1275" y="510"/>
                  <a:pt x="1275" y="510"/>
                </a:cubicBezTo>
                <a:cubicBezTo>
                  <a:pt x="1325" y="510"/>
                  <a:pt x="1325" y="510"/>
                  <a:pt x="1325" y="510"/>
                </a:cubicBezTo>
                <a:cubicBezTo>
                  <a:pt x="1325" y="552"/>
                  <a:pt x="1325" y="552"/>
                  <a:pt x="1325" y="552"/>
                </a:cubicBezTo>
                <a:cubicBezTo>
                  <a:pt x="1362" y="552"/>
                  <a:pt x="1362" y="552"/>
                  <a:pt x="1362" y="552"/>
                </a:cubicBezTo>
                <a:cubicBezTo>
                  <a:pt x="1369" y="561"/>
                  <a:pt x="1369" y="561"/>
                  <a:pt x="1369" y="561"/>
                </a:cubicBezTo>
                <a:cubicBezTo>
                  <a:pt x="1369" y="715"/>
                  <a:pt x="1369" y="715"/>
                  <a:pt x="1369" y="715"/>
                </a:cubicBezTo>
                <a:cubicBezTo>
                  <a:pt x="1390" y="715"/>
                  <a:pt x="1390" y="715"/>
                  <a:pt x="1390" y="715"/>
                </a:cubicBezTo>
                <a:cubicBezTo>
                  <a:pt x="1390" y="920"/>
                  <a:pt x="1390" y="920"/>
                  <a:pt x="1390" y="920"/>
                </a:cubicBezTo>
                <a:cubicBezTo>
                  <a:pt x="0" y="920"/>
                  <a:pt x="0" y="920"/>
                  <a:pt x="0" y="920"/>
                </a:cubicBezTo>
                <a:cubicBezTo>
                  <a:pt x="0" y="651"/>
                  <a:pt x="0" y="651"/>
                  <a:pt x="0" y="651"/>
                </a:cubicBezTo>
                <a:cubicBezTo>
                  <a:pt x="20" y="651"/>
                  <a:pt x="20" y="651"/>
                  <a:pt x="20" y="651"/>
                </a:cubicBezTo>
                <a:close/>
              </a:path>
            </a:pathLst>
          </a:custGeom>
          <a:solidFill>
            <a:srgbClr val="F7A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2" name="Freeform 17"/>
          <p:cNvSpPr>
            <a:spLocks noChangeArrowheads="1"/>
          </p:cNvSpPr>
          <p:nvPr/>
        </p:nvSpPr>
        <p:spPr bwMode="auto">
          <a:xfrm>
            <a:off x="3819525" y="1295400"/>
            <a:ext cx="303213" cy="142875"/>
          </a:xfrm>
          <a:custGeom>
            <a:avLst/>
            <a:gdLst>
              <a:gd name="T0" fmla="*/ 2147483646 w 695"/>
              <a:gd name="T1" fmla="*/ 2147483646 h 480"/>
              <a:gd name="T2" fmla="*/ 2147483646 w 695"/>
              <a:gd name="T3" fmla="*/ 2147483646 h 480"/>
              <a:gd name="T4" fmla="*/ 2147483646 w 695"/>
              <a:gd name="T5" fmla="*/ 2147483646 h 480"/>
              <a:gd name="T6" fmla="*/ 2147483646 w 695"/>
              <a:gd name="T7" fmla="*/ 2147483646 h 480"/>
              <a:gd name="T8" fmla="*/ 2147483646 w 695"/>
              <a:gd name="T9" fmla="*/ 2147483646 h 480"/>
              <a:gd name="T10" fmla="*/ 2147483646 w 695"/>
              <a:gd name="T11" fmla="*/ 2147483646 h 480"/>
              <a:gd name="T12" fmla="*/ 2147483646 w 695"/>
              <a:gd name="T13" fmla="*/ 2147483646 h 480"/>
              <a:gd name="T14" fmla="*/ 2147483646 w 695"/>
              <a:gd name="T15" fmla="*/ 2147483646 h 480"/>
              <a:gd name="T16" fmla="*/ 2147483646 w 695"/>
              <a:gd name="T17" fmla="*/ 2147483646 h 480"/>
              <a:gd name="T18" fmla="*/ 2147483646 w 695"/>
              <a:gd name="T19" fmla="*/ 2147483646 h 480"/>
              <a:gd name="T20" fmla="*/ 2147483646 w 695"/>
              <a:gd name="T21" fmla="*/ 2147483646 h 480"/>
              <a:gd name="T22" fmla="*/ 2147483646 w 695"/>
              <a:gd name="T23" fmla="*/ 2147483646 h 480"/>
              <a:gd name="T24" fmla="*/ 2147483646 w 695"/>
              <a:gd name="T25" fmla="*/ 2147483646 h 480"/>
              <a:gd name="T26" fmla="*/ 2147483646 w 695"/>
              <a:gd name="T27" fmla="*/ 2147483646 h 480"/>
              <a:gd name="T28" fmla="*/ 2147483646 w 695"/>
              <a:gd name="T29" fmla="*/ 2147483646 h 480"/>
              <a:gd name="T30" fmla="*/ 2147483646 w 695"/>
              <a:gd name="T31" fmla="*/ 1608696598 h 480"/>
              <a:gd name="T32" fmla="*/ 2147483646 w 695"/>
              <a:gd name="T33" fmla="*/ 2147483646 h 480"/>
              <a:gd name="T34" fmla="*/ 2147483646 w 695"/>
              <a:gd name="T35" fmla="*/ 2147483646 h 480"/>
              <a:gd name="T36" fmla="*/ 2147483646 w 695"/>
              <a:gd name="T37" fmla="*/ 2147483646 h 480"/>
              <a:gd name="T38" fmla="*/ 2147483646 w 695"/>
              <a:gd name="T39" fmla="*/ 2147483646 h 480"/>
              <a:gd name="T40" fmla="*/ 2147483646 w 695"/>
              <a:gd name="T41" fmla="*/ 2147483646 h 480"/>
              <a:gd name="T42" fmla="*/ 2147483646 w 695"/>
              <a:gd name="T43" fmla="*/ 2147483646 h 480"/>
              <a:gd name="T44" fmla="*/ 2147483646 w 695"/>
              <a:gd name="T45" fmla="*/ 2147483646 h 480"/>
              <a:gd name="T46" fmla="*/ 2147483646 w 695"/>
              <a:gd name="T47" fmla="*/ 2147483646 h 480"/>
              <a:gd name="T48" fmla="*/ 2147483646 w 695"/>
              <a:gd name="T49" fmla="*/ 2147483646 h 480"/>
              <a:gd name="T50" fmla="*/ 2147483646 w 695"/>
              <a:gd name="T51" fmla="*/ 1819651238 h 480"/>
              <a:gd name="T52" fmla="*/ 2147483646 w 695"/>
              <a:gd name="T53" fmla="*/ 0 h 480"/>
              <a:gd name="T54" fmla="*/ 2147483646 w 695"/>
              <a:gd name="T55" fmla="*/ 2147483646 h 480"/>
              <a:gd name="T56" fmla="*/ 2147483646 w 695"/>
              <a:gd name="T57" fmla="*/ 2147483646 h 480"/>
              <a:gd name="T58" fmla="*/ 2147483646 w 695"/>
              <a:gd name="T59" fmla="*/ 2147483646 h 480"/>
              <a:gd name="T60" fmla="*/ 2147483646 w 695"/>
              <a:gd name="T61" fmla="*/ 2147483646 h 480"/>
              <a:gd name="T62" fmla="*/ 2147483646 w 695"/>
              <a:gd name="T63" fmla="*/ 2147483646 h 480"/>
              <a:gd name="T64" fmla="*/ 2147483646 w 695"/>
              <a:gd name="T65" fmla="*/ 2147483646 h 480"/>
              <a:gd name="T66" fmla="*/ 2147483646 w 695"/>
              <a:gd name="T67" fmla="*/ 2147483646 h 480"/>
              <a:gd name="T68" fmla="*/ 2147483646 w 695"/>
              <a:gd name="T69" fmla="*/ 2147483646 h 480"/>
              <a:gd name="T70" fmla="*/ 2147483646 w 695"/>
              <a:gd name="T71" fmla="*/ 2147483646 h 480"/>
              <a:gd name="T72" fmla="*/ 2147483646 w 695"/>
              <a:gd name="T73" fmla="*/ 2147483646 h 480"/>
              <a:gd name="T74" fmla="*/ 2147483646 w 695"/>
              <a:gd name="T75" fmla="*/ 2147483646 h 480"/>
              <a:gd name="T76" fmla="*/ 2147483646 w 695"/>
              <a:gd name="T77" fmla="*/ 2147483646 h 480"/>
              <a:gd name="T78" fmla="*/ 2147483646 w 695"/>
              <a:gd name="T79" fmla="*/ 2147483646 h 480"/>
              <a:gd name="T80" fmla="*/ 2147483646 w 695"/>
              <a:gd name="T81" fmla="*/ 2147483646 h 480"/>
              <a:gd name="T82" fmla="*/ 2147483646 w 695"/>
              <a:gd name="T83" fmla="*/ 2147483646 h 480"/>
              <a:gd name="T84" fmla="*/ 2147483646 w 695"/>
              <a:gd name="T85" fmla="*/ 2147483646 h 480"/>
              <a:gd name="T86" fmla="*/ 2147483646 w 695"/>
              <a:gd name="T87" fmla="*/ 2147483646 h 480"/>
              <a:gd name="T88" fmla="*/ 2147483646 w 695"/>
              <a:gd name="T89" fmla="*/ 2147483646 h 480"/>
              <a:gd name="T90" fmla="*/ 2147483646 w 695"/>
              <a:gd name="T91" fmla="*/ 2147483646 h 480"/>
              <a:gd name="T92" fmla="*/ 2147483646 w 695"/>
              <a:gd name="T93" fmla="*/ 2147483646 h 480"/>
              <a:gd name="T94" fmla="*/ 2147483646 w 695"/>
              <a:gd name="T95" fmla="*/ 2147483646 h 480"/>
              <a:gd name="T96" fmla="*/ 2076019136 w 695"/>
              <a:gd name="T97" fmla="*/ 2147483646 h 480"/>
              <a:gd name="T98" fmla="*/ 1826866178 w 695"/>
              <a:gd name="T99" fmla="*/ 2147483646 h 480"/>
              <a:gd name="T100" fmla="*/ 1162585829 w 695"/>
              <a:gd name="T101" fmla="*/ 2147483646 h 480"/>
              <a:gd name="T102" fmla="*/ 913433307 w 695"/>
              <a:gd name="T103" fmla="*/ 2147483646 h 480"/>
              <a:gd name="T104" fmla="*/ 0 w 695"/>
              <a:gd name="T105" fmla="*/ 2147483646 h 480"/>
              <a:gd name="T106" fmla="*/ 2147483646 w 695"/>
              <a:gd name="T107" fmla="*/ 2147483646 h 480"/>
              <a:gd name="T108" fmla="*/ 2147483646 w 695"/>
              <a:gd name="T109" fmla="*/ 2147483646 h 48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95"/>
              <a:gd name="T166" fmla="*/ 0 h 480"/>
              <a:gd name="T167" fmla="*/ 695 w 695"/>
              <a:gd name="T168" fmla="*/ 480 h 48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95" h="480">
                <a:moveTo>
                  <a:pt x="686" y="369"/>
                </a:moveTo>
                <a:lnTo>
                  <a:pt x="686" y="337"/>
                </a:lnTo>
                <a:lnTo>
                  <a:pt x="668" y="337"/>
                </a:lnTo>
                <a:lnTo>
                  <a:pt x="668" y="322"/>
                </a:lnTo>
                <a:lnTo>
                  <a:pt x="645" y="322"/>
                </a:lnTo>
                <a:lnTo>
                  <a:pt x="645" y="303"/>
                </a:lnTo>
                <a:lnTo>
                  <a:pt x="634" y="284"/>
                </a:lnTo>
                <a:lnTo>
                  <a:pt x="634" y="256"/>
                </a:lnTo>
                <a:lnTo>
                  <a:pt x="633" y="256"/>
                </a:lnTo>
                <a:lnTo>
                  <a:pt x="633" y="228"/>
                </a:lnTo>
                <a:lnTo>
                  <a:pt x="628" y="228"/>
                </a:lnTo>
                <a:lnTo>
                  <a:pt x="628" y="256"/>
                </a:lnTo>
                <a:lnTo>
                  <a:pt x="626" y="256"/>
                </a:lnTo>
                <a:lnTo>
                  <a:pt x="626" y="286"/>
                </a:lnTo>
                <a:lnTo>
                  <a:pt x="617" y="300"/>
                </a:lnTo>
                <a:lnTo>
                  <a:pt x="617" y="324"/>
                </a:lnTo>
                <a:lnTo>
                  <a:pt x="610" y="324"/>
                </a:lnTo>
                <a:lnTo>
                  <a:pt x="610" y="240"/>
                </a:lnTo>
                <a:lnTo>
                  <a:pt x="594" y="240"/>
                </a:lnTo>
                <a:lnTo>
                  <a:pt x="594" y="290"/>
                </a:lnTo>
                <a:lnTo>
                  <a:pt x="587" y="290"/>
                </a:lnTo>
                <a:lnTo>
                  <a:pt x="587" y="242"/>
                </a:lnTo>
                <a:lnTo>
                  <a:pt x="551" y="242"/>
                </a:lnTo>
                <a:lnTo>
                  <a:pt x="551" y="173"/>
                </a:lnTo>
                <a:lnTo>
                  <a:pt x="529" y="173"/>
                </a:lnTo>
                <a:lnTo>
                  <a:pt x="529" y="147"/>
                </a:lnTo>
                <a:lnTo>
                  <a:pt x="514" y="139"/>
                </a:lnTo>
                <a:lnTo>
                  <a:pt x="508" y="139"/>
                </a:lnTo>
                <a:lnTo>
                  <a:pt x="508" y="134"/>
                </a:lnTo>
                <a:lnTo>
                  <a:pt x="499" y="134"/>
                </a:lnTo>
                <a:lnTo>
                  <a:pt x="499" y="61"/>
                </a:lnTo>
                <a:lnTo>
                  <a:pt x="496" y="61"/>
                </a:lnTo>
                <a:lnTo>
                  <a:pt x="496" y="134"/>
                </a:lnTo>
                <a:lnTo>
                  <a:pt x="486" y="134"/>
                </a:lnTo>
                <a:lnTo>
                  <a:pt x="486" y="142"/>
                </a:lnTo>
                <a:lnTo>
                  <a:pt x="479" y="142"/>
                </a:lnTo>
                <a:lnTo>
                  <a:pt x="479" y="293"/>
                </a:lnTo>
                <a:lnTo>
                  <a:pt x="466" y="293"/>
                </a:lnTo>
                <a:lnTo>
                  <a:pt x="466" y="266"/>
                </a:lnTo>
                <a:lnTo>
                  <a:pt x="443" y="266"/>
                </a:lnTo>
                <a:lnTo>
                  <a:pt x="443" y="212"/>
                </a:lnTo>
                <a:lnTo>
                  <a:pt x="432" y="206"/>
                </a:lnTo>
                <a:lnTo>
                  <a:pt x="419" y="206"/>
                </a:lnTo>
                <a:lnTo>
                  <a:pt x="419" y="120"/>
                </a:lnTo>
                <a:lnTo>
                  <a:pt x="410" y="114"/>
                </a:lnTo>
                <a:lnTo>
                  <a:pt x="385" y="114"/>
                </a:lnTo>
                <a:lnTo>
                  <a:pt x="385" y="127"/>
                </a:lnTo>
                <a:lnTo>
                  <a:pt x="375" y="127"/>
                </a:lnTo>
                <a:lnTo>
                  <a:pt x="375" y="94"/>
                </a:lnTo>
                <a:lnTo>
                  <a:pt x="362" y="94"/>
                </a:lnTo>
                <a:lnTo>
                  <a:pt x="362" y="69"/>
                </a:lnTo>
                <a:lnTo>
                  <a:pt x="352" y="69"/>
                </a:lnTo>
                <a:lnTo>
                  <a:pt x="352" y="0"/>
                </a:lnTo>
                <a:lnTo>
                  <a:pt x="338" y="0"/>
                </a:lnTo>
                <a:lnTo>
                  <a:pt x="338" y="287"/>
                </a:lnTo>
                <a:lnTo>
                  <a:pt x="298" y="294"/>
                </a:lnTo>
                <a:lnTo>
                  <a:pt x="284" y="294"/>
                </a:lnTo>
                <a:lnTo>
                  <a:pt x="284" y="426"/>
                </a:lnTo>
                <a:lnTo>
                  <a:pt x="270" y="415"/>
                </a:lnTo>
                <a:lnTo>
                  <a:pt x="270" y="297"/>
                </a:lnTo>
                <a:lnTo>
                  <a:pt x="242" y="297"/>
                </a:lnTo>
                <a:lnTo>
                  <a:pt x="242" y="285"/>
                </a:lnTo>
                <a:lnTo>
                  <a:pt x="218" y="285"/>
                </a:lnTo>
                <a:lnTo>
                  <a:pt x="218" y="292"/>
                </a:lnTo>
                <a:lnTo>
                  <a:pt x="207" y="292"/>
                </a:lnTo>
                <a:lnTo>
                  <a:pt x="207" y="437"/>
                </a:lnTo>
                <a:lnTo>
                  <a:pt x="198" y="437"/>
                </a:lnTo>
                <a:lnTo>
                  <a:pt x="198" y="397"/>
                </a:lnTo>
                <a:lnTo>
                  <a:pt x="191" y="397"/>
                </a:lnTo>
                <a:lnTo>
                  <a:pt x="191" y="284"/>
                </a:lnTo>
                <a:lnTo>
                  <a:pt x="187" y="244"/>
                </a:lnTo>
                <a:lnTo>
                  <a:pt x="174" y="205"/>
                </a:lnTo>
                <a:lnTo>
                  <a:pt x="161" y="244"/>
                </a:lnTo>
                <a:lnTo>
                  <a:pt x="157" y="281"/>
                </a:lnTo>
                <a:lnTo>
                  <a:pt x="157" y="388"/>
                </a:lnTo>
                <a:lnTo>
                  <a:pt x="153" y="388"/>
                </a:lnTo>
                <a:lnTo>
                  <a:pt x="153" y="432"/>
                </a:lnTo>
                <a:lnTo>
                  <a:pt x="149" y="432"/>
                </a:lnTo>
                <a:lnTo>
                  <a:pt x="149" y="225"/>
                </a:lnTo>
                <a:lnTo>
                  <a:pt x="140" y="220"/>
                </a:lnTo>
                <a:lnTo>
                  <a:pt x="113" y="220"/>
                </a:lnTo>
                <a:lnTo>
                  <a:pt x="113" y="212"/>
                </a:lnTo>
                <a:lnTo>
                  <a:pt x="108" y="212"/>
                </a:lnTo>
                <a:lnTo>
                  <a:pt x="108" y="205"/>
                </a:lnTo>
                <a:lnTo>
                  <a:pt x="94" y="205"/>
                </a:lnTo>
                <a:lnTo>
                  <a:pt x="94" y="212"/>
                </a:lnTo>
                <a:lnTo>
                  <a:pt x="83" y="212"/>
                </a:lnTo>
                <a:lnTo>
                  <a:pt x="83" y="221"/>
                </a:lnTo>
                <a:lnTo>
                  <a:pt x="69" y="221"/>
                </a:lnTo>
                <a:lnTo>
                  <a:pt x="69" y="236"/>
                </a:lnTo>
                <a:lnTo>
                  <a:pt x="61" y="236"/>
                </a:lnTo>
                <a:lnTo>
                  <a:pt x="61" y="217"/>
                </a:lnTo>
                <a:lnTo>
                  <a:pt x="49" y="217"/>
                </a:lnTo>
                <a:lnTo>
                  <a:pt x="40" y="220"/>
                </a:lnTo>
                <a:lnTo>
                  <a:pt x="40" y="239"/>
                </a:lnTo>
                <a:lnTo>
                  <a:pt x="32" y="239"/>
                </a:lnTo>
                <a:lnTo>
                  <a:pt x="32" y="308"/>
                </a:lnTo>
                <a:lnTo>
                  <a:pt x="25" y="309"/>
                </a:lnTo>
                <a:lnTo>
                  <a:pt x="25" y="383"/>
                </a:lnTo>
                <a:lnTo>
                  <a:pt x="22" y="383"/>
                </a:lnTo>
                <a:lnTo>
                  <a:pt x="22" y="414"/>
                </a:lnTo>
                <a:lnTo>
                  <a:pt x="14" y="414"/>
                </a:lnTo>
                <a:lnTo>
                  <a:pt x="14" y="426"/>
                </a:lnTo>
                <a:lnTo>
                  <a:pt x="11" y="436"/>
                </a:lnTo>
                <a:lnTo>
                  <a:pt x="0" y="436"/>
                </a:lnTo>
                <a:lnTo>
                  <a:pt x="0" y="480"/>
                </a:lnTo>
                <a:lnTo>
                  <a:pt x="695" y="480"/>
                </a:lnTo>
                <a:lnTo>
                  <a:pt x="695" y="384"/>
                </a:lnTo>
                <a:lnTo>
                  <a:pt x="686" y="369"/>
                </a:lnTo>
                <a:close/>
              </a:path>
            </a:pathLst>
          </a:custGeom>
          <a:solidFill>
            <a:srgbClr val="F7A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3" name="Freeform 18"/>
          <p:cNvSpPr>
            <a:spLocks noChangeArrowheads="1"/>
          </p:cNvSpPr>
          <p:nvPr/>
        </p:nvSpPr>
        <p:spPr bwMode="auto">
          <a:xfrm>
            <a:off x="3567113" y="1328738"/>
            <a:ext cx="1011237" cy="123825"/>
          </a:xfrm>
          <a:custGeom>
            <a:avLst/>
            <a:gdLst>
              <a:gd name="T0" fmla="*/ 1476465131 w 3182"/>
              <a:gd name="T1" fmla="*/ 2147483646 h 565"/>
              <a:gd name="T2" fmla="*/ 2147483646 w 3182"/>
              <a:gd name="T3" fmla="*/ 2147483646 h 565"/>
              <a:gd name="T4" fmla="*/ 2147483646 w 3182"/>
              <a:gd name="T5" fmla="*/ 2147483646 h 565"/>
              <a:gd name="T6" fmla="*/ 2147483646 w 3182"/>
              <a:gd name="T7" fmla="*/ 2147483646 h 565"/>
              <a:gd name="T8" fmla="*/ 2147483646 w 3182"/>
              <a:gd name="T9" fmla="*/ 2147483646 h 565"/>
              <a:gd name="T10" fmla="*/ 2147483646 w 3182"/>
              <a:gd name="T11" fmla="*/ 2147483646 h 565"/>
              <a:gd name="T12" fmla="*/ 2147483646 w 3182"/>
              <a:gd name="T13" fmla="*/ 2147483646 h 565"/>
              <a:gd name="T14" fmla="*/ 2147483646 w 3182"/>
              <a:gd name="T15" fmla="*/ 2147483646 h 565"/>
              <a:gd name="T16" fmla="*/ 2147483646 w 3182"/>
              <a:gd name="T17" fmla="*/ 2147483646 h 565"/>
              <a:gd name="T18" fmla="*/ 2147483646 w 3182"/>
              <a:gd name="T19" fmla="*/ 2147483646 h 565"/>
              <a:gd name="T20" fmla="*/ 2147483646 w 3182"/>
              <a:gd name="T21" fmla="*/ 2147483646 h 565"/>
              <a:gd name="T22" fmla="*/ 2147483646 w 3182"/>
              <a:gd name="T23" fmla="*/ 2147483646 h 565"/>
              <a:gd name="T24" fmla="*/ 2147483646 w 3182"/>
              <a:gd name="T25" fmla="*/ 2147483646 h 565"/>
              <a:gd name="T26" fmla="*/ 2147483646 w 3182"/>
              <a:gd name="T27" fmla="*/ 2147483646 h 565"/>
              <a:gd name="T28" fmla="*/ 2147483646 w 3182"/>
              <a:gd name="T29" fmla="*/ 2147483646 h 565"/>
              <a:gd name="T30" fmla="*/ 2147483646 w 3182"/>
              <a:gd name="T31" fmla="*/ 2147483646 h 565"/>
              <a:gd name="T32" fmla="*/ 2147483646 w 3182"/>
              <a:gd name="T33" fmla="*/ 2147483646 h 565"/>
              <a:gd name="T34" fmla="*/ 2147483646 w 3182"/>
              <a:gd name="T35" fmla="*/ 2147483646 h 565"/>
              <a:gd name="T36" fmla="*/ 2147483646 w 3182"/>
              <a:gd name="T37" fmla="*/ 2147483646 h 565"/>
              <a:gd name="T38" fmla="*/ 2147483646 w 3182"/>
              <a:gd name="T39" fmla="*/ 2147483646 h 565"/>
              <a:gd name="T40" fmla="*/ 2147483646 w 3182"/>
              <a:gd name="T41" fmla="*/ 2147483646 h 565"/>
              <a:gd name="T42" fmla="*/ 2147483646 w 3182"/>
              <a:gd name="T43" fmla="*/ 2147483646 h 565"/>
              <a:gd name="T44" fmla="*/ 2147483646 w 3182"/>
              <a:gd name="T45" fmla="*/ 2147483646 h 565"/>
              <a:gd name="T46" fmla="*/ 2147483646 w 3182"/>
              <a:gd name="T47" fmla="*/ 2147483646 h 565"/>
              <a:gd name="T48" fmla="*/ 2147483646 w 3182"/>
              <a:gd name="T49" fmla="*/ 2147483646 h 565"/>
              <a:gd name="T50" fmla="*/ 2147483646 w 3182"/>
              <a:gd name="T51" fmla="*/ 2147483646 h 565"/>
              <a:gd name="T52" fmla="*/ 2147483646 w 3182"/>
              <a:gd name="T53" fmla="*/ 2147483646 h 565"/>
              <a:gd name="T54" fmla="*/ 2147483646 w 3182"/>
              <a:gd name="T55" fmla="*/ 2147483646 h 565"/>
              <a:gd name="T56" fmla="*/ 2147483646 w 3182"/>
              <a:gd name="T57" fmla="*/ 2147483646 h 565"/>
              <a:gd name="T58" fmla="*/ 2147483646 w 3182"/>
              <a:gd name="T59" fmla="*/ 2147483646 h 565"/>
              <a:gd name="T60" fmla="*/ 2147483646 w 3182"/>
              <a:gd name="T61" fmla="*/ 2147483646 h 565"/>
              <a:gd name="T62" fmla="*/ 2147483646 w 3182"/>
              <a:gd name="T63" fmla="*/ 2147483646 h 565"/>
              <a:gd name="T64" fmla="*/ 2147483646 w 3182"/>
              <a:gd name="T65" fmla="*/ 2147483646 h 565"/>
              <a:gd name="T66" fmla="*/ 2147483646 w 3182"/>
              <a:gd name="T67" fmla="*/ 2052644176 h 565"/>
              <a:gd name="T68" fmla="*/ 2147483646 w 3182"/>
              <a:gd name="T69" fmla="*/ 2147483646 h 565"/>
              <a:gd name="T70" fmla="*/ 2147483646 w 3182"/>
              <a:gd name="T71" fmla="*/ 2147483646 h 565"/>
              <a:gd name="T72" fmla="*/ 2147483646 w 3182"/>
              <a:gd name="T73" fmla="*/ 2147483646 h 565"/>
              <a:gd name="T74" fmla="*/ 2147483646 w 3182"/>
              <a:gd name="T75" fmla="*/ 715802958 h 565"/>
              <a:gd name="T76" fmla="*/ 2147483646 w 3182"/>
              <a:gd name="T77" fmla="*/ 989482507 h 565"/>
              <a:gd name="T78" fmla="*/ 2147483646 w 3182"/>
              <a:gd name="T79" fmla="*/ 1389482842 h 565"/>
              <a:gd name="T80" fmla="*/ 2147483646 w 3182"/>
              <a:gd name="T81" fmla="*/ 2147483646 h 565"/>
              <a:gd name="T82" fmla="*/ 2147483646 w 3182"/>
              <a:gd name="T83" fmla="*/ 1926323171 h 565"/>
              <a:gd name="T84" fmla="*/ 2147483646 w 3182"/>
              <a:gd name="T85" fmla="*/ 2147483646 h 565"/>
              <a:gd name="T86" fmla="*/ 2147483646 w 3182"/>
              <a:gd name="T87" fmla="*/ 631605026 h 565"/>
              <a:gd name="T88" fmla="*/ 2147483646 w 3182"/>
              <a:gd name="T89" fmla="*/ 536840110 h 565"/>
              <a:gd name="T90" fmla="*/ 2147483646 w 3182"/>
              <a:gd name="T91" fmla="*/ 2147483646 h 565"/>
              <a:gd name="T92" fmla="*/ 2147483646 w 3182"/>
              <a:gd name="T93" fmla="*/ 2147483646 h 565"/>
              <a:gd name="T94" fmla="*/ 2147483646 w 3182"/>
              <a:gd name="T95" fmla="*/ 2147483646 h 565"/>
              <a:gd name="T96" fmla="*/ 2147483646 w 3182"/>
              <a:gd name="T97" fmla="*/ 2147483646 h 565"/>
              <a:gd name="T98" fmla="*/ 2147483646 w 3182"/>
              <a:gd name="T99" fmla="*/ 2147483646 h 565"/>
              <a:gd name="T100" fmla="*/ 2147483646 w 3182"/>
              <a:gd name="T101" fmla="*/ 1568445690 h 565"/>
              <a:gd name="T102" fmla="*/ 2147483646 w 3182"/>
              <a:gd name="T103" fmla="*/ 1294766141 h 565"/>
              <a:gd name="T104" fmla="*/ 2147483646 w 3182"/>
              <a:gd name="T105" fmla="*/ 757877816 h 565"/>
              <a:gd name="T106" fmla="*/ 2147483646 w 3182"/>
              <a:gd name="T107" fmla="*/ 1789483396 h 565"/>
              <a:gd name="T108" fmla="*/ 2147483646 w 3182"/>
              <a:gd name="T109" fmla="*/ 0 h 565"/>
              <a:gd name="T110" fmla="*/ 2147483646 w 3182"/>
              <a:gd name="T111" fmla="*/ 1431605915 h 565"/>
              <a:gd name="T112" fmla="*/ 2147483646 w 3182"/>
              <a:gd name="T113" fmla="*/ 2052644176 h 565"/>
              <a:gd name="T114" fmla="*/ 2147483646 w 3182"/>
              <a:gd name="T115" fmla="*/ 136839775 h 565"/>
              <a:gd name="T116" fmla="*/ 2147483646 w 3182"/>
              <a:gd name="T117" fmla="*/ 2147483646 h 565"/>
              <a:gd name="T118" fmla="*/ 0 w 3182"/>
              <a:gd name="T119" fmla="*/ 2147483646 h 5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182"/>
              <a:gd name="T181" fmla="*/ 0 h 565"/>
              <a:gd name="T182" fmla="*/ 3182 w 3182"/>
              <a:gd name="T183" fmla="*/ 565 h 5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182" h="565">
                <a:moveTo>
                  <a:pt x="0" y="335"/>
                </a:moveTo>
                <a:cubicBezTo>
                  <a:pt x="46" y="335"/>
                  <a:pt x="46" y="335"/>
                  <a:pt x="46" y="335"/>
                </a:cubicBezTo>
                <a:cubicBezTo>
                  <a:pt x="46" y="395"/>
                  <a:pt x="46" y="395"/>
                  <a:pt x="46" y="395"/>
                </a:cubicBezTo>
                <a:cubicBezTo>
                  <a:pt x="89" y="395"/>
                  <a:pt x="89" y="395"/>
                  <a:pt x="89" y="395"/>
                </a:cubicBezTo>
                <a:cubicBezTo>
                  <a:pt x="114" y="365"/>
                  <a:pt x="114" y="365"/>
                  <a:pt x="114" y="365"/>
                </a:cubicBezTo>
                <a:cubicBezTo>
                  <a:pt x="136" y="399"/>
                  <a:pt x="136" y="399"/>
                  <a:pt x="136" y="399"/>
                </a:cubicBezTo>
                <a:cubicBezTo>
                  <a:pt x="250" y="399"/>
                  <a:pt x="250" y="399"/>
                  <a:pt x="250" y="399"/>
                </a:cubicBezTo>
                <a:cubicBezTo>
                  <a:pt x="250" y="374"/>
                  <a:pt x="250" y="374"/>
                  <a:pt x="250" y="374"/>
                </a:cubicBezTo>
                <a:cubicBezTo>
                  <a:pt x="279" y="374"/>
                  <a:pt x="279" y="374"/>
                  <a:pt x="279" y="374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347" y="327"/>
                  <a:pt x="347" y="327"/>
                  <a:pt x="347" y="327"/>
                </a:cubicBezTo>
                <a:cubicBezTo>
                  <a:pt x="347" y="382"/>
                  <a:pt x="347" y="382"/>
                  <a:pt x="347" y="382"/>
                </a:cubicBezTo>
                <a:cubicBezTo>
                  <a:pt x="379" y="327"/>
                  <a:pt x="379" y="327"/>
                  <a:pt x="379" y="327"/>
                </a:cubicBezTo>
                <a:cubicBezTo>
                  <a:pt x="404" y="369"/>
                  <a:pt x="404" y="369"/>
                  <a:pt x="404" y="369"/>
                </a:cubicBezTo>
                <a:cubicBezTo>
                  <a:pt x="404" y="408"/>
                  <a:pt x="404" y="408"/>
                  <a:pt x="404" y="408"/>
                </a:cubicBezTo>
                <a:cubicBezTo>
                  <a:pt x="458" y="408"/>
                  <a:pt x="458" y="408"/>
                  <a:pt x="458" y="408"/>
                </a:cubicBezTo>
                <a:cubicBezTo>
                  <a:pt x="458" y="378"/>
                  <a:pt x="458" y="378"/>
                  <a:pt x="458" y="378"/>
                </a:cubicBezTo>
                <a:cubicBezTo>
                  <a:pt x="479" y="378"/>
                  <a:pt x="479" y="378"/>
                  <a:pt x="479" y="378"/>
                </a:cubicBezTo>
                <a:cubicBezTo>
                  <a:pt x="479" y="352"/>
                  <a:pt x="479" y="352"/>
                  <a:pt x="479" y="352"/>
                </a:cubicBezTo>
                <a:cubicBezTo>
                  <a:pt x="529" y="352"/>
                  <a:pt x="529" y="352"/>
                  <a:pt x="529" y="352"/>
                </a:cubicBezTo>
                <a:cubicBezTo>
                  <a:pt x="529" y="306"/>
                  <a:pt x="529" y="306"/>
                  <a:pt x="529" y="306"/>
                </a:cubicBezTo>
                <a:cubicBezTo>
                  <a:pt x="615" y="306"/>
                  <a:pt x="615" y="306"/>
                  <a:pt x="615" y="306"/>
                </a:cubicBezTo>
                <a:cubicBezTo>
                  <a:pt x="615" y="408"/>
                  <a:pt x="615" y="408"/>
                  <a:pt x="615" y="408"/>
                </a:cubicBezTo>
                <a:cubicBezTo>
                  <a:pt x="655" y="408"/>
                  <a:pt x="655" y="408"/>
                  <a:pt x="655" y="408"/>
                </a:cubicBezTo>
                <a:cubicBezTo>
                  <a:pt x="655" y="357"/>
                  <a:pt x="655" y="357"/>
                  <a:pt x="655" y="357"/>
                </a:cubicBezTo>
                <a:cubicBezTo>
                  <a:pt x="671" y="338"/>
                  <a:pt x="671" y="338"/>
                  <a:pt x="671" y="338"/>
                </a:cubicBezTo>
                <a:cubicBezTo>
                  <a:pt x="683" y="323"/>
                  <a:pt x="683" y="323"/>
                  <a:pt x="683" y="323"/>
                </a:cubicBezTo>
                <a:cubicBezTo>
                  <a:pt x="773" y="323"/>
                  <a:pt x="773" y="323"/>
                  <a:pt x="773" y="323"/>
                </a:cubicBezTo>
                <a:cubicBezTo>
                  <a:pt x="773" y="348"/>
                  <a:pt x="773" y="348"/>
                  <a:pt x="773" y="348"/>
                </a:cubicBezTo>
                <a:cubicBezTo>
                  <a:pt x="823" y="348"/>
                  <a:pt x="823" y="348"/>
                  <a:pt x="823" y="348"/>
                </a:cubicBezTo>
                <a:cubicBezTo>
                  <a:pt x="823" y="369"/>
                  <a:pt x="823" y="369"/>
                  <a:pt x="823" y="369"/>
                </a:cubicBezTo>
                <a:cubicBezTo>
                  <a:pt x="851" y="369"/>
                  <a:pt x="851" y="369"/>
                  <a:pt x="851" y="369"/>
                </a:cubicBezTo>
                <a:cubicBezTo>
                  <a:pt x="851" y="340"/>
                  <a:pt x="851" y="340"/>
                  <a:pt x="851" y="340"/>
                </a:cubicBezTo>
                <a:cubicBezTo>
                  <a:pt x="887" y="340"/>
                  <a:pt x="887" y="340"/>
                  <a:pt x="887" y="340"/>
                </a:cubicBezTo>
                <a:cubicBezTo>
                  <a:pt x="887" y="369"/>
                  <a:pt x="887" y="369"/>
                  <a:pt x="887" y="369"/>
                </a:cubicBezTo>
                <a:cubicBezTo>
                  <a:pt x="927" y="369"/>
                  <a:pt x="927" y="369"/>
                  <a:pt x="927" y="369"/>
                </a:cubicBezTo>
                <a:cubicBezTo>
                  <a:pt x="927" y="314"/>
                  <a:pt x="927" y="314"/>
                  <a:pt x="927" y="314"/>
                </a:cubicBezTo>
                <a:cubicBezTo>
                  <a:pt x="952" y="293"/>
                  <a:pt x="952" y="293"/>
                  <a:pt x="952" y="293"/>
                </a:cubicBezTo>
                <a:cubicBezTo>
                  <a:pt x="991" y="293"/>
                  <a:pt x="991" y="293"/>
                  <a:pt x="991" y="293"/>
                </a:cubicBezTo>
                <a:cubicBezTo>
                  <a:pt x="991" y="348"/>
                  <a:pt x="991" y="348"/>
                  <a:pt x="991" y="348"/>
                </a:cubicBezTo>
                <a:cubicBezTo>
                  <a:pt x="1023" y="348"/>
                  <a:pt x="1023" y="348"/>
                  <a:pt x="1023" y="348"/>
                </a:cubicBezTo>
                <a:cubicBezTo>
                  <a:pt x="1023" y="391"/>
                  <a:pt x="1023" y="391"/>
                  <a:pt x="1023" y="391"/>
                </a:cubicBezTo>
                <a:cubicBezTo>
                  <a:pt x="1063" y="391"/>
                  <a:pt x="1063" y="391"/>
                  <a:pt x="1063" y="391"/>
                </a:cubicBezTo>
                <a:cubicBezTo>
                  <a:pt x="1063" y="357"/>
                  <a:pt x="1063" y="357"/>
                  <a:pt x="1063" y="357"/>
                </a:cubicBezTo>
                <a:cubicBezTo>
                  <a:pt x="1113" y="357"/>
                  <a:pt x="1113" y="357"/>
                  <a:pt x="1113" y="357"/>
                </a:cubicBezTo>
                <a:cubicBezTo>
                  <a:pt x="1116" y="293"/>
                  <a:pt x="1116" y="293"/>
                  <a:pt x="1116" y="293"/>
                </a:cubicBezTo>
                <a:cubicBezTo>
                  <a:pt x="1141" y="361"/>
                  <a:pt x="1141" y="361"/>
                  <a:pt x="1141" y="361"/>
                </a:cubicBezTo>
                <a:cubicBezTo>
                  <a:pt x="1141" y="221"/>
                  <a:pt x="1141" y="221"/>
                  <a:pt x="1141" y="221"/>
                </a:cubicBezTo>
                <a:cubicBezTo>
                  <a:pt x="1159" y="174"/>
                  <a:pt x="1159" y="174"/>
                  <a:pt x="1159" y="174"/>
                </a:cubicBezTo>
                <a:cubicBezTo>
                  <a:pt x="1192" y="217"/>
                  <a:pt x="1192" y="217"/>
                  <a:pt x="1192" y="217"/>
                </a:cubicBezTo>
                <a:cubicBezTo>
                  <a:pt x="1192" y="285"/>
                  <a:pt x="1192" y="285"/>
                  <a:pt x="1192" y="285"/>
                </a:cubicBezTo>
                <a:cubicBezTo>
                  <a:pt x="1245" y="285"/>
                  <a:pt x="1245" y="285"/>
                  <a:pt x="1245" y="285"/>
                </a:cubicBezTo>
                <a:cubicBezTo>
                  <a:pt x="1245" y="306"/>
                  <a:pt x="1245" y="306"/>
                  <a:pt x="1245" y="306"/>
                </a:cubicBezTo>
                <a:cubicBezTo>
                  <a:pt x="1277" y="306"/>
                  <a:pt x="1277" y="306"/>
                  <a:pt x="1277" y="306"/>
                </a:cubicBezTo>
                <a:cubicBezTo>
                  <a:pt x="1277" y="259"/>
                  <a:pt x="1277" y="259"/>
                  <a:pt x="1277" y="259"/>
                </a:cubicBezTo>
                <a:cubicBezTo>
                  <a:pt x="1288" y="221"/>
                  <a:pt x="1288" y="221"/>
                  <a:pt x="1288" y="221"/>
                </a:cubicBezTo>
                <a:cubicBezTo>
                  <a:pt x="1378" y="221"/>
                  <a:pt x="1378" y="221"/>
                  <a:pt x="1378" y="221"/>
                </a:cubicBezTo>
                <a:cubicBezTo>
                  <a:pt x="1403" y="259"/>
                  <a:pt x="1403" y="259"/>
                  <a:pt x="1403" y="259"/>
                </a:cubicBezTo>
                <a:cubicBezTo>
                  <a:pt x="1403" y="314"/>
                  <a:pt x="1403" y="314"/>
                  <a:pt x="1403" y="314"/>
                </a:cubicBezTo>
                <a:cubicBezTo>
                  <a:pt x="1428" y="293"/>
                  <a:pt x="1428" y="293"/>
                  <a:pt x="1428" y="293"/>
                </a:cubicBezTo>
                <a:cubicBezTo>
                  <a:pt x="1471" y="293"/>
                  <a:pt x="1471" y="293"/>
                  <a:pt x="1471" y="293"/>
                </a:cubicBezTo>
                <a:cubicBezTo>
                  <a:pt x="1489" y="314"/>
                  <a:pt x="1489" y="314"/>
                  <a:pt x="1489" y="314"/>
                </a:cubicBezTo>
                <a:cubicBezTo>
                  <a:pt x="1489" y="382"/>
                  <a:pt x="1489" y="382"/>
                  <a:pt x="1489" y="382"/>
                </a:cubicBezTo>
                <a:cubicBezTo>
                  <a:pt x="1517" y="382"/>
                  <a:pt x="1517" y="382"/>
                  <a:pt x="1517" y="382"/>
                </a:cubicBezTo>
                <a:cubicBezTo>
                  <a:pt x="1517" y="327"/>
                  <a:pt x="1517" y="327"/>
                  <a:pt x="1517" y="327"/>
                </a:cubicBezTo>
                <a:cubicBezTo>
                  <a:pt x="1539" y="327"/>
                  <a:pt x="1539" y="327"/>
                  <a:pt x="1539" y="327"/>
                </a:cubicBezTo>
                <a:cubicBezTo>
                  <a:pt x="1539" y="229"/>
                  <a:pt x="1539" y="229"/>
                  <a:pt x="1539" y="229"/>
                </a:cubicBezTo>
                <a:cubicBezTo>
                  <a:pt x="1553" y="195"/>
                  <a:pt x="1553" y="195"/>
                  <a:pt x="1553" y="195"/>
                </a:cubicBezTo>
                <a:cubicBezTo>
                  <a:pt x="1617" y="195"/>
                  <a:pt x="1617" y="195"/>
                  <a:pt x="1617" y="195"/>
                </a:cubicBezTo>
                <a:cubicBezTo>
                  <a:pt x="1639" y="238"/>
                  <a:pt x="1639" y="238"/>
                  <a:pt x="1639" y="238"/>
                </a:cubicBezTo>
                <a:cubicBezTo>
                  <a:pt x="1639" y="323"/>
                  <a:pt x="1639" y="323"/>
                  <a:pt x="1639" y="323"/>
                </a:cubicBezTo>
                <a:cubicBezTo>
                  <a:pt x="1693" y="323"/>
                  <a:pt x="1693" y="323"/>
                  <a:pt x="1693" y="323"/>
                </a:cubicBezTo>
                <a:cubicBezTo>
                  <a:pt x="1693" y="263"/>
                  <a:pt x="1693" y="263"/>
                  <a:pt x="1693" y="263"/>
                </a:cubicBezTo>
                <a:cubicBezTo>
                  <a:pt x="1728" y="263"/>
                  <a:pt x="1728" y="263"/>
                  <a:pt x="1728" y="263"/>
                </a:cubicBezTo>
                <a:cubicBezTo>
                  <a:pt x="1728" y="110"/>
                  <a:pt x="1728" y="110"/>
                  <a:pt x="1728" y="110"/>
                </a:cubicBezTo>
                <a:cubicBezTo>
                  <a:pt x="1746" y="68"/>
                  <a:pt x="1746" y="68"/>
                  <a:pt x="1746" y="68"/>
                </a:cubicBezTo>
                <a:cubicBezTo>
                  <a:pt x="1746" y="68"/>
                  <a:pt x="1800" y="9"/>
                  <a:pt x="1832" y="77"/>
                </a:cubicBezTo>
                <a:cubicBezTo>
                  <a:pt x="1847" y="94"/>
                  <a:pt x="1847" y="94"/>
                  <a:pt x="1847" y="94"/>
                </a:cubicBezTo>
                <a:cubicBezTo>
                  <a:pt x="1922" y="94"/>
                  <a:pt x="1922" y="94"/>
                  <a:pt x="1922" y="94"/>
                </a:cubicBezTo>
                <a:cubicBezTo>
                  <a:pt x="1922" y="132"/>
                  <a:pt x="1922" y="132"/>
                  <a:pt x="1922" y="132"/>
                </a:cubicBezTo>
                <a:cubicBezTo>
                  <a:pt x="1950" y="132"/>
                  <a:pt x="1950" y="132"/>
                  <a:pt x="1950" y="132"/>
                </a:cubicBezTo>
                <a:cubicBezTo>
                  <a:pt x="1950" y="225"/>
                  <a:pt x="1950" y="225"/>
                  <a:pt x="1950" y="225"/>
                </a:cubicBezTo>
                <a:cubicBezTo>
                  <a:pt x="1986" y="225"/>
                  <a:pt x="1986" y="225"/>
                  <a:pt x="1986" y="225"/>
                </a:cubicBezTo>
                <a:cubicBezTo>
                  <a:pt x="1986" y="183"/>
                  <a:pt x="1986" y="183"/>
                  <a:pt x="1986" y="183"/>
                </a:cubicBezTo>
                <a:cubicBezTo>
                  <a:pt x="2022" y="183"/>
                  <a:pt x="2022" y="183"/>
                  <a:pt x="2022" y="183"/>
                </a:cubicBezTo>
                <a:cubicBezTo>
                  <a:pt x="2022" y="268"/>
                  <a:pt x="2022" y="268"/>
                  <a:pt x="2022" y="268"/>
                </a:cubicBezTo>
                <a:cubicBezTo>
                  <a:pt x="2072" y="268"/>
                  <a:pt x="2072" y="268"/>
                  <a:pt x="2072" y="268"/>
                </a:cubicBezTo>
                <a:cubicBezTo>
                  <a:pt x="2072" y="60"/>
                  <a:pt x="2072" y="60"/>
                  <a:pt x="2072" y="60"/>
                </a:cubicBezTo>
                <a:cubicBezTo>
                  <a:pt x="2129" y="43"/>
                  <a:pt x="2129" y="43"/>
                  <a:pt x="2129" y="43"/>
                </a:cubicBezTo>
                <a:cubicBezTo>
                  <a:pt x="2233" y="51"/>
                  <a:pt x="2233" y="51"/>
                  <a:pt x="2233" y="51"/>
                </a:cubicBezTo>
                <a:cubicBezTo>
                  <a:pt x="2233" y="285"/>
                  <a:pt x="2233" y="285"/>
                  <a:pt x="2233" y="285"/>
                </a:cubicBezTo>
                <a:cubicBezTo>
                  <a:pt x="2253" y="308"/>
                  <a:pt x="2253" y="308"/>
                  <a:pt x="2253" y="308"/>
                </a:cubicBezTo>
                <a:cubicBezTo>
                  <a:pt x="2253" y="374"/>
                  <a:pt x="2253" y="374"/>
                  <a:pt x="2253" y="374"/>
                </a:cubicBezTo>
                <a:cubicBezTo>
                  <a:pt x="2319" y="374"/>
                  <a:pt x="2319" y="374"/>
                  <a:pt x="2319" y="374"/>
                </a:cubicBezTo>
                <a:cubicBezTo>
                  <a:pt x="2319" y="225"/>
                  <a:pt x="2319" y="225"/>
                  <a:pt x="2319" y="225"/>
                </a:cubicBezTo>
                <a:cubicBezTo>
                  <a:pt x="2398" y="225"/>
                  <a:pt x="2398" y="225"/>
                  <a:pt x="2398" y="225"/>
                </a:cubicBezTo>
                <a:cubicBezTo>
                  <a:pt x="2419" y="174"/>
                  <a:pt x="2419" y="174"/>
                  <a:pt x="2419" y="174"/>
                </a:cubicBezTo>
                <a:cubicBezTo>
                  <a:pt x="2452" y="225"/>
                  <a:pt x="2452" y="225"/>
                  <a:pt x="2452" y="225"/>
                </a:cubicBezTo>
                <a:cubicBezTo>
                  <a:pt x="2452" y="263"/>
                  <a:pt x="2452" y="263"/>
                  <a:pt x="2452" y="263"/>
                </a:cubicBezTo>
                <a:cubicBezTo>
                  <a:pt x="2502" y="263"/>
                  <a:pt x="2502" y="263"/>
                  <a:pt x="2502" y="263"/>
                </a:cubicBezTo>
                <a:cubicBezTo>
                  <a:pt x="2502" y="149"/>
                  <a:pt x="2502" y="149"/>
                  <a:pt x="2502" y="149"/>
                </a:cubicBezTo>
                <a:cubicBezTo>
                  <a:pt x="2670" y="149"/>
                  <a:pt x="2670" y="149"/>
                  <a:pt x="2670" y="149"/>
                </a:cubicBezTo>
                <a:cubicBezTo>
                  <a:pt x="2670" y="123"/>
                  <a:pt x="2670" y="123"/>
                  <a:pt x="2670" y="123"/>
                </a:cubicBezTo>
                <a:cubicBezTo>
                  <a:pt x="2720" y="123"/>
                  <a:pt x="2720" y="123"/>
                  <a:pt x="2720" y="123"/>
                </a:cubicBezTo>
                <a:cubicBezTo>
                  <a:pt x="2716" y="72"/>
                  <a:pt x="2716" y="72"/>
                  <a:pt x="2716" y="72"/>
                </a:cubicBezTo>
                <a:cubicBezTo>
                  <a:pt x="2759" y="72"/>
                  <a:pt x="2759" y="72"/>
                  <a:pt x="2759" y="72"/>
                </a:cubicBezTo>
                <a:cubicBezTo>
                  <a:pt x="2759" y="170"/>
                  <a:pt x="2759" y="170"/>
                  <a:pt x="2759" y="170"/>
                </a:cubicBezTo>
                <a:cubicBezTo>
                  <a:pt x="2792" y="170"/>
                  <a:pt x="2792" y="170"/>
                  <a:pt x="2792" y="170"/>
                </a:cubicBezTo>
                <a:cubicBezTo>
                  <a:pt x="2792" y="0"/>
                  <a:pt x="2792" y="0"/>
                  <a:pt x="2792" y="0"/>
                </a:cubicBezTo>
                <a:cubicBezTo>
                  <a:pt x="2960" y="0"/>
                  <a:pt x="2960" y="0"/>
                  <a:pt x="2960" y="0"/>
                </a:cubicBezTo>
                <a:cubicBezTo>
                  <a:pt x="2960" y="136"/>
                  <a:pt x="2960" y="136"/>
                  <a:pt x="2960" y="136"/>
                </a:cubicBezTo>
                <a:cubicBezTo>
                  <a:pt x="3006" y="136"/>
                  <a:pt x="3006" y="136"/>
                  <a:pt x="3006" y="136"/>
                </a:cubicBezTo>
                <a:cubicBezTo>
                  <a:pt x="3006" y="195"/>
                  <a:pt x="3006" y="195"/>
                  <a:pt x="3006" y="195"/>
                </a:cubicBezTo>
                <a:cubicBezTo>
                  <a:pt x="3089" y="195"/>
                  <a:pt x="3089" y="195"/>
                  <a:pt x="3089" y="195"/>
                </a:cubicBezTo>
                <a:cubicBezTo>
                  <a:pt x="3089" y="34"/>
                  <a:pt x="3089" y="34"/>
                  <a:pt x="3089" y="34"/>
                </a:cubicBezTo>
                <a:cubicBezTo>
                  <a:pt x="3124" y="13"/>
                  <a:pt x="3124" y="13"/>
                  <a:pt x="3124" y="13"/>
                </a:cubicBezTo>
                <a:cubicBezTo>
                  <a:pt x="3182" y="13"/>
                  <a:pt x="3182" y="13"/>
                  <a:pt x="3182" y="13"/>
                </a:cubicBezTo>
                <a:cubicBezTo>
                  <a:pt x="3182" y="556"/>
                  <a:pt x="3182" y="556"/>
                  <a:pt x="3182" y="556"/>
                </a:cubicBezTo>
                <a:cubicBezTo>
                  <a:pt x="3182" y="556"/>
                  <a:pt x="157" y="565"/>
                  <a:pt x="14" y="531"/>
                </a:cubicBezTo>
                <a:cubicBezTo>
                  <a:pt x="0" y="505"/>
                  <a:pt x="0" y="505"/>
                  <a:pt x="0" y="505"/>
                </a:cubicBezTo>
                <a:lnTo>
                  <a:pt x="0" y="335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4" name="Freeform 50"/>
          <p:cNvSpPr>
            <a:spLocks noEditPoints="1" noChangeArrowheads="1"/>
          </p:cNvSpPr>
          <p:nvPr/>
        </p:nvSpPr>
        <p:spPr bwMode="auto">
          <a:xfrm>
            <a:off x="107950" y="4516438"/>
            <a:ext cx="530225" cy="542925"/>
          </a:xfrm>
          <a:custGeom>
            <a:avLst/>
            <a:gdLst>
              <a:gd name="T0" fmla="*/ 2147483646 w 109"/>
              <a:gd name="T1" fmla="*/ 2147483646 h 104"/>
              <a:gd name="T2" fmla="*/ 2147483646 w 109"/>
              <a:gd name="T3" fmla="*/ 2147483646 h 104"/>
              <a:gd name="T4" fmla="*/ 2147483646 w 109"/>
              <a:gd name="T5" fmla="*/ 2147483646 h 104"/>
              <a:gd name="T6" fmla="*/ 2147483646 w 109"/>
              <a:gd name="T7" fmla="*/ 2147483646 h 104"/>
              <a:gd name="T8" fmla="*/ 2147483646 w 109"/>
              <a:gd name="T9" fmla="*/ 2147483646 h 104"/>
              <a:gd name="T10" fmla="*/ 2147483646 w 109"/>
              <a:gd name="T11" fmla="*/ 2147483646 h 104"/>
              <a:gd name="T12" fmla="*/ 2147483646 w 109"/>
              <a:gd name="T13" fmla="*/ 2147483646 h 104"/>
              <a:gd name="T14" fmla="*/ 2147483646 w 109"/>
              <a:gd name="T15" fmla="*/ 2147483646 h 104"/>
              <a:gd name="T16" fmla="*/ 2147483646 w 109"/>
              <a:gd name="T17" fmla="*/ 2147483646 h 104"/>
              <a:gd name="T18" fmla="*/ 2147483646 w 109"/>
              <a:gd name="T19" fmla="*/ 0 h 104"/>
              <a:gd name="T20" fmla="*/ 2147483646 w 109"/>
              <a:gd name="T21" fmla="*/ 2147483646 h 104"/>
              <a:gd name="T22" fmla="*/ 2147483646 w 109"/>
              <a:gd name="T23" fmla="*/ 2147483646 h 104"/>
              <a:gd name="T24" fmla="*/ 2147483646 w 109"/>
              <a:gd name="T25" fmla="*/ 2147483646 h 104"/>
              <a:gd name="T26" fmla="*/ 2147483646 w 109"/>
              <a:gd name="T27" fmla="*/ 2147483646 h 104"/>
              <a:gd name="T28" fmla="*/ 2147483646 w 109"/>
              <a:gd name="T29" fmla="*/ 2147483646 h 104"/>
              <a:gd name="T30" fmla="*/ 2147483646 w 109"/>
              <a:gd name="T31" fmla="*/ 2147483646 h 104"/>
              <a:gd name="T32" fmla="*/ 2147483646 w 109"/>
              <a:gd name="T33" fmla="*/ 2147483646 h 104"/>
              <a:gd name="T34" fmla="*/ 2147483646 w 109"/>
              <a:gd name="T35" fmla="*/ 2147483646 h 104"/>
              <a:gd name="T36" fmla="*/ 2147483646 w 109"/>
              <a:gd name="T37" fmla="*/ 2147483646 h 104"/>
              <a:gd name="T38" fmla="*/ 2147483646 w 109"/>
              <a:gd name="T39" fmla="*/ 2147483646 h 104"/>
              <a:gd name="T40" fmla="*/ 2147483646 w 109"/>
              <a:gd name="T41" fmla="*/ 2147483646 h 104"/>
              <a:gd name="T42" fmla="*/ 2147483646 w 109"/>
              <a:gd name="T43" fmla="*/ 2147483646 h 104"/>
              <a:gd name="T44" fmla="*/ 2147483646 w 109"/>
              <a:gd name="T45" fmla="*/ 2147483646 h 104"/>
              <a:gd name="T46" fmla="*/ 2147483646 w 109"/>
              <a:gd name="T47" fmla="*/ 2147483646 h 104"/>
              <a:gd name="T48" fmla="*/ 2147483646 w 109"/>
              <a:gd name="T49" fmla="*/ 2147483646 h 104"/>
              <a:gd name="T50" fmla="*/ 2147483646 w 109"/>
              <a:gd name="T51" fmla="*/ 2147483646 h 104"/>
              <a:gd name="T52" fmla="*/ 2147483646 w 109"/>
              <a:gd name="T53" fmla="*/ 2147483646 h 104"/>
              <a:gd name="T54" fmla="*/ 2147483646 w 109"/>
              <a:gd name="T55" fmla="*/ 2147483646 h 104"/>
              <a:gd name="T56" fmla="*/ 2147483646 w 109"/>
              <a:gd name="T57" fmla="*/ 2147483646 h 104"/>
              <a:gd name="T58" fmla="*/ 2147483646 w 109"/>
              <a:gd name="T59" fmla="*/ 2147483646 h 104"/>
              <a:gd name="T60" fmla="*/ 2147483646 w 109"/>
              <a:gd name="T61" fmla="*/ 2147483646 h 104"/>
              <a:gd name="T62" fmla="*/ 2147483646 w 109"/>
              <a:gd name="T63" fmla="*/ 2147483646 h 104"/>
              <a:gd name="T64" fmla="*/ 2147483646 w 109"/>
              <a:gd name="T65" fmla="*/ 2147483646 h 104"/>
              <a:gd name="T66" fmla="*/ 2147483646 w 109"/>
              <a:gd name="T67" fmla="*/ 2147483646 h 104"/>
              <a:gd name="T68" fmla="*/ 2147483646 w 109"/>
              <a:gd name="T69" fmla="*/ 2147483646 h 104"/>
              <a:gd name="T70" fmla="*/ 2147483646 w 109"/>
              <a:gd name="T71" fmla="*/ 2147483646 h 104"/>
              <a:gd name="T72" fmla="*/ 2147483646 w 109"/>
              <a:gd name="T73" fmla="*/ 2147483646 h 104"/>
              <a:gd name="T74" fmla="*/ 2147483646 w 109"/>
              <a:gd name="T75" fmla="*/ 2147483646 h 104"/>
              <a:gd name="T76" fmla="*/ 2147483646 w 109"/>
              <a:gd name="T77" fmla="*/ 2147483646 h 104"/>
              <a:gd name="T78" fmla="*/ 2147483646 w 109"/>
              <a:gd name="T79" fmla="*/ 2147483646 h 104"/>
              <a:gd name="T80" fmla="*/ 2147483646 w 109"/>
              <a:gd name="T81" fmla="*/ 2147483646 h 104"/>
              <a:gd name="T82" fmla="*/ 2147483646 w 109"/>
              <a:gd name="T83" fmla="*/ 2147483646 h 104"/>
              <a:gd name="T84" fmla="*/ 2147483646 w 109"/>
              <a:gd name="T85" fmla="*/ 2147483646 h 104"/>
              <a:gd name="T86" fmla="*/ 2147483646 w 109"/>
              <a:gd name="T87" fmla="*/ 2147483646 h 104"/>
              <a:gd name="T88" fmla="*/ 2147483646 w 109"/>
              <a:gd name="T89" fmla="*/ 2147483646 h 104"/>
              <a:gd name="T90" fmla="*/ 2147483646 w 109"/>
              <a:gd name="T91" fmla="*/ 2147483646 h 104"/>
              <a:gd name="T92" fmla="*/ 2147483646 w 109"/>
              <a:gd name="T93" fmla="*/ 2147483646 h 10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9"/>
              <a:gd name="T142" fmla="*/ 0 h 104"/>
              <a:gd name="T143" fmla="*/ 109 w 109"/>
              <a:gd name="T144" fmla="*/ 104 h 10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5" name="矩形 2"/>
          <p:cNvSpPr>
            <a:spLocks noChangeArrowheads="1"/>
          </p:cNvSpPr>
          <p:nvPr/>
        </p:nvSpPr>
        <p:spPr bwMode="auto">
          <a:xfrm>
            <a:off x="611188" y="4673600"/>
            <a:ext cx="11096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logo</a:t>
            </a:r>
            <a:endParaRPr lang="zh-CN" altLang="en-US" sz="2400">
              <a:solidFill>
                <a:schemeClr val="bg1"/>
              </a:solidFill>
              <a:sym typeface="宋体" panose="02010600030101010101" pitchFamily="2" charset="-122"/>
            </a:endParaRPr>
          </a:p>
        </p:txBody>
      </p:sp>
      <p:sp>
        <p:nvSpPr>
          <p:cNvPr id="5146" name="Freeform 8"/>
          <p:cNvSpPr>
            <a:spLocks noEditPoints="1" noChangeArrowheads="1"/>
          </p:cNvSpPr>
          <p:nvPr/>
        </p:nvSpPr>
        <p:spPr bwMode="auto">
          <a:xfrm>
            <a:off x="954088" y="1492250"/>
            <a:ext cx="2124075" cy="2173288"/>
          </a:xfrm>
          <a:custGeom>
            <a:avLst/>
            <a:gdLst>
              <a:gd name="T0" fmla="*/ 2147483646 w 108"/>
              <a:gd name="T1" fmla="*/ 2147483646 h 107"/>
              <a:gd name="T2" fmla="*/ 2147483646 w 108"/>
              <a:gd name="T3" fmla="*/ 2147483646 h 107"/>
              <a:gd name="T4" fmla="*/ 2147483646 w 108"/>
              <a:gd name="T5" fmla="*/ 2147483646 h 107"/>
              <a:gd name="T6" fmla="*/ 2147483646 w 108"/>
              <a:gd name="T7" fmla="*/ 2147483646 h 107"/>
              <a:gd name="T8" fmla="*/ 2147483646 w 108"/>
              <a:gd name="T9" fmla="*/ 2147483646 h 107"/>
              <a:gd name="T10" fmla="*/ 2147483646 w 108"/>
              <a:gd name="T11" fmla="*/ 2147483646 h 107"/>
              <a:gd name="T12" fmla="*/ 2147483646 w 108"/>
              <a:gd name="T13" fmla="*/ 2147483646 h 107"/>
              <a:gd name="T14" fmla="*/ 2147483646 w 108"/>
              <a:gd name="T15" fmla="*/ 2147483646 h 107"/>
              <a:gd name="T16" fmla="*/ 2147483646 w 108"/>
              <a:gd name="T17" fmla="*/ 2147483646 h 107"/>
              <a:gd name="T18" fmla="*/ 2147483646 w 108"/>
              <a:gd name="T19" fmla="*/ 2147483646 h 107"/>
              <a:gd name="T20" fmla="*/ 2147483646 w 108"/>
              <a:gd name="T21" fmla="*/ 2147483646 h 107"/>
              <a:gd name="T22" fmla="*/ 2147483646 w 108"/>
              <a:gd name="T23" fmla="*/ 2147483646 h 107"/>
              <a:gd name="T24" fmla="*/ 2147483646 w 108"/>
              <a:gd name="T25" fmla="*/ 2147483646 h 107"/>
              <a:gd name="T26" fmla="*/ 2147483646 w 108"/>
              <a:gd name="T27" fmla="*/ 2147483646 h 107"/>
              <a:gd name="T28" fmla="*/ 2147483646 w 108"/>
              <a:gd name="T29" fmla="*/ 2147483646 h 107"/>
              <a:gd name="T30" fmla="*/ 2147483646 w 108"/>
              <a:gd name="T31" fmla="*/ 2147483646 h 107"/>
              <a:gd name="T32" fmla="*/ 2147483646 w 108"/>
              <a:gd name="T33" fmla="*/ 2147483646 h 107"/>
              <a:gd name="T34" fmla="*/ 2147483646 w 108"/>
              <a:gd name="T35" fmla="*/ 2147483646 h 107"/>
              <a:gd name="T36" fmla="*/ 2147483646 w 108"/>
              <a:gd name="T37" fmla="*/ 2147483646 h 107"/>
              <a:gd name="T38" fmla="*/ 2147483646 w 108"/>
              <a:gd name="T39" fmla="*/ 2147483646 h 107"/>
              <a:gd name="T40" fmla="*/ 2147483646 w 108"/>
              <a:gd name="T41" fmla="*/ 2147483646 h 107"/>
              <a:gd name="T42" fmla="*/ 2147483646 w 108"/>
              <a:gd name="T43" fmla="*/ 2147483646 h 107"/>
              <a:gd name="T44" fmla="*/ 2147483646 w 108"/>
              <a:gd name="T45" fmla="*/ 2147483646 h 107"/>
              <a:gd name="T46" fmla="*/ 2147483646 w 108"/>
              <a:gd name="T47" fmla="*/ 2147483646 h 107"/>
              <a:gd name="T48" fmla="*/ 2147483646 w 108"/>
              <a:gd name="T49" fmla="*/ 2147483646 h 107"/>
              <a:gd name="T50" fmla="*/ 2147483646 w 108"/>
              <a:gd name="T51" fmla="*/ 2147483646 h 107"/>
              <a:gd name="T52" fmla="*/ 2147483646 w 108"/>
              <a:gd name="T53" fmla="*/ 2147483646 h 107"/>
              <a:gd name="T54" fmla="*/ 2147483646 w 108"/>
              <a:gd name="T55" fmla="*/ 2147483646 h 107"/>
              <a:gd name="T56" fmla="*/ 2147483646 w 108"/>
              <a:gd name="T57" fmla="*/ 2147483646 h 107"/>
              <a:gd name="T58" fmla="*/ 2147483646 w 108"/>
              <a:gd name="T59" fmla="*/ 2147483646 h 107"/>
              <a:gd name="T60" fmla="*/ 2147483646 w 108"/>
              <a:gd name="T61" fmla="*/ 2147483646 h 107"/>
              <a:gd name="T62" fmla="*/ 2147483646 w 108"/>
              <a:gd name="T63" fmla="*/ 2147483646 h 107"/>
              <a:gd name="T64" fmla="*/ 2147483646 w 108"/>
              <a:gd name="T65" fmla="*/ 2147483646 h 107"/>
              <a:gd name="T66" fmla="*/ 2147483646 w 108"/>
              <a:gd name="T67" fmla="*/ 2147483646 h 107"/>
              <a:gd name="T68" fmla="*/ 2147483646 w 108"/>
              <a:gd name="T69" fmla="*/ 2147483646 h 107"/>
              <a:gd name="T70" fmla="*/ 2147483646 w 108"/>
              <a:gd name="T71" fmla="*/ 2147483646 h 107"/>
              <a:gd name="T72" fmla="*/ 2147483646 w 108"/>
              <a:gd name="T73" fmla="*/ 2147483646 h 107"/>
              <a:gd name="T74" fmla="*/ 2147483646 w 108"/>
              <a:gd name="T75" fmla="*/ 2147483646 h 107"/>
              <a:gd name="T76" fmla="*/ 2147483646 w 108"/>
              <a:gd name="T77" fmla="*/ 2147483646 h 107"/>
              <a:gd name="T78" fmla="*/ 2147483646 w 108"/>
              <a:gd name="T79" fmla="*/ 2147483646 h 107"/>
              <a:gd name="T80" fmla="*/ 2147483646 w 108"/>
              <a:gd name="T81" fmla="*/ 2147483646 h 107"/>
              <a:gd name="T82" fmla="*/ 2147483646 w 108"/>
              <a:gd name="T83" fmla="*/ 2147483646 h 107"/>
              <a:gd name="T84" fmla="*/ 2147483646 w 108"/>
              <a:gd name="T85" fmla="*/ 2147483646 h 107"/>
              <a:gd name="T86" fmla="*/ 2147483646 w 108"/>
              <a:gd name="T87" fmla="*/ 2147483646 h 107"/>
              <a:gd name="T88" fmla="*/ 2147483646 w 108"/>
              <a:gd name="T89" fmla="*/ 2147483646 h 107"/>
              <a:gd name="T90" fmla="*/ 2147483646 w 108"/>
              <a:gd name="T91" fmla="*/ 2147483646 h 107"/>
              <a:gd name="T92" fmla="*/ 2147483646 w 108"/>
              <a:gd name="T93" fmla="*/ 2147483646 h 107"/>
              <a:gd name="T94" fmla="*/ 2147483646 w 108"/>
              <a:gd name="T95" fmla="*/ 2147483646 h 107"/>
              <a:gd name="T96" fmla="*/ 2147483646 w 108"/>
              <a:gd name="T97" fmla="*/ 2147483646 h 107"/>
              <a:gd name="T98" fmla="*/ 2147483646 w 108"/>
              <a:gd name="T99" fmla="*/ 2147483646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秘书处文字"/>
          <p:cNvSpPr>
            <a:spLocks noChangeArrowheads="1"/>
          </p:cNvSpPr>
          <p:nvPr/>
        </p:nvSpPr>
        <p:spPr bwMode="auto">
          <a:xfrm>
            <a:off x="-2768600" y="1588"/>
            <a:ext cx="7700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48" name="矩形 842"/>
          <p:cNvSpPr>
            <a:spLocks noChangeArrowheads="1"/>
          </p:cNvSpPr>
          <p:nvPr/>
        </p:nvSpPr>
        <p:spPr bwMode="auto">
          <a:xfrm>
            <a:off x="4500563" y="1276350"/>
            <a:ext cx="3789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here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49" name="矩形 848"/>
          <p:cNvSpPr>
            <a:spLocks noChangeArrowheads="1"/>
          </p:cNvSpPr>
          <p:nvPr/>
        </p:nvSpPr>
        <p:spPr bwMode="auto">
          <a:xfrm>
            <a:off x="4567238" y="2185988"/>
            <a:ext cx="3789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here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50" name="矩形 849"/>
          <p:cNvSpPr>
            <a:spLocks noChangeArrowheads="1"/>
          </p:cNvSpPr>
          <p:nvPr/>
        </p:nvSpPr>
        <p:spPr bwMode="auto">
          <a:xfrm>
            <a:off x="4572000" y="2978150"/>
            <a:ext cx="3789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here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51" name="矩形 850"/>
          <p:cNvSpPr>
            <a:spLocks noChangeArrowheads="1"/>
          </p:cNvSpPr>
          <p:nvPr/>
        </p:nvSpPr>
        <p:spPr bwMode="auto">
          <a:xfrm>
            <a:off x="4629150" y="3708400"/>
            <a:ext cx="3789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here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484"/>
          <p:cNvSpPr>
            <a:spLocks noChangeArrowheads="1"/>
          </p:cNvSpPr>
          <p:nvPr/>
        </p:nvSpPr>
        <p:spPr bwMode="auto">
          <a:xfrm>
            <a:off x="-33338" y="-26988"/>
            <a:ext cx="9177338" cy="5170488"/>
          </a:xfrm>
          <a:prstGeom prst="rect">
            <a:avLst/>
          </a:prstGeom>
          <a:solidFill>
            <a:srgbClr val="595959"/>
          </a:solidFill>
          <a:ln w="6350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7" name="Freeform 8"/>
          <p:cNvSpPr>
            <a:spLocks noEditPoints="1" noChangeArrowheads="1"/>
          </p:cNvSpPr>
          <p:nvPr/>
        </p:nvSpPr>
        <p:spPr bwMode="auto">
          <a:xfrm>
            <a:off x="5978525" y="754063"/>
            <a:ext cx="2124075" cy="2173287"/>
          </a:xfrm>
          <a:custGeom>
            <a:avLst/>
            <a:gdLst>
              <a:gd name="T0" fmla="*/ 2147483646 w 108"/>
              <a:gd name="T1" fmla="*/ 2147483646 h 107"/>
              <a:gd name="T2" fmla="*/ 2147483646 w 108"/>
              <a:gd name="T3" fmla="*/ 2147483646 h 107"/>
              <a:gd name="T4" fmla="*/ 2147483646 w 108"/>
              <a:gd name="T5" fmla="*/ 2147483646 h 107"/>
              <a:gd name="T6" fmla="*/ 2147483646 w 108"/>
              <a:gd name="T7" fmla="*/ 2147483646 h 107"/>
              <a:gd name="T8" fmla="*/ 2147483646 w 108"/>
              <a:gd name="T9" fmla="*/ 2147483646 h 107"/>
              <a:gd name="T10" fmla="*/ 2147483646 w 108"/>
              <a:gd name="T11" fmla="*/ 2147483646 h 107"/>
              <a:gd name="T12" fmla="*/ 2147483646 w 108"/>
              <a:gd name="T13" fmla="*/ 2147483646 h 107"/>
              <a:gd name="T14" fmla="*/ 2147483646 w 108"/>
              <a:gd name="T15" fmla="*/ 2147483646 h 107"/>
              <a:gd name="T16" fmla="*/ 2147483646 w 108"/>
              <a:gd name="T17" fmla="*/ 2147483646 h 107"/>
              <a:gd name="T18" fmla="*/ 2147483646 w 108"/>
              <a:gd name="T19" fmla="*/ 2147483646 h 107"/>
              <a:gd name="T20" fmla="*/ 2147483646 w 108"/>
              <a:gd name="T21" fmla="*/ 2147483646 h 107"/>
              <a:gd name="T22" fmla="*/ 2147483646 w 108"/>
              <a:gd name="T23" fmla="*/ 2147483646 h 107"/>
              <a:gd name="T24" fmla="*/ 2147483646 w 108"/>
              <a:gd name="T25" fmla="*/ 2147483646 h 107"/>
              <a:gd name="T26" fmla="*/ 2147483646 w 108"/>
              <a:gd name="T27" fmla="*/ 2147483646 h 107"/>
              <a:gd name="T28" fmla="*/ 2147483646 w 108"/>
              <a:gd name="T29" fmla="*/ 2147483646 h 107"/>
              <a:gd name="T30" fmla="*/ 2147483646 w 108"/>
              <a:gd name="T31" fmla="*/ 2147483646 h 107"/>
              <a:gd name="T32" fmla="*/ 2147483646 w 108"/>
              <a:gd name="T33" fmla="*/ 2147483646 h 107"/>
              <a:gd name="T34" fmla="*/ 2147483646 w 108"/>
              <a:gd name="T35" fmla="*/ 2147483646 h 107"/>
              <a:gd name="T36" fmla="*/ 2147483646 w 108"/>
              <a:gd name="T37" fmla="*/ 2147483646 h 107"/>
              <a:gd name="T38" fmla="*/ 2147483646 w 108"/>
              <a:gd name="T39" fmla="*/ 2147483646 h 107"/>
              <a:gd name="T40" fmla="*/ 2147483646 w 108"/>
              <a:gd name="T41" fmla="*/ 2147483646 h 107"/>
              <a:gd name="T42" fmla="*/ 2147483646 w 108"/>
              <a:gd name="T43" fmla="*/ 2147483646 h 107"/>
              <a:gd name="T44" fmla="*/ 2147483646 w 108"/>
              <a:gd name="T45" fmla="*/ 2147483646 h 107"/>
              <a:gd name="T46" fmla="*/ 2147483646 w 108"/>
              <a:gd name="T47" fmla="*/ 2147483646 h 107"/>
              <a:gd name="T48" fmla="*/ 2147483646 w 108"/>
              <a:gd name="T49" fmla="*/ 2147483646 h 107"/>
              <a:gd name="T50" fmla="*/ 2147483646 w 108"/>
              <a:gd name="T51" fmla="*/ 2147483646 h 107"/>
              <a:gd name="T52" fmla="*/ 2147483646 w 108"/>
              <a:gd name="T53" fmla="*/ 2147483646 h 107"/>
              <a:gd name="T54" fmla="*/ 2147483646 w 108"/>
              <a:gd name="T55" fmla="*/ 2147483646 h 107"/>
              <a:gd name="T56" fmla="*/ 2147483646 w 108"/>
              <a:gd name="T57" fmla="*/ 2147483646 h 107"/>
              <a:gd name="T58" fmla="*/ 2147483646 w 108"/>
              <a:gd name="T59" fmla="*/ 2147483646 h 107"/>
              <a:gd name="T60" fmla="*/ 2147483646 w 108"/>
              <a:gd name="T61" fmla="*/ 2147483646 h 107"/>
              <a:gd name="T62" fmla="*/ 2147483646 w 108"/>
              <a:gd name="T63" fmla="*/ 2147483646 h 107"/>
              <a:gd name="T64" fmla="*/ 2147483646 w 108"/>
              <a:gd name="T65" fmla="*/ 2147483646 h 107"/>
              <a:gd name="T66" fmla="*/ 2147483646 w 108"/>
              <a:gd name="T67" fmla="*/ 2147483646 h 107"/>
              <a:gd name="T68" fmla="*/ 2147483646 w 108"/>
              <a:gd name="T69" fmla="*/ 2147483646 h 107"/>
              <a:gd name="T70" fmla="*/ 2147483646 w 108"/>
              <a:gd name="T71" fmla="*/ 2147483646 h 107"/>
              <a:gd name="T72" fmla="*/ 2147483646 w 108"/>
              <a:gd name="T73" fmla="*/ 2147483646 h 107"/>
              <a:gd name="T74" fmla="*/ 2147483646 w 108"/>
              <a:gd name="T75" fmla="*/ 2147483646 h 107"/>
              <a:gd name="T76" fmla="*/ 2147483646 w 108"/>
              <a:gd name="T77" fmla="*/ 2147483646 h 107"/>
              <a:gd name="T78" fmla="*/ 2147483646 w 108"/>
              <a:gd name="T79" fmla="*/ 2147483646 h 107"/>
              <a:gd name="T80" fmla="*/ 2147483646 w 108"/>
              <a:gd name="T81" fmla="*/ 2147483646 h 107"/>
              <a:gd name="T82" fmla="*/ 2147483646 w 108"/>
              <a:gd name="T83" fmla="*/ 2147483646 h 107"/>
              <a:gd name="T84" fmla="*/ 2147483646 w 108"/>
              <a:gd name="T85" fmla="*/ 2147483646 h 107"/>
              <a:gd name="T86" fmla="*/ 2147483646 w 108"/>
              <a:gd name="T87" fmla="*/ 2147483646 h 107"/>
              <a:gd name="T88" fmla="*/ 2147483646 w 108"/>
              <a:gd name="T89" fmla="*/ 2147483646 h 107"/>
              <a:gd name="T90" fmla="*/ 2147483646 w 108"/>
              <a:gd name="T91" fmla="*/ 2147483646 h 107"/>
              <a:gd name="T92" fmla="*/ 2147483646 w 108"/>
              <a:gd name="T93" fmla="*/ 2147483646 h 107"/>
              <a:gd name="T94" fmla="*/ 2147483646 w 108"/>
              <a:gd name="T95" fmla="*/ 2147483646 h 107"/>
              <a:gd name="T96" fmla="*/ 2147483646 w 108"/>
              <a:gd name="T97" fmla="*/ 2147483646 h 107"/>
              <a:gd name="T98" fmla="*/ 2147483646 w 108"/>
              <a:gd name="T99" fmla="*/ 2147483646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8" name="Freeform 6"/>
          <p:cNvSpPr>
            <a:spLocks noEditPoints="1" noChangeArrowheads="1"/>
          </p:cNvSpPr>
          <p:nvPr/>
        </p:nvSpPr>
        <p:spPr bwMode="auto">
          <a:xfrm>
            <a:off x="4681538" y="2852738"/>
            <a:ext cx="927100" cy="1550987"/>
          </a:xfrm>
          <a:custGeom>
            <a:avLst/>
            <a:gdLst>
              <a:gd name="T0" fmla="*/ 2147483646 w 801"/>
              <a:gd name="T1" fmla="*/ 2147483646 h 1788"/>
              <a:gd name="T2" fmla="*/ 2147483646 w 801"/>
              <a:gd name="T3" fmla="*/ 2147483646 h 1788"/>
              <a:gd name="T4" fmla="*/ 2147483646 w 801"/>
              <a:gd name="T5" fmla="*/ 2147483646 h 1788"/>
              <a:gd name="T6" fmla="*/ 2147483646 w 801"/>
              <a:gd name="T7" fmla="*/ 2147483646 h 1788"/>
              <a:gd name="T8" fmla="*/ 2147483646 w 801"/>
              <a:gd name="T9" fmla="*/ 2147483646 h 1788"/>
              <a:gd name="T10" fmla="*/ 2147483646 w 801"/>
              <a:gd name="T11" fmla="*/ 2147483646 h 1788"/>
              <a:gd name="T12" fmla="*/ 2147483646 w 801"/>
              <a:gd name="T13" fmla="*/ 2147483646 h 1788"/>
              <a:gd name="T14" fmla="*/ 2147483646 w 801"/>
              <a:gd name="T15" fmla="*/ 2147483646 h 1788"/>
              <a:gd name="T16" fmla="*/ 2147483646 w 801"/>
              <a:gd name="T17" fmla="*/ 2147483646 h 1788"/>
              <a:gd name="T18" fmla="*/ 2147483646 w 801"/>
              <a:gd name="T19" fmla="*/ 2147483646 h 1788"/>
              <a:gd name="T20" fmla="*/ 2147483646 w 801"/>
              <a:gd name="T21" fmla="*/ 2147483646 h 1788"/>
              <a:gd name="T22" fmla="*/ 2147483646 w 801"/>
              <a:gd name="T23" fmla="*/ 2147483646 h 1788"/>
              <a:gd name="T24" fmla="*/ 2147483646 w 801"/>
              <a:gd name="T25" fmla="*/ 2147483646 h 1788"/>
              <a:gd name="T26" fmla="*/ 2147483646 w 801"/>
              <a:gd name="T27" fmla="*/ 2147483646 h 1788"/>
              <a:gd name="T28" fmla="*/ 2147483646 w 801"/>
              <a:gd name="T29" fmla="*/ 2147483646 h 1788"/>
              <a:gd name="T30" fmla="*/ 2147483646 w 801"/>
              <a:gd name="T31" fmla="*/ 2147483646 h 1788"/>
              <a:gd name="T32" fmla="*/ 2147483646 w 801"/>
              <a:gd name="T33" fmla="*/ 2147483646 h 1788"/>
              <a:gd name="T34" fmla="*/ 2147483646 w 801"/>
              <a:gd name="T35" fmla="*/ 2147483646 h 1788"/>
              <a:gd name="T36" fmla="*/ 2147483646 w 801"/>
              <a:gd name="T37" fmla="*/ 2147483646 h 1788"/>
              <a:gd name="T38" fmla="*/ 2147483646 w 801"/>
              <a:gd name="T39" fmla="*/ 2147483646 h 1788"/>
              <a:gd name="T40" fmla="*/ 2147483646 w 801"/>
              <a:gd name="T41" fmla="*/ 2147483646 h 1788"/>
              <a:gd name="T42" fmla="*/ 2147483646 w 801"/>
              <a:gd name="T43" fmla="*/ 0 h 1788"/>
              <a:gd name="T44" fmla="*/ 2147483646 w 801"/>
              <a:gd name="T45" fmla="*/ 2147483646 h 1788"/>
              <a:gd name="T46" fmla="*/ 2147483646 w 801"/>
              <a:gd name="T47" fmla="*/ 2147483646 h 1788"/>
              <a:gd name="T48" fmla="*/ 2147483646 w 801"/>
              <a:gd name="T49" fmla="*/ 2147483646 h 1788"/>
              <a:gd name="T50" fmla="*/ 2147483646 w 801"/>
              <a:gd name="T51" fmla="*/ 2147483646 h 1788"/>
              <a:gd name="T52" fmla="*/ 2147483646 w 801"/>
              <a:gd name="T53" fmla="*/ 2147483646 h 1788"/>
              <a:gd name="T54" fmla="*/ 2147483646 w 801"/>
              <a:gd name="T55" fmla="*/ 2147483646 h 1788"/>
              <a:gd name="T56" fmla="*/ 2147483646 w 801"/>
              <a:gd name="T57" fmla="*/ 2147483646 h 1788"/>
              <a:gd name="T58" fmla="*/ 2147483646 w 801"/>
              <a:gd name="T59" fmla="*/ 2147483646 h 1788"/>
              <a:gd name="T60" fmla="*/ 2147483646 w 801"/>
              <a:gd name="T61" fmla="*/ 2147483646 h 1788"/>
              <a:gd name="T62" fmla="*/ 2147483646 w 801"/>
              <a:gd name="T63" fmla="*/ 2147483646 h 1788"/>
              <a:gd name="T64" fmla="*/ 2147483646 w 801"/>
              <a:gd name="T65" fmla="*/ 2147483646 h 1788"/>
              <a:gd name="T66" fmla="*/ 2147483646 w 801"/>
              <a:gd name="T67" fmla="*/ 2147483646 h 1788"/>
              <a:gd name="T68" fmla="*/ 2147483646 w 801"/>
              <a:gd name="T69" fmla="*/ 2147483646 h 1788"/>
              <a:gd name="T70" fmla="*/ 2147483646 w 801"/>
              <a:gd name="T71" fmla="*/ 2147483646 h 1788"/>
              <a:gd name="T72" fmla="*/ 2147483646 w 801"/>
              <a:gd name="T73" fmla="*/ 2147483646 h 1788"/>
              <a:gd name="T74" fmla="*/ 2147483646 w 801"/>
              <a:gd name="T75" fmla="*/ 2147483646 h 1788"/>
              <a:gd name="T76" fmla="*/ 2147483646 w 801"/>
              <a:gd name="T77" fmla="*/ 2147483646 h 1788"/>
              <a:gd name="T78" fmla="*/ 2147483646 w 801"/>
              <a:gd name="T79" fmla="*/ 2147483646 h 1788"/>
              <a:gd name="T80" fmla="*/ 2147483646 w 801"/>
              <a:gd name="T81" fmla="*/ 2147483646 h 1788"/>
              <a:gd name="T82" fmla="*/ 2147483646 w 801"/>
              <a:gd name="T83" fmla="*/ 2147483646 h 1788"/>
              <a:gd name="T84" fmla="*/ 2147483646 w 801"/>
              <a:gd name="T85" fmla="*/ 2147483646 h 1788"/>
              <a:gd name="T86" fmla="*/ 2147483646 w 801"/>
              <a:gd name="T87" fmla="*/ 2147483646 h 1788"/>
              <a:gd name="T88" fmla="*/ 2147483646 w 801"/>
              <a:gd name="T89" fmla="*/ 2147483646 h 1788"/>
              <a:gd name="T90" fmla="*/ 2147483646 w 801"/>
              <a:gd name="T91" fmla="*/ 2147483646 h 1788"/>
              <a:gd name="T92" fmla="*/ 2147483646 w 801"/>
              <a:gd name="T93" fmla="*/ 2147483646 h 1788"/>
              <a:gd name="T94" fmla="*/ 2147483646 w 801"/>
              <a:gd name="T95" fmla="*/ 2147483646 h 1788"/>
              <a:gd name="T96" fmla="*/ 2147483646 w 801"/>
              <a:gd name="T97" fmla="*/ 2147483646 h 1788"/>
              <a:gd name="T98" fmla="*/ 2147483646 w 801"/>
              <a:gd name="T99" fmla="*/ 2147483646 h 1788"/>
              <a:gd name="T100" fmla="*/ 2147483646 w 801"/>
              <a:gd name="T101" fmla="*/ 2147483646 h 1788"/>
              <a:gd name="T102" fmla="*/ 2147483646 w 801"/>
              <a:gd name="T103" fmla="*/ 2147483646 h 1788"/>
              <a:gd name="T104" fmla="*/ 2147483646 w 801"/>
              <a:gd name="T105" fmla="*/ 2147483646 h 1788"/>
              <a:gd name="T106" fmla="*/ 2147483646 w 801"/>
              <a:gd name="T107" fmla="*/ 2147483646 h 1788"/>
              <a:gd name="T108" fmla="*/ 2147483646 w 801"/>
              <a:gd name="T109" fmla="*/ 2147483646 h 1788"/>
              <a:gd name="T110" fmla="*/ 2147483646 w 801"/>
              <a:gd name="T111" fmla="*/ 2147483646 h 1788"/>
              <a:gd name="T112" fmla="*/ 2147483646 w 801"/>
              <a:gd name="T113" fmla="*/ 2147483646 h 1788"/>
              <a:gd name="T114" fmla="*/ 2147483646 w 801"/>
              <a:gd name="T115" fmla="*/ 2147483646 h 178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01"/>
              <a:gd name="T175" fmla="*/ 0 h 1788"/>
              <a:gd name="T176" fmla="*/ 801 w 801"/>
              <a:gd name="T177" fmla="*/ 1788 h 178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01" h="1788">
                <a:moveTo>
                  <a:pt x="801" y="800"/>
                </a:moveTo>
                <a:cubicBezTo>
                  <a:pt x="788" y="785"/>
                  <a:pt x="788" y="785"/>
                  <a:pt x="788" y="785"/>
                </a:cubicBezTo>
                <a:cubicBezTo>
                  <a:pt x="694" y="787"/>
                  <a:pt x="694" y="787"/>
                  <a:pt x="694" y="787"/>
                </a:cubicBezTo>
                <a:cubicBezTo>
                  <a:pt x="640" y="857"/>
                  <a:pt x="640" y="857"/>
                  <a:pt x="640" y="857"/>
                </a:cubicBezTo>
                <a:cubicBezTo>
                  <a:pt x="640" y="857"/>
                  <a:pt x="628" y="851"/>
                  <a:pt x="612" y="851"/>
                </a:cubicBezTo>
                <a:cubicBezTo>
                  <a:pt x="579" y="803"/>
                  <a:pt x="579" y="803"/>
                  <a:pt x="579" y="803"/>
                </a:cubicBezTo>
                <a:cubicBezTo>
                  <a:pt x="579" y="803"/>
                  <a:pt x="581" y="704"/>
                  <a:pt x="493" y="670"/>
                </a:cubicBezTo>
                <a:cubicBezTo>
                  <a:pt x="484" y="667"/>
                  <a:pt x="487" y="634"/>
                  <a:pt x="478" y="632"/>
                </a:cubicBezTo>
                <a:cubicBezTo>
                  <a:pt x="479" y="632"/>
                  <a:pt x="483" y="613"/>
                  <a:pt x="483" y="611"/>
                </a:cubicBezTo>
                <a:cubicBezTo>
                  <a:pt x="484" y="599"/>
                  <a:pt x="479" y="589"/>
                  <a:pt x="475" y="578"/>
                </a:cubicBezTo>
                <a:cubicBezTo>
                  <a:pt x="475" y="578"/>
                  <a:pt x="471" y="565"/>
                  <a:pt x="473" y="554"/>
                </a:cubicBezTo>
                <a:cubicBezTo>
                  <a:pt x="480" y="551"/>
                  <a:pt x="480" y="551"/>
                  <a:pt x="480" y="551"/>
                </a:cubicBezTo>
                <a:cubicBezTo>
                  <a:pt x="479" y="547"/>
                  <a:pt x="479" y="547"/>
                  <a:pt x="479" y="547"/>
                </a:cubicBezTo>
                <a:cubicBezTo>
                  <a:pt x="476" y="546"/>
                  <a:pt x="476" y="546"/>
                  <a:pt x="476" y="546"/>
                </a:cubicBezTo>
                <a:cubicBezTo>
                  <a:pt x="476" y="546"/>
                  <a:pt x="478" y="528"/>
                  <a:pt x="477" y="524"/>
                </a:cubicBezTo>
                <a:cubicBezTo>
                  <a:pt x="584" y="516"/>
                  <a:pt x="584" y="516"/>
                  <a:pt x="584" y="516"/>
                </a:cubicBezTo>
                <a:cubicBezTo>
                  <a:pt x="476" y="507"/>
                  <a:pt x="476" y="507"/>
                  <a:pt x="476" y="507"/>
                </a:cubicBezTo>
                <a:cubicBezTo>
                  <a:pt x="476" y="507"/>
                  <a:pt x="476" y="492"/>
                  <a:pt x="472" y="481"/>
                </a:cubicBezTo>
                <a:cubicBezTo>
                  <a:pt x="566" y="433"/>
                  <a:pt x="566" y="433"/>
                  <a:pt x="566" y="433"/>
                </a:cubicBezTo>
                <a:cubicBezTo>
                  <a:pt x="465" y="462"/>
                  <a:pt x="465" y="462"/>
                  <a:pt x="465" y="462"/>
                </a:cubicBezTo>
                <a:cubicBezTo>
                  <a:pt x="465" y="462"/>
                  <a:pt x="457" y="448"/>
                  <a:pt x="449" y="440"/>
                </a:cubicBezTo>
                <a:cubicBezTo>
                  <a:pt x="507" y="349"/>
                  <a:pt x="507" y="349"/>
                  <a:pt x="507" y="349"/>
                </a:cubicBezTo>
                <a:cubicBezTo>
                  <a:pt x="430" y="428"/>
                  <a:pt x="430" y="428"/>
                  <a:pt x="430" y="428"/>
                </a:cubicBezTo>
                <a:cubicBezTo>
                  <a:pt x="430" y="428"/>
                  <a:pt x="407" y="420"/>
                  <a:pt x="401" y="419"/>
                </a:cubicBezTo>
                <a:cubicBezTo>
                  <a:pt x="385" y="306"/>
                  <a:pt x="385" y="306"/>
                  <a:pt x="385" y="306"/>
                </a:cubicBezTo>
                <a:cubicBezTo>
                  <a:pt x="379" y="416"/>
                  <a:pt x="379" y="416"/>
                  <a:pt x="379" y="416"/>
                </a:cubicBezTo>
                <a:cubicBezTo>
                  <a:pt x="379" y="416"/>
                  <a:pt x="359" y="420"/>
                  <a:pt x="349" y="431"/>
                </a:cubicBezTo>
                <a:cubicBezTo>
                  <a:pt x="263" y="353"/>
                  <a:pt x="263" y="353"/>
                  <a:pt x="263" y="353"/>
                </a:cubicBezTo>
                <a:cubicBezTo>
                  <a:pt x="330" y="442"/>
                  <a:pt x="330" y="442"/>
                  <a:pt x="330" y="442"/>
                </a:cubicBezTo>
                <a:cubicBezTo>
                  <a:pt x="330" y="442"/>
                  <a:pt x="312" y="462"/>
                  <a:pt x="313" y="467"/>
                </a:cubicBezTo>
                <a:cubicBezTo>
                  <a:pt x="241" y="467"/>
                  <a:pt x="241" y="467"/>
                  <a:pt x="241" y="467"/>
                </a:cubicBezTo>
                <a:cubicBezTo>
                  <a:pt x="241" y="467"/>
                  <a:pt x="226" y="357"/>
                  <a:pt x="211" y="317"/>
                </a:cubicBezTo>
                <a:cubicBezTo>
                  <a:pt x="210" y="308"/>
                  <a:pt x="209" y="299"/>
                  <a:pt x="208" y="290"/>
                </a:cubicBezTo>
                <a:cubicBezTo>
                  <a:pt x="207" y="271"/>
                  <a:pt x="206" y="255"/>
                  <a:pt x="209" y="236"/>
                </a:cubicBezTo>
                <a:cubicBezTo>
                  <a:pt x="212" y="215"/>
                  <a:pt x="208" y="194"/>
                  <a:pt x="199" y="175"/>
                </a:cubicBezTo>
                <a:cubicBezTo>
                  <a:pt x="199" y="175"/>
                  <a:pt x="194" y="163"/>
                  <a:pt x="206" y="155"/>
                </a:cubicBezTo>
                <a:cubicBezTo>
                  <a:pt x="206" y="155"/>
                  <a:pt x="274" y="120"/>
                  <a:pt x="201" y="51"/>
                </a:cubicBezTo>
                <a:cubicBezTo>
                  <a:pt x="201" y="51"/>
                  <a:pt x="207" y="48"/>
                  <a:pt x="204" y="37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199" y="30"/>
                  <a:pt x="199" y="30"/>
                  <a:pt x="199" y="30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94" y="0"/>
                  <a:pt x="191" y="0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4" y="5"/>
                  <a:pt x="164" y="5"/>
                  <a:pt x="164" y="5"/>
                </a:cubicBezTo>
                <a:cubicBezTo>
                  <a:pt x="164" y="5"/>
                  <a:pt x="145" y="12"/>
                  <a:pt x="141" y="18"/>
                </a:cubicBezTo>
                <a:cubicBezTo>
                  <a:pt x="137" y="27"/>
                  <a:pt x="137" y="27"/>
                  <a:pt x="137" y="27"/>
                </a:cubicBezTo>
                <a:cubicBezTo>
                  <a:pt x="137" y="27"/>
                  <a:pt x="135" y="41"/>
                  <a:pt x="135" y="42"/>
                </a:cubicBezTo>
                <a:cubicBezTo>
                  <a:pt x="135" y="42"/>
                  <a:pt x="108" y="47"/>
                  <a:pt x="98" y="78"/>
                </a:cubicBezTo>
                <a:cubicBezTo>
                  <a:pt x="98" y="78"/>
                  <a:pt x="75" y="132"/>
                  <a:pt x="124" y="158"/>
                </a:cubicBezTo>
                <a:cubicBezTo>
                  <a:pt x="128" y="160"/>
                  <a:pt x="123" y="185"/>
                  <a:pt x="124" y="190"/>
                </a:cubicBezTo>
                <a:cubicBezTo>
                  <a:pt x="124" y="206"/>
                  <a:pt x="135" y="218"/>
                  <a:pt x="137" y="232"/>
                </a:cubicBezTo>
                <a:cubicBezTo>
                  <a:pt x="137" y="232"/>
                  <a:pt x="140" y="259"/>
                  <a:pt x="144" y="277"/>
                </a:cubicBezTo>
                <a:cubicBezTo>
                  <a:pt x="146" y="287"/>
                  <a:pt x="143" y="301"/>
                  <a:pt x="143" y="312"/>
                </a:cubicBezTo>
                <a:cubicBezTo>
                  <a:pt x="143" y="337"/>
                  <a:pt x="141" y="362"/>
                  <a:pt x="144" y="386"/>
                </a:cubicBezTo>
                <a:cubicBezTo>
                  <a:pt x="145" y="396"/>
                  <a:pt x="147" y="406"/>
                  <a:pt x="149" y="416"/>
                </a:cubicBezTo>
                <a:cubicBezTo>
                  <a:pt x="152" y="431"/>
                  <a:pt x="159" y="444"/>
                  <a:pt x="161" y="459"/>
                </a:cubicBezTo>
                <a:cubicBezTo>
                  <a:pt x="163" y="468"/>
                  <a:pt x="170" y="491"/>
                  <a:pt x="166" y="500"/>
                </a:cubicBezTo>
                <a:cubicBezTo>
                  <a:pt x="166" y="500"/>
                  <a:pt x="120" y="562"/>
                  <a:pt x="120" y="600"/>
                </a:cubicBezTo>
                <a:cubicBezTo>
                  <a:pt x="120" y="600"/>
                  <a:pt x="131" y="645"/>
                  <a:pt x="156" y="645"/>
                </a:cubicBezTo>
                <a:cubicBezTo>
                  <a:pt x="156" y="645"/>
                  <a:pt x="145" y="725"/>
                  <a:pt x="172" y="722"/>
                </a:cubicBezTo>
                <a:cubicBezTo>
                  <a:pt x="172" y="722"/>
                  <a:pt x="172" y="739"/>
                  <a:pt x="176" y="747"/>
                </a:cubicBezTo>
                <a:cubicBezTo>
                  <a:pt x="176" y="747"/>
                  <a:pt x="155" y="806"/>
                  <a:pt x="180" y="812"/>
                </a:cubicBezTo>
                <a:cubicBezTo>
                  <a:pt x="180" y="812"/>
                  <a:pt x="124" y="1005"/>
                  <a:pt x="176" y="1021"/>
                </a:cubicBezTo>
                <a:cubicBezTo>
                  <a:pt x="176" y="1021"/>
                  <a:pt x="150" y="1085"/>
                  <a:pt x="168" y="1115"/>
                </a:cubicBezTo>
                <a:cubicBezTo>
                  <a:pt x="168" y="1115"/>
                  <a:pt x="188" y="1209"/>
                  <a:pt x="188" y="1217"/>
                </a:cubicBezTo>
                <a:cubicBezTo>
                  <a:pt x="188" y="1259"/>
                  <a:pt x="188" y="1259"/>
                  <a:pt x="188" y="1259"/>
                </a:cubicBezTo>
                <a:cubicBezTo>
                  <a:pt x="188" y="1259"/>
                  <a:pt x="174" y="1334"/>
                  <a:pt x="177" y="1366"/>
                </a:cubicBezTo>
                <a:cubicBezTo>
                  <a:pt x="177" y="1366"/>
                  <a:pt x="155" y="1528"/>
                  <a:pt x="174" y="1589"/>
                </a:cubicBezTo>
                <a:cubicBezTo>
                  <a:pt x="174" y="1589"/>
                  <a:pt x="185" y="1610"/>
                  <a:pt x="161" y="1642"/>
                </a:cubicBezTo>
                <a:cubicBezTo>
                  <a:pt x="83" y="1645"/>
                  <a:pt x="83" y="1645"/>
                  <a:pt x="83" y="1645"/>
                </a:cubicBezTo>
                <a:cubicBezTo>
                  <a:pt x="38" y="1674"/>
                  <a:pt x="38" y="1674"/>
                  <a:pt x="38" y="1674"/>
                </a:cubicBezTo>
                <a:cubicBezTo>
                  <a:pt x="37" y="1723"/>
                  <a:pt x="37" y="1723"/>
                  <a:pt x="37" y="1723"/>
                </a:cubicBezTo>
                <a:cubicBezTo>
                  <a:pt x="0" y="1742"/>
                  <a:pt x="0" y="1742"/>
                  <a:pt x="0" y="1742"/>
                </a:cubicBezTo>
                <a:cubicBezTo>
                  <a:pt x="2" y="1758"/>
                  <a:pt x="2" y="1758"/>
                  <a:pt x="2" y="1758"/>
                </a:cubicBezTo>
                <a:cubicBezTo>
                  <a:pt x="11" y="1768"/>
                  <a:pt x="11" y="1768"/>
                  <a:pt x="11" y="1768"/>
                </a:cubicBezTo>
                <a:cubicBezTo>
                  <a:pt x="10" y="1787"/>
                  <a:pt x="10" y="1787"/>
                  <a:pt x="10" y="1787"/>
                </a:cubicBezTo>
                <a:cubicBezTo>
                  <a:pt x="718" y="1788"/>
                  <a:pt x="718" y="1788"/>
                  <a:pt x="718" y="1788"/>
                </a:cubicBezTo>
                <a:cubicBezTo>
                  <a:pt x="718" y="1726"/>
                  <a:pt x="718" y="1726"/>
                  <a:pt x="718" y="1726"/>
                </a:cubicBezTo>
                <a:cubicBezTo>
                  <a:pt x="683" y="1707"/>
                  <a:pt x="683" y="1707"/>
                  <a:pt x="683" y="1707"/>
                </a:cubicBezTo>
                <a:cubicBezTo>
                  <a:pt x="678" y="1654"/>
                  <a:pt x="678" y="1654"/>
                  <a:pt x="678" y="1654"/>
                </a:cubicBezTo>
                <a:cubicBezTo>
                  <a:pt x="649" y="1642"/>
                  <a:pt x="649" y="1642"/>
                  <a:pt x="649" y="1642"/>
                </a:cubicBezTo>
                <a:cubicBezTo>
                  <a:pt x="649" y="1642"/>
                  <a:pt x="640" y="1575"/>
                  <a:pt x="633" y="1520"/>
                </a:cubicBezTo>
                <a:cubicBezTo>
                  <a:pt x="654" y="1493"/>
                  <a:pt x="654" y="1493"/>
                  <a:pt x="654" y="1493"/>
                </a:cubicBezTo>
                <a:cubicBezTo>
                  <a:pt x="646" y="1402"/>
                  <a:pt x="646" y="1402"/>
                  <a:pt x="646" y="1402"/>
                </a:cubicBezTo>
                <a:cubicBezTo>
                  <a:pt x="659" y="1382"/>
                  <a:pt x="659" y="1382"/>
                  <a:pt x="659" y="1382"/>
                </a:cubicBezTo>
                <a:cubicBezTo>
                  <a:pt x="654" y="1340"/>
                  <a:pt x="654" y="1340"/>
                  <a:pt x="654" y="1340"/>
                </a:cubicBezTo>
                <a:cubicBezTo>
                  <a:pt x="667" y="1323"/>
                  <a:pt x="667" y="1323"/>
                  <a:pt x="667" y="1323"/>
                </a:cubicBezTo>
                <a:cubicBezTo>
                  <a:pt x="667" y="1323"/>
                  <a:pt x="660" y="1160"/>
                  <a:pt x="649" y="1138"/>
                </a:cubicBezTo>
                <a:cubicBezTo>
                  <a:pt x="649" y="1138"/>
                  <a:pt x="683" y="1152"/>
                  <a:pt x="695" y="1076"/>
                </a:cubicBezTo>
                <a:cubicBezTo>
                  <a:pt x="695" y="1076"/>
                  <a:pt x="705" y="1009"/>
                  <a:pt x="700" y="999"/>
                </a:cubicBezTo>
                <a:cubicBezTo>
                  <a:pt x="700" y="999"/>
                  <a:pt x="746" y="1012"/>
                  <a:pt x="788" y="863"/>
                </a:cubicBezTo>
                <a:cubicBezTo>
                  <a:pt x="778" y="841"/>
                  <a:pt x="778" y="841"/>
                  <a:pt x="778" y="841"/>
                </a:cubicBezTo>
                <a:lnTo>
                  <a:pt x="801" y="800"/>
                </a:lnTo>
                <a:close/>
                <a:moveTo>
                  <a:pt x="258" y="492"/>
                </a:moveTo>
                <a:cubicBezTo>
                  <a:pt x="305" y="498"/>
                  <a:pt x="305" y="498"/>
                  <a:pt x="305" y="498"/>
                </a:cubicBezTo>
                <a:cubicBezTo>
                  <a:pt x="301" y="520"/>
                  <a:pt x="303" y="523"/>
                  <a:pt x="303" y="523"/>
                </a:cubicBezTo>
                <a:cubicBezTo>
                  <a:pt x="304" y="523"/>
                  <a:pt x="304" y="523"/>
                  <a:pt x="304" y="523"/>
                </a:cubicBezTo>
                <a:cubicBezTo>
                  <a:pt x="304" y="523"/>
                  <a:pt x="304" y="523"/>
                  <a:pt x="303" y="523"/>
                </a:cubicBezTo>
                <a:cubicBezTo>
                  <a:pt x="270" y="524"/>
                  <a:pt x="270" y="524"/>
                  <a:pt x="270" y="524"/>
                </a:cubicBezTo>
                <a:cubicBezTo>
                  <a:pt x="270" y="514"/>
                  <a:pt x="258" y="492"/>
                  <a:pt x="258" y="492"/>
                </a:cubicBezTo>
                <a:close/>
                <a:moveTo>
                  <a:pt x="303" y="589"/>
                </a:moveTo>
                <a:cubicBezTo>
                  <a:pt x="303" y="589"/>
                  <a:pt x="290" y="573"/>
                  <a:pt x="279" y="570"/>
                </a:cubicBezTo>
                <a:cubicBezTo>
                  <a:pt x="276" y="569"/>
                  <a:pt x="277" y="568"/>
                  <a:pt x="277" y="568"/>
                </a:cubicBezTo>
                <a:cubicBezTo>
                  <a:pt x="277" y="568"/>
                  <a:pt x="277" y="562"/>
                  <a:pt x="274" y="541"/>
                </a:cubicBezTo>
                <a:cubicBezTo>
                  <a:pt x="274" y="541"/>
                  <a:pt x="274" y="541"/>
                  <a:pt x="275" y="541"/>
                </a:cubicBezTo>
                <a:cubicBezTo>
                  <a:pt x="279" y="541"/>
                  <a:pt x="284" y="541"/>
                  <a:pt x="289" y="541"/>
                </a:cubicBezTo>
                <a:cubicBezTo>
                  <a:pt x="291" y="541"/>
                  <a:pt x="294" y="541"/>
                  <a:pt x="297" y="541"/>
                </a:cubicBezTo>
                <a:cubicBezTo>
                  <a:pt x="299" y="541"/>
                  <a:pt x="302" y="540"/>
                  <a:pt x="303" y="543"/>
                </a:cubicBezTo>
                <a:cubicBezTo>
                  <a:pt x="304" y="545"/>
                  <a:pt x="306" y="550"/>
                  <a:pt x="310" y="558"/>
                </a:cubicBezTo>
                <a:cubicBezTo>
                  <a:pt x="305" y="558"/>
                  <a:pt x="305" y="558"/>
                  <a:pt x="305" y="558"/>
                </a:cubicBezTo>
                <a:cubicBezTo>
                  <a:pt x="307" y="570"/>
                  <a:pt x="307" y="570"/>
                  <a:pt x="307" y="570"/>
                </a:cubicBezTo>
                <a:cubicBezTo>
                  <a:pt x="315" y="572"/>
                  <a:pt x="315" y="572"/>
                  <a:pt x="315" y="572"/>
                </a:cubicBezTo>
                <a:cubicBezTo>
                  <a:pt x="315" y="572"/>
                  <a:pt x="314" y="572"/>
                  <a:pt x="324" y="588"/>
                </a:cubicBezTo>
                <a:lnTo>
                  <a:pt x="303" y="589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Freeform 7"/>
          <p:cNvSpPr>
            <a:spLocks noChangeArrowheads="1"/>
          </p:cNvSpPr>
          <p:nvPr/>
        </p:nvSpPr>
        <p:spPr bwMode="auto">
          <a:xfrm>
            <a:off x="4659313" y="4378325"/>
            <a:ext cx="4484687" cy="755650"/>
          </a:xfrm>
          <a:custGeom>
            <a:avLst/>
            <a:gdLst>
              <a:gd name="T0" fmla="*/ 0 w 3879"/>
              <a:gd name="T1" fmla="*/ 0 h 871"/>
              <a:gd name="T2" fmla="*/ 0 w 3879"/>
              <a:gd name="T3" fmla="*/ 2147483646 h 871"/>
              <a:gd name="T4" fmla="*/ 2147483646 w 3879"/>
              <a:gd name="T5" fmla="*/ 2147483646 h 871"/>
              <a:gd name="T6" fmla="*/ 2147483646 w 3879"/>
              <a:gd name="T7" fmla="*/ 2147483646 h 871"/>
              <a:gd name="T8" fmla="*/ 2147483646 w 3879"/>
              <a:gd name="T9" fmla="*/ 2147483646 h 871"/>
              <a:gd name="T10" fmla="*/ 2147483646 w 3879"/>
              <a:gd name="T11" fmla="*/ 0 h 871"/>
              <a:gd name="T12" fmla="*/ 2147483646 w 3879"/>
              <a:gd name="T13" fmla="*/ 0 h 871"/>
              <a:gd name="T14" fmla="*/ 0 w 3879"/>
              <a:gd name="T15" fmla="*/ 0 h 8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79"/>
              <a:gd name="T25" fmla="*/ 0 h 871"/>
              <a:gd name="T26" fmla="*/ 3879 w 3879"/>
              <a:gd name="T27" fmla="*/ 871 h 87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79" h="871">
                <a:moveTo>
                  <a:pt x="0" y="0"/>
                </a:moveTo>
                <a:cubicBezTo>
                  <a:pt x="0" y="590"/>
                  <a:pt x="0" y="590"/>
                  <a:pt x="0" y="590"/>
                </a:cubicBezTo>
                <a:cubicBezTo>
                  <a:pt x="0" y="746"/>
                  <a:pt x="126" y="871"/>
                  <a:pt x="281" y="871"/>
                </a:cubicBezTo>
                <a:cubicBezTo>
                  <a:pt x="3597" y="871"/>
                  <a:pt x="3597" y="871"/>
                  <a:pt x="3597" y="871"/>
                </a:cubicBezTo>
                <a:cubicBezTo>
                  <a:pt x="3753" y="871"/>
                  <a:pt x="3879" y="746"/>
                  <a:pt x="3879" y="590"/>
                </a:cubicBezTo>
                <a:cubicBezTo>
                  <a:pt x="3879" y="0"/>
                  <a:pt x="3879" y="0"/>
                  <a:pt x="3879" y="0"/>
                </a:cubicBezTo>
                <a:cubicBezTo>
                  <a:pt x="2023" y="0"/>
                  <a:pt x="2023" y="0"/>
                  <a:pt x="202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Freeform 8"/>
          <p:cNvSpPr>
            <a:spLocks noEditPoints="1" noChangeArrowheads="1"/>
          </p:cNvSpPr>
          <p:nvPr/>
        </p:nvSpPr>
        <p:spPr bwMode="auto">
          <a:xfrm>
            <a:off x="4713288" y="4414838"/>
            <a:ext cx="4375150" cy="687387"/>
          </a:xfrm>
          <a:custGeom>
            <a:avLst/>
            <a:gdLst>
              <a:gd name="T0" fmla="*/ 2147483646 w 3784"/>
              <a:gd name="T1" fmla="*/ 0 h 794"/>
              <a:gd name="T2" fmla="*/ 0 w 3784"/>
              <a:gd name="T3" fmla="*/ 0 h 794"/>
              <a:gd name="T4" fmla="*/ 0 w 3784"/>
              <a:gd name="T5" fmla="*/ 2147483646 h 794"/>
              <a:gd name="T6" fmla="*/ 2147483646 w 3784"/>
              <a:gd name="T7" fmla="*/ 2147483646 h 794"/>
              <a:gd name="T8" fmla="*/ 2147483646 w 3784"/>
              <a:gd name="T9" fmla="*/ 2147483646 h 794"/>
              <a:gd name="T10" fmla="*/ 2147483646 w 3784"/>
              <a:gd name="T11" fmla="*/ 2147483646 h 794"/>
              <a:gd name="T12" fmla="*/ 2147483646 w 3784"/>
              <a:gd name="T13" fmla="*/ 0 h 794"/>
              <a:gd name="T14" fmla="*/ 2147483646 w 3784"/>
              <a:gd name="T15" fmla="*/ 0 h 794"/>
              <a:gd name="T16" fmla="*/ 2147483646 w 3784"/>
              <a:gd name="T17" fmla="*/ 2147483646 h 794"/>
              <a:gd name="T18" fmla="*/ 2147483646 w 3784"/>
              <a:gd name="T19" fmla="*/ 2147483646 h 794"/>
              <a:gd name="T20" fmla="*/ 2147483646 w 3784"/>
              <a:gd name="T21" fmla="*/ 2147483646 h 794"/>
              <a:gd name="T22" fmla="*/ 2147483646 w 3784"/>
              <a:gd name="T23" fmla="*/ 2147483646 h 794"/>
              <a:gd name="T24" fmla="*/ 2147483646 w 3784"/>
              <a:gd name="T25" fmla="*/ 2147483646 h 794"/>
              <a:gd name="T26" fmla="*/ 2147483646 w 3784"/>
              <a:gd name="T27" fmla="*/ 2147483646 h 794"/>
              <a:gd name="T28" fmla="*/ 2147483646 w 3784"/>
              <a:gd name="T29" fmla="*/ 2147483646 h 794"/>
              <a:gd name="T30" fmla="*/ 2147483646 w 3784"/>
              <a:gd name="T31" fmla="*/ 2147483646 h 79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784"/>
              <a:gd name="T49" fmla="*/ 0 h 794"/>
              <a:gd name="T50" fmla="*/ 3784 w 3784"/>
              <a:gd name="T51" fmla="*/ 794 h 79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784" h="794">
                <a:moveTo>
                  <a:pt x="197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7"/>
                  <a:pt x="0" y="537"/>
                  <a:pt x="0" y="537"/>
                </a:cubicBezTo>
                <a:cubicBezTo>
                  <a:pt x="0" y="679"/>
                  <a:pt x="123" y="794"/>
                  <a:pt x="275" y="794"/>
                </a:cubicBezTo>
                <a:cubicBezTo>
                  <a:pt x="3510" y="794"/>
                  <a:pt x="3510" y="794"/>
                  <a:pt x="3510" y="794"/>
                </a:cubicBezTo>
                <a:cubicBezTo>
                  <a:pt x="3661" y="794"/>
                  <a:pt x="3784" y="679"/>
                  <a:pt x="3784" y="537"/>
                </a:cubicBezTo>
                <a:cubicBezTo>
                  <a:pt x="3784" y="0"/>
                  <a:pt x="3784" y="0"/>
                  <a:pt x="3784" y="0"/>
                </a:cubicBezTo>
                <a:lnTo>
                  <a:pt x="1974" y="0"/>
                </a:lnTo>
                <a:close/>
                <a:moveTo>
                  <a:pt x="3740" y="525"/>
                </a:moveTo>
                <a:cubicBezTo>
                  <a:pt x="3740" y="654"/>
                  <a:pt x="3620" y="758"/>
                  <a:pt x="3472" y="758"/>
                </a:cubicBezTo>
                <a:cubicBezTo>
                  <a:pt x="313" y="758"/>
                  <a:pt x="313" y="758"/>
                  <a:pt x="313" y="758"/>
                </a:cubicBezTo>
                <a:cubicBezTo>
                  <a:pt x="165" y="758"/>
                  <a:pt x="45" y="654"/>
                  <a:pt x="45" y="525"/>
                </a:cubicBezTo>
                <a:cubicBezTo>
                  <a:pt x="45" y="35"/>
                  <a:pt x="45" y="35"/>
                  <a:pt x="45" y="35"/>
                </a:cubicBezTo>
                <a:cubicBezTo>
                  <a:pt x="1972" y="35"/>
                  <a:pt x="1972" y="35"/>
                  <a:pt x="1972" y="35"/>
                </a:cubicBezTo>
                <a:cubicBezTo>
                  <a:pt x="3740" y="35"/>
                  <a:pt x="3740" y="35"/>
                  <a:pt x="3740" y="35"/>
                </a:cubicBezTo>
                <a:lnTo>
                  <a:pt x="3740" y="5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5635625" y="4705350"/>
            <a:ext cx="2574925" cy="287338"/>
            <a:chOff x="0" y="0"/>
            <a:chExt cx="2574926" cy="286941"/>
          </a:xfrm>
        </p:grpSpPr>
        <p:sp>
          <p:nvSpPr>
            <p:cNvPr id="6196" name="Freeform 9"/>
            <p:cNvSpPr>
              <a:spLocks noChangeArrowheads="1"/>
            </p:cNvSpPr>
            <p:nvPr/>
          </p:nvSpPr>
          <p:spPr bwMode="auto">
            <a:xfrm>
              <a:off x="0" y="4762"/>
              <a:ext cx="306388" cy="276225"/>
            </a:xfrm>
            <a:custGeom>
              <a:avLst/>
              <a:gdLst>
                <a:gd name="T0" fmla="*/ 0 w 265"/>
                <a:gd name="T1" fmla="*/ 2147483646 h 319"/>
                <a:gd name="T2" fmla="*/ 0 w 265"/>
                <a:gd name="T3" fmla="*/ 0 h 319"/>
                <a:gd name="T4" fmla="*/ 2147483646 w 265"/>
                <a:gd name="T5" fmla="*/ 0 h 319"/>
                <a:gd name="T6" fmla="*/ 2147483646 w 265"/>
                <a:gd name="T7" fmla="*/ 2147483646 h 319"/>
                <a:gd name="T8" fmla="*/ 2147483646 w 265"/>
                <a:gd name="T9" fmla="*/ 2147483646 h 319"/>
                <a:gd name="T10" fmla="*/ 2147483646 w 265"/>
                <a:gd name="T11" fmla="*/ 2147483646 h 319"/>
                <a:gd name="T12" fmla="*/ 2147483646 w 265"/>
                <a:gd name="T13" fmla="*/ 2147483646 h 319"/>
                <a:gd name="T14" fmla="*/ 2147483646 w 265"/>
                <a:gd name="T15" fmla="*/ 0 h 319"/>
                <a:gd name="T16" fmla="*/ 2147483646 w 265"/>
                <a:gd name="T17" fmla="*/ 0 h 319"/>
                <a:gd name="T18" fmla="*/ 2147483646 w 265"/>
                <a:gd name="T19" fmla="*/ 2147483646 h 319"/>
                <a:gd name="T20" fmla="*/ 2147483646 w 265"/>
                <a:gd name="T21" fmla="*/ 2147483646 h 319"/>
                <a:gd name="T22" fmla="*/ 2147483646 w 265"/>
                <a:gd name="T23" fmla="*/ 2147483646 h 319"/>
                <a:gd name="T24" fmla="*/ 2147483646 w 265"/>
                <a:gd name="T25" fmla="*/ 2147483646 h 319"/>
                <a:gd name="T26" fmla="*/ 2147483646 w 265"/>
                <a:gd name="T27" fmla="*/ 2147483646 h 319"/>
                <a:gd name="T28" fmla="*/ 2147483646 w 265"/>
                <a:gd name="T29" fmla="*/ 2147483646 h 319"/>
                <a:gd name="T30" fmla="*/ 2147483646 w 265"/>
                <a:gd name="T31" fmla="*/ 2147483646 h 319"/>
                <a:gd name="T32" fmla="*/ 0 w 265"/>
                <a:gd name="T33" fmla="*/ 2147483646 h 3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5"/>
                <a:gd name="T52" fmla="*/ 0 h 319"/>
                <a:gd name="T53" fmla="*/ 265 w 265"/>
                <a:gd name="T54" fmla="*/ 319 h 31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5" h="319">
                  <a:moveTo>
                    <a:pt x="0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70" y="151"/>
                    <a:pt x="189" y="190"/>
                    <a:pt x="203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0" y="184"/>
                    <a:pt x="198" y="141"/>
                    <a:pt x="198" y="93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319"/>
                    <a:pt x="265" y="319"/>
                    <a:pt x="265" y="319"/>
                  </a:cubicBezTo>
                  <a:cubicBezTo>
                    <a:pt x="189" y="319"/>
                    <a:pt x="189" y="319"/>
                    <a:pt x="189" y="319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02" y="162"/>
                    <a:pt x="81" y="121"/>
                    <a:pt x="65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126"/>
                    <a:pt x="66" y="171"/>
                    <a:pt x="66" y="223"/>
                  </a:cubicBezTo>
                  <a:cubicBezTo>
                    <a:pt x="66" y="319"/>
                    <a:pt x="66" y="319"/>
                    <a:pt x="66" y="319"/>
                  </a:cubicBezTo>
                  <a:lnTo>
                    <a:pt x="0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10"/>
            <p:cNvSpPr>
              <a:spLocks noChangeArrowheads="1"/>
            </p:cNvSpPr>
            <p:nvPr/>
          </p:nvSpPr>
          <p:spPr bwMode="auto">
            <a:xfrm>
              <a:off x="377825" y="4762"/>
              <a:ext cx="234950" cy="276225"/>
            </a:xfrm>
            <a:custGeom>
              <a:avLst/>
              <a:gdLst>
                <a:gd name="T0" fmla="*/ 2147483646 w 148"/>
                <a:gd name="T1" fmla="*/ 2147483646 h 232"/>
                <a:gd name="T2" fmla="*/ 2147483646 w 148"/>
                <a:gd name="T3" fmla="*/ 2147483646 h 232"/>
                <a:gd name="T4" fmla="*/ 2147483646 w 148"/>
                <a:gd name="T5" fmla="*/ 2147483646 h 232"/>
                <a:gd name="T6" fmla="*/ 2147483646 w 148"/>
                <a:gd name="T7" fmla="*/ 2147483646 h 232"/>
                <a:gd name="T8" fmla="*/ 2147483646 w 148"/>
                <a:gd name="T9" fmla="*/ 2147483646 h 232"/>
                <a:gd name="T10" fmla="*/ 0 w 148"/>
                <a:gd name="T11" fmla="*/ 2147483646 h 232"/>
                <a:gd name="T12" fmla="*/ 0 w 148"/>
                <a:gd name="T13" fmla="*/ 0 h 232"/>
                <a:gd name="T14" fmla="*/ 2147483646 w 148"/>
                <a:gd name="T15" fmla="*/ 0 h 232"/>
                <a:gd name="T16" fmla="*/ 2147483646 w 148"/>
                <a:gd name="T17" fmla="*/ 2147483646 h 232"/>
                <a:gd name="T18" fmla="*/ 2147483646 w 148"/>
                <a:gd name="T19" fmla="*/ 2147483646 h 232"/>
                <a:gd name="T20" fmla="*/ 2147483646 w 148"/>
                <a:gd name="T21" fmla="*/ 2147483646 h 232"/>
                <a:gd name="T22" fmla="*/ 2147483646 w 148"/>
                <a:gd name="T23" fmla="*/ 2147483646 h 232"/>
                <a:gd name="T24" fmla="*/ 2147483646 w 148"/>
                <a:gd name="T25" fmla="*/ 2147483646 h 2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8"/>
                <a:gd name="T40" fmla="*/ 0 h 232"/>
                <a:gd name="T41" fmla="*/ 148 w 148"/>
                <a:gd name="T42" fmla="*/ 232 h 2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8" h="232">
                  <a:moveTo>
                    <a:pt x="138" y="134"/>
                  </a:moveTo>
                  <a:lnTo>
                    <a:pt x="53" y="134"/>
                  </a:lnTo>
                  <a:lnTo>
                    <a:pt x="53" y="190"/>
                  </a:lnTo>
                  <a:lnTo>
                    <a:pt x="148" y="190"/>
                  </a:lnTo>
                  <a:lnTo>
                    <a:pt x="148" y="232"/>
                  </a:lnTo>
                  <a:lnTo>
                    <a:pt x="0" y="232"/>
                  </a:lnTo>
                  <a:lnTo>
                    <a:pt x="0" y="0"/>
                  </a:lnTo>
                  <a:lnTo>
                    <a:pt x="144" y="0"/>
                  </a:lnTo>
                  <a:lnTo>
                    <a:pt x="144" y="43"/>
                  </a:lnTo>
                  <a:lnTo>
                    <a:pt x="53" y="43"/>
                  </a:lnTo>
                  <a:lnTo>
                    <a:pt x="53" y="91"/>
                  </a:lnTo>
                  <a:lnTo>
                    <a:pt x="138" y="91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11"/>
            <p:cNvSpPr>
              <a:spLocks noChangeArrowheads="1"/>
            </p:cNvSpPr>
            <p:nvPr/>
          </p:nvSpPr>
          <p:spPr bwMode="auto">
            <a:xfrm>
              <a:off x="647700" y="4762"/>
              <a:ext cx="469900" cy="276225"/>
            </a:xfrm>
            <a:custGeom>
              <a:avLst/>
              <a:gdLst>
                <a:gd name="T0" fmla="*/ 2147483646 w 407"/>
                <a:gd name="T1" fmla="*/ 2147483646 h 319"/>
                <a:gd name="T2" fmla="*/ 0 w 407"/>
                <a:gd name="T3" fmla="*/ 0 h 319"/>
                <a:gd name="T4" fmla="*/ 2147483646 w 407"/>
                <a:gd name="T5" fmla="*/ 0 h 319"/>
                <a:gd name="T6" fmla="*/ 2147483646 w 407"/>
                <a:gd name="T7" fmla="*/ 2147483646 h 319"/>
                <a:gd name="T8" fmla="*/ 2147483646 w 407"/>
                <a:gd name="T9" fmla="*/ 2147483646 h 319"/>
                <a:gd name="T10" fmla="*/ 2147483646 w 407"/>
                <a:gd name="T11" fmla="*/ 2147483646 h 319"/>
                <a:gd name="T12" fmla="*/ 2147483646 w 407"/>
                <a:gd name="T13" fmla="*/ 2147483646 h 319"/>
                <a:gd name="T14" fmla="*/ 2147483646 w 407"/>
                <a:gd name="T15" fmla="*/ 0 h 319"/>
                <a:gd name="T16" fmla="*/ 2147483646 w 407"/>
                <a:gd name="T17" fmla="*/ 0 h 319"/>
                <a:gd name="T18" fmla="*/ 2147483646 w 407"/>
                <a:gd name="T19" fmla="*/ 2147483646 h 319"/>
                <a:gd name="T20" fmla="*/ 2147483646 w 407"/>
                <a:gd name="T21" fmla="*/ 2147483646 h 319"/>
                <a:gd name="T22" fmla="*/ 2147483646 w 407"/>
                <a:gd name="T23" fmla="*/ 2147483646 h 319"/>
                <a:gd name="T24" fmla="*/ 2147483646 w 407"/>
                <a:gd name="T25" fmla="*/ 2147483646 h 319"/>
                <a:gd name="T26" fmla="*/ 2147483646 w 407"/>
                <a:gd name="T27" fmla="*/ 0 h 319"/>
                <a:gd name="T28" fmla="*/ 2147483646 w 407"/>
                <a:gd name="T29" fmla="*/ 0 h 319"/>
                <a:gd name="T30" fmla="*/ 2147483646 w 407"/>
                <a:gd name="T31" fmla="*/ 2147483646 h 319"/>
                <a:gd name="T32" fmla="*/ 2147483646 w 407"/>
                <a:gd name="T33" fmla="*/ 2147483646 h 319"/>
                <a:gd name="T34" fmla="*/ 2147483646 w 407"/>
                <a:gd name="T35" fmla="*/ 2147483646 h 319"/>
                <a:gd name="T36" fmla="*/ 2147483646 w 407"/>
                <a:gd name="T37" fmla="*/ 2147483646 h 319"/>
                <a:gd name="T38" fmla="*/ 2147483646 w 407"/>
                <a:gd name="T39" fmla="*/ 2147483646 h 319"/>
                <a:gd name="T40" fmla="*/ 2147483646 w 407"/>
                <a:gd name="T41" fmla="*/ 2147483646 h 319"/>
                <a:gd name="T42" fmla="*/ 2147483646 w 407"/>
                <a:gd name="T43" fmla="*/ 2147483646 h 319"/>
                <a:gd name="T44" fmla="*/ 2147483646 w 407"/>
                <a:gd name="T45" fmla="*/ 2147483646 h 3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07"/>
                <a:gd name="T70" fmla="*/ 0 h 319"/>
                <a:gd name="T71" fmla="*/ 407 w 407"/>
                <a:gd name="T72" fmla="*/ 319 h 3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07" h="319">
                  <a:moveTo>
                    <a:pt x="75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108" y="170"/>
                    <a:pt x="115" y="211"/>
                    <a:pt x="120" y="243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6" y="209"/>
                    <a:pt x="134" y="170"/>
                    <a:pt x="142" y="13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71" y="135"/>
                    <a:pt x="271" y="135"/>
                    <a:pt x="271" y="135"/>
                  </a:cubicBezTo>
                  <a:cubicBezTo>
                    <a:pt x="278" y="172"/>
                    <a:pt x="284" y="206"/>
                    <a:pt x="288" y="242"/>
                  </a:cubicBezTo>
                  <a:cubicBezTo>
                    <a:pt x="289" y="242"/>
                    <a:pt x="289" y="242"/>
                    <a:pt x="289" y="242"/>
                  </a:cubicBezTo>
                  <a:cubicBezTo>
                    <a:pt x="294" y="206"/>
                    <a:pt x="301" y="169"/>
                    <a:pt x="308" y="131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325" y="319"/>
                    <a:pt x="325" y="319"/>
                    <a:pt x="325" y="319"/>
                  </a:cubicBezTo>
                  <a:cubicBezTo>
                    <a:pt x="247" y="319"/>
                    <a:pt x="247" y="319"/>
                    <a:pt x="247" y="319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3" y="150"/>
                    <a:pt x="208" y="120"/>
                    <a:pt x="204" y="83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198" y="119"/>
                    <a:pt x="193" y="150"/>
                    <a:pt x="185" y="182"/>
                  </a:cubicBezTo>
                  <a:cubicBezTo>
                    <a:pt x="155" y="319"/>
                    <a:pt x="155" y="319"/>
                    <a:pt x="155" y="319"/>
                  </a:cubicBezTo>
                  <a:lnTo>
                    <a:pt x="75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12"/>
            <p:cNvSpPr>
              <a:spLocks noChangeArrowheads="1"/>
            </p:cNvSpPr>
            <p:nvPr/>
          </p:nvSpPr>
          <p:spPr bwMode="auto">
            <a:xfrm>
              <a:off x="1219201" y="4762"/>
              <a:ext cx="322263" cy="276225"/>
            </a:xfrm>
            <a:custGeom>
              <a:avLst/>
              <a:gdLst>
                <a:gd name="T0" fmla="*/ 2147483646 w 278"/>
                <a:gd name="T1" fmla="*/ 2147483646 h 319"/>
                <a:gd name="T2" fmla="*/ 2147483646 w 278"/>
                <a:gd name="T3" fmla="*/ 2147483646 h 319"/>
                <a:gd name="T4" fmla="*/ 0 w 278"/>
                <a:gd name="T5" fmla="*/ 0 h 319"/>
                <a:gd name="T6" fmla="*/ 2147483646 w 278"/>
                <a:gd name="T7" fmla="*/ 0 h 319"/>
                <a:gd name="T8" fmla="*/ 2147483646 w 278"/>
                <a:gd name="T9" fmla="*/ 2147483646 h 319"/>
                <a:gd name="T10" fmla="*/ 2147483646 w 278"/>
                <a:gd name="T11" fmla="*/ 2147483646 h 319"/>
                <a:gd name="T12" fmla="*/ 2147483646 w 278"/>
                <a:gd name="T13" fmla="*/ 2147483646 h 319"/>
                <a:gd name="T14" fmla="*/ 2147483646 w 278"/>
                <a:gd name="T15" fmla="*/ 2147483646 h 319"/>
                <a:gd name="T16" fmla="*/ 2147483646 w 278"/>
                <a:gd name="T17" fmla="*/ 0 h 319"/>
                <a:gd name="T18" fmla="*/ 2147483646 w 278"/>
                <a:gd name="T19" fmla="*/ 0 h 319"/>
                <a:gd name="T20" fmla="*/ 2147483646 w 278"/>
                <a:gd name="T21" fmla="*/ 2147483646 h 319"/>
                <a:gd name="T22" fmla="*/ 2147483646 w 278"/>
                <a:gd name="T23" fmla="*/ 2147483646 h 319"/>
                <a:gd name="T24" fmla="*/ 2147483646 w 278"/>
                <a:gd name="T25" fmla="*/ 2147483646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8"/>
                <a:gd name="T40" fmla="*/ 0 h 319"/>
                <a:gd name="T41" fmla="*/ 278 w 278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8" h="319">
                  <a:moveTo>
                    <a:pt x="101" y="319"/>
                  </a:moveTo>
                  <a:cubicBezTo>
                    <a:pt x="101" y="189"/>
                    <a:pt x="101" y="189"/>
                    <a:pt x="101" y="1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25" y="100"/>
                    <a:pt x="131" y="117"/>
                    <a:pt x="140" y="138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48" y="118"/>
                    <a:pt x="155" y="99"/>
                    <a:pt x="165" y="7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173" y="186"/>
                    <a:pt x="173" y="186"/>
                    <a:pt x="173" y="186"/>
                  </a:cubicBezTo>
                  <a:cubicBezTo>
                    <a:pt x="173" y="319"/>
                    <a:pt x="173" y="319"/>
                    <a:pt x="173" y="319"/>
                  </a:cubicBezTo>
                  <a:lnTo>
                    <a:pt x="101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Freeform 13"/>
            <p:cNvSpPr>
              <a:spLocks noEditPoints="1" noChangeArrowheads="1"/>
            </p:cNvSpPr>
            <p:nvPr/>
          </p:nvSpPr>
          <p:spPr bwMode="auto">
            <a:xfrm>
              <a:off x="1538287" y="0"/>
              <a:ext cx="355600" cy="286941"/>
            </a:xfrm>
            <a:custGeom>
              <a:avLst/>
              <a:gdLst>
                <a:gd name="T0" fmla="*/ 2147483646 w 307"/>
                <a:gd name="T1" fmla="*/ 2147483646 h 330"/>
                <a:gd name="T2" fmla="*/ 2147483646 w 307"/>
                <a:gd name="T3" fmla="*/ 2147483646 h 330"/>
                <a:gd name="T4" fmla="*/ 0 w 307"/>
                <a:gd name="T5" fmla="*/ 2147483646 h 330"/>
                <a:gd name="T6" fmla="*/ 2147483646 w 307"/>
                <a:gd name="T7" fmla="*/ 0 h 330"/>
                <a:gd name="T8" fmla="*/ 2147483646 w 307"/>
                <a:gd name="T9" fmla="*/ 2147483646 h 330"/>
                <a:gd name="T10" fmla="*/ 2147483646 w 307"/>
                <a:gd name="T11" fmla="*/ 2147483646 h 330"/>
                <a:gd name="T12" fmla="*/ 2147483646 w 307"/>
                <a:gd name="T13" fmla="*/ 2147483646 h 330"/>
                <a:gd name="T14" fmla="*/ 2147483646 w 307"/>
                <a:gd name="T15" fmla="*/ 2147483646 h 330"/>
                <a:gd name="T16" fmla="*/ 2147483646 w 307"/>
                <a:gd name="T17" fmla="*/ 2147483646 h 330"/>
                <a:gd name="T18" fmla="*/ 2147483646 w 307"/>
                <a:gd name="T19" fmla="*/ 2147483646 h 3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7"/>
                <a:gd name="T31" fmla="*/ 0 h 330"/>
                <a:gd name="T32" fmla="*/ 307 w 307"/>
                <a:gd name="T33" fmla="*/ 330 h 3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7" h="330">
                  <a:moveTo>
                    <a:pt x="307" y="161"/>
                  </a:moveTo>
                  <a:cubicBezTo>
                    <a:pt x="307" y="266"/>
                    <a:pt x="243" y="330"/>
                    <a:pt x="150" y="330"/>
                  </a:cubicBezTo>
                  <a:cubicBezTo>
                    <a:pt x="55" y="330"/>
                    <a:pt x="0" y="258"/>
                    <a:pt x="0" y="167"/>
                  </a:cubicBezTo>
                  <a:cubicBezTo>
                    <a:pt x="0" y="71"/>
                    <a:pt x="61" y="0"/>
                    <a:pt x="155" y="0"/>
                  </a:cubicBezTo>
                  <a:cubicBezTo>
                    <a:pt x="253" y="0"/>
                    <a:pt x="307" y="73"/>
                    <a:pt x="307" y="161"/>
                  </a:cubicBezTo>
                  <a:close/>
                  <a:moveTo>
                    <a:pt x="76" y="166"/>
                  </a:moveTo>
                  <a:cubicBezTo>
                    <a:pt x="76" y="228"/>
                    <a:pt x="105" y="272"/>
                    <a:pt x="154" y="272"/>
                  </a:cubicBezTo>
                  <a:cubicBezTo>
                    <a:pt x="203" y="272"/>
                    <a:pt x="231" y="226"/>
                    <a:pt x="231" y="164"/>
                  </a:cubicBezTo>
                  <a:cubicBezTo>
                    <a:pt x="231" y="106"/>
                    <a:pt x="203" y="57"/>
                    <a:pt x="153" y="57"/>
                  </a:cubicBezTo>
                  <a:cubicBezTo>
                    <a:pt x="104" y="57"/>
                    <a:pt x="76" y="103"/>
                    <a:pt x="76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Freeform 14"/>
            <p:cNvSpPr>
              <a:spLocks noEditPoints="1" noChangeArrowheads="1"/>
            </p:cNvSpPr>
            <p:nvPr/>
          </p:nvSpPr>
          <p:spPr bwMode="auto">
            <a:xfrm>
              <a:off x="1947862" y="2381"/>
              <a:ext cx="279400" cy="278606"/>
            </a:xfrm>
            <a:custGeom>
              <a:avLst/>
              <a:gdLst>
                <a:gd name="T0" fmla="*/ 0 w 242"/>
                <a:gd name="T1" fmla="*/ 2147483646 h 322"/>
                <a:gd name="T2" fmla="*/ 2147483646 w 242"/>
                <a:gd name="T3" fmla="*/ 0 h 322"/>
                <a:gd name="T4" fmla="*/ 2147483646 w 242"/>
                <a:gd name="T5" fmla="*/ 2147483646 h 322"/>
                <a:gd name="T6" fmla="*/ 2147483646 w 242"/>
                <a:gd name="T7" fmla="*/ 2147483646 h 322"/>
                <a:gd name="T8" fmla="*/ 2147483646 w 242"/>
                <a:gd name="T9" fmla="*/ 2147483646 h 322"/>
                <a:gd name="T10" fmla="*/ 2147483646 w 242"/>
                <a:gd name="T11" fmla="*/ 2147483646 h 322"/>
                <a:gd name="T12" fmla="*/ 2147483646 w 242"/>
                <a:gd name="T13" fmla="*/ 2147483646 h 322"/>
                <a:gd name="T14" fmla="*/ 2147483646 w 242"/>
                <a:gd name="T15" fmla="*/ 2147483646 h 322"/>
                <a:gd name="T16" fmla="*/ 2147483646 w 242"/>
                <a:gd name="T17" fmla="*/ 2147483646 h 322"/>
                <a:gd name="T18" fmla="*/ 2147483646 w 242"/>
                <a:gd name="T19" fmla="*/ 2147483646 h 322"/>
                <a:gd name="T20" fmla="*/ 2147483646 w 242"/>
                <a:gd name="T21" fmla="*/ 2147483646 h 322"/>
                <a:gd name="T22" fmla="*/ 2147483646 w 242"/>
                <a:gd name="T23" fmla="*/ 2147483646 h 322"/>
                <a:gd name="T24" fmla="*/ 2147483646 w 242"/>
                <a:gd name="T25" fmla="*/ 2147483646 h 322"/>
                <a:gd name="T26" fmla="*/ 0 w 242"/>
                <a:gd name="T27" fmla="*/ 2147483646 h 322"/>
                <a:gd name="T28" fmla="*/ 0 w 242"/>
                <a:gd name="T29" fmla="*/ 2147483646 h 322"/>
                <a:gd name="T30" fmla="*/ 2147483646 w 242"/>
                <a:gd name="T31" fmla="*/ 2147483646 h 322"/>
                <a:gd name="T32" fmla="*/ 2147483646 w 242"/>
                <a:gd name="T33" fmla="*/ 2147483646 h 322"/>
                <a:gd name="T34" fmla="*/ 2147483646 w 242"/>
                <a:gd name="T35" fmla="*/ 2147483646 h 322"/>
                <a:gd name="T36" fmla="*/ 2147483646 w 242"/>
                <a:gd name="T37" fmla="*/ 2147483646 h 322"/>
                <a:gd name="T38" fmla="*/ 2147483646 w 242"/>
                <a:gd name="T39" fmla="*/ 2147483646 h 322"/>
                <a:gd name="T40" fmla="*/ 2147483646 w 242"/>
                <a:gd name="T41" fmla="*/ 2147483646 h 3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322"/>
                <a:gd name="T65" fmla="*/ 242 w 242"/>
                <a:gd name="T66" fmla="*/ 322 h 3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322">
                  <a:moveTo>
                    <a:pt x="0" y="7"/>
                  </a:moveTo>
                  <a:cubicBezTo>
                    <a:pt x="24" y="3"/>
                    <a:pt x="58" y="0"/>
                    <a:pt x="97" y="0"/>
                  </a:cubicBezTo>
                  <a:cubicBezTo>
                    <a:pt x="144" y="0"/>
                    <a:pt x="177" y="8"/>
                    <a:pt x="200" y="26"/>
                  </a:cubicBezTo>
                  <a:cubicBezTo>
                    <a:pt x="219" y="41"/>
                    <a:pt x="229" y="63"/>
                    <a:pt x="229" y="92"/>
                  </a:cubicBezTo>
                  <a:cubicBezTo>
                    <a:pt x="229" y="133"/>
                    <a:pt x="200" y="161"/>
                    <a:pt x="173" y="17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95" y="182"/>
                    <a:pt x="208" y="203"/>
                    <a:pt x="216" y="232"/>
                  </a:cubicBezTo>
                  <a:cubicBezTo>
                    <a:pt x="226" y="268"/>
                    <a:pt x="236" y="310"/>
                    <a:pt x="242" y="322"/>
                  </a:cubicBezTo>
                  <a:cubicBezTo>
                    <a:pt x="168" y="322"/>
                    <a:pt x="168" y="322"/>
                    <a:pt x="168" y="322"/>
                  </a:cubicBezTo>
                  <a:cubicBezTo>
                    <a:pt x="163" y="313"/>
                    <a:pt x="155" y="287"/>
                    <a:pt x="145" y="248"/>
                  </a:cubicBezTo>
                  <a:cubicBezTo>
                    <a:pt x="137" y="208"/>
                    <a:pt x="123" y="197"/>
                    <a:pt x="94" y="197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72" y="322"/>
                    <a:pt x="72" y="322"/>
                    <a:pt x="72" y="322"/>
                  </a:cubicBezTo>
                  <a:cubicBezTo>
                    <a:pt x="0" y="322"/>
                    <a:pt x="0" y="322"/>
                    <a:pt x="0" y="322"/>
                  </a:cubicBezTo>
                  <a:lnTo>
                    <a:pt x="0" y="7"/>
                  </a:lnTo>
                  <a:close/>
                  <a:moveTo>
                    <a:pt x="72" y="145"/>
                  </a:moveTo>
                  <a:cubicBezTo>
                    <a:pt x="100" y="145"/>
                    <a:pt x="100" y="145"/>
                    <a:pt x="100" y="145"/>
                  </a:cubicBezTo>
                  <a:cubicBezTo>
                    <a:pt x="136" y="145"/>
                    <a:pt x="158" y="127"/>
                    <a:pt x="158" y="99"/>
                  </a:cubicBezTo>
                  <a:cubicBezTo>
                    <a:pt x="158" y="69"/>
                    <a:pt x="138" y="55"/>
                    <a:pt x="105" y="54"/>
                  </a:cubicBezTo>
                  <a:cubicBezTo>
                    <a:pt x="87" y="54"/>
                    <a:pt x="77" y="55"/>
                    <a:pt x="72" y="56"/>
                  </a:cubicBezTo>
                  <a:lnTo>
                    <a:pt x="72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Freeform 15"/>
            <p:cNvSpPr>
              <a:spLocks noChangeArrowheads="1"/>
            </p:cNvSpPr>
            <p:nvPr/>
          </p:nvSpPr>
          <p:spPr bwMode="auto">
            <a:xfrm>
              <a:off x="2273301" y="4762"/>
              <a:ext cx="301625" cy="276225"/>
            </a:xfrm>
            <a:custGeom>
              <a:avLst/>
              <a:gdLst>
                <a:gd name="T0" fmla="*/ 0 w 261"/>
                <a:gd name="T1" fmla="*/ 0 h 319"/>
                <a:gd name="T2" fmla="*/ 2147483646 w 261"/>
                <a:gd name="T3" fmla="*/ 0 h 319"/>
                <a:gd name="T4" fmla="*/ 2147483646 w 261"/>
                <a:gd name="T5" fmla="*/ 2147483646 h 319"/>
                <a:gd name="T6" fmla="*/ 2147483646 w 261"/>
                <a:gd name="T7" fmla="*/ 2147483646 h 319"/>
                <a:gd name="T8" fmla="*/ 2147483646 w 261"/>
                <a:gd name="T9" fmla="*/ 2147483646 h 319"/>
                <a:gd name="T10" fmla="*/ 2147483646 w 261"/>
                <a:gd name="T11" fmla="*/ 0 h 319"/>
                <a:gd name="T12" fmla="*/ 2147483646 w 261"/>
                <a:gd name="T13" fmla="*/ 0 h 319"/>
                <a:gd name="T14" fmla="*/ 2147483646 w 261"/>
                <a:gd name="T15" fmla="*/ 2147483646 h 319"/>
                <a:gd name="T16" fmla="*/ 2147483646 w 261"/>
                <a:gd name="T17" fmla="*/ 2147483646 h 319"/>
                <a:gd name="T18" fmla="*/ 2147483646 w 261"/>
                <a:gd name="T19" fmla="*/ 2147483646 h 319"/>
                <a:gd name="T20" fmla="*/ 2147483646 w 261"/>
                <a:gd name="T21" fmla="*/ 2147483646 h 319"/>
                <a:gd name="T22" fmla="*/ 2147483646 w 261"/>
                <a:gd name="T23" fmla="*/ 2147483646 h 319"/>
                <a:gd name="T24" fmla="*/ 2147483646 w 261"/>
                <a:gd name="T25" fmla="*/ 2147483646 h 319"/>
                <a:gd name="T26" fmla="*/ 0 w 261"/>
                <a:gd name="T27" fmla="*/ 2147483646 h 319"/>
                <a:gd name="T28" fmla="*/ 0 w 261"/>
                <a:gd name="T29" fmla="*/ 0 h 3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1"/>
                <a:gd name="T46" fmla="*/ 0 h 319"/>
                <a:gd name="T47" fmla="*/ 261 w 261"/>
                <a:gd name="T48" fmla="*/ 319 h 3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1" h="319">
                  <a:moveTo>
                    <a:pt x="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80" y="129"/>
                    <a:pt x="87" y="117"/>
                    <a:pt x="94" y="106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150" y="136"/>
                    <a:pt x="150" y="136"/>
                    <a:pt x="150" y="136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177" y="319"/>
                    <a:pt x="177" y="319"/>
                    <a:pt x="177" y="319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319"/>
                    <a:pt x="71" y="319"/>
                    <a:pt x="71" y="319"/>
                  </a:cubicBezTo>
                  <a:cubicBezTo>
                    <a:pt x="0" y="319"/>
                    <a:pt x="0" y="319"/>
                    <a:pt x="0" y="3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52" name="Freeform 16"/>
          <p:cNvSpPr>
            <a:spLocks noChangeArrowheads="1"/>
          </p:cNvSpPr>
          <p:nvPr/>
        </p:nvSpPr>
        <p:spPr bwMode="auto">
          <a:xfrm>
            <a:off x="7526338" y="3544888"/>
            <a:ext cx="1606550" cy="798512"/>
          </a:xfrm>
          <a:custGeom>
            <a:avLst/>
            <a:gdLst>
              <a:gd name="T0" fmla="*/ 2147483646 w 1390"/>
              <a:gd name="T1" fmla="*/ 2147483646 h 920"/>
              <a:gd name="T2" fmla="*/ 2147483646 w 1390"/>
              <a:gd name="T3" fmla="*/ 2147483646 h 920"/>
              <a:gd name="T4" fmla="*/ 2147483646 w 1390"/>
              <a:gd name="T5" fmla="*/ 2147483646 h 920"/>
              <a:gd name="T6" fmla="*/ 2147483646 w 1390"/>
              <a:gd name="T7" fmla="*/ 2147483646 h 920"/>
              <a:gd name="T8" fmla="*/ 2147483646 w 1390"/>
              <a:gd name="T9" fmla="*/ 2147483646 h 920"/>
              <a:gd name="T10" fmla="*/ 2147483646 w 1390"/>
              <a:gd name="T11" fmla="*/ 2147483646 h 920"/>
              <a:gd name="T12" fmla="*/ 2147483646 w 1390"/>
              <a:gd name="T13" fmla="*/ 2147483646 h 920"/>
              <a:gd name="T14" fmla="*/ 2147483646 w 1390"/>
              <a:gd name="T15" fmla="*/ 2147483646 h 920"/>
              <a:gd name="T16" fmla="*/ 2147483646 w 1390"/>
              <a:gd name="T17" fmla="*/ 2147483646 h 920"/>
              <a:gd name="T18" fmla="*/ 2147483646 w 1390"/>
              <a:gd name="T19" fmla="*/ 2147483646 h 920"/>
              <a:gd name="T20" fmla="*/ 2147483646 w 1390"/>
              <a:gd name="T21" fmla="*/ 2147483646 h 920"/>
              <a:gd name="T22" fmla="*/ 2147483646 w 1390"/>
              <a:gd name="T23" fmla="*/ 2147483646 h 920"/>
              <a:gd name="T24" fmla="*/ 2147483646 w 1390"/>
              <a:gd name="T25" fmla="*/ 2147483646 h 920"/>
              <a:gd name="T26" fmla="*/ 2147483646 w 1390"/>
              <a:gd name="T27" fmla="*/ 2147483646 h 920"/>
              <a:gd name="T28" fmla="*/ 2147483646 w 1390"/>
              <a:gd name="T29" fmla="*/ 2147483646 h 920"/>
              <a:gd name="T30" fmla="*/ 2147483646 w 1390"/>
              <a:gd name="T31" fmla="*/ 2147483646 h 920"/>
              <a:gd name="T32" fmla="*/ 2147483646 w 1390"/>
              <a:gd name="T33" fmla="*/ 2147483646 h 920"/>
              <a:gd name="T34" fmla="*/ 2147483646 w 1390"/>
              <a:gd name="T35" fmla="*/ 2147483646 h 920"/>
              <a:gd name="T36" fmla="*/ 2147483646 w 1390"/>
              <a:gd name="T37" fmla="*/ 2147483646 h 920"/>
              <a:gd name="T38" fmla="*/ 2147483646 w 1390"/>
              <a:gd name="T39" fmla="*/ 2147483646 h 920"/>
              <a:gd name="T40" fmla="*/ 2147483646 w 1390"/>
              <a:gd name="T41" fmla="*/ 2147483646 h 920"/>
              <a:gd name="T42" fmla="*/ 2147483646 w 1390"/>
              <a:gd name="T43" fmla="*/ 2147483646 h 920"/>
              <a:gd name="T44" fmla="*/ 2147483646 w 1390"/>
              <a:gd name="T45" fmla="*/ 2147483646 h 920"/>
              <a:gd name="T46" fmla="*/ 2147483646 w 1390"/>
              <a:gd name="T47" fmla="*/ 2147483646 h 920"/>
              <a:gd name="T48" fmla="*/ 2147483646 w 1390"/>
              <a:gd name="T49" fmla="*/ 2147483646 h 920"/>
              <a:gd name="T50" fmla="*/ 2147483646 w 1390"/>
              <a:gd name="T51" fmla="*/ 2147483646 h 920"/>
              <a:gd name="T52" fmla="*/ 2147483646 w 1390"/>
              <a:gd name="T53" fmla="*/ 2147483646 h 920"/>
              <a:gd name="T54" fmla="*/ 2147483646 w 1390"/>
              <a:gd name="T55" fmla="*/ 2147483646 h 920"/>
              <a:gd name="T56" fmla="*/ 2147483646 w 1390"/>
              <a:gd name="T57" fmla="*/ 2147483646 h 920"/>
              <a:gd name="T58" fmla="*/ 2147483646 w 1390"/>
              <a:gd name="T59" fmla="*/ 2147483646 h 920"/>
              <a:gd name="T60" fmla="*/ 2147483646 w 1390"/>
              <a:gd name="T61" fmla="*/ 2147483646 h 920"/>
              <a:gd name="T62" fmla="*/ 2147483646 w 1390"/>
              <a:gd name="T63" fmla="*/ 2147483646 h 920"/>
              <a:gd name="T64" fmla="*/ 2147483646 w 1390"/>
              <a:gd name="T65" fmla="*/ 2147483646 h 920"/>
              <a:gd name="T66" fmla="*/ 2147483646 w 1390"/>
              <a:gd name="T67" fmla="*/ 2147483646 h 920"/>
              <a:gd name="T68" fmla="*/ 2147483646 w 1390"/>
              <a:gd name="T69" fmla="*/ 0 h 920"/>
              <a:gd name="T70" fmla="*/ 2147483646 w 1390"/>
              <a:gd name="T71" fmla="*/ 2147483646 h 920"/>
              <a:gd name="T72" fmla="*/ 2147483646 w 1390"/>
              <a:gd name="T73" fmla="*/ 2147483646 h 920"/>
              <a:gd name="T74" fmla="*/ 2147483646 w 1390"/>
              <a:gd name="T75" fmla="*/ 2147483646 h 920"/>
              <a:gd name="T76" fmla="*/ 2147483646 w 1390"/>
              <a:gd name="T77" fmla="*/ 2147483646 h 920"/>
              <a:gd name="T78" fmla="*/ 2147483646 w 1390"/>
              <a:gd name="T79" fmla="*/ 2147483646 h 920"/>
              <a:gd name="T80" fmla="*/ 2147483646 w 1390"/>
              <a:gd name="T81" fmla="*/ 2147483646 h 920"/>
              <a:gd name="T82" fmla="*/ 2147483646 w 1390"/>
              <a:gd name="T83" fmla="*/ 2147483646 h 920"/>
              <a:gd name="T84" fmla="*/ 2147483646 w 1390"/>
              <a:gd name="T85" fmla="*/ 2147483646 h 920"/>
              <a:gd name="T86" fmla="*/ 2147483646 w 1390"/>
              <a:gd name="T87" fmla="*/ 2147483646 h 920"/>
              <a:gd name="T88" fmla="*/ 2147483646 w 1390"/>
              <a:gd name="T89" fmla="*/ 2147483646 h 920"/>
              <a:gd name="T90" fmla="*/ 2147483646 w 1390"/>
              <a:gd name="T91" fmla="*/ 2147483646 h 920"/>
              <a:gd name="T92" fmla="*/ 2147483646 w 1390"/>
              <a:gd name="T93" fmla="*/ 2147483646 h 920"/>
              <a:gd name="T94" fmla="*/ 2147483646 w 1390"/>
              <a:gd name="T95" fmla="*/ 2147483646 h 920"/>
              <a:gd name="T96" fmla="*/ 2147483646 w 1390"/>
              <a:gd name="T97" fmla="*/ 2147483646 h 920"/>
              <a:gd name="T98" fmla="*/ 2147483646 w 1390"/>
              <a:gd name="T99" fmla="*/ 2147483646 h 920"/>
              <a:gd name="T100" fmla="*/ 2147483646 w 1390"/>
              <a:gd name="T101" fmla="*/ 2147483646 h 920"/>
              <a:gd name="T102" fmla="*/ 2147483646 w 1390"/>
              <a:gd name="T103" fmla="*/ 2147483646 h 920"/>
              <a:gd name="T104" fmla="*/ 2147483646 w 1390"/>
              <a:gd name="T105" fmla="*/ 2147483646 h 920"/>
              <a:gd name="T106" fmla="*/ 2147483646 w 1390"/>
              <a:gd name="T107" fmla="*/ 2147483646 h 920"/>
              <a:gd name="T108" fmla="*/ 0 w 1390"/>
              <a:gd name="T109" fmla="*/ 2147483646 h 92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390"/>
              <a:gd name="T166" fmla="*/ 0 h 920"/>
              <a:gd name="T167" fmla="*/ 1390 w 1390"/>
              <a:gd name="T168" fmla="*/ 920 h 92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390" h="920">
                <a:moveTo>
                  <a:pt x="20" y="651"/>
                </a:moveTo>
                <a:cubicBezTo>
                  <a:pt x="20" y="713"/>
                  <a:pt x="20" y="713"/>
                  <a:pt x="20" y="713"/>
                </a:cubicBezTo>
                <a:cubicBezTo>
                  <a:pt x="47" y="713"/>
                  <a:pt x="47" y="713"/>
                  <a:pt x="47" y="713"/>
                </a:cubicBezTo>
                <a:cubicBezTo>
                  <a:pt x="47" y="621"/>
                  <a:pt x="47" y="621"/>
                  <a:pt x="47" y="621"/>
                </a:cubicBezTo>
                <a:cubicBezTo>
                  <a:pt x="57" y="621"/>
                  <a:pt x="57" y="621"/>
                  <a:pt x="57" y="621"/>
                </a:cubicBezTo>
                <a:cubicBezTo>
                  <a:pt x="57" y="579"/>
                  <a:pt x="57" y="579"/>
                  <a:pt x="57" y="579"/>
                </a:cubicBezTo>
                <a:cubicBezTo>
                  <a:pt x="65" y="579"/>
                  <a:pt x="65" y="579"/>
                  <a:pt x="65" y="579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77" y="546"/>
                  <a:pt x="77" y="546"/>
                  <a:pt x="77" y="546"/>
                </a:cubicBezTo>
                <a:cubicBezTo>
                  <a:pt x="101" y="546"/>
                  <a:pt x="101" y="546"/>
                  <a:pt x="101" y="546"/>
                </a:cubicBezTo>
                <a:cubicBezTo>
                  <a:pt x="101" y="574"/>
                  <a:pt x="101" y="574"/>
                  <a:pt x="101" y="574"/>
                </a:cubicBezTo>
                <a:cubicBezTo>
                  <a:pt x="108" y="574"/>
                  <a:pt x="108" y="574"/>
                  <a:pt x="108" y="574"/>
                </a:cubicBezTo>
                <a:cubicBezTo>
                  <a:pt x="108" y="607"/>
                  <a:pt x="108" y="607"/>
                  <a:pt x="108" y="607"/>
                </a:cubicBezTo>
                <a:cubicBezTo>
                  <a:pt x="117" y="607"/>
                  <a:pt x="117" y="607"/>
                  <a:pt x="117" y="607"/>
                </a:cubicBezTo>
                <a:cubicBezTo>
                  <a:pt x="117" y="640"/>
                  <a:pt x="117" y="640"/>
                  <a:pt x="117" y="640"/>
                </a:cubicBezTo>
                <a:cubicBezTo>
                  <a:pt x="126" y="640"/>
                  <a:pt x="126" y="640"/>
                  <a:pt x="126" y="640"/>
                </a:cubicBezTo>
                <a:cubicBezTo>
                  <a:pt x="126" y="592"/>
                  <a:pt x="126" y="592"/>
                  <a:pt x="126" y="592"/>
                </a:cubicBezTo>
                <a:cubicBezTo>
                  <a:pt x="144" y="592"/>
                  <a:pt x="144" y="592"/>
                  <a:pt x="144" y="592"/>
                </a:cubicBezTo>
                <a:cubicBezTo>
                  <a:pt x="152" y="623"/>
                  <a:pt x="152" y="623"/>
                  <a:pt x="152" y="623"/>
                </a:cubicBezTo>
                <a:cubicBezTo>
                  <a:pt x="152" y="755"/>
                  <a:pt x="152" y="755"/>
                  <a:pt x="152" y="755"/>
                </a:cubicBezTo>
                <a:cubicBezTo>
                  <a:pt x="169" y="755"/>
                  <a:pt x="169" y="755"/>
                  <a:pt x="169" y="755"/>
                </a:cubicBezTo>
                <a:cubicBezTo>
                  <a:pt x="169" y="491"/>
                  <a:pt x="169" y="491"/>
                  <a:pt x="169" y="491"/>
                </a:cubicBezTo>
                <a:cubicBezTo>
                  <a:pt x="188" y="491"/>
                  <a:pt x="188" y="491"/>
                  <a:pt x="188" y="491"/>
                </a:cubicBezTo>
                <a:cubicBezTo>
                  <a:pt x="188" y="519"/>
                  <a:pt x="188" y="519"/>
                  <a:pt x="188" y="519"/>
                </a:cubicBezTo>
                <a:cubicBezTo>
                  <a:pt x="199" y="519"/>
                  <a:pt x="199" y="519"/>
                  <a:pt x="199" y="519"/>
                </a:cubicBezTo>
                <a:cubicBezTo>
                  <a:pt x="199" y="535"/>
                  <a:pt x="199" y="535"/>
                  <a:pt x="199" y="535"/>
                </a:cubicBezTo>
                <a:cubicBezTo>
                  <a:pt x="213" y="535"/>
                  <a:pt x="213" y="535"/>
                  <a:pt x="213" y="535"/>
                </a:cubicBezTo>
                <a:cubicBezTo>
                  <a:pt x="213" y="552"/>
                  <a:pt x="213" y="552"/>
                  <a:pt x="213" y="552"/>
                </a:cubicBezTo>
                <a:cubicBezTo>
                  <a:pt x="225" y="552"/>
                  <a:pt x="225" y="552"/>
                  <a:pt x="225" y="552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31" y="625"/>
                  <a:pt x="231" y="625"/>
                  <a:pt x="231" y="625"/>
                </a:cubicBezTo>
                <a:cubicBezTo>
                  <a:pt x="231" y="418"/>
                  <a:pt x="231" y="418"/>
                  <a:pt x="231" y="418"/>
                </a:cubicBezTo>
                <a:cubicBezTo>
                  <a:pt x="251" y="400"/>
                  <a:pt x="251" y="400"/>
                  <a:pt x="251" y="400"/>
                </a:cubicBezTo>
                <a:cubicBezTo>
                  <a:pt x="281" y="400"/>
                  <a:pt x="281" y="400"/>
                  <a:pt x="281" y="400"/>
                </a:cubicBezTo>
                <a:cubicBezTo>
                  <a:pt x="291" y="400"/>
                  <a:pt x="295" y="433"/>
                  <a:pt x="295" y="433"/>
                </a:cubicBezTo>
                <a:cubicBezTo>
                  <a:pt x="303" y="442"/>
                  <a:pt x="303" y="442"/>
                  <a:pt x="303" y="442"/>
                </a:cubicBezTo>
                <a:cubicBezTo>
                  <a:pt x="303" y="750"/>
                  <a:pt x="303" y="750"/>
                  <a:pt x="303" y="750"/>
                </a:cubicBezTo>
                <a:cubicBezTo>
                  <a:pt x="320" y="750"/>
                  <a:pt x="320" y="750"/>
                  <a:pt x="320" y="750"/>
                </a:cubicBezTo>
                <a:cubicBezTo>
                  <a:pt x="320" y="587"/>
                  <a:pt x="320" y="587"/>
                  <a:pt x="320" y="587"/>
                </a:cubicBezTo>
                <a:cubicBezTo>
                  <a:pt x="327" y="565"/>
                  <a:pt x="327" y="565"/>
                  <a:pt x="327" y="565"/>
                </a:cubicBezTo>
                <a:cubicBezTo>
                  <a:pt x="327" y="416"/>
                  <a:pt x="327" y="416"/>
                  <a:pt x="327" y="416"/>
                </a:cubicBezTo>
                <a:cubicBezTo>
                  <a:pt x="337" y="392"/>
                  <a:pt x="337" y="392"/>
                  <a:pt x="337" y="392"/>
                </a:cubicBezTo>
                <a:cubicBezTo>
                  <a:pt x="366" y="392"/>
                  <a:pt x="366" y="392"/>
                  <a:pt x="366" y="392"/>
                </a:cubicBezTo>
                <a:cubicBezTo>
                  <a:pt x="377" y="409"/>
                  <a:pt x="377" y="409"/>
                  <a:pt x="377" y="409"/>
                </a:cubicBezTo>
                <a:cubicBezTo>
                  <a:pt x="377" y="367"/>
                  <a:pt x="377" y="367"/>
                  <a:pt x="377" y="367"/>
                </a:cubicBezTo>
                <a:cubicBezTo>
                  <a:pt x="426" y="367"/>
                  <a:pt x="426" y="367"/>
                  <a:pt x="426" y="367"/>
                </a:cubicBezTo>
                <a:cubicBezTo>
                  <a:pt x="426" y="526"/>
                  <a:pt x="426" y="526"/>
                  <a:pt x="426" y="526"/>
                </a:cubicBezTo>
                <a:cubicBezTo>
                  <a:pt x="432" y="563"/>
                  <a:pt x="432" y="563"/>
                  <a:pt x="432" y="563"/>
                </a:cubicBezTo>
                <a:cubicBezTo>
                  <a:pt x="438" y="563"/>
                  <a:pt x="438" y="563"/>
                  <a:pt x="438" y="563"/>
                </a:cubicBezTo>
                <a:cubicBezTo>
                  <a:pt x="438" y="308"/>
                  <a:pt x="438" y="308"/>
                  <a:pt x="438" y="308"/>
                </a:cubicBezTo>
                <a:cubicBezTo>
                  <a:pt x="455" y="264"/>
                  <a:pt x="537" y="275"/>
                  <a:pt x="537" y="275"/>
                </a:cubicBezTo>
                <a:cubicBezTo>
                  <a:pt x="537" y="319"/>
                  <a:pt x="537" y="319"/>
                  <a:pt x="537" y="319"/>
                </a:cubicBezTo>
                <a:cubicBezTo>
                  <a:pt x="573" y="319"/>
                  <a:pt x="573" y="319"/>
                  <a:pt x="573" y="319"/>
                </a:cubicBezTo>
                <a:cubicBezTo>
                  <a:pt x="583" y="359"/>
                  <a:pt x="583" y="359"/>
                  <a:pt x="583" y="359"/>
                </a:cubicBezTo>
                <a:cubicBezTo>
                  <a:pt x="583" y="444"/>
                  <a:pt x="583" y="444"/>
                  <a:pt x="583" y="444"/>
                </a:cubicBezTo>
                <a:cubicBezTo>
                  <a:pt x="597" y="444"/>
                  <a:pt x="623" y="471"/>
                  <a:pt x="623" y="471"/>
                </a:cubicBezTo>
                <a:cubicBezTo>
                  <a:pt x="623" y="301"/>
                  <a:pt x="623" y="301"/>
                  <a:pt x="623" y="301"/>
                </a:cubicBezTo>
                <a:cubicBezTo>
                  <a:pt x="717" y="301"/>
                  <a:pt x="717" y="301"/>
                  <a:pt x="717" y="301"/>
                </a:cubicBezTo>
                <a:cubicBezTo>
                  <a:pt x="717" y="420"/>
                  <a:pt x="717" y="420"/>
                  <a:pt x="717" y="420"/>
                </a:cubicBezTo>
                <a:cubicBezTo>
                  <a:pt x="740" y="420"/>
                  <a:pt x="740" y="420"/>
                  <a:pt x="740" y="420"/>
                </a:cubicBezTo>
                <a:cubicBezTo>
                  <a:pt x="740" y="709"/>
                  <a:pt x="740" y="709"/>
                  <a:pt x="740" y="709"/>
                </a:cubicBezTo>
                <a:cubicBezTo>
                  <a:pt x="910" y="709"/>
                  <a:pt x="910" y="709"/>
                  <a:pt x="910" y="709"/>
                </a:cubicBezTo>
                <a:cubicBezTo>
                  <a:pt x="910" y="345"/>
                  <a:pt x="910" y="345"/>
                  <a:pt x="910" y="345"/>
                </a:cubicBezTo>
                <a:cubicBezTo>
                  <a:pt x="934" y="345"/>
                  <a:pt x="934" y="345"/>
                  <a:pt x="934" y="345"/>
                </a:cubicBezTo>
                <a:cubicBezTo>
                  <a:pt x="934" y="149"/>
                  <a:pt x="934" y="149"/>
                  <a:pt x="934" y="149"/>
                </a:cubicBezTo>
                <a:cubicBezTo>
                  <a:pt x="996" y="149"/>
                  <a:pt x="996" y="149"/>
                  <a:pt x="996" y="149"/>
                </a:cubicBezTo>
                <a:cubicBezTo>
                  <a:pt x="996" y="83"/>
                  <a:pt x="996" y="83"/>
                  <a:pt x="996" y="83"/>
                </a:cubicBezTo>
                <a:cubicBezTo>
                  <a:pt x="1026" y="71"/>
                  <a:pt x="1026" y="71"/>
                  <a:pt x="1026" y="71"/>
                </a:cubicBezTo>
                <a:cubicBezTo>
                  <a:pt x="1026" y="0"/>
                  <a:pt x="1026" y="0"/>
                  <a:pt x="1026" y="0"/>
                </a:cubicBezTo>
                <a:cubicBezTo>
                  <a:pt x="1031" y="0"/>
                  <a:pt x="1031" y="0"/>
                  <a:pt x="1031" y="0"/>
                </a:cubicBezTo>
                <a:cubicBezTo>
                  <a:pt x="1031" y="73"/>
                  <a:pt x="1031" y="73"/>
                  <a:pt x="1031" y="73"/>
                </a:cubicBezTo>
                <a:cubicBezTo>
                  <a:pt x="1058" y="90"/>
                  <a:pt x="1058" y="90"/>
                  <a:pt x="1058" y="90"/>
                </a:cubicBezTo>
                <a:cubicBezTo>
                  <a:pt x="1058" y="167"/>
                  <a:pt x="1058" y="167"/>
                  <a:pt x="1058" y="167"/>
                </a:cubicBezTo>
                <a:cubicBezTo>
                  <a:pt x="1064" y="178"/>
                  <a:pt x="1064" y="178"/>
                  <a:pt x="1064" y="178"/>
                </a:cubicBezTo>
                <a:cubicBezTo>
                  <a:pt x="1064" y="394"/>
                  <a:pt x="1064" y="394"/>
                  <a:pt x="1064" y="394"/>
                </a:cubicBezTo>
                <a:cubicBezTo>
                  <a:pt x="1081" y="394"/>
                  <a:pt x="1081" y="394"/>
                  <a:pt x="1081" y="394"/>
                </a:cubicBezTo>
                <a:cubicBezTo>
                  <a:pt x="1081" y="319"/>
                  <a:pt x="1081" y="319"/>
                  <a:pt x="1081" y="319"/>
                </a:cubicBezTo>
                <a:cubicBezTo>
                  <a:pt x="1090" y="306"/>
                  <a:pt x="1105" y="312"/>
                  <a:pt x="1105" y="312"/>
                </a:cubicBezTo>
                <a:cubicBezTo>
                  <a:pt x="1132" y="312"/>
                  <a:pt x="1132" y="312"/>
                  <a:pt x="1132" y="312"/>
                </a:cubicBezTo>
                <a:cubicBezTo>
                  <a:pt x="1132" y="207"/>
                  <a:pt x="1132" y="207"/>
                  <a:pt x="1132" y="207"/>
                </a:cubicBezTo>
                <a:cubicBezTo>
                  <a:pt x="1151" y="275"/>
                  <a:pt x="1151" y="275"/>
                  <a:pt x="1151" y="275"/>
                </a:cubicBezTo>
                <a:cubicBezTo>
                  <a:pt x="1164" y="251"/>
                  <a:pt x="1164" y="251"/>
                  <a:pt x="1164" y="251"/>
                </a:cubicBezTo>
                <a:cubicBezTo>
                  <a:pt x="1164" y="207"/>
                  <a:pt x="1164" y="207"/>
                  <a:pt x="1164" y="207"/>
                </a:cubicBezTo>
                <a:cubicBezTo>
                  <a:pt x="1172" y="207"/>
                  <a:pt x="1172" y="207"/>
                  <a:pt x="1172" y="207"/>
                </a:cubicBezTo>
                <a:cubicBezTo>
                  <a:pt x="1172" y="165"/>
                  <a:pt x="1172" y="165"/>
                  <a:pt x="1172" y="165"/>
                </a:cubicBezTo>
                <a:cubicBezTo>
                  <a:pt x="1178" y="165"/>
                  <a:pt x="1178" y="165"/>
                  <a:pt x="1178" y="165"/>
                </a:cubicBezTo>
                <a:cubicBezTo>
                  <a:pt x="1178" y="77"/>
                  <a:pt x="1178" y="77"/>
                  <a:pt x="1178" y="77"/>
                </a:cubicBezTo>
                <a:cubicBezTo>
                  <a:pt x="1182" y="77"/>
                  <a:pt x="1182" y="77"/>
                  <a:pt x="1182" y="77"/>
                </a:cubicBezTo>
                <a:cubicBezTo>
                  <a:pt x="1182" y="165"/>
                  <a:pt x="1182" y="165"/>
                  <a:pt x="1182" y="165"/>
                </a:cubicBezTo>
                <a:cubicBezTo>
                  <a:pt x="1188" y="165"/>
                  <a:pt x="1188" y="165"/>
                  <a:pt x="1188" y="165"/>
                </a:cubicBezTo>
                <a:cubicBezTo>
                  <a:pt x="1192" y="204"/>
                  <a:pt x="1192" y="204"/>
                  <a:pt x="1192" y="204"/>
                </a:cubicBezTo>
                <a:cubicBezTo>
                  <a:pt x="1208" y="224"/>
                  <a:pt x="1208" y="224"/>
                  <a:pt x="1208" y="224"/>
                </a:cubicBezTo>
                <a:cubicBezTo>
                  <a:pt x="1208" y="242"/>
                  <a:pt x="1208" y="242"/>
                  <a:pt x="1208" y="242"/>
                </a:cubicBezTo>
                <a:cubicBezTo>
                  <a:pt x="1222" y="253"/>
                  <a:pt x="1222" y="253"/>
                  <a:pt x="1222" y="253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31" y="405"/>
                  <a:pt x="1231" y="405"/>
                  <a:pt x="1231" y="405"/>
                </a:cubicBezTo>
                <a:cubicBezTo>
                  <a:pt x="1231" y="224"/>
                  <a:pt x="1231" y="224"/>
                  <a:pt x="1231" y="224"/>
                </a:cubicBezTo>
                <a:cubicBezTo>
                  <a:pt x="1255" y="224"/>
                  <a:pt x="1255" y="224"/>
                  <a:pt x="1255" y="224"/>
                </a:cubicBezTo>
                <a:cubicBezTo>
                  <a:pt x="1255" y="409"/>
                  <a:pt x="1255" y="409"/>
                  <a:pt x="1255" y="409"/>
                </a:cubicBezTo>
                <a:cubicBezTo>
                  <a:pt x="1266" y="409"/>
                  <a:pt x="1266" y="409"/>
                  <a:pt x="1266" y="409"/>
                </a:cubicBezTo>
                <a:cubicBezTo>
                  <a:pt x="1275" y="510"/>
                  <a:pt x="1275" y="510"/>
                  <a:pt x="1275" y="510"/>
                </a:cubicBezTo>
                <a:cubicBezTo>
                  <a:pt x="1325" y="510"/>
                  <a:pt x="1325" y="510"/>
                  <a:pt x="1325" y="510"/>
                </a:cubicBezTo>
                <a:cubicBezTo>
                  <a:pt x="1325" y="552"/>
                  <a:pt x="1325" y="552"/>
                  <a:pt x="1325" y="552"/>
                </a:cubicBezTo>
                <a:cubicBezTo>
                  <a:pt x="1362" y="552"/>
                  <a:pt x="1362" y="552"/>
                  <a:pt x="1362" y="552"/>
                </a:cubicBezTo>
                <a:cubicBezTo>
                  <a:pt x="1369" y="561"/>
                  <a:pt x="1369" y="561"/>
                  <a:pt x="1369" y="561"/>
                </a:cubicBezTo>
                <a:cubicBezTo>
                  <a:pt x="1369" y="715"/>
                  <a:pt x="1369" y="715"/>
                  <a:pt x="1369" y="715"/>
                </a:cubicBezTo>
                <a:cubicBezTo>
                  <a:pt x="1390" y="715"/>
                  <a:pt x="1390" y="715"/>
                  <a:pt x="1390" y="715"/>
                </a:cubicBezTo>
                <a:cubicBezTo>
                  <a:pt x="1390" y="920"/>
                  <a:pt x="1390" y="920"/>
                  <a:pt x="1390" y="920"/>
                </a:cubicBezTo>
                <a:cubicBezTo>
                  <a:pt x="0" y="920"/>
                  <a:pt x="0" y="920"/>
                  <a:pt x="0" y="920"/>
                </a:cubicBezTo>
                <a:cubicBezTo>
                  <a:pt x="0" y="651"/>
                  <a:pt x="0" y="651"/>
                  <a:pt x="0" y="651"/>
                </a:cubicBezTo>
                <a:cubicBezTo>
                  <a:pt x="20" y="651"/>
                  <a:pt x="20" y="651"/>
                  <a:pt x="20" y="651"/>
                </a:cubicBezTo>
                <a:close/>
              </a:path>
            </a:pathLst>
          </a:custGeom>
          <a:solidFill>
            <a:srgbClr val="F7A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3" name="Freeform 17"/>
          <p:cNvSpPr>
            <a:spLocks noChangeArrowheads="1"/>
          </p:cNvSpPr>
          <p:nvPr/>
        </p:nvSpPr>
        <p:spPr bwMode="auto">
          <a:xfrm>
            <a:off x="6370638" y="3784600"/>
            <a:ext cx="1103312" cy="571500"/>
          </a:xfrm>
          <a:custGeom>
            <a:avLst/>
            <a:gdLst>
              <a:gd name="T0" fmla="*/ 2147483646 w 695"/>
              <a:gd name="T1" fmla="*/ 2147483646 h 480"/>
              <a:gd name="T2" fmla="*/ 2147483646 w 695"/>
              <a:gd name="T3" fmla="*/ 2147483646 h 480"/>
              <a:gd name="T4" fmla="*/ 2147483646 w 695"/>
              <a:gd name="T5" fmla="*/ 2147483646 h 480"/>
              <a:gd name="T6" fmla="*/ 2147483646 w 695"/>
              <a:gd name="T7" fmla="*/ 2147483646 h 480"/>
              <a:gd name="T8" fmla="*/ 2147483646 w 695"/>
              <a:gd name="T9" fmla="*/ 2147483646 h 480"/>
              <a:gd name="T10" fmla="*/ 2147483646 w 695"/>
              <a:gd name="T11" fmla="*/ 2147483646 h 480"/>
              <a:gd name="T12" fmla="*/ 2147483646 w 695"/>
              <a:gd name="T13" fmla="*/ 2147483646 h 480"/>
              <a:gd name="T14" fmla="*/ 2147483646 w 695"/>
              <a:gd name="T15" fmla="*/ 2147483646 h 480"/>
              <a:gd name="T16" fmla="*/ 2147483646 w 695"/>
              <a:gd name="T17" fmla="*/ 2147483646 h 480"/>
              <a:gd name="T18" fmla="*/ 2147483646 w 695"/>
              <a:gd name="T19" fmla="*/ 2147483646 h 480"/>
              <a:gd name="T20" fmla="*/ 2147483646 w 695"/>
              <a:gd name="T21" fmla="*/ 2147483646 h 480"/>
              <a:gd name="T22" fmla="*/ 2147483646 w 695"/>
              <a:gd name="T23" fmla="*/ 2147483646 h 480"/>
              <a:gd name="T24" fmla="*/ 2147483646 w 695"/>
              <a:gd name="T25" fmla="*/ 2147483646 h 480"/>
              <a:gd name="T26" fmla="*/ 2147483646 w 695"/>
              <a:gd name="T27" fmla="*/ 2147483646 h 480"/>
              <a:gd name="T28" fmla="*/ 2147483646 w 695"/>
              <a:gd name="T29" fmla="*/ 2147483646 h 480"/>
              <a:gd name="T30" fmla="*/ 2147483646 w 695"/>
              <a:gd name="T31" fmla="*/ 2147483646 h 480"/>
              <a:gd name="T32" fmla="*/ 2147483646 w 695"/>
              <a:gd name="T33" fmla="*/ 2147483646 h 480"/>
              <a:gd name="T34" fmla="*/ 2147483646 w 695"/>
              <a:gd name="T35" fmla="*/ 2147483646 h 480"/>
              <a:gd name="T36" fmla="*/ 2147483646 w 695"/>
              <a:gd name="T37" fmla="*/ 2147483646 h 480"/>
              <a:gd name="T38" fmla="*/ 2147483646 w 695"/>
              <a:gd name="T39" fmla="*/ 2147483646 h 480"/>
              <a:gd name="T40" fmla="*/ 2147483646 w 695"/>
              <a:gd name="T41" fmla="*/ 2147483646 h 480"/>
              <a:gd name="T42" fmla="*/ 2147483646 w 695"/>
              <a:gd name="T43" fmla="*/ 2147483646 h 480"/>
              <a:gd name="T44" fmla="*/ 2147483646 w 695"/>
              <a:gd name="T45" fmla="*/ 2147483646 h 480"/>
              <a:gd name="T46" fmla="*/ 2147483646 w 695"/>
              <a:gd name="T47" fmla="*/ 2147483646 h 480"/>
              <a:gd name="T48" fmla="*/ 2147483646 w 695"/>
              <a:gd name="T49" fmla="*/ 2147483646 h 480"/>
              <a:gd name="T50" fmla="*/ 2147483646 w 695"/>
              <a:gd name="T51" fmla="*/ 2147483646 h 480"/>
              <a:gd name="T52" fmla="*/ 2147483646 w 695"/>
              <a:gd name="T53" fmla="*/ 0 h 480"/>
              <a:gd name="T54" fmla="*/ 2147483646 w 695"/>
              <a:gd name="T55" fmla="*/ 2147483646 h 480"/>
              <a:gd name="T56" fmla="*/ 2147483646 w 695"/>
              <a:gd name="T57" fmla="*/ 2147483646 h 480"/>
              <a:gd name="T58" fmla="*/ 2147483646 w 695"/>
              <a:gd name="T59" fmla="*/ 2147483646 h 480"/>
              <a:gd name="T60" fmla="*/ 2147483646 w 695"/>
              <a:gd name="T61" fmla="*/ 2147483646 h 480"/>
              <a:gd name="T62" fmla="*/ 2147483646 w 695"/>
              <a:gd name="T63" fmla="*/ 2147483646 h 480"/>
              <a:gd name="T64" fmla="*/ 2147483646 w 695"/>
              <a:gd name="T65" fmla="*/ 2147483646 h 480"/>
              <a:gd name="T66" fmla="*/ 2147483646 w 695"/>
              <a:gd name="T67" fmla="*/ 2147483646 h 480"/>
              <a:gd name="T68" fmla="*/ 2147483646 w 695"/>
              <a:gd name="T69" fmla="*/ 2147483646 h 480"/>
              <a:gd name="T70" fmla="*/ 2147483646 w 695"/>
              <a:gd name="T71" fmla="*/ 2147483646 h 480"/>
              <a:gd name="T72" fmla="*/ 2147483646 w 695"/>
              <a:gd name="T73" fmla="*/ 2147483646 h 480"/>
              <a:gd name="T74" fmla="*/ 2147483646 w 695"/>
              <a:gd name="T75" fmla="*/ 2147483646 h 480"/>
              <a:gd name="T76" fmla="*/ 2147483646 w 695"/>
              <a:gd name="T77" fmla="*/ 2147483646 h 480"/>
              <a:gd name="T78" fmla="*/ 2147483646 w 695"/>
              <a:gd name="T79" fmla="*/ 2147483646 h 480"/>
              <a:gd name="T80" fmla="*/ 2147483646 w 695"/>
              <a:gd name="T81" fmla="*/ 2147483646 h 480"/>
              <a:gd name="T82" fmla="*/ 2147483646 w 695"/>
              <a:gd name="T83" fmla="*/ 2147483646 h 480"/>
              <a:gd name="T84" fmla="*/ 2147483646 w 695"/>
              <a:gd name="T85" fmla="*/ 2147483646 h 480"/>
              <a:gd name="T86" fmla="*/ 2147483646 w 695"/>
              <a:gd name="T87" fmla="*/ 2147483646 h 480"/>
              <a:gd name="T88" fmla="*/ 2147483646 w 695"/>
              <a:gd name="T89" fmla="*/ 2147483646 h 480"/>
              <a:gd name="T90" fmla="*/ 2147483646 w 695"/>
              <a:gd name="T91" fmla="*/ 2147483646 h 480"/>
              <a:gd name="T92" fmla="*/ 2147483646 w 695"/>
              <a:gd name="T93" fmla="*/ 2147483646 h 480"/>
              <a:gd name="T94" fmla="*/ 2147483646 w 695"/>
              <a:gd name="T95" fmla="*/ 2147483646 h 480"/>
              <a:gd name="T96" fmla="*/ 2147483646 w 695"/>
              <a:gd name="T97" fmla="*/ 2147483646 h 480"/>
              <a:gd name="T98" fmla="*/ 2147483646 w 695"/>
              <a:gd name="T99" fmla="*/ 2147483646 h 480"/>
              <a:gd name="T100" fmla="*/ 2147483646 w 695"/>
              <a:gd name="T101" fmla="*/ 2147483646 h 480"/>
              <a:gd name="T102" fmla="*/ 2147483646 w 695"/>
              <a:gd name="T103" fmla="*/ 2147483646 h 480"/>
              <a:gd name="T104" fmla="*/ 0 w 695"/>
              <a:gd name="T105" fmla="*/ 2147483646 h 480"/>
              <a:gd name="T106" fmla="*/ 2147483646 w 695"/>
              <a:gd name="T107" fmla="*/ 2147483646 h 480"/>
              <a:gd name="T108" fmla="*/ 2147483646 w 695"/>
              <a:gd name="T109" fmla="*/ 2147483646 h 48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95"/>
              <a:gd name="T166" fmla="*/ 0 h 480"/>
              <a:gd name="T167" fmla="*/ 695 w 695"/>
              <a:gd name="T168" fmla="*/ 480 h 48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95" h="480">
                <a:moveTo>
                  <a:pt x="686" y="369"/>
                </a:moveTo>
                <a:lnTo>
                  <a:pt x="686" y="337"/>
                </a:lnTo>
                <a:lnTo>
                  <a:pt x="668" y="337"/>
                </a:lnTo>
                <a:lnTo>
                  <a:pt x="668" y="322"/>
                </a:lnTo>
                <a:lnTo>
                  <a:pt x="645" y="322"/>
                </a:lnTo>
                <a:lnTo>
                  <a:pt x="645" y="303"/>
                </a:lnTo>
                <a:lnTo>
                  <a:pt x="634" y="284"/>
                </a:lnTo>
                <a:lnTo>
                  <a:pt x="634" y="256"/>
                </a:lnTo>
                <a:lnTo>
                  <a:pt x="633" y="256"/>
                </a:lnTo>
                <a:lnTo>
                  <a:pt x="633" y="228"/>
                </a:lnTo>
                <a:lnTo>
                  <a:pt x="628" y="228"/>
                </a:lnTo>
                <a:lnTo>
                  <a:pt x="628" y="256"/>
                </a:lnTo>
                <a:lnTo>
                  <a:pt x="626" y="256"/>
                </a:lnTo>
                <a:lnTo>
                  <a:pt x="626" y="286"/>
                </a:lnTo>
                <a:lnTo>
                  <a:pt x="617" y="300"/>
                </a:lnTo>
                <a:lnTo>
                  <a:pt x="617" y="324"/>
                </a:lnTo>
                <a:lnTo>
                  <a:pt x="610" y="324"/>
                </a:lnTo>
                <a:lnTo>
                  <a:pt x="610" y="240"/>
                </a:lnTo>
                <a:lnTo>
                  <a:pt x="594" y="240"/>
                </a:lnTo>
                <a:lnTo>
                  <a:pt x="594" y="290"/>
                </a:lnTo>
                <a:lnTo>
                  <a:pt x="587" y="290"/>
                </a:lnTo>
                <a:lnTo>
                  <a:pt x="587" y="242"/>
                </a:lnTo>
                <a:lnTo>
                  <a:pt x="551" y="242"/>
                </a:lnTo>
                <a:lnTo>
                  <a:pt x="551" y="173"/>
                </a:lnTo>
                <a:lnTo>
                  <a:pt x="529" y="173"/>
                </a:lnTo>
                <a:lnTo>
                  <a:pt x="529" y="147"/>
                </a:lnTo>
                <a:lnTo>
                  <a:pt x="514" y="139"/>
                </a:lnTo>
                <a:lnTo>
                  <a:pt x="508" y="139"/>
                </a:lnTo>
                <a:lnTo>
                  <a:pt x="508" y="134"/>
                </a:lnTo>
                <a:lnTo>
                  <a:pt x="499" y="134"/>
                </a:lnTo>
                <a:lnTo>
                  <a:pt x="499" y="61"/>
                </a:lnTo>
                <a:lnTo>
                  <a:pt x="496" y="61"/>
                </a:lnTo>
                <a:lnTo>
                  <a:pt x="496" y="134"/>
                </a:lnTo>
                <a:lnTo>
                  <a:pt x="486" y="134"/>
                </a:lnTo>
                <a:lnTo>
                  <a:pt x="486" y="142"/>
                </a:lnTo>
                <a:lnTo>
                  <a:pt x="479" y="142"/>
                </a:lnTo>
                <a:lnTo>
                  <a:pt x="479" y="293"/>
                </a:lnTo>
                <a:lnTo>
                  <a:pt x="466" y="293"/>
                </a:lnTo>
                <a:lnTo>
                  <a:pt x="466" y="266"/>
                </a:lnTo>
                <a:lnTo>
                  <a:pt x="443" y="266"/>
                </a:lnTo>
                <a:lnTo>
                  <a:pt x="443" y="212"/>
                </a:lnTo>
                <a:lnTo>
                  <a:pt x="432" y="206"/>
                </a:lnTo>
                <a:lnTo>
                  <a:pt x="419" y="206"/>
                </a:lnTo>
                <a:lnTo>
                  <a:pt x="419" y="120"/>
                </a:lnTo>
                <a:lnTo>
                  <a:pt x="410" y="114"/>
                </a:lnTo>
                <a:lnTo>
                  <a:pt x="385" y="114"/>
                </a:lnTo>
                <a:lnTo>
                  <a:pt x="385" y="127"/>
                </a:lnTo>
                <a:lnTo>
                  <a:pt x="375" y="127"/>
                </a:lnTo>
                <a:lnTo>
                  <a:pt x="375" y="94"/>
                </a:lnTo>
                <a:lnTo>
                  <a:pt x="362" y="94"/>
                </a:lnTo>
                <a:lnTo>
                  <a:pt x="362" y="69"/>
                </a:lnTo>
                <a:lnTo>
                  <a:pt x="352" y="69"/>
                </a:lnTo>
                <a:lnTo>
                  <a:pt x="352" y="0"/>
                </a:lnTo>
                <a:lnTo>
                  <a:pt x="338" y="0"/>
                </a:lnTo>
                <a:lnTo>
                  <a:pt x="338" y="287"/>
                </a:lnTo>
                <a:lnTo>
                  <a:pt x="298" y="294"/>
                </a:lnTo>
                <a:lnTo>
                  <a:pt x="284" y="294"/>
                </a:lnTo>
                <a:lnTo>
                  <a:pt x="284" y="426"/>
                </a:lnTo>
                <a:lnTo>
                  <a:pt x="270" y="415"/>
                </a:lnTo>
                <a:lnTo>
                  <a:pt x="270" y="297"/>
                </a:lnTo>
                <a:lnTo>
                  <a:pt x="242" y="297"/>
                </a:lnTo>
                <a:lnTo>
                  <a:pt x="242" y="285"/>
                </a:lnTo>
                <a:lnTo>
                  <a:pt x="218" y="285"/>
                </a:lnTo>
                <a:lnTo>
                  <a:pt x="218" y="292"/>
                </a:lnTo>
                <a:lnTo>
                  <a:pt x="207" y="292"/>
                </a:lnTo>
                <a:lnTo>
                  <a:pt x="207" y="437"/>
                </a:lnTo>
                <a:lnTo>
                  <a:pt x="198" y="437"/>
                </a:lnTo>
                <a:lnTo>
                  <a:pt x="198" y="397"/>
                </a:lnTo>
                <a:lnTo>
                  <a:pt x="191" y="397"/>
                </a:lnTo>
                <a:lnTo>
                  <a:pt x="191" y="284"/>
                </a:lnTo>
                <a:lnTo>
                  <a:pt x="187" y="244"/>
                </a:lnTo>
                <a:lnTo>
                  <a:pt x="174" y="205"/>
                </a:lnTo>
                <a:lnTo>
                  <a:pt x="161" y="244"/>
                </a:lnTo>
                <a:lnTo>
                  <a:pt x="157" y="281"/>
                </a:lnTo>
                <a:lnTo>
                  <a:pt x="157" y="388"/>
                </a:lnTo>
                <a:lnTo>
                  <a:pt x="153" y="388"/>
                </a:lnTo>
                <a:lnTo>
                  <a:pt x="153" y="432"/>
                </a:lnTo>
                <a:lnTo>
                  <a:pt x="149" y="432"/>
                </a:lnTo>
                <a:lnTo>
                  <a:pt x="149" y="225"/>
                </a:lnTo>
                <a:lnTo>
                  <a:pt x="140" y="220"/>
                </a:lnTo>
                <a:lnTo>
                  <a:pt x="113" y="220"/>
                </a:lnTo>
                <a:lnTo>
                  <a:pt x="113" y="212"/>
                </a:lnTo>
                <a:lnTo>
                  <a:pt x="108" y="212"/>
                </a:lnTo>
                <a:lnTo>
                  <a:pt x="108" y="205"/>
                </a:lnTo>
                <a:lnTo>
                  <a:pt x="94" y="205"/>
                </a:lnTo>
                <a:lnTo>
                  <a:pt x="94" y="212"/>
                </a:lnTo>
                <a:lnTo>
                  <a:pt x="83" y="212"/>
                </a:lnTo>
                <a:lnTo>
                  <a:pt x="83" y="221"/>
                </a:lnTo>
                <a:lnTo>
                  <a:pt x="69" y="221"/>
                </a:lnTo>
                <a:lnTo>
                  <a:pt x="69" y="236"/>
                </a:lnTo>
                <a:lnTo>
                  <a:pt x="61" y="236"/>
                </a:lnTo>
                <a:lnTo>
                  <a:pt x="61" y="217"/>
                </a:lnTo>
                <a:lnTo>
                  <a:pt x="49" y="217"/>
                </a:lnTo>
                <a:lnTo>
                  <a:pt x="40" y="220"/>
                </a:lnTo>
                <a:lnTo>
                  <a:pt x="40" y="239"/>
                </a:lnTo>
                <a:lnTo>
                  <a:pt x="32" y="239"/>
                </a:lnTo>
                <a:lnTo>
                  <a:pt x="32" y="308"/>
                </a:lnTo>
                <a:lnTo>
                  <a:pt x="25" y="309"/>
                </a:lnTo>
                <a:lnTo>
                  <a:pt x="25" y="383"/>
                </a:lnTo>
                <a:lnTo>
                  <a:pt x="22" y="383"/>
                </a:lnTo>
                <a:lnTo>
                  <a:pt x="22" y="414"/>
                </a:lnTo>
                <a:lnTo>
                  <a:pt x="14" y="414"/>
                </a:lnTo>
                <a:lnTo>
                  <a:pt x="14" y="426"/>
                </a:lnTo>
                <a:lnTo>
                  <a:pt x="11" y="436"/>
                </a:lnTo>
                <a:lnTo>
                  <a:pt x="0" y="436"/>
                </a:lnTo>
                <a:lnTo>
                  <a:pt x="0" y="480"/>
                </a:lnTo>
                <a:lnTo>
                  <a:pt x="695" y="480"/>
                </a:lnTo>
                <a:lnTo>
                  <a:pt x="695" y="384"/>
                </a:lnTo>
                <a:lnTo>
                  <a:pt x="686" y="369"/>
                </a:lnTo>
                <a:close/>
              </a:path>
            </a:pathLst>
          </a:custGeom>
          <a:solidFill>
            <a:srgbClr val="F7A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Freeform 18"/>
          <p:cNvSpPr>
            <a:spLocks noChangeArrowheads="1"/>
          </p:cNvSpPr>
          <p:nvPr/>
        </p:nvSpPr>
        <p:spPr bwMode="auto">
          <a:xfrm>
            <a:off x="5454650" y="3917950"/>
            <a:ext cx="3678238" cy="490538"/>
          </a:xfrm>
          <a:custGeom>
            <a:avLst/>
            <a:gdLst>
              <a:gd name="T0" fmla="*/ 2147483646 w 3182"/>
              <a:gd name="T1" fmla="*/ 2147483646 h 565"/>
              <a:gd name="T2" fmla="*/ 2147483646 w 3182"/>
              <a:gd name="T3" fmla="*/ 2147483646 h 565"/>
              <a:gd name="T4" fmla="*/ 2147483646 w 3182"/>
              <a:gd name="T5" fmla="*/ 2147483646 h 565"/>
              <a:gd name="T6" fmla="*/ 2147483646 w 3182"/>
              <a:gd name="T7" fmla="*/ 2147483646 h 565"/>
              <a:gd name="T8" fmla="*/ 2147483646 w 3182"/>
              <a:gd name="T9" fmla="*/ 2147483646 h 565"/>
              <a:gd name="T10" fmla="*/ 2147483646 w 3182"/>
              <a:gd name="T11" fmla="*/ 2147483646 h 565"/>
              <a:gd name="T12" fmla="*/ 2147483646 w 3182"/>
              <a:gd name="T13" fmla="*/ 2147483646 h 565"/>
              <a:gd name="T14" fmla="*/ 2147483646 w 3182"/>
              <a:gd name="T15" fmla="*/ 2147483646 h 565"/>
              <a:gd name="T16" fmla="*/ 2147483646 w 3182"/>
              <a:gd name="T17" fmla="*/ 2147483646 h 565"/>
              <a:gd name="T18" fmla="*/ 2147483646 w 3182"/>
              <a:gd name="T19" fmla="*/ 2147483646 h 565"/>
              <a:gd name="T20" fmla="*/ 2147483646 w 3182"/>
              <a:gd name="T21" fmla="*/ 2147483646 h 565"/>
              <a:gd name="T22" fmla="*/ 2147483646 w 3182"/>
              <a:gd name="T23" fmla="*/ 2147483646 h 565"/>
              <a:gd name="T24" fmla="*/ 2147483646 w 3182"/>
              <a:gd name="T25" fmla="*/ 2147483646 h 565"/>
              <a:gd name="T26" fmla="*/ 2147483646 w 3182"/>
              <a:gd name="T27" fmla="*/ 2147483646 h 565"/>
              <a:gd name="T28" fmla="*/ 2147483646 w 3182"/>
              <a:gd name="T29" fmla="*/ 2147483646 h 565"/>
              <a:gd name="T30" fmla="*/ 2147483646 w 3182"/>
              <a:gd name="T31" fmla="*/ 2147483646 h 565"/>
              <a:gd name="T32" fmla="*/ 2147483646 w 3182"/>
              <a:gd name="T33" fmla="*/ 2147483646 h 565"/>
              <a:gd name="T34" fmla="*/ 2147483646 w 3182"/>
              <a:gd name="T35" fmla="*/ 2147483646 h 565"/>
              <a:gd name="T36" fmla="*/ 2147483646 w 3182"/>
              <a:gd name="T37" fmla="*/ 2147483646 h 565"/>
              <a:gd name="T38" fmla="*/ 2147483646 w 3182"/>
              <a:gd name="T39" fmla="*/ 2147483646 h 565"/>
              <a:gd name="T40" fmla="*/ 2147483646 w 3182"/>
              <a:gd name="T41" fmla="*/ 2147483646 h 565"/>
              <a:gd name="T42" fmla="*/ 2147483646 w 3182"/>
              <a:gd name="T43" fmla="*/ 2147483646 h 565"/>
              <a:gd name="T44" fmla="*/ 2147483646 w 3182"/>
              <a:gd name="T45" fmla="*/ 2147483646 h 565"/>
              <a:gd name="T46" fmla="*/ 2147483646 w 3182"/>
              <a:gd name="T47" fmla="*/ 2147483646 h 565"/>
              <a:gd name="T48" fmla="*/ 2147483646 w 3182"/>
              <a:gd name="T49" fmla="*/ 2147483646 h 565"/>
              <a:gd name="T50" fmla="*/ 2147483646 w 3182"/>
              <a:gd name="T51" fmla="*/ 2147483646 h 565"/>
              <a:gd name="T52" fmla="*/ 2147483646 w 3182"/>
              <a:gd name="T53" fmla="*/ 2147483646 h 565"/>
              <a:gd name="T54" fmla="*/ 2147483646 w 3182"/>
              <a:gd name="T55" fmla="*/ 2147483646 h 565"/>
              <a:gd name="T56" fmla="*/ 2147483646 w 3182"/>
              <a:gd name="T57" fmla="*/ 2147483646 h 565"/>
              <a:gd name="T58" fmla="*/ 2147483646 w 3182"/>
              <a:gd name="T59" fmla="*/ 2147483646 h 565"/>
              <a:gd name="T60" fmla="*/ 2147483646 w 3182"/>
              <a:gd name="T61" fmla="*/ 2147483646 h 565"/>
              <a:gd name="T62" fmla="*/ 2147483646 w 3182"/>
              <a:gd name="T63" fmla="*/ 2147483646 h 565"/>
              <a:gd name="T64" fmla="*/ 2147483646 w 3182"/>
              <a:gd name="T65" fmla="*/ 2147483646 h 565"/>
              <a:gd name="T66" fmla="*/ 2147483646 w 3182"/>
              <a:gd name="T67" fmla="*/ 2147483646 h 565"/>
              <a:gd name="T68" fmla="*/ 2147483646 w 3182"/>
              <a:gd name="T69" fmla="*/ 2147483646 h 565"/>
              <a:gd name="T70" fmla="*/ 2147483646 w 3182"/>
              <a:gd name="T71" fmla="*/ 2147483646 h 565"/>
              <a:gd name="T72" fmla="*/ 2147483646 w 3182"/>
              <a:gd name="T73" fmla="*/ 2147483646 h 565"/>
              <a:gd name="T74" fmla="*/ 2147483646 w 3182"/>
              <a:gd name="T75" fmla="*/ 2147483646 h 565"/>
              <a:gd name="T76" fmla="*/ 2147483646 w 3182"/>
              <a:gd name="T77" fmla="*/ 2147483646 h 565"/>
              <a:gd name="T78" fmla="*/ 2147483646 w 3182"/>
              <a:gd name="T79" fmla="*/ 2147483646 h 565"/>
              <a:gd name="T80" fmla="*/ 2147483646 w 3182"/>
              <a:gd name="T81" fmla="*/ 2147483646 h 565"/>
              <a:gd name="T82" fmla="*/ 2147483646 w 3182"/>
              <a:gd name="T83" fmla="*/ 2147483646 h 565"/>
              <a:gd name="T84" fmla="*/ 2147483646 w 3182"/>
              <a:gd name="T85" fmla="*/ 2147483646 h 565"/>
              <a:gd name="T86" fmla="*/ 2147483646 w 3182"/>
              <a:gd name="T87" fmla="*/ 2147483646 h 565"/>
              <a:gd name="T88" fmla="*/ 2147483646 w 3182"/>
              <a:gd name="T89" fmla="*/ 2147483646 h 565"/>
              <a:gd name="T90" fmla="*/ 2147483646 w 3182"/>
              <a:gd name="T91" fmla="*/ 2147483646 h 565"/>
              <a:gd name="T92" fmla="*/ 2147483646 w 3182"/>
              <a:gd name="T93" fmla="*/ 2147483646 h 565"/>
              <a:gd name="T94" fmla="*/ 2147483646 w 3182"/>
              <a:gd name="T95" fmla="*/ 2147483646 h 565"/>
              <a:gd name="T96" fmla="*/ 2147483646 w 3182"/>
              <a:gd name="T97" fmla="*/ 2147483646 h 565"/>
              <a:gd name="T98" fmla="*/ 2147483646 w 3182"/>
              <a:gd name="T99" fmla="*/ 2147483646 h 565"/>
              <a:gd name="T100" fmla="*/ 2147483646 w 3182"/>
              <a:gd name="T101" fmla="*/ 2147483646 h 565"/>
              <a:gd name="T102" fmla="*/ 2147483646 w 3182"/>
              <a:gd name="T103" fmla="*/ 2147483646 h 565"/>
              <a:gd name="T104" fmla="*/ 2147483646 w 3182"/>
              <a:gd name="T105" fmla="*/ 2147483646 h 565"/>
              <a:gd name="T106" fmla="*/ 2147483646 w 3182"/>
              <a:gd name="T107" fmla="*/ 2147483646 h 565"/>
              <a:gd name="T108" fmla="*/ 2147483646 w 3182"/>
              <a:gd name="T109" fmla="*/ 0 h 565"/>
              <a:gd name="T110" fmla="*/ 2147483646 w 3182"/>
              <a:gd name="T111" fmla="*/ 2147483646 h 565"/>
              <a:gd name="T112" fmla="*/ 2147483646 w 3182"/>
              <a:gd name="T113" fmla="*/ 2147483646 h 565"/>
              <a:gd name="T114" fmla="*/ 2147483646 w 3182"/>
              <a:gd name="T115" fmla="*/ 2147483646 h 565"/>
              <a:gd name="T116" fmla="*/ 2147483646 w 3182"/>
              <a:gd name="T117" fmla="*/ 2147483646 h 565"/>
              <a:gd name="T118" fmla="*/ 0 w 3182"/>
              <a:gd name="T119" fmla="*/ 2147483646 h 5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182"/>
              <a:gd name="T181" fmla="*/ 0 h 565"/>
              <a:gd name="T182" fmla="*/ 3182 w 3182"/>
              <a:gd name="T183" fmla="*/ 565 h 5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182" h="565">
                <a:moveTo>
                  <a:pt x="0" y="335"/>
                </a:moveTo>
                <a:cubicBezTo>
                  <a:pt x="46" y="335"/>
                  <a:pt x="46" y="335"/>
                  <a:pt x="46" y="335"/>
                </a:cubicBezTo>
                <a:cubicBezTo>
                  <a:pt x="46" y="395"/>
                  <a:pt x="46" y="395"/>
                  <a:pt x="46" y="395"/>
                </a:cubicBezTo>
                <a:cubicBezTo>
                  <a:pt x="89" y="395"/>
                  <a:pt x="89" y="395"/>
                  <a:pt x="89" y="395"/>
                </a:cubicBezTo>
                <a:cubicBezTo>
                  <a:pt x="114" y="365"/>
                  <a:pt x="114" y="365"/>
                  <a:pt x="114" y="365"/>
                </a:cubicBezTo>
                <a:cubicBezTo>
                  <a:pt x="136" y="399"/>
                  <a:pt x="136" y="399"/>
                  <a:pt x="136" y="399"/>
                </a:cubicBezTo>
                <a:cubicBezTo>
                  <a:pt x="250" y="399"/>
                  <a:pt x="250" y="399"/>
                  <a:pt x="250" y="399"/>
                </a:cubicBezTo>
                <a:cubicBezTo>
                  <a:pt x="250" y="374"/>
                  <a:pt x="250" y="374"/>
                  <a:pt x="250" y="374"/>
                </a:cubicBezTo>
                <a:cubicBezTo>
                  <a:pt x="279" y="374"/>
                  <a:pt x="279" y="374"/>
                  <a:pt x="279" y="374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347" y="327"/>
                  <a:pt x="347" y="327"/>
                  <a:pt x="347" y="327"/>
                </a:cubicBezTo>
                <a:cubicBezTo>
                  <a:pt x="347" y="382"/>
                  <a:pt x="347" y="382"/>
                  <a:pt x="347" y="382"/>
                </a:cubicBezTo>
                <a:cubicBezTo>
                  <a:pt x="379" y="327"/>
                  <a:pt x="379" y="327"/>
                  <a:pt x="379" y="327"/>
                </a:cubicBezTo>
                <a:cubicBezTo>
                  <a:pt x="404" y="369"/>
                  <a:pt x="404" y="369"/>
                  <a:pt x="404" y="369"/>
                </a:cubicBezTo>
                <a:cubicBezTo>
                  <a:pt x="404" y="408"/>
                  <a:pt x="404" y="408"/>
                  <a:pt x="404" y="408"/>
                </a:cubicBezTo>
                <a:cubicBezTo>
                  <a:pt x="458" y="408"/>
                  <a:pt x="458" y="408"/>
                  <a:pt x="458" y="408"/>
                </a:cubicBezTo>
                <a:cubicBezTo>
                  <a:pt x="458" y="378"/>
                  <a:pt x="458" y="378"/>
                  <a:pt x="458" y="378"/>
                </a:cubicBezTo>
                <a:cubicBezTo>
                  <a:pt x="479" y="378"/>
                  <a:pt x="479" y="378"/>
                  <a:pt x="479" y="378"/>
                </a:cubicBezTo>
                <a:cubicBezTo>
                  <a:pt x="479" y="352"/>
                  <a:pt x="479" y="352"/>
                  <a:pt x="479" y="352"/>
                </a:cubicBezTo>
                <a:cubicBezTo>
                  <a:pt x="529" y="352"/>
                  <a:pt x="529" y="352"/>
                  <a:pt x="529" y="352"/>
                </a:cubicBezTo>
                <a:cubicBezTo>
                  <a:pt x="529" y="306"/>
                  <a:pt x="529" y="306"/>
                  <a:pt x="529" y="306"/>
                </a:cubicBezTo>
                <a:cubicBezTo>
                  <a:pt x="615" y="306"/>
                  <a:pt x="615" y="306"/>
                  <a:pt x="615" y="306"/>
                </a:cubicBezTo>
                <a:cubicBezTo>
                  <a:pt x="615" y="408"/>
                  <a:pt x="615" y="408"/>
                  <a:pt x="615" y="408"/>
                </a:cubicBezTo>
                <a:cubicBezTo>
                  <a:pt x="655" y="408"/>
                  <a:pt x="655" y="408"/>
                  <a:pt x="655" y="408"/>
                </a:cubicBezTo>
                <a:cubicBezTo>
                  <a:pt x="655" y="357"/>
                  <a:pt x="655" y="357"/>
                  <a:pt x="655" y="357"/>
                </a:cubicBezTo>
                <a:cubicBezTo>
                  <a:pt x="671" y="338"/>
                  <a:pt x="671" y="338"/>
                  <a:pt x="671" y="338"/>
                </a:cubicBezTo>
                <a:cubicBezTo>
                  <a:pt x="683" y="323"/>
                  <a:pt x="683" y="323"/>
                  <a:pt x="683" y="323"/>
                </a:cubicBezTo>
                <a:cubicBezTo>
                  <a:pt x="773" y="323"/>
                  <a:pt x="773" y="323"/>
                  <a:pt x="773" y="323"/>
                </a:cubicBezTo>
                <a:cubicBezTo>
                  <a:pt x="773" y="348"/>
                  <a:pt x="773" y="348"/>
                  <a:pt x="773" y="348"/>
                </a:cubicBezTo>
                <a:cubicBezTo>
                  <a:pt x="823" y="348"/>
                  <a:pt x="823" y="348"/>
                  <a:pt x="823" y="348"/>
                </a:cubicBezTo>
                <a:cubicBezTo>
                  <a:pt x="823" y="369"/>
                  <a:pt x="823" y="369"/>
                  <a:pt x="823" y="369"/>
                </a:cubicBezTo>
                <a:cubicBezTo>
                  <a:pt x="851" y="369"/>
                  <a:pt x="851" y="369"/>
                  <a:pt x="851" y="369"/>
                </a:cubicBezTo>
                <a:cubicBezTo>
                  <a:pt x="851" y="340"/>
                  <a:pt x="851" y="340"/>
                  <a:pt x="851" y="340"/>
                </a:cubicBezTo>
                <a:cubicBezTo>
                  <a:pt x="887" y="340"/>
                  <a:pt x="887" y="340"/>
                  <a:pt x="887" y="340"/>
                </a:cubicBezTo>
                <a:cubicBezTo>
                  <a:pt x="887" y="369"/>
                  <a:pt x="887" y="369"/>
                  <a:pt x="887" y="369"/>
                </a:cubicBezTo>
                <a:cubicBezTo>
                  <a:pt x="927" y="369"/>
                  <a:pt x="927" y="369"/>
                  <a:pt x="927" y="369"/>
                </a:cubicBezTo>
                <a:cubicBezTo>
                  <a:pt x="927" y="314"/>
                  <a:pt x="927" y="314"/>
                  <a:pt x="927" y="314"/>
                </a:cubicBezTo>
                <a:cubicBezTo>
                  <a:pt x="952" y="293"/>
                  <a:pt x="952" y="293"/>
                  <a:pt x="952" y="293"/>
                </a:cubicBezTo>
                <a:cubicBezTo>
                  <a:pt x="991" y="293"/>
                  <a:pt x="991" y="293"/>
                  <a:pt x="991" y="293"/>
                </a:cubicBezTo>
                <a:cubicBezTo>
                  <a:pt x="991" y="348"/>
                  <a:pt x="991" y="348"/>
                  <a:pt x="991" y="348"/>
                </a:cubicBezTo>
                <a:cubicBezTo>
                  <a:pt x="1023" y="348"/>
                  <a:pt x="1023" y="348"/>
                  <a:pt x="1023" y="348"/>
                </a:cubicBezTo>
                <a:cubicBezTo>
                  <a:pt x="1023" y="391"/>
                  <a:pt x="1023" y="391"/>
                  <a:pt x="1023" y="391"/>
                </a:cubicBezTo>
                <a:cubicBezTo>
                  <a:pt x="1063" y="391"/>
                  <a:pt x="1063" y="391"/>
                  <a:pt x="1063" y="391"/>
                </a:cubicBezTo>
                <a:cubicBezTo>
                  <a:pt x="1063" y="357"/>
                  <a:pt x="1063" y="357"/>
                  <a:pt x="1063" y="357"/>
                </a:cubicBezTo>
                <a:cubicBezTo>
                  <a:pt x="1113" y="357"/>
                  <a:pt x="1113" y="357"/>
                  <a:pt x="1113" y="357"/>
                </a:cubicBezTo>
                <a:cubicBezTo>
                  <a:pt x="1116" y="293"/>
                  <a:pt x="1116" y="293"/>
                  <a:pt x="1116" y="293"/>
                </a:cubicBezTo>
                <a:cubicBezTo>
                  <a:pt x="1141" y="361"/>
                  <a:pt x="1141" y="361"/>
                  <a:pt x="1141" y="361"/>
                </a:cubicBezTo>
                <a:cubicBezTo>
                  <a:pt x="1141" y="221"/>
                  <a:pt x="1141" y="221"/>
                  <a:pt x="1141" y="221"/>
                </a:cubicBezTo>
                <a:cubicBezTo>
                  <a:pt x="1159" y="174"/>
                  <a:pt x="1159" y="174"/>
                  <a:pt x="1159" y="174"/>
                </a:cubicBezTo>
                <a:cubicBezTo>
                  <a:pt x="1192" y="217"/>
                  <a:pt x="1192" y="217"/>
                  <a:pt x="1192" y="217"/>
                </a:cubicBezTo>
                <a:cubicBezTo>
                  <a:pt x="1192" y="285"/>
                  <a:pt x="1192" y="285"/>
                  <a:pt x="1192" y="285"/>
                </a:cubicBezTo>
                <a:cubicBezTo>
                  <a:pt x="1245" y="285"/>
                  <a:pt x="1245" y="285"/>
                  <a:pt x="1245" y="285"/>
                </a:cubicBezTo>
                <a:cubicBezTo>
                  <a:pt x="1245" y="306"/>
                  <a:pt x="1245" y="306"/>
                  <a:pt x="1245" y="306"/>
                </a:cubicBezTo>
                <a:cubicBezTo>
                  <a:pt x="1277" y="306"/>
                  <a:pt x="1277" y="306"/>
                  <a:pt x="1277" y="306"/>
                </a:cubicBezTo>
                <a:cubicBezTo>
                  <a:pt x="1277" y="259"/>
                  <a:pt x="1277" y="259"/>
                  <a:pt x="1277" y="259"/>
                </a:cubicBezTo>
                <a:cubicBezTo>
                  <a:pt x="1288" y="221"/>
                  <a:pt x="1288" y="221"/>
                  <a:pt x="1288" y="221"/>
                </a:cubicBezTo>
                <a:cubicBezTo>
                  <a:pt x="1378" y="221"/>
                  <a:pt x="1378" y="221"/>
                  <a:pt x="1378" y="221"/>
                </a:cubicBezTo>
                <a:cubicBezTo>
                  <a:pt x="1403" y="259"/>
                  <a:pt x="1403" y="259"/>
                  <a:pt x="1403" y="259"/>
                </a:cubicBezTo>
                <a:cubicBezTo>
                  <a:pt x="1403" y="314"/>
                  <a:pt x="1403" y="314"/>
                  <a:pt x="1403" y="314"/>
                </a:cubicBezTo>
                <a:cubicBezTo>
                  <a:pt x="1428" y="293"/>
                  <a:pt x="1428" y="293"/>
                  <a:pt x="1428" y="293"/>
                </a:cubicBezTo>
                <a:cubicBezTo>
                  <a:pt x="1471" y="293"/>
                  <a:pt x="1471" y="293"/>
                  <a:pt x="1471" y="293"/>
                </a:cubicBezTo>
                <a:cubicBezTo>
                  <a:pt x="1489" y="314"/>
                  <a:pt x="1489" y="314"/>
                  <a:pt x="1489" y="314"/>
                </a:cubicBezTo>
                <a:cubicBezTo>
                  <a:pt x="1489" y="382"/>
                  <a:pt x="1489" y="382"/>
                  <a:pt x="1489" y="382"/>
                </a:cubicBezTo>
                <a:cubicBezTo>
                  <a:pt x="1517" y="382"/>
                  <a:pt x="1517" y="382"/>
                  <a:pt x="1517" y="382"/>
                </a:cubicBezTo>
                <a:cubicBezTo>
                  <a:pt x="1517" y="327"/>
                  <a:pt x="1517" y="327"/>
                  <a:pt x="1517" y="327"/>
                </a:cubicBezTo>
                <a:cubicBezTo>
                  <a:pt x="1539" y="327"/>
                  <a:pt x="1539" y="327"/>
                  <a:pt x="1539" y="327"/>
                </a:cubicBezTo>
                <a:cubicBezTo>
                  <a:pt x="1539" y="229"/>
                  <a:pt x="1539" y="229"/>
                  <a:pt x="1539" y="229"/>
                </a:cubicBezTo>
                <a:cubicBezTo>
                  <a:pt x="1553" y="195"/>
                  <a:pt x="1553" y="195"/>
                  <a:pt x="1553" y="195"/>
                </a:cubicBezTo>
                <a:cubicBezTo>
                  <a:pt x="1617" y="195"/>
                  <a:pt x="1617" y="195"/>
                  <a:pt x="1617" y="195"/>
                </a:cubicBezTo>
                <a:cubicBezTo>
                  <a:pt x="1639" y="238"/>
                  <a:pt x="1639" y="238"/>
                  <a:pt x="1639" y="238"/>
                </a:cubicBezTo>
                <a:cubicBezTo>
                  <a:pt x="1639" y="323"/>
                  <a:pt x="1639" y="323"/>
                  <a:pt x="1639" y="323"/>
                </a:cubicBezTo>
                <a:cubicBezTo>
                  <a:pt x="1693" y="323"/>
                  <a:pt x="1693" y="323"/>
                  <a:pt x="1693" y="323"/>
                </a:cubicBezTo>
                <a:cubicBezTo>
                  <a:pt x="1693" y="263"/>
                  <a:pt x="1693" y="263"/>
                  <a:pt x="1693" y="263"/>
                </a:cubicBezTo>
                <a:cubicBezTo>
                  <a:pt x="1728" y="263"/>
                  <a:pt x="1728" y="263"/>
                  <a:pt x="1728" y="263"/>
                </a:cubicBezTo>
                <a:cubicBezTo>
                  <a:pt x="1728" y="110"/>
                  <a:pt x="1728" y="110"/>
                  <a:pt x="1728" y="110"/>
                </a:cubicBezTo>
                <a:cubicBezTo>
                  <a:pt x="1746" y="68"/>
                  <a:pt x="1746" y="68"/>
                  <a:pt x="1746" y="68"/>
                </a:cubicBezTo>
                <a:cubicBezTo>
                  <a:pt x="1746" y="68"/>
                  <a:pt x="1800" y="9"/>
                  <a:pt x="1832" y="77"/>
                </a:cubicBezTo>
                <a:cubicBezTo>
                  <a:pt x="1847" y="94"/>
                  <a:pt x="1847" y="94"/>
                  <a:pt x="1847" y="94"/>
                </a:cubicBezTo>
                <a:cubicBezTo>
                  <a:pt x="1922" y="94"/>
                  <a:pt x="1922" y="94"/>
                  <a:pt x="1922" y="94"/>
                </a:cubicBezTo>
                <a:cubicBezTo>
                  <a:pt x="1922" y="132"/>
                  <a:pt x="1922" y="132"/>
                  <a:pt x="1922" y="132"/>
                </a:cubicBezTo>
                <a:cubicBezTo>
                  <a:pt x="1950" y="132"/>
                  <a:pt x="1950" y="132"/>
                  <a:pt x="1950" y="132"/>
                </a:cubicBezTo>
                <a:cubicBezTo>
                  <a:pt x="1950" y="225"/>
                  <a:pt x="1950" y="225"/>
                  <a:pt x="1950" y="225"/>
                </a:cubicBezTo>
                <a:cubicBezTo>
                  <a:pt x="1986" y="225"/>
                  <a:pt x="1986" y="225"/>
                  <a:pt x="1986" y="225"/>
                </a:cubicBezTo>
                <a:cubicBezTo>
                  <a:pt x="1986" y="183"/>
                  <a:pt x="1986" y="183"/>
                  <a:pt x="1986" y="183"/>
                </a:cubicBezTo>
                <a:cubicBezTo>
                  <a:pt x="2022" y="183"/>
                  <a:pt x="2022" y="183"/>
                  <a:pt x="2022" y="183"/>
                </a:cubicBezTo>
                <a:cubicBezTo>
                  <a:pt x="2022" y="268"/>
                  <a:pt x="2022" y="268"/>
                  <a:pt x="2022" y="268"/>
                </a:cubicBezTo>
                <a:cubicBezTo>
                  <a:pt x="2072" y="268"/>
                  <a:pt x="2072" y="268"/>
                  <a:pt x="2072" y="268"/>
                </a:cubicBezTo>
                <a:cubicBezTo>
                  <a:pt x="2072" y="60"/>
                  <a:pt x="2072" y="60"/>
                  <a:pt x="2072" y="60"/>
                </a:cubicBezTo>
                <a:cubicBezTo>
                  <a:pt x="2129" y="43"/>
                  <a:pt x="2129" y="43"/>
                  <a:pt x="2129" y="43"/>
                </a:cubicBezTo>
                <a:cubicBezTo>
                  <a:pt x="2233" y="51"/>
                  <a:pt x="2233" y="51"/>
                  <a:pt x="2233" y="51"/>
                </a:cubicBezTo>
                <a:cubicBezTo>
                  <a:pt x="2233" y="285"/>
                  <a:pt x="2233" y="285"/>
                  <a:pt x="2233" y="285"/>
                </a:cubicBezTo>
                <a:cubicBezTo>
                  <a:pt x="2253" y="308"/>
                  <a:pt x="2253" y="308"/>
                  <a:pt x="2253" y="308"/>
                </a:cubicBezTo>
                <a:cubicBezTo>
                  <a:pt x="2253" y="374"/>
                  <a:pt x="2253" y="374"/>
                  <a:pt x="2253" y="374"/>
                </a:cubicBezTo>
                <a:cubicBezTo>
                  <a:pt x="2319" y="374"/>
                  <a:pt x="2319" y="374"/>
                  <a:pt x="2319" y="374"/>
                </a:cubicBezTo>
                <a:cubicBezTo>
                  <a:pt x="2319" y="225"/>
                  <a:pt x="2319" y="225"/>
                  <a:pt x="2319" y="225"/>
                </a:cubicBezTo>
                <a:cubicBezTo>
                  <a:pt x="2398" y="225"/>
                  <a:pt x="2398" y="225"/>
                  <a:pt x="2398" y="225"/>
                </a:cubicBezTo>
                <a:cubicBezTo>
                  <a:pt x="2419" y="174"/>
                  <a:pt x="2419" y="174"/>
                  <a:pt x="2419" y="174"/>
                </a:cubicBezTo>
                <a:cubicBezTo>
                  <a:pt x="2452" y="225"/>
                  <a:pt x="2452" y="225"/>
                  <a:pt x="2452" y="225"/>
                </a:cubicBezTo>
                <a:cubicBezTo>
                  <a:pt x="2452" y="263"/>
                  <a:pt x="2452" y="263"/>
                  <a:pt x="2452" y="263"/>
                </a:cubicBezTo>
                <a:cubicBezTo>
                  <a:pt x="2502" y="263"/>
                  <a:pt x="2502" y="263"/>
                  <a:pt x="2502" y="263"/>
                </a:cubicBezTo>
                <a:cubicBezTo>
                  <a:pt x="2502" y="149"/>
                  <a:pt x="2502" y="149"/>
                  <a:pt x="2502" y="149"/>
                </a:cubicBezTo>
                <a:cubicBezTo>
                  <a:pt x="2670" y="149"/>
                  <a:pt x="2670" y="149"/>
                  <a:pt x="2670" y="149"/>
                </a:cubicBezTo>
                <a:cubicBezTo>
                  <a:pt x="2670" y="123"/>
                  <a:pt x="2670" y="123"/>
                  <a:pt x="2670" y="123"/>
                </a:cubicBezTo>
                <a:cubicBezTo>
                  <a:pt x="2720" y="123"/>
                  <a:pt x="2720" y="123"/>
                  <a:pt x="2720" y="123"/>
                </a:cubicBezTo>
                <a:cubicBezTo>
                  <a:pt x="2716" y="72"/>
                  <a:pt x="2716" y="72"/>
                  <a:pt x="2716" y="72"/>
                </a:cubicBezTo>
                <a:cubicBezTo>
                  <a:pt x="2759" y="72"/>
                  <a:pt x="2759" y="72"/>
                  <a:pt x="2759" y="72"/>
                </a:cubicBezTo>
                <a:cubicBezTo>
                  <a:pt x="2759" y="170"/>
                  <a:pt x="2759" y="170"/>
                  <a:pt x="2759" y="170"/>
                </a:cubicBezTo>
                <a:cubicBezTo>
                  <a:pt x="2792" y="170"/>
                  <a:pt x="2792" y="170"/>
                  <a:pt x="2792" y="170"/>
                </a:cubicBezTo>
                <a:cubicBezTo>
                  <a:pt x="2792" y="0"/>
                  <a:pt x="2792" y="0"/>
                  <a:pt x="2792" y="0"/>
                </a:cubicBezTo>
                <a:cubicBezTo>
                  <a:pt x="2960" y="0"/>
                  <a:pt x="2960" y="0"/>
                  <a:pt x="2960" y="0"/>
                </a:cubicBezTo>
                <a:cubicBezTo>
                  <a:pt x="2960" y="136"/>
                  <a:pt x="2960" y="136"/>
                  <a:pt x="2960" y="136"/>
                </a:cubicBezTo>
                <a:cubicBezTo>
                  <a:pt x="3006" y="136"/>
                  <a:pt x="3006" y="136"/>
                  <a:pt x="3006" y="136"/>
                </a:cubicBezTo>
                <a:cubicBezTo>
                  <a:pt x="3006" y="195"/>
                  <a:pt x="3006" y="195"/>
                  <a:pt x="3006" y="195"/>
                </a:cubicBezTo>
                <a:cubicBezTo>
                  <a:pt x="3089" y="195"/>
                  <a:pt x="3089" y="195"/>
                  <a:pt x="3089" y="195"/>
                </a:cubicBezTo>
                <a:cubicBezTo>
                  <a:pt x="3089" y="34"/>
                  <a:pt x="3089" y="34"/>
                  <a:pt x="3089" y="34"/>
                </a:cubicBezTo>
                <a:cubicBezTo>
                  <a:pt x="3124" y="13"/>
                  <a:pt x="3124" y="13"/>
                  <a:pt x="3124" y="13"/>
                </a:cubicBezTo>
                <a:cubicBezTo>
                  <a:pt x="3182" y="13"/>
                  <a:pt x="3182" y="13"/>
                  <a:pt x="3182" y="13"/>
                </a:cubicBezTo>
                <a:cubicBezTo>
                  <a:pt x="3182" y="556"/>
                  <a:pt x="3182" y="556"/>
                  <a:pt x="3182" y="556"/>
                </a:cubicBezTo>
                <a:cubicBezTo>
                  <a:pt x="3182" y="556"/>
                  <a:pt x="157" y="565"/>
                  <a:pt x="14" y="531"/>
                </a:cubicBezTo>
                <a:cubicBezTo>
                  <a:pt x="0" y="505"/>
                  <a:pt x="0" y="505"/>
                  <a:pt x="0" y="505"/>
                </a:cubicBezTo>
                <a:lnTo>
                  <a:pt x="0" y="335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AutoShape 361"/>
          <p:cNvSpPr>
            <a:spLocks noChangeAspect="1" noChangeArrowheads="1" noTextEdit="1"/>
          </p:cNvSpPr>
          <p:nvPr/>
        </p:nvSpPr>
        <p:spPr bwMode="auto">
          <a:xfrm>
            <a:off x="1692275" y="803275"/>
            <a:ext cx="2470150" cy="318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6" name="Freeform 363"/>
          <p:cNvSpPr>
            <a:spLocks noEditPoints="1" noChangeArrowheads="1"/>
          </p:cNvSpPr>
          <p:nvPr/>
        </p:nvSpPr>
        <p:spPr bwMode="auto">
          <a:xfrm>
            <a:off x="1684338" y="803275"/>
            <a:ext cx="2487612" cy="669925"/>
          </a:xfrm>
          <a:custGeom>
            <a:avLst/>
            <a:gdLst>
              <a:gd name="T0" fmla="*/ 2147483646 w 302"/>
              <a:gd name="T1" fmla="*/ 2147483646 h 89"/>
              <a:gd name="T2" fmla="*/ 2147483646 w 302"/>
              <a:gd name="T3" fmla="*/ 2147483646 h 89"/>
              <a:gd name="T4" fmla="*/ 2147483646 w 302"/>
              <a:gd name="T5" fmla="*/ 2147483646 h 89"/>
              <a:gd name="T6" fmla="*/ 2147483646 w 302"/>
              <a:gd name="T7" fmla="*/ 2147483646 h 89"/>
              <a:gd name="T8" fmla="*/ 2147483646 w 302"/>
              <a:gd name="T9" fmla="*/ 2147483646 h 89"/>
              <a:gd name="T10" fmla="*/ 2147483646 w 302"/>
              <a:gd name="T11" fmla="*/ 2147483646 h 89"/>
              <a:gd name="T12" fmla="*/ 2147483646 w 302"/>
              <a:gd name="T13" fmla="*/ 2147483646 h 89"/>
              <a:gd name="T14" fmla="*/ 2147483646 w 302"/>
              <a:gd name="T15" fmla="*/ 2147483646 h 89"/>
              <a:gd name="T16" fmla="*/ 2147483646 w 302"/>
              <a:gd name="T17" fmla="*/ 2147483646 h 89"/>
              <a:gd name="T18" fmla="*/ 2147483646 w 302"/>
              <a:gd name="T19" fmla="*/ 2147483646 h 89"/>
              <a:gd name="T20" fmla="*/ 2147483646 w 302"/>
              <a:gd name="T21" fmla="*/ 2147483646 h 89"/>
              <a:gd name="T22" fmla="*/ 2147483646 w 302"/>
              <a:gd name="T23" fmla="*/ 2147483646 h 89"/>
              <a:gd name="T24" fmla="*/ 2147483646 w 302"/>
              <a:gd name="T25" fmla="*/ 2147483646 h 89"/>
              <a:gd name="T26" fmla="*/ 2147483646 w 302"/>
              <a:gd name="T27" fmla="*/ 2147483646 h 89"/>
              <a:gd name="T28" fmla="*/ 2147483646 w 302"/>
              <a:gd name="T29" fmla="*/ 2147483646 h 89"/>
              <a:gd name="T30" fmla="*/ 2147483646 w 302"/>
              <a:gd name="T31" fmla="*/ 0 h 89"/>
              <a:gd name="T32" fmla="*/ 2147483646 w 302"/>
              <a:gd name="T33" fmla="*/ 0 h 89"/>
              <a:gd name="T34" fmla="*/ 0 w 302"/>
              <a:gd name="T35" fmla="*/ 2147483646 h 89"/>
              <a:gd name="T36" fmla="*/ 0 w 302"/>
              <a:gd name="T37" fmla="*/ 2147483646 h 89"/>
              <a:gd name="T38" fmla="*/ 2147483646 w 302"/>
              <a:gd name="T39" fmla="*/ 2147483646 h 89"/>
              <a:gd name="T40" fmla="*/ 2147483646 w 302"/>
              <a:gd name="T41" fmla="*/ 2147483646 h 89"/>
              <a:gd name="T42" fmla="*/ 2147483646 w 302"/>
              <a:gd name="T43" fmla="*/ 2147483646 h 89"/>
              <a:gd name="T44" fmla="*/ 2147483646 w 302"/>
              <a:gd name="T45" fmla="*/ 2147483646 h 89"/>
              <a:gd name="T46" fmla="*/ 2147483646 w 302"/>
              <a:gd name="T47" fmla="*/ 2147483646 h 89"/>
              <a:gd name="T48" fmla="*/ 2147483646 w 302"/>
              <a:gd name="T49" fmla="*/ 2147483646 h 89"/>
              <a:gd name="T50" fmla="*/ 2147483646 w 302"/>
              <a:gd name="T51" fmla="*/ 2147483646 h 89"/>
              <a:gd name="T52" fmla="*/ 2147483646 w 302"/>
              <a:gd name="T53" fmla="*/ 2147483646 h 89"/>
              <a:gd name="T54" fmla="*/ 2147483646 w 302"/>
              <a:gd name="T55" fmla="*/ 2147483646 h 89"/>
              <a:gd name="T56" fmla="*/ 2147483646 w 302"/>
              <a:gd name="T57" fmla="*/ 2147483646 h 89"/>
              <a:gd name="T58" fmla="*/ 2147483646 w 302"/>
              <a:gd name="T59" fmla="*/ 0 h 8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2"/>
              <a:gd name="T91" fmla="*/ 0 h 89"/>
              <a:gd name="T92" fmla="*/ 302 w 302"/>
              <a:gd name="T93" fmla="*/ 89 h 8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2" h="89">
                <a:moveTo>
                  <a:pt x="273" y="7"/>
                </a:moveTo>
                <a:cubicBezTo>
                  <a:pt x="277" y="7"/>
                  <a:pt x="281" y="10"/>
                  <a:pt x="281" y="15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7"/>
                  <a:pt x="284" y="31"/>
                  <a:pt x="288" y="31"/>
                </a:cubicBezTo>
                <a:cubicBezTo>
                  <a:pt x="292" y="31"/>
                  <a:pt x="296" y="34"/>
                  <a:pt x="296" y="39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6"/>
                  <a:pt x="292" y="60"/>
                  <a:pt x="288" y="60"/>
                </a:cubicBezTo>
                <a:cubicBezTo>
                  <a:pt x="284" y="60"/>
                  <a:pt x="281" y="63"/>
                  <a:pt x="281" y="68"/>
                </a:cubicBezTo>
                <a:cubicBezTo>
                  <a:pt x="281" y="74"/>
                  <a:pt x="281" y="74"/>
                  <a:pt x="281" y="74"/>
                </a:cubicBezTo>
                <a:cubicBezTo>
                  <a:pt x="281" y="79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9"/>
                  <a:pt x="7" y="7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0"/>
                  <a:pt x="10" y="7"/>
                  <a:pt x="15" y="7"/>
                </a:cubicBezTo>
                <a:cubicBezTo>
                  <a:pt x="273" y="7"/>
                  <a:pt x="273" y="7"/>
                  <a:pt x="273" y="7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2"/>
                  <a:pt x="7" y="89"/>
                  <a:pt x="15" y="89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81" y="89"/>
                  <a:pt x="287" y="82"/>
                  <a:pt x="287" y="74"/>
                </a:cubicBezTo>
                <a:cubicBezTo>
                  <a:pt x="287" y="68"/>
                  <a:pt x="287" y="68"/>
                  <a:pt x="287" y="68"/>
                </a:cubicBezTo>
                <a:cubicBezTo>
                  <a:pt x="287" y="67"/>
                  <a:pt x="288" y="66"/>
                  <a:pt x="288" y="66"/>
                </a:cubicBezTo>
                <a:cubicBezTo>
                  <a:pt x="296" y="66"/>
                  <a:pt x="302" y="59"/>
                  <a:pt x="302" y="51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1"/>
                  <a:pt x="296" y="25"/>
                  <a:pt x="288" y="25"/>
                </a:cubicBezTo>
                <a:cubicBezTo>
                  <a:pt x="288" y="25"/>
                  <a:pt x="287" y="24"/>
                  <a:pt x="287" y="22"/>
                </a:cubicBezTo>
                <a:cubicBezTo>
                  <a:pt x="287" y="15"/>
                  <a:pt x="287" y="15"/>
                  <a:pt x="287" y="15"/>
                </a:cubicBezTo>
                <a:cubicBezTo>
                  <a:pt x="287" y="7"/>
                  <a:pt x="281" y="0"/>
                  <a:pt x="2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7" name="Rectangle 364"/>
          <p:cNvSpPr>
            <a:spLocks noChangeArrowheads="1"/>
          </p:cNvSpPr>
          <p:nvPr/>
        </p:nvSpPr>
        <p:spPr bwMode="auto">
          <a:xfrm>
            <a:off x="1825625" y="931863"/>
            <a:ext cx="484188" cy="422275"/>
          </a:xfrm>
          <a:prstGeom prst="rect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58" name="Rectangle 365"/>
          <p:cNvSpPr>
            <a:spLocks noChangeArrowheads="1"/>
          </p:cNvSpPr>
          <p:nvPr/>
        </p:nvSpPr>
        <p:spPr bwMode="auto">
          <a:xfrm>
            <a:off x="2343150" y="931863"/>
            <a:ext cx="495300" cy="422275"/>
          </a:xfrm>
          <a:prstGeom prst="rect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59" name="Rectangle 366"/>
          <p:cNvSpPr>
            <a:spLocks noChangeArrowheads="1"/>
          </p:cNvSpPr>
          <p:nvPr/>
        </p:nvSpPr>
        <p:spPr bwMode="auto">
          <a:xfrm>
            <a:off x="2870200" y="931863"/>
            <a:ext cx="487363" cy="422275"/>
          </a:xfrm>
          <a:prstGeom prst="rect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60" name="Rectangle 367"/>
          <p:cNvSpPr>
            <a:spLocks noChangeArrowheads="1"/>
          </p:cNvSpPr>
          <p:nvPr/>
        </p:nvSpPr>
        <p:spPr bwMode="auto">
          <a:xfrm>
            <a:off x="3389313" y="931863"/>
            <a:ext cx="493712" cy="422275"/>
          </a:xfrm>
          <a:prstGeom prst="rect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61" name="Freeform 368"/>
          <p:cNvSpPr>
            <a:spLocks noEditPoints="1" noChangeArrowheads="1"/>
          </p:cNvSpPr>
          <p:nvPr/>
        </p:nvSpPr>
        <p:spPr bwMode="auto">
          <a:xfrm>
            <a:off x="1684338" y="1654175"/>
            <a:ext cx="2487612" cy="661988"/>
          </a:xfrm>
          <a:custGeom>
            <a:avLst/>
            <a:gdLst>
              <a:gd name="T0" fmla="*/ 2147483646 w 302"/>
              <a:gd name="T1" fmla="*/ 2147483646 h 88"/>
              <a:gd name="T2" fmla="*/ 2147483646 w 302"/>
              <a:gd name="T3" fmla="*/ 2147483646 h 88"/>
              <a:gd name="T4" fmla="*/ 2147483646 w 302"/>
              <a:gd name="T5" fmla="*/ 2147483646 h 88"/>
              <a:gd name="T6" fmla="*/ 2147483646 w 302"/>
              <a:gd name="T7" fmla="*/ 2147483646 h 88"/>
              <a:gd name="T8" fmla="*/ 2147483646 w 302"/>
              <a:gd name="T9" fmla="*/ 2147483646 h 88"/>
              <a:gd name="T10" fmla="*/ 2147483646 w 302"/>
              <a:gd name="T11" fmla="*/ 2147483646 h 88"/>
              <a:gd name="T12" fmla="*/ 2147483646 w 302"/>
              <a:gd name="T13" fmla="*/ 2147483646 h 88"/>
              <a:gd name="T14" fmla="*/ 2147483646 w 302"/>
              <a:gd name="T15" fmla="*/ 2147483646 h 88"/>
              <a:gd name="T16" fmla="*/ 2147483646 w 302"/>
              <a:gd name="T17" fmla="*/ 2147483646 h 88"/>
              <a:gd name="T18" fmla="*/ 2147483646 w 302"/>
              <a:gd name="T19" fmla="*/ 2147483646 h 88"/>
              <a:gd name="T20" fmla="*/ 2147483646 w 302"/>
              <a:gd name="T21" fmla="*/ 2147483646 h 88"/>
              <a:gd name="T22" fmla="*/ 2147483646 w 302"/>
              <a:gd name="T23" fmla="*/ 2147483646 h 88"/>
              <a:gd name="T24" fmla="*/ 2147483646 w 302"/>
              <a:gd name="T25" fmla="*/ 2147483646 h 88"/>
              <a:gd name="T26" fmla="*/ 2147483646 w 302"/>
              <a:gd name="T27" fmla="*/ 2147483646 h 88"/>
              <a:gd name="T28" fmla="*/ 2147483646 w 302"/>
              <a:gd name="T29" fmla="*/ 2147483646 h 88"/>
              <a:gd name="T30" fmla="*/ 2147483646 w 302"/>
              <a:gd name="T31" fmla="*/ 0 h 88"/>
              <a:gd name="T32" fmla="*/ 2147483646 w 302"/>
              <a:gd name="T33" fmla="*/ 0 h 88"/>
              <a:gd name="T34" fmla="*/ 0 w 302"/>
              <a:gd name="T35" fmla="*/ 2147483646 h 88"/>
              <a:gd name="T36" fmla="*/ 0 w 302"/>
              <a:gd name="T37" fmla="*/ 2147483646 h 88"/>
              <a:gd name="T38" fmla="*/ 2147483646 w 302"/>
              <a:gd name="T39" fmla="*/ 2147483646 h 88"/>
              <a:gd name="T40" fmla="*/ 2147483646 w 302"/>
              <a:gd name="T41" fmla="*/ 2147483646 h 88"/>
              <a:gd name="T42" fmla="*/ 2147483646 w 302"/>
              <a:gd name="T43" fmla="*/ 2147483646 h 88"/>
              <a:gd name="T44" fmla="*/ 2147483646 w 302"/>
              <a:gd name="T45" fmla="*/ 2147483646 h 88"/>
              <a:gd name="T46" fmla="*/ 2147483646 w 302"/>
              <a:gd name="T47" fmla="*/ 2147483646 h 88"/>
              <a:gd name="T48" fmla="*/ 2147483646 w 302"/>
              <a:gd name="T49" fmla="*/ 2147483646 h 88"/>
              <a:gd name="T50" fmla="*/ 2147483646 w 302"/>
              <a:gd name="T51" fmla="*/ 2147483646 h 88"/>
              <a:gd name="T52" fmla="*/ 2147483646 w 302"/>
              <a:gd name="T53" fmla="*/ 2147483646 h 88"/>
              <a:gd name="T54" fmla="*/ 2147483646 w 302"/>
              <a:gd name="T55" fmla="*/ 2147483646 h 88"/>
              <a:gd name="T56" fmla="*/ 2147483646 w 302"/>
              <a:gd name="T57" fmla="*/ 2147483646 h 88"/>
              <a:gd name="T58" fmla="*/ 2147483646 w 302"/>
              <a:gd name="T59" fmla="*/ 0 h 8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2"/>
              <a:gd name="T91" fmla="*/ 0 h 88"/>
              <a:gd name="T92" fmla="*/ 302 w 302"/>
              <a:gd name="T93" fmla="*/ 88 h 8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2" h="88">
                <a:moveTo>
                  <a:pt x="273" y="6"/>
                </a:moveTo>
                <a:cubicBezTo>
                  <a:pt x="277" y="6"/>
                  <a:pt x="281" y="10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3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0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9"/>
                  <a:pt x="302" y="51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2" name="Rectangle 369"/>
          <p:cNvSpPr>
            <a:spLocks noChangeArrowheads="1"/>
          </p:cNvSpPr>
          <p:nvPr/>
        </p:nvSpPr>
        <p:spPr bwMode="auto">
          <a:xfrm>
            <a:off x="1825625" y="1774825"/>
            <a:ext cx="484188" cy="422275"/>
          </a:xfrm>
          <a:prstGeom prst="rect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63" name="Rectangle 370"/>
          <p:cNvSpPr>
            <a:spLocks noChangeArrowheads="1"/>
          </p:cNvSpPr>
          <p:nvPr/>
        </p:nvSpPr>
        <p:spPr bwMode="auto">
          <a:xfrm>
            <a:off x="2343150" y="1774825"/>
            <a:ext cx="495300" cy="422275"/>
          </a:xfrm>
          <a:prstGeom prst="rect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64" name="Rectangle 371"/>
          <p:cNvSpPr>
            <a:spLocks noChangeArrowheads="1"/>
          </p:cNvSpPr>
          <p:nvPr/>
        </p:nvSpPr>
        <p:spPr bwMode="auto">
          <a:xfrm>
            <a:off x="2870200" y="1774825"/>
            <a:ext cx="487363" cy="422275"/>
          </a:xfrm>
          <a:prstGeom prst="rect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65" name="Rectangle 372"/>
          <p:cNvSpPr>
            <a:spLocks noChangeArrowheads="1"/>
          </p:cNvSpPr>
          <p:nvPr/>
        </p:nvSpPr>
        <p:spPr bwMode="auto">
          <a:xfrm>
            <a:off x="3389313" y="1774825"/>
            <a:ext cx="493712" cy="4222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66" name="Freeform 373"/>
          <p:cNvSpPr>
            <a:spLocks noEditPoints="1" noChangeArrowheads="1"/>
          </p:cNvSpPr>
          <p:nvPr/>
        </p:nvSpPr>
        <p:spPr bwMode="auto">
          <a:xfrm>
            <a:off x="1684338" y="2490788"/>
            <a:ext cx="2487612" cy="661987"/>
          </a:xfrm>
          <a:custGeom>
            <a:avLst/>
            <a:gdLst>
              <a:gd name="T0" fmla="*/ 2147483646 w 302"/>
              <a:gd name="T1" fmla="*/ 2147483646 h 88"/>
              <a:gd name="T2" fmla="*/ 2147483646 w 302"/>
              <a:gd name="T3" fmla="*/ 2147483646 h 88"/>
              <a:gd name="T4" fmla="*/ 2147483646 w 302"/>
              <a:gd name="T5" fmla="*/ 2147483646 h 88"/>
              <a:gd name="T6" fmla="*/ 2147483646 w 302"/>
              <a:gd name="T7" fmla="*/ 2147483646 h 88"/>
              <a:gd name="T8" fmla="*/ 2147483646 w 302"/>
              <a:gd name="T9" fmla="*/ 2147483646 h 88"/>
              <a:gd name="T10" fmla="*/ 2147483646 w 302"/>
              <a:gd name="T11" fmla="*/ 2147483646 h 88"/>
              <a:gd name="T12" fmla="*/ 2147483646 w 302"/>
              <a:gd name="T13" fmla="*/ 2147483646 h 88"/>
              <a:gd name="T14" fmla="*/ 2147483646 w 302"/>
              <a:gd name="T15" fmla="*/ 2147483646 h 88"/>
              <a:gd name="T16" fmla="*/ 2147483646 w 302"/>
              <a:gd name="T17" fmla="*/ 2147483646 h 88"/>
              <a:gd name="T18" fmla="*/ 2147483646 w 302"/>
              <a:gd name="T19" fmla="*/ 2147483646 h 88"/>
              <a:gd name="T20" fmla="*/ 2147483646 w 302"/>
              <a:gd name="T21" fmla="*/ 2147483646 h 88"/>
              <a:gd name="T22" fmla="*/ 2147483646 w 302"/>
              <a:gd name="T23" fmla="*/ 2147483646 h 88"/>
              <a:gd name="T24" fmla="*/ 2147483646 w 302"/>
              <a:gd name="T25" fmla="*/ 2147483646 h 88"/>
              <a:gd name="T26" fmla="*/ 2147483646 w 302"/>
              <a:gd name="T27" fmla="*/ 2147483646 h 88"/>
              <a:gd name="T28" fmla="*/ 2147483646 w 302"/>
              <a:gd name="T29" fmla="*/ 2147483646 h 88"/>
              <a:gd name="T30" fmla="*/ 2147483646 w 302"/>
              <a:gd name="T31" fmla="*/ 0 h 88"/>
              <a:gd name="T32" fmla="*/ 2147483646 w 302"/>
              <a:gd name="T33" fmla="*/ 0 h 88"/>
              <a:gd name="T34" fmla="*/ 0 w 302"/>
              <a:gd name="T35" fmla="*/ 2147483646 h 88"/>
              <a:gd name="T36" fmla="*/ 0 w 302"/>
              <a:gd name="T37" fmla="*/ 2147483646 h 88"/>
              <a:gd name="T38" fmla="*/ 2147483646 w 302"/>
              <a:gd name="T39" fmla="*/ 2147483646 h 88"/>
              <a:gd name="T40" fmla="*/ 2147483646 w 302"/>
              <a:gd name="T41" fmla="*/ 2147483646 h 88"/>
              <a:gd name="T42" fmla="*/ 2147483646 w 302"/>
              <a:gd name="T43" fmla="*/ 2147483646 h 88"/>
              <a:gd name="T44" fmla="*/ 2147483646 w 302"/>
              <a:gd name="T45" fmla="*/ 2147483646 h 88"/>
              <a:gd name="T46" fmla="*/ 2147483646 w 302"/>
              <a:gd name="T47" fmla="*/ 2147483646 h 88"/>
              <a:gd name="T48" fmla="*/ 2147483646 w 302"/>
              <a:gd name="T49" fmla="*/ 2147483646 h 88"/>
              <a:gd name="T50" fmla="*/ 2147483646 w 302"/>
              <a:gd name="T51" fmla="*/ 2147483646 h 88"/>
              <a:gd name="T52" fmla="*/ 2147483646 w 302"/>
              <a:gd name="T53" fmla="*/ 2147483646 h 88"/>
              <a:gd name="T54" fmla="*/ 2147483646 w 302"/>
              <a:gd name="T55" fmla="*/ 2147483646 h 88"/>
              <a:gd name="T56" fmla="*/ 2147483646 w 302"/>
              <a:gd name="T57" fmla="*/ 2147483646 h 88"/>
              <a:gd name="T58" fmla="*/ 2147483646 w 302"/>
              <a:gd name="T59" fmla="*/ 0 h 8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2"/>
              <a:gd name="T91" fmla="*/ 0 h 88"/>
              <a:gd name="T92" fmla="*/ 302 w 302"/>
              <a:gd name="T93" fmla="*/ 88 h 8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2" h="88">
                <a:moveTo>
                  <a:pt x="273" y="6"/>
                </a:moveTo>
                <a:cubicBezTo>
                  <a:pt x="277" y="6"/>
                  <a:pt x="281" y="9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2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1"/>
                  <a:pt x="273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0" y="81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9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8"/>
                  <a:pt x="302" y="50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374"/>
          <p:cNvSpPr>
            <a:spLocks noChangeArrowheads="1"/>
          </p:cNvSpPr>
          <p:nvPr/>
        </p:nvSpPr>
        <p:spPr bwMode="auto">
          <a:xfrm>
            <a:off x="1825625" y="2609850"/>
            <a:ext cx="484188" cy="422275"/>
          </a:xfrm>
          <a:prstGeom prst="rect">
            <a:avLst/>
          </a:pr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68" name="Rectangle 375"/>
          <p:cNvSpPr>
            <a:spLocks noChangeArrowheads="1"/>
          </p:cNvSpPr>
          <p:nvPr/>
        </p:nvSpPr>
        <p:spPr bwMode="auto">
          <a:xfrm>
            <a:off x="2343150" y="2609850"/>
            <a:ext cx="495300" cy="422275"/>
          </a:xfrm>
          <a:prstGeom prst="rect">
            <a:avLst/>
          </a:pr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69" name="Rectangle 376"/>
          <p:cNvSpPr>
            <a:spLocks noChangeArrowheads="1"/>
          </p:cNvSpPr>
          <p:nvPr/>
        </p:nvSpPr>
        <p:spPr bwMode="auto">
          <a:xfrm>
            <a:off x="2870200" y="2609850"/>
            <a:ext cx="487363" cy="4222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70" name="Rectangle 377"/>
          <p:cNvSpPr>
            <a:spLocks noChangeArrowheads="1"/>
          </p:cNvSpPr>
          <p:nvPr/>
        </p:nvSpPr>
        <p:spPr bwMode="auto">
          <a:xfrm>
            <a:off x="3389313" y="2609850"/>
            <a:ext cx="493712" cy="4222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71" name="Freeform 378"/>
          <p:cNvSpPr>
            <a:spLocks noEditPoints="1" noChangeArrowheads="1"/>
          </p:cNvSpPr>
          <p:nvPr/>
        </p:nvSpPr>
        <p:spPr bwMode="auto">
          <a:xfrm>
            <a:off x="1684338" y="3325813"/>
            <a:ext cx="2487612" cy="661987"/>
          </a:xfrm>
          <a:custGeom>
            <a:avLst/>
            <a:gdLst>
              <a:gd name="T0" fmla="*/ 2147483646 w 302"/>
              <a:gd name="T1" fmla="*/ 2147483646 h 88"/>
              <a:gd name="T2" fmla="*/ 2147483646 w 302"/>
              <a:gd name="T3" fmla="*/ 2147483646 h 88"/>
              <a:gd name="T4" fmla="*/ 2147483646 w 302"/>
              <a:gd name="T5" fmla="*/ 2147483646 h 88"/>
              <a:gd name="T6" fmla="*/ 2147483646 w 302"/>
              <a:gd name="T7" fmla="*/ 2147483646 h 88"/>
              <a:gd name="T8" fmla="*/ 2147483646 w 302"/>
              <a:gd name="T9" fmla="*/ 2147483646 h 88"/>
              <a:gd name="T10" fmla="*/ 2147483646 w 302"/>
              <a:gd name="T11" fmla="*/ 2147483646 h 88"/>
              <a:gd name="T12" fmla="*/ 2147483646 w 302"/>
              <a:gd name="T13" fmla="*/ 2147483646 h 88"/>
              <a:gd name="T14" fmla="*/ 2147483646 w 302"/>
              <a:gd name="T15" fmla="*/ 2147483646 h 88"/>
              <a:gd name="T16" fmla="*/ 2147483646 w 302"/>
              <a:gd name="T17" fmla="*/ 2147483646 h 88"/>
              <a:gd name="T18" fmla="*/ 2147483646 w 302"/>
              <a:gd name="T19" fmla="*/ 2147483646 h 88"/>
              <a:gd name="T20" fmla="*/ 2147483646 w 302"/>
              <a:gd name="T21" fmla="*/ 2147483646 h 88"/>
              <a:gd name="T22" fmla="*/ 2147483646 w 302"/>
              <a:gd name="T23" fmla="*/ 2147483646 h 88"/>
              <a:gd name="T24" fmla="*/ 2147483646 w 302"/>
              <a:gd name="T25" fmla="*/ 2147483646 h 88"/>
              <a:gd name="T26" fmla="*/ 2147483646 w 302"/>
              <a:gd name="T27" fmla="*/ 2147483646 h 88"/>
              <a:gd name="T28" fmla="*/ 2147483646 w 302"/>
              <a:gd name="T29" fmla="*/ 2147483646 h 88"/>
              <a:gd name="T30" fmla="*/ 2147483646 w 302"/>
              <a:gd name="T31" fmla="*/ 0 h 88"/>
              <a:gd name="T32" fmla="*/ 2147483646 w 302"/>
              <a:gd name="T33" fmla="*/ 0 h 88"/>
              <a:gd name="T34" fmla="*/ 0 w 302"/>
              <a:gd name="T35" fmla="*/ 2147483646 h 88"/>
              <a:gd name="T36" fmla="*/ 0 w 302"/>
              <a:gd name="T37" fmla="*/ 2147483646 h 88"/>
              <a:gd name="T38" fmla="*/ 2147483646 w 302"/>
              <a:gd name="T39" fmla="*/ 2147483646 h 88"/>
              <a:gd name="T40" fmla="*/ 2147483646 w 302"/>
              <a:gd name="T41" fmla="*/ 2147483646 h 88"/>
              <a:gd name="T42" fmla="*/ 2147483646 w 302"/>
              <a:gd name="T43" fmla="*/ 2147483646 h 88"/>
              <a:gd name="T44" fmla="*/ 2147483646 w 302"/>
              <a:gd name="T45" fmla="*/ 2147483646 h 88"/>
              <a:gd name="T46" fmla="*/ 2147483646 w 302"/>
              <a:gd name="T47" fmla="*/ 2147483646 h 88"/>
              <a:gd name="T48" fmla="*/ 2147483646 w 302"/>
              <a:gd name="T49" fmla="*/ 2147483646 h 88"/>
              <a:gd name="T50" fmla="*/ 2147483646 w 302"/>
              <a:gd name="T51" fmla="*/ 2147483646 h 88"/>
              <a:gd name="T52" fmla="*/ 2147483646 w 302"/>
              <a:gd name="T53" fmla="*/ 2147483646 h 88"/>
              <a:gd name="T54" fmla="*/ 2147483646 w 302"/>
              <a:gd name="T55" fmla="*/ 2147483646 h 88"/>
              <a:gd name="T56" fmla="*/ 2147483646 w 302"/>
              <a:gd name="T57" fmla="*/ 2147483646 h 88"/>
              <a:gd name="T58" fmla="*/ 2147483646 w 302"/>
              <a:gd name="T59" fmla="*/ 0 h 8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2"/>
              <a:gd name="T91" fmla="*/ 0 h 88"/>
              <a:gd name="T92" fmla="*/ 302 w 302"/>
              <a:gd name="T93" fmla="*/ 88 h 8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2" h="88">
                <a:moveTo>
                  <a:pt x="273" y="6"/>
                </a:moveTo>
                <a:cubicBezTo>
                  <a:pt x="277" y="6"/>
                  <a:pt x="281" y="10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3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0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9"/>
                  <a:pt x="302" y="51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379"/>
          <p:cNvSpPr>
            <a:spLocks noChangeArrowheads="1"/>
          </p:cNvSpPr>
          <p:nvPr/>
        </p:nvSpPr>
        <p:spPr bwMode="auto">
          <a:xfrm>
            <a:off x="1825625" y="3446463"/>
            <a:ext cx="484188" cy="420687"/>
          </a:xfrm>
          <a:prstGeom prst="rect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73" name="Rectangle 380"/>
          <p:cNvSpPr>
            <a:spLocks noChangeArrowheads="1"/>
          </p:cNvSpPr>
          <p:nvPr/>
        </p:nvSpPr>
        <p:spPr bwMode="auto">
          <a:xfrm>
            <a:off x="2343150" y="3446463"/>
            <a:ext cx="495300" cy="4206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74" name="Rectangle 381"/>
          <p:cNvSpPr>
            <a:spLocks noChangeArrowheads="1"/>
          </p:cNvSpPr>
          <p:nvPr/>
        </p:nvSpPr>
        <p:spPr bwMode="auto">
          <a:xfrm>
            <a:off x="2870200" y="3446463"/>
            <a:ext cx="487363" cy="4206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6175" name="Rectangle 382"/>
          <p:cNvSpPr>
            <a:spLocks noChangeArrowheads="1"/>
          </p:cNvSpPr>
          <p:nvPr/>
        </p:nvSpPr>
        <p:spPr bwMode="auto">
          <a:xfrm>
            <a:off x="3389313" y="3446463"/>
            <a:ext cx="493712" cy="4206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grpSp>
        <p:nvGrpSpPr>
          <p:cNvPr id="6176" name="Group 120"/>
          <p:cNvGrpSpPr>
            <a:grpSpLocks/>
          </p:cNvGrpSpPr>
          <p:nvPr/>
        </p:nvGrpSpPr>
        <p:grpSpPr bwMode="auto">
          <a:xfrm>
            <a:off x="768350" y="1725613"/>
            <a:ext cx="247650" cy="227012"/>
            <a:chOff x="0" y="0"/>
            <a:chExt cx="900000" cy="900000"/>
          </a:xfrm>
        </p:grpSpPr>
        <p:sp>
          <p:nvSpPr>
            <p:cNvPr id="6194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87A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195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87A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77" name="Group 123"/>
          <p:cNvGrpSpPr>
            <a:grpSpLocks/>
          </p:cNvGrpSpPr>
          <p:nvPr/>
        </p:nvGrpSpPr>
        <p:grpSpPr bwMode="auto">
          <a:xfrm>
            <a:off x="827088" y="3406775"/>
            <a:ext cx="247650" cy="227013"/>
            <a:chOff x="0" y="0"/>
            <a:chExt cx="900000" cy="900000"/>
          </a:xfrm>
        </p:grpSpPr>
        <p:sp>
          <p:nvSpPr>
            <p:cNvPr id="6192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193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78" name="Group 126"/>
          <p:cNvGrpSpPr>
            <a:grpSpLocks/>
          </p:cNvGrpSpPr>
          <p:nvPr/>
        </p:nvGrpSpPr>
        <p:grpSpPr bwMode="auto">
          <a:xfrm>
            <a:off x="768350" y="2555875"/>
            <a:ext cx="247650" cy="227013"/>
            <a:chOff x="0" y="0"/>
            <a:chExt cx="900000" cy="900000"/>
          </a:xfrm>
        </p:grpSpPr>
        <p:sp>
          <p:nvSpPr>
            <p:cNvPr id="6190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191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79" name="Group 129"/>
          <p:cNvGrpSpPr>
            <a:grpSpLocks/>
          </p:cNvGrpSpPr>
          <p:nvPr/>
        </p:nvGrpSpPr>
        <p:grpSpPr bwMode="auto">
          <a:xfrm>
            <a:off x="792163" y="842963"/>
            <a:ext cx="247650" cy="227012"/>
            <a:chOff x="0" y="0"/>
            <a:chExt cx="900000" cy="900000"/>
          </a:xfrm>
        </p:grpSpPr>
        <p:sp>
          <p:nvSpPr>
            <p:cNvPr id="6188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6189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80" name="Freeform 51"/>
          <p:cNvSpPr>
            <a:spLocks noEditPoints="1" noChangeArrowheads="1"/>
          </p:cNvSpPr>
          <p:nvPr/>
        </p:nvSpPr>
        <p:spPr bwMode="auto">
          <a:xfrm>
            <a:off x="1085850" y="874713"/>
            <a:ext cx="234950" cy="215900"/>
          </a:xfrm>
          <a:custGeom>
            <a:avLst/>
            <a:gdLst>
              <a:gd name="T0" fmla="*/ 2147483646 w 91"/>
              <a:gd name="T1" fmla="*/ 0 h 91"/>
              <a:gd name="T2" fmla="*/ 2147483646 w 91"/>
              <a:gd name="T3" fmla="*/ 2147483646 h 91"/>
              <a:gd name="T4" fmla="*/ 2147483646 w 91"/>
              <a:gd name="T5" fmla="*/ 2147483646 h 91"/>
              <a:gd name="T6" fmla="*/ 2147483646 w 91"/>
              <a:gd name="T7" fmla="*/ 2147483646 h 91"/>
              <a:gd name="T8" fmla="*/ 2147483646 w 91"/>
              <a:gd name="T9" fmla="*/ 2147483646 h 91"/>
              <a:gd name="T10" fmla="*/ 2147483646 w 91"/>
              <a:gd name="T11" fmla="*/ 2147483646 h 91"/>
              <a:gd name="T12" fmla="*/ 0 w 91"/>
              <a:gd name="T13" fmla="*/ 2147483646 h 91"/>
              <a:gd name="T14" fmla="*/ 2147483646 w 91"/>
              <a:gd name="T15" fmla="*/ 2147483646 h 91"/>
              <a:gd name="T16" fmla="*/ 2147483646 w 91"/>
              <a:gd name="T17" fmla="*/ 0 h 91"/>
              <a:gd name="T18" fmla="*/ 2147483646 w 91"/>
              <a:gd name="T19" fmla="*/ 2147483646 h 91"/>
              <a:gd name="T20" fmla="*/ 2147483646 w 91"/>
              <a:gd name="T21" fmla="*/ 2147483646 h 91"/>
              <a:gd name="T22" fmla="*/ 2147483646 w 91"/>
              <a:gd name="T23" fmla="*/ 2147483646 h 91"/>
              <a:gd name="T24" fmla="*/ 2147483646 w 91"/>
              <a:gd name="T25" fmla="*/ 2147483646 h 91"/>
              <a:gd name="T26" fmla="*/ 2147483646 w 91"/>
              <a:gd name="T27" fmla="*/ 2147483646 h 91"/>
              <a:gd name="T28" fmla="*/ 2147483646 w 91"/>
              <a:gd name="T29" fmla="*/ 2147483646 h 91"/>
              <a:gd name="T30" fmla="*/ 2147483646 w 91"/>
              <a:gd name="T31" fmla="*/ 2147483646 h 91"/>
              <a:gd name="T32" fmla="*/ 2147483646 w 91"/>
              <a:gd name="T33" fmla="*/ 2147483646 h 91"/>
              <a:gd name="T34" fmla="*/ 2147483646 w 91"/>
              <a:gd name="T35" fmla="*/ 2147483646 h 91"/>
              <a:gd name="T36" fmla="*/ 2147483646 w 91"/>
              <a:gd name="T37" fmla="*/ 2147483646 h 91"/>
              <a:gd name="T38" fmla="*/ 2147483646 w 91"/>
              <a:gd name="T39" fmla="*/ 2147483646 h 91"/>
              <a:gd name="T40" fmla="*/ 2147483646 w 91"/>
              <a:gd name="T41" fmla="*/ 2147483646 h 91"/>
              <a:gd name="T42" fmla="*/ 2147483646 w 91"/>
              <a:gd name="T43" fmla="*/ 2147483646 h 91"/>
              <a:gd name="T44" fmla="*/ 2147483646 w 91"/>
              <a:gd name="T45" fmla="*/ 2147483646 h 91"/>
              <a:gd name="T46" fmla="*/ 2147483646 w 91"/>
              <a:gd name="T47" fmla="*/ 2147483646 h 91"/>
              <a:gd name="T48" fmla="*/ 2147483646 w 91"/>
              <a:gd name="T49" fmla="*/ 2147483646 h 91"/>
              <a:gd name="T50" fmla="*/ 2147483646 w 91"/>
              <a:gd name="T51" fmla="*/ 2147483646 h 91"/>
              <a:gd name="T52" fmla="*/ 2147483646 w 91"/>
              <a:gd name="T53" fmla="*/ 2147483646 h 91"/>
              <a:gd name="T54" fmla="*/ 2147483646 w 91"/>
              <a:gd name="T55" fmla="*/ 2147483646 h 9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1"/>
              <a:gd name="T85" fmla="*/ 0 h 91"/>
              <a:gd name="T86" fmla="*/ 91 w 91"/>
              <a:gd name="T87" fmla="*/ 91 h 9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1" name="Freeform 45"/>
          <p:cNvSpPr>
            <a:spLocks noEditPoints="1" noChangeArrowheads="1"/>
          </p:cNvSpPr>
          <p:nvPr/>
        </p:nvSpPr>
        <p:spPr bwMode="auto">
          <a:xfrm>
            <a:off x="1125538" y="1701800"/>
            <a:ext cx="153987" cy="225425"/>
          </a:xfrm>
          <a:custGeom>
            <a:avLst/>
            <a:gdLst>
              <a:gd name="T0" fmla="*/ 2147483646 w 59"/>
              <a:gd name="T1" fmla="*/ 2147483646 h 95"/>
              <a:gd name="T2" fmla="*/ 2147483646 w 59"/>
              <a:gd name="T3" fmla="*/ 0 h 95"/>
              <a:gd name="T4" fmla="*/ 2147483646 w 59"/>
              <a:gd name="T5" fmla="*/ 2147483646 h 95"/>
              <a:gd name="T6" fmla="*/ 2147483646 w 59"/>
              <a:gd name="T7" fmla="*/ 2147483646 h 95"/>
              <a:gd name="T8" fmla="*/ 2147483646 w 59"/>
              <a:gd name="T9" fmla="*/ 2147483646 h 95"/>
              <a:gd name="T10" fmla="*/ 2147483646 w 59"/>
              <a:gd name="T11" fmla="*/ 2147483646 h 95"/>
              <a:gd name="T12" fmla="*/ 2147483646 w 59"/>
              <a:gd name="T13" fmla="*/ 2147483646 h 95"/>
              <a:gd name="T14" fmla="*/ 0 w 59"/>
              <a:gd name="T15" fmla="*/ 2147483646 h 95"/>
              <a:gd name="T16" fmla="*/ 2147483646 w 59"/>
              <a:gd name="T17" fmla="*/ 2147483646 h 95"/>
              <a:gd name="T18" fmla="*/ 2147483646 w 59"/>
              <a:gd name="T19" fmla="*/ 2147483646 h 95"/>
              <a:gd name="T20" fmla="*/ 2147483646 w 59"/>
              <a:gd name="T21" fmla="*/ 2147483646 h 95"/>
              <a:gd name="T22" fmla="*/ 2147483646 w 59"/>
              <a:gd name="T23" fmla="*/ 2147483646 h 95"/>
              <a:gd name="T24" fmla="*/ 2147483646 w 59"/>
              <a:gd name="T25" fmla="*/ 2147483646 h 95"/>
              <a:gd name="T26" fmla="*/ 2147483646 w 59"/>
              <a:gd name="T27" fmla="*/ 2147483646 h 95"/>
              <a:gd name="T28" fmla="*/ 2147483646 w 59"/>
              <a:gd name="T29" fmla="*/ 2147483646 h 95"/>
              <a:gd name="T30" fmla="*/ 2147483646 w 59"/>
              <a:gd name="T31" fmla="*/ 2147483646 h 95"/>
              <a:gd name="T32" fmla="*/ 2147483646 w 59"/>
              <a:gd name="T33" fmla="*/ 2147483646 h 95"/>
              <a:gd name="T34" fmla="*/ 2147483646 w 59"/>
              <a:gd name="T35" fmla="*/ 2147483646 h 95"/>
              <a:gd name="T36" fmla="*/ 2147483646 w 59"/>
              <a:gd name="T37" fmla="*/ 2147483646 h 95"/>
              <a:gd name="T38" fmla="*/ 2147483646 w 59"/>
              <a:gd name="T39" fmla="*/ 2147483646 h 95"/>
              <a:gd name="T40" fmla="*/ 2147483646 w 59"/>
              <a:gd name="T41" fmla="*/ 2147483646 h 95"/>
              <a:gd name="T42" fmla="*/ 2147483646 w 59"/>
              <a:gd name="T43" fmla="*/ 2147483646 h 95"/>
              <a:gd name="T44" fmla="*/ 2147483646 w 59"/>
              <a:gd name="T45" fmla="*/ 2147483646 h 95"/>
              <a:gd name="T46" fmla="*/ 2147483646 w 59"/>
              <a:gd name="T47" fmla="*/ 2147483646 h 95"/>
              <a:gd name="T48" fmla="*/ 2147483646 w 59"/>
              <a:gd name="T49" fmla="*/ 2147483646 h 95"/>
              <a:gd name="T50" fmla="*/ 2147483646 w 59"/>
              <a:gd name="T51" fmla="*/ 2147483646 h 95"/>
              <a:gd name="T52" fmla="*/ 2147483646 w 59"/>
              <a:gd name="T53" fmla="*/ 2147483646 h 95"/>
              <a:gd name="T54" fmla="*/ 2147483646 w 59"/>
              <a:gd name="T55" fmla="*/ 2147483646 h 95"/>
              <a:gd name="T56" fmla="*/ 2147483646 w 59"/>
              <a:gd name="T57" fmla="*/ 2147483646 h 95"/>
              <a:gd name="T58" fmla="*/ 2147483646 w 59"/>
              <a:gd name="T59" fmla="*/ 2147483646 h 95"/>
              <a:gd name="T60" fmla="*/ 2147483646 w 59"/>
              <a:gd name="T61" fmla="*/ 2147483646 h 95"/>
              <a:gd name="T62" fmla="*/ 2147483646 w 59"/>
              <a:gd name="T63" fmla="*/ 2147483646 h 95"/>
              <a:gd name="T64" fmla="*/ 2147483646 w 59"/>
              <a:gd name="T65" fmla="*/ 2147483646 h 95"/>
              <a:gd name="T66" fmla="*/ 2147483646 w 59"/>
              <a:gd name="T67" fmla="*/ 2147483646 h 95"/>
              <a:gd name="T68" fmla="*/ 2147483646 w 59"/>
              <a:gd name="T69" fmla="*/ 2147483646 h 95"/>
              <a:gd name="T70" fmla="*/ 2147483646 w 59"/>
              <a:gd name="T71" fmla="*/ 2147483646 h 9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9"/>
              <a:gd name="T109" fmla="*/ 0 h 95"/>
              <a:gd name="T110" fmla="*/ 59 w 59"/>
              <a:gd name="T111" fmla="*/ 95 h 9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Freeform 97"/>
          <p:cNvSpPr>
            <a:spLocks noEditPoints="1" noChangeArrowheads="1"/>
          </p:cNvSpPr>
          <p:nvPr/>
        </p:nvSpPr>
        <p:spPr bwMode="auto">
          <a:xfrm>
            <a:off x="1125538" y="2565400"/>
            <a:ext cx="227012" cy="188913"/>
          </a:xfrm>
          <a:custGeom>
            <a:avLst/>
            <a:gdLst>
              <a:gd name="T0" fmla="*/ 2147483646 w 208"/>
              <a:gd name="T1" fmla="*/ 0 h 189"/>
              <a:gd name="T2" fmla="*/ 2147483646 w 208"/>
              <a:gd name="T3" fmla="*/ 2147483646 h 189"/>
              <a:gd name="T4" fmla="*/ 2147483646 w 208"/>
              <a:gd name="T5" fmla="*/ 2147483646 h 189"/>
              <a:gd name="T6" fmla="*/ 2147483646 w 208"/>
              <a:gd name="T7" fmla="*/ 2147483646 h 189"/>
              <a:gd name="T8" fmla="*/ 2147483646 w 208"/>
              <a:gd name="T9" fmla="*/ 2147483646 h 189"/>
              <a:gd name="T10" fmla="*/ 2147483646 w 208"/>
              <a:gd name="T11" fmla="*/ 2147483646 h 189"/>
              <a:gd name="T12" fmla="*/ 2147483646 w 208"/>
              <a:gd name="T13" fmla="*/ 2147483646 h 189"/>
              <a:gd name="T14" fmla="*/ 2147483646 w 208"/>
              <a:gd name="T15" fmla="*/ 2147483646 h 189"/>
              <a:gd name="T16" fmla="*/ 2147483646 w 208"/>
              <a:gd name="T17" fmla="*/ 2147483646 h 189"/>
              <a:gd name="T18" fmla="*/ 2147483646 w 208"/>
              <a:gd name="T19" fmla="*/ 2147483646 h 189"/>
              <a:gd name="T20" fmla="*/ 2147483646 w 208"/>
              <a:gd name="T21" fmla="*/ 2147483646 h 189"/>
              <a:gd name="T22" fmla="*/ 2147483646 w 208"/>
              <a:gd name="T23" fmla="*/ 2147483646 h 189"/>
              <a:gd name="T24" fmla="*/ 2147483646 w 208"/>
              <a:gd name="T25" fmla="*/ 2147483646 h 189"/>
              <a:gd name="T26" fmla="*/ 2147483646 w 208"/>
              <a:gd name="T27" fmla="*/ 2147483646 h 189"/>
              <a:gd name="T28" fmla="*/ 2147483646 w 208"/>
              <a:gd name="T29" fmla="*/ 2147483646 h 189"/>
              <a:gd name="T30" fmla="*/ 2147483646 w 208"/>
              <a:gd name="T31" fmla="*/ 2147483646 h 189"/>
              <a:gd name="T32" fmla="*/ 2147483646 w 208"/>
              <a:gd name="T33" fmla="*/ 2147483646 h 189"/>
              <a:gd name="T34" fmla="*/ 2147483646 w 208"/>
              <a:gd name="T35" fmla="*/ 2147483646 h 189"/>
              <a:gd name="T36" fmla="*/ 2147483646 w 208"/>
              <a:gd name="T37" fmla="*/ 2147483646 h 189"/>
              <a:gd name="T38" fmla="*/ 2147483646 w 208"/>
              <a:gd name="T39" fmla="*/ 2147483646 h 189"/>
              <a:gd name="T40" fmla="*/ 2147483646 w 208"/>
              <a:gd name="T41" fmla="*/ 2147483646 h 189"/>
              <a:gd name="T42" fmla="*/ 2147483646 w 208"/>
              <a:gd name="T43" fmla="*/ 2147483646 h 189"/>
              <a:gd name="T44" fmla="*/ 2147483646 w 208"/>
              <a:gd name="T45" fmla="*/ 2147483646 h 189"/>
              <a:gd name="T46" fmla="*/ 2147483646 w 208"/>
              <a:gd name="T47" fmla="*/ 2147483646 h 189"/>
              <a:gd name="T48" fmla="*/ 2147483646 w 208"/>
              <a:gd name="T49" fmla="*/ 2147483646 h 189"/>
              <a:gd name="T50" fmla="*/ 0 w 208"/>
              <a:gd name="T51" fmla="*/ 2147483646 h 189"/>
              <a:gd name="T52" fmla="*/ 2147483646 w 208"/>
              <a:gd name="T53" fmla="*/ 2147483646 h 189"/>
              <a:gd name="T54" fmla="*/ 0 w 208"/>
              <a:gd name="T55" fmla="*/ 2147483646 h 189"/>
              <a:gd name="T56" fmla="*/ 2147483646 w 208"/>
              <a:gd name="T57" fmla="*/ 2147483646 h 189"/>
              <a:gd name="T58" fmla="*/ 0 w 208"/>
              <a:gd name="T59" fmla="*/ 2147483646 h 189"/>
              <a:gd name="T60" fmla="*/ 2147483646 w 208"/>
              <a:gd name="T61" fmla="*/ 2147483646 h 189"/>
              <a:gd name="T62" fmla="*/ 0 w 208"/>
              <a:gd name="T63" fmla="*/ 2147483646 h 189"/>
              <a:gd name="T64" fmla="*/ 2147483646 w 208"/>
              <a:gd name="T65" fmla="*/ 2147483646 h 189"/>
              <a:gd name="T66" fmla="*/ 0 w 208"/>
              <a:gd name="T67" fmla="*/ 2147483646 h 189"/>
              <a:gd name="T68" fmla="*/ 2147483646 w 208"/>
              <a:gd name="T69" fmla="*/ 2147483646 h 189"/>
              <a:gd name="T70" fmla="*/ 2147483646 w 208"/>
              <a:gd name="T71" fmla="*/ 0 h 189"/>
              <a:gd name="T72" fmla="*/ 2147483646 w 208"/>
              <a:gd name="T73" fmla="*/ 2147483646 h 189"/>
              <a:gd name="T74" fmla="*/ 2147483646 w 208"/>
              <a:gd name="T75" fmla="*/ 2147483646 h 189"/>
              <a:gd name="T76" fmla="*/ 2147483646 w 208"/>
              <a:gd name="T77" fmla="*/ 2147483646 h 189"/>
              <a:gd name="T78" fmla="*/ 2147483646 w 208"/>
              <a:gd name="T79" fmla="*/ 2147483646 h 189"/>
              <a:gd name="T80" fmla="*/ 2147483646 w 208"/>
              <a:gd name="T81" fmla="*/ 2147483646 h 189"/>
              <a:gd name="T82" fmla="*/ 2147483646 w 208"/>
              <a:gd name="T83" fmla="*/ 2147483646 h 189"/>
              <a:gd name="T84" fmla="*/ 2147483646 w 208"/>
              <a:gd name="T85" fmla="*/ 2147483646 h 189"/>
              <a:gd name="T86" fmla="*/ 2147483646 w 208"/>
              <a:gd name="T87" fmla="*/ 2147483646 h 189"/>
              <a:gd name="T88" fmla="*/ 2147483646 w 208"/>
              <a:gd name="T89" fmla="*/ 2147483646 h 189"/>
              <a:gd name="T90" fmla="*/ 2147483646 w 208"/>
              <a:gd name="T91" fmla="*/ 2147483646 h 189"/>
              <a:gd name="T92" fmla="*/ 2147483646 w 208"/>
              <a:gd name="T93" fmla="*/ 2147483646 h 189"/>
              <a:gd name="T94" fmla="*/ 2147483646 w 208"/>
              <a:gd name="T95" fmla="*/ 2147483646 h 189"/>
              <a:gd name="T96" fmla="*/ 2147483646 w 208"/>
              <a:gd name="T97" fmla="*/ 2147483646 h 189"/>
              <a:gd name="T98" fmla="*/ 2147483646 w 208"/>
              <a:gd name="T99" fmla="*/ 2147483646 h 189"/>
              <a:gd name="T100" fmla="*/ 2147483646 w 208"/>
              <a:gd name="T101" fmla="*/ 2147483646 h 189"/>
              <a:gd name="T102" fmla="*/ 2147483646 w 208"/>
              <a:gd name="T103" fmla="*/ 2147483646 h 189"/>
              <a:gd name="T104" fmla="*/ 2147483646 w 208"/>
              <a:gd name="T105" fmla="*/ 2147483646 h 189"/>
              <a:gd name="T106" fmla="*/ 2147483646 w 208"/>
              <a:gd name="T107" fmla="*/ 2147483646 h 189"/>
              <a:gd name="T108" fmla="*/ 2147483646 w 208"/>
              <a:gd name="T109" fmla="*/ 2147483646 h 18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08"/>
              <a:gd name="T166" fmla="*/ 0 h 189"/>
              <a:gd name="T167" fmla="*/ 208 w 208"/>
              <a:gd name="T168" fmla="*/ 189 h 18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08" h="189">
                <a:moveTo>
                  <a:pt x="29" y="0"/>
                </a:moveTo>
                <a:lnTo>
                  <a:pt x="161" y="0"/>
                </a:lnTo>
                <a:lnTo>
                  <a:pt x="170" y="0"/>
                </a:lnTo>
                <a:lnTo>
                  <a:pt x="170" y="7"/>
                </a:lnTo>
                <a:lnTo>
                  <a:pt x="170" y="38"/>
                </a:lnTo>
                <a:lnTo>
                  <a:pt x="154" y="55"/>
                </a:lnTo>
                <a:lnTo>
                  <a:pt x="154" y="14"/>
                </a:lnTo>
                <a:lnTo>
                  <a:pt x="36" y="14"/>
                </a:lnTo>
                <a:lnTo>
                  <a:pt x="36" y="26"/>
                </a:lnTo>
                <a:lnTo>
                  <a:pt x="45" y="24"/>
                </a:lnTo>
                <a:lnTo>
                  <a:pt x="52" y="19"/>
                </a:lnTo>
                <a:lnTo>
                  <a:pt x="59" y="36"/>
                </a:lnTo>
                <a:lnTo>
                  <a:pt x="50" y="38"/>
                </a:lnTo>
                <a:lnTo>
                  <a:pt x="36" y="45"/>
                </a:lnTo>
                <a:lnTo>
                  <a:pt x="36" y="52"/>
                </a:lnTo>
                <a:lnTo>
                  <a:pt x="45" y="50"/>
                </a:lnTo>
                <a:lnTo>
                  <a:pt x="52" y="45"/>
                </a:lnTo>
                <a:lnTo>
                  <a:pt x="59" y="62"/>
                </a:lnTo>
                <a:lnTo>
                  <a:pt x="50" y="64"/>
                </a:lnTo>
                <a:lnTo>
                  <a:pt x="36" y="71"/>
                </a:lnTo>
                <a:lnTo>
                  <a:pt x="36" y="81"/>
                </a:lnTo>
                <a:lnTo>
                  <a:pt x="45" y="78"/>
                </a:lnTo>
                <a:lnTo>
                  <a:pt x="52" y="73"/>
                </a:lnTo>
                <a:lnTo>
                  <a:pt x="59" y="90"/>
                </a:lnTo>
                <a:lnTo>
                  <a:pt x="50" y="92"/>
                </a:lnTo>
                <a:lnTo>
                  <a:pt x="36" y="99"/>
                </a:lnTo>
                <a:lnTo>
                  <a:pt x="36" y="107"/>
                </a:lnTo>
                <a:lnTo>
                  <a:pt x="45" y="104"/>
                </a:lnTo>
                <a:lnTo>
                  <a:pt x="52" y="99"/>
                </a:lnTo>
                <a:lnTo>
                  <a:pt x="59" y="116"/>
                </a:lnTo>
                <a:lnTo>
                  <a:pt x="50" y="118"/>
                </a:lnTo>
                <a:lnTo>
                  <a:pt x="36" y="125"/>
                </a:lnTo>
                <a:lnTo>
                  <a:pt x="36" y="135"/>
                </a:lnTo>
                <a:lnTo>
                  <a:pt x="45" y="133"/>
                </a:lnTo>
                <a:lnTo>
                  <a:pt x="52" y="130"/>
                </a:lnTo>
                <a:lnTo>
                  <a:pt x="59" y="144"/>
                </a:lnTo>
                <a:lnTo>
                  <a:pt x="50" y="147"/>
                </a:lnTo>
                <a:lnTo>
                  <a:pt x="36" y="154"/>
                </a:lnTo>
                <a:lnTo>
                  <a:pt x="36" y="168"/>
                </a:lnTo>
                <a:lnTo>
                  <a:pt x="36" y="173"/>
                </a:lnTo>
                <a:lnTo>
                  <a:pt x="154" y="173"/>
                </a:lnTo>
                <a:lnTo>
                  <a:pt x="154" y="137"/>
                </a:lnTo>
                <a:lnTo>
                  <a:pt x="170" y="121"/>
                </a:lnTo>
                <a:lnTo>
                  <a:pt x="170" y="180"/>
                </a:lnTo>
                <a:lnTo>
                  <a:pt x="170" y="189"/>
                </a:lnTo>
                <a:lnTo>
                  <a:pt x="161" y="189"/>
                </a:lnTo>
                <a:lnTo>
                  <a:pt x="29" y="189"/>
                </a:lnTo>
                <a:lnTo>
                  <a:pt x="19" y="189"/>
                </a:lnTo>
                <a:lnTo>
                  <a:pt x="19" y="180"/>
                </a:lnTo>
                <a:lnTo>
                  <a:pt x="19" y="168"/>
                </a:lnTo>
                <a:lnTo>
                  <a:pt x="3" y="168"/>
                </a:lnTo>
                <a:lnTo>
                  <a:pt x="0" y="151"/>
                </a:lnTo>
                <a:lnTo>
                  <a:pt x="19" y="144"/>
                </a:lnTo>
                <a:lnTo>
                  <a:pt x="19" y="140"/>
                </a:lnTo>
                <a:lnTo>
                  <a:pt x="3" y="140"/>
                </a:lnTo>
                <a:lnTo>
                  <a:pt x="0" y="123"/>
                </a:lnTo>
                <a:lnTo>
                  <a:pt x="19" y="114"/>
                </a:lnTo>
                <a:lnTo>
                  <a:pt x="3" y="114"/>
                </a:lnTo>
                <a:lnTo>
                  <a:pt x="0" y="97"/>
                </a:lnTo>
                <a:lnTo>
                  <a:pt x="19" y="88"/>
                </a:lnTo>
                <a:lnTo>
                  <a:pt x="19" y="85"/>
                </a:lnTo>
                <a:lnTo>
                  <a:pt x="3" y="85"/>
                </a:lnTo>
                <a:lnTo>
                  <a:pt x="0" y="69"/>
                </a:lnTo>
                <a:lnTo>
                  <a:pt x="19" y="59"/>
                </a:lnTo>
                <a:lnTo>
                  <a:pt x="3" y="59"/>
                </a:lnTo>
                <a:lnTo>
                  <a:pt x="0" y="43"/>
                </a:lnTo>
                <a:lnTo>
                  <a:pt x="19" y="33"/>
                </a:lnTo>
                <a:lnTo>
                  <a:pt x="19" y="7"/>
                </a:lnTo>
                <a:lnTo>
                  <a:pt x="19" y="0"/>
                </a:lnTo>
                <a:lnTo>
                  <a:pt x="29" y="0"/>
                </a:lnTo>
                <a:close/>
                <a:moveTo>
                  <a:pt x="73" y="90"/>
                </a:moveTo>
                <a:lnTo>
                  <a:pt x="73" y="99"/>
                </a:lnTo>
                <a:lnTo>
                  <a:pt x="95" y="99"/>
                </a:lnTo>
                <a:lnTo>
                  <a:pt x="95" y="90"/>
                </a:lnTo>
                <a:lnTo>
                  <a:pt x="73" y="90"/>
                </a:lnTo>
                <a:close/>
                <a:moveTo>
                  <a:pt x="73" y="71"/>
                </a:moveTo>
                <a:lnTo>
                  <a:pt x="73" y="78"/>
                </a:lnTo>
                <a:lnTo>
                  <a:pt x="114" y="78"/>
                </a:lnTo>
                <a:lnTo>
                  <a:pt x="114" y="71"/>
                </a:lnTo>
                <a:lnTo>
                  <a:pt x="73" y="71"/>
                </a:lnTo>
                <a:close/>
                <a:moveTo>
                  <a:pt x="73" y="50"/>
                </a:moveTo>
                <a:lnTo>
                  <a:pt x="73" y="59"/>
                </a:lnTo>
                <a:lnTo>
                  <a:pt x="132" y="59"/>
                </a:lnTo>
                <a:lnTo>
                  <a:pt x="132" y="50"/>
                </a:lnTo>
                <a:lnTo>
                  <a:pt x="73" y="50"/>
                </a:lnTo>
                <a:close/>
                <a:moveTo>
                  <a:pt x="73" y="31"/>
                </a:moveTo>
                <a:lnTo>
                  <a:pt x="73" y="40"/>
                </a:lnTo>
                <a:lnTo>
                  <a:pt x="132" y="40"/>
                </a:lnTo>
                <a:lnTo>
                  <a:pt x="132" y="31"/>
                </a:lnTo>
                <a:lnTo>
                  <a:pt x="73" y="31"/>
                </a:lnTo>
                <a:close/>
                <a:moveTo>
                  <a:pt x="97" y="151"/>
                </a:moveTo>
                <a:lnTo>
                  <a:pt x="109" y="149"/>
                </a:lnTo>
                <a:lnTo>
                  <a:pt x="123" y="149"/>
                </a:lnTo>
                <a:lnTo>
                  <a:pt x="111" y="137"/>
                </a:lnTo>
                <a:lnTo>
                  <a:pt x="99" y="123"/>
                </a:lnTo>
                <a:lnTo>
                  <a:pt x="97" y="137"/>
                </a:lnTo>
                <a:lnTo>
                  <a:pt x="97" y="151"/>
                </a:lnTo>
                <a:close/>
                <a:moveTo>
                  <a:pt x="184" y="40"/>
                </a:moveTo>
                <a:lnTo>
                  <a:pt x="109" y="114"/>
                </a:lnTo>
                <a:lnTo>
                  <a:pt x="132" y="140"/>
                </a:lnTo>
                <a:lnTo>
                  <a:pt x="208" y="66"/>
                </a:lnTo>
                <a:lnTo>
                  <a:pt x="184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3" name="Freeform 101"/>
          <p:cNvSpPr>
            <a:spLocks noEditPoints="1" noChangeArrowheads="1"/>
          </p:cNvSpPr>
          <p:nvPr/>
        </p:nvSpPr>
        <p:spPr bwMode="auto">
          <a:xfrm>
            <a:off x="1185863" y="3409950"/>
            <a:ext cx="214312" cy="223838"/>
          </a:xfrm>
          <a:custGeom>
            <a:avLst/>
            <a:gdLst>
              <a:gd name="T0" fmla="*/ 2147483646 w 83"/>
              <a:gd name="T1" fmla="*/ 2147483646 h 95"/>
              <a:gd name="T2" fmla="*/ 2147483646 w 83"/>
              <a:gd name="T3" fmla="*/ 2147483646 h 95"/>
              <a:gd name="T4" fmla="*/ 2147483646 w 83"/>
              <a:gd name="T5" fmla="*/ 2147483646 h 95"/>
              <a:gd name="T6" fmla="*/ 2147483646 w 83"/>
              <a:gd name="T7" fmla="*/ 2147483646 h 95"/>
              <a:gd name="T8" fmla="*/ 2147483646 w 83"/>
              <a:gd name="T9" fmla="*/ 2147483646 h 95"/>
              <a:gd name="T10" fmla="*/ 2147483646 w 83"/>
              <a:gd name="T11" fmla="*/ 2147483646 h 95"/>
              <a:gd name="T12" fmla="*/ 2147483646 w 83"/>
              <a:gd name="T13" fmla="*/ 2147483646 h 95"/>
              <a:gd name="T14" fmla="*/ 2147483646 w 83"/>
              <a:gd name="T15" fmla="*/ 2147483646 h 95"/>
              <a:gd name="T16" fmla="*/ 2147483646 w 83"/>
              <a:gd name="T17" fmla="*/ 2147483646 h 95"/>
              <a:gd name="T18" fmla="*/ 2147483646 w 83"/>
              <a:gd name="T19" fmla="*/ 2147483646 h 95"/>
              <a:gd name="T20" fmla="*/ 2147483646 w 83"/>
              <a:gd name="T21" fmla="*/ 2147483646 h 95"/>
              <a:gd name="T22" fmla="*/ 2147483646 w 83"/>
              <a:gd name="T23" fmla="*/ 2147483646 h 95"/>
              <a:gd name="T24" fmla="*/ 2147483646 w 83"/>
              <a:gd name="T25" fmla="*/ 2147483646 h 95"/>
              <a:gd name="T26" fmla="*/ 2147483646 w 83"/>
              <a:gd name="T27" fmla="*/ 2147483646 h 95"/>
              <a:gd name="T28" fmla="*/ 2147483646 w 83"/>
              <a:gd name="T29" fmla="*/ 2147483646 h 95"/>
              <a:gd name="T30" fmla="*/ 2147483646 w 83"/>
              <a:gd name="T31" fmla="*/ 2147483646 h 95"/>
              <a:gd name="T32" fmla="*/ 2147483646 w 83"/>
              <a:gd name="T33" fmla="*/ 2147483646 h 95"/>
              <a:gd name="T34" fmla="*/ 2147483646 w 83"/>
              <a:gd name="T35" fmla="*/ 2147483646 h 95"/>
              <a:gd name="T36" fmla="*/ 2147483646 w 83"/>
              <a:gd name="T37" fmla="*/ 2147483646 h 95"/>
              <a:gd name="T38" fmla="*/ 2147483646 w 83"/>
              <a:gd name="T39" fmla="*/ 2147483646 h 95"/>
              <a:gd name="T40" fmla="*/ 2147483646 w 83"/>
              <a:gd name="T41" fmla="*/ 2147483646 h 95"/>
              <a:gd name="T42" fmla="*/ 2147483646 w 83"/>
              <a:gd name="T43" fmla="*/ 2147483646 h 95"/>
              <a:gd name="T44" fmla="*/ 2147483646 w 83"/>
              <a:gd name="T45" fmla="*/ 2147483646 h 95"/>
              <a:gd name="T46" fmla="*/ 2147483646 w 83"/>
              <a:gd name="T47" fmla="*/ 2147483646 h 95"/>
              <a:gd name="T48" fmla="*/ 2147483646 w 83"/>
              <a:gd name="T49" fmla="*/ 2147483646 h 95"/>
              <a:gd name="T50" fmla="*/ 2147483646 w 83"/>
              <a:gd name="T51" fmla="*/ 2147483646 h 95"/>
              <a:gd name="T52" fmla="*/ 2147483646 w 83"/>
              <a:gd name="T53" fmla="*/ 2147483646 h 95"/>
              <a:gd name="T54" fmla="*/ 2147483646 w 83"/>
              <a:gd name="T55" fmla="*/ 2147483646 h 95"/>
              <a:gd name="T56" fmla="*/ 2147483646 w 83"/>
              <a:gd name="T57" fmla="*/ 2147483646 h 95"/>
              <a:gd name="T58" fmla="*/ 2147483646 w 83"/>
              <a:gd name="T59" fmla="*/ 2147483646 h 95"/>
              <a:gd name="T60" fmla="*/ 2147483646 w 83"/>
              <a:gd name="T61" fmla="*/ 2147483646 h 95"/>
              <a:gd name="T62" fmla="*/ 2147483646 w 83"/>
              <a:gd name="T63" fmla="*/ 2147483646 h 95"/>
              <a:gd name="T64" fmla="*/ 2147483646 w 83"/>
              <a:gd name="T65" fmla="*/ 2147483646 h 95"/>
              <a:gd name="T66" fmla="*/ 2147483646 w 83"/>
              <a:gd name="T67" fmla="*/ 2147483646 h 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3"/>
              <a:gd name="T103" fmla="*/ 0 h 95"/>
              <a:gd name="T104" fmla="*/ 83 w 83"/>
              <a:gd name="T105" fmla="*/ 95 h 9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4" name="矩形 622"/>
          <p:cNvSpPr>
            <a:spLocks noChangeArrowheads="1"/>
          </p:cNvSpPr>
          <p:nvPr/>
        </p:nvSpPr>
        <p:spPr bwMode="auto">
          <a:xfrm>
            <a:off x="-896938" y="1089025"/>
            <a:ext cx="3786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185" name="矩形 623"/>
          <p:cNvSpPr>
            <a:spLocks noChangeArrowheads="1"/>
          </p:cNvSpPr>
          <p:nvPr/>
        </p:nvSpPr>
        <p:spPr bwMode="auto">
          <a:xfrm>
            <a:off x="-920750" y="1887538"/>
            <a:ext cx="3786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186" name="矩形 624"/>
          <p:cNvSpPr>
            <a:spLocks noChangeArrowheads="1"/>
          </p:cNvSpPr>
          <p:nvPr/>
        </p:nvSpPr>
        <p:spPr bwMode="auto">
          <a:xfrm>
            <a:off x="-857250" y="2719388"/>
            <a:ext cx="3786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6187" name="矩形 625"/>
          <p:cNvSpPr>
            <a:spLocks noChangeArrowheads="1"/>
          </p:cNvSpPr>
          <p:nvPr/>
        </p:nvSpPr>
        <p:spPr bwMode="auto">
          <a:xfrm>
            <a:off x="-857250" y="3521075"/>
            <a:ext cx="3786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6"/>
          <p:cNvCxnSpPr/>
          <p:nvPr/>
        </p:nvCxnSpPr>
        <p:spPr>
          <a:xfrm>
            <a:off x="4568825" y="931863"/>
            <a:ext cx="0" cy="39560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Notched Right Arrow 28"/>
          <p:cNvSpPr/>
          <p:nvPr/>
        </p:nvSpPr>
        <p:spPr>
          <a:xfrm flipH="1">
            <a:off x="3240088" y="1519238"/>
            <a:ext cx="2066925" cy="522287"/>
          </a:xfrm>
          <a:prstGeom prst="notchedRightArrow">
            <a:avLst>
              <a:gd name="adj1" fmla="val 100000"/>
              <a:gd name="adj2" fmla="val 57006"/>
            </a:avLst>
          </a:prstGeom>
          <a:solidFill>
            <a:srgbClr val="4BB3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8500" b="1" dirty="0"/>
          </a:p>
        </p:txBody>
      </p:sp>
      <p:sp>
        <p:nvSpPr>
          <p:cNvPr id="7172" name="Notched Right Arrow 31"/>
          <p:cNvSpPr>
            <a:spLocks noChangeArrowheads="1"/>
          </p:cNvSpPr>
          <p:nvPr/>
        </p:nvSpPr>
        <p:spPr bwMode="auto">
          <a:xfrm rot="10800000" flipH="1">
            <a:off x="3832225" y="2144713"/>
            <a:ext cx="2066925" cy="522287"/>
          </a:xfrm>
          <a:prstGeom prst="notchedRightArrow">
            <a:avLst>
              <a:gd name="adj1" fmla="val 100000"/>
              <a:gd name="adj2" fmla="val 57072"/>
            </a:avLst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7173" name="Notched Right Arrow 32"/>
          <p:cNvSpPr>
            <a:spLocks noChangeArrowheads="1"/>
          </p:cNvSpPr>
          <p:nvPr/>
        </p:nvSpPr>
        <p:spPr bwMode="auto">
          <a:xfrm flipH="1">
            <a:off x="3240088" y="2768600"/>
            <a:ext cx="2066925" cy="523875"/>
          </a:xfrm>
          <a:prstGeom prst="notchedRightArrow">
            <a:avLst>
              <a:gd name="adj1" fmla="val 100000"/>
              <a:gd name="adj2" fmla="val 56899"/>
            </a:avLst>
          </a:pr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7174" name="Notched Right Arrow 33"/>
          <p:cNvSpPr>
            <a:spLocks noChangeArrowheads="1"/>
          </p:cNvSpPr>
          <p:nvPr/>
        </p:nvSpPr>
        <p:spPr bwMode="auto">
          <a:xfrm rot="10800000" flipH="1">
            <a:off x="3759200" y="3394075"/>
            <a:ext cx="2066925" cy="522288"/>
          </a:xfrm>
          <a:prstGeom prst="notchedRightArrow">
            <a:avLst>
              <a:gd name="adj1" fmla="val 100000"/>
              <a:gd name="adj2" fmla="val 57071"/>
            </a:avLst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7175" name="TextBox 66"/>
          <p:cNvSpPr txBox="1">
            <a:spLocks noChangeArrowheads="1"/>
          </p:cNvSpPr>
          <p:nvPr/>
        </p:nvSpPr>
        <p:spPr bwMode="auto">
          <a:xfrm>
            <a:off x="3495675" y="1562100"/>
            <a:ext cx="158432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Lato Light"/>
                <a:ea typeface="Lato Light"/>
                <a:cs typeface="Lato Light"/>
              </a:rPr>
              <a:t>Leadership</a:t>
            </a:r>
          </a:p>
        </p:txBody>
      </p:sp>
      <p:sp>
        <p:nvSpPr>
          <p:cNvPr id="7176" name="TextBox 68"/>
          <p:cNvSpPr txBox="1">
            <a:spLocks noChangeArrowheads="1"/>
          </p:cNvSpPr>
          <p:nvPr/>
        </p:nvSpPr>
        <p:spPr bwMode="auto">
          <a:xfrm>
            <a:off x="4084638" y="2182813"/>
            <a:ext cx="158432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Lato Light"/>
                <a:ea typeface="Lato Light"/>
                <a:cs typeface="Lato Light"/>
              </a:rPr>
              <a:t>Enthusiasm</a:t>
            </a:r>
          </a:p>
        </p:txBody>
      </p:sp>
      <p:sp>
        <p:nvSpPr>
          <p:cNvPr id="7177" name="TextBox 69"/>
          <p:cNvSpPr txBox="1">
            <a:spLocks noChangeArrowheads="1"/>
          </p:cNvSpPr>
          <p:nvPr/>
        </p:nvSpPr>
        <p:spPr bwMode="auto">
          <a:xfrm>
            <a:off x="3505200" y="2798763"/>
            <a:ext cx="158432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Lato Light"/>
                <a:ea typeface="Lato Light"/>
                <a:cs typeface="Lato Light"/>
              </a:rPr>
              <a:t>Motivation</a:t>
            </a:r>
          </a:p>
        </p:txBody>
      </p:sp>
      <p:sp>
        <p:nvSpPr>
          <p:cNvPr id="7178" name="TextBox 70"/>
          <p:cNvSpPr txBox="1">
            <a:spLocks noChangeArrowheads="1"/>
          </p:cNvSpPr>
          <p:nvPr/>
        </p:nvSpPr>
        <p:spPr bwMode="auto">
          <a:xfrm>
            <a:off x="4035425" y="3438525"/>
            <a:ext cx="158432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FFFFFF"/>
                </a:solidFill>
                <a:latin typeface="Lato Light"/>
                <a:ea typeface="Lato Light"/>
                <a:cs typeface="Lato Light"/>
              </a:rPr>
              <a:t>Team Work</a:t>
            </a:r>
          </a:p>
        </p:txBody>
      </p:sp>
      <p:sp>
        <p:nvSpPr>
          <p:cNvPr id="38" name="TextBox 71"/>
          <p:cNvSpPr txBox="1"/>
          <p:nvPr/>
        </p:nvSpPr>
        <p:spPr>
          <a:xfrm>
            <a:off x="552450" y="1711325"/>
            <a:ext cx="2420938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 algn="r"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7180" name="Rectangle 72"/>
          <p:cNvSpPr>
            <a:spLocks noChangeArrowheads="1"/>
          </p:cNvSpPr>
          <p:nvPr/>
        </p:nvSpPr>
        <p:spPr bwMode="auto">
          <a:xfrm>
            <a:off x="808038" y="1484313"/>
            <a:ext cx="2160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Title Description</a:t>
            </a:r>
          </a:p>
        </p:txBody>
      </p:sp>
      <p:sp>
        <p:nvSpPr>
          <p:cNvPr id="40" name="TextBox 73"/>
          <p:cNvSpPr txBox="1"/>
          <p:nvPr/>
        </p:nvSpPr>
        <p:spPr>
          <a:xfrm>
            <a:off x="808038" y="3005138"/>
            <a:ext cx="2160587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 algn="r"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7182" name="Rectangle 74"/>
          <p:cNvSpPr>
            <a:spLocks noChangeArrowheads="1"/>
          </p:cNvSpPr>
          <p:nvPr/>
        </p:nvSpPr>
        <p:spPr bwMode="auto">
          <a:xfrm>
            <a:off x="1071563" y="2784475"/>
            <a:ext cx="1897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Title Description</a:t>
            </a:r>
          </a:p>
        </p:txBody>
      </p:sp>
      <p:sp>
        <p:nvSpPr>
          <p:cNvPr id="42" name="TextBox 75"/>
          <p:cNvSpPr txBox="1"/>
          <p:nvPr/>
        </p:nvSpPr>
        <p:spPr>
          <a:xfrm>
            <a:off x="6248400" y="2474913"/>
            <a:ext cx="2303463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7184" name="Rectangle 76"/>
          <p:cNvSpPr>
            <a:spLocks noChangeArrowheads="1"/>
          </p:cNvSpPr>
          <p:nvPr/>
        </p:nvSpPr>
        <p:spPr bwMode="auto">
          <a:xfrm>
            <a:off x="6248400" y="2205038"/>
            <a:ext cx="2241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Title Description</a:t>
            </a:r>
          </a:p>
        </p:txBody>
      </p:sp>
      <p:sp>
        <p:nvSpPr>
          <p:cNvPr id="44" name="TextBox 77"/>
          <p:cNvSpPr txBox="1"/>
          <p:nvPr/>
        </p:nvSpPr>
        <p:spPr>
          <a:xfrm>
            <a:off x="6243638" y="3694113"/>
            <a:ext cx="2246312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7186" name="Rectangle 78"/>
          <p:cNvSpPr>
            <a:spLocks noChangeArrowheads="1"/>
          </p:cNvSpPr>
          <p:nvPr/>
        </p:nvSpPr>
        <p:spPr bwMode="auto">
          <a:xfrm>
            <a:off x="6238875" y="3424238"/>
            <a:ext cx="2252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Title Description</a:t>
            </a:r>
          </a:p>
        </p:txBody>
      </p:sp>
      <p:sp>
        <p:nvSpPr>
          <p:cNvPr id="46" name="Freeform 179"/>
          <p:cNvSpPr>
            <a:spLocks noChangeArrowheads="1"/>
          </p:cNvSpPr>
          <p:nvPr/>
        </p:nvSpPr>
        <p:spPr bwMode="auto">
          <a:xfrm>
            <a:off x="2973388" y="1658938"/>
            <a:ext cx="203200" cy="190500"/>
          </a:xfrm>
          <a:custGeom>
            <a:avLst/>
            <a:gdLst>
              <a:gd name="T0" fmla="*/ 589 w 634"/>
              <a:gd name="T1" fmla="*/ 0 h 590"/>
              <a:gd name="T2" fmla="*/ 589 w 634"/>
              <a:gd name="T3" fmla="*/ 0 h 590"/>
              <a:gd name="T4" fmla="*/ 412 w 634"/>
              <a:gd name="T5" fmla="*/ 117 h 590"/>
              <a:gd name="T6" fmla="*/ 162 w 634"/>
              <a:gd name="T7" fmla="*/ 117 h 590"/>
              <a:gd name="T8" fmla="*/ 0 w 634"/>
              <a:gd name="T9" fmla="*/ 265 h 590"/>
              <a:gd name="T10" fmla="*/ 118 w 634"/>
              <a:gd name="T11" fmla="*/ 397 h 590"/>
              <a:gd name="T12" fmla="*/ 118 w 634"/>
              <a:gd name="T13" fmla="*/ 559 h 590"/>
              <a:gd name="T14" fmla="*/ 162 w 634"/>
              <a:gd name="T15" fmla="*/ 589 h 590"/>
              <a:gd name="T16" fmla="*/ 221 w 634"/>
              <a:gd name="T17" fmla="*/ 589 h 590"/>
              <a:gd name="T18" fmla="*/ 265 w 634"/>
              <a:gd name="T19" fmla="*/ 559 h 590"/>
              <a:gd name="T20" fmla="*/ 265 w 634"/>
              <a:gd name="T21" fmla="*/ 397 h 590"/>
              <a:gd name="T22" fmla="*/ 412 w 634"/>
              <a:gd name="T23" fmla="*/ 397 h 590"/>
              <a:gd name="T24" fmla="*/ 589 w 634"/>
              <a:gd name="T25" fmla="*/ 515 h 590"/>
              <a:gd name="T26" fmla="*/ 633 w 634"/>
              <a:gd name="T27" fmla="*/ 471 h 590"/>
              <a:gd name="T28" fmla="*/ 633 w 634"/>
              <a:gd name="T29" fmla="*/ 44 h 590"/>
              <a:gd name="T30" fmla="*/ 589 w 634"/>
              <a:gd name="T31" fmla="*/ 0 h 590"/>
              <a:gd name="T32" fmla="*/ 221 w 634"/>
              <a:gd name="T33" fmla="*/ 530 h 590"/>
              <a:gd name="T34" fmla="*/ 221 w 634"/>
              <a:gd name="T35" fmla="*/ 530 h 590"/>
              <a:gd name="T36" fmla="*/ 207 w 634"/>
              <a:gd name="T37" fmla="*/ 559 h 590"/>
              <a:gd name="T38" fmla="*/ 177 w 634"/>
              <a:gd name="T39" fmla="*/ 559 h 590"/>
              <a:gd name="T40" fmla="*/ 162 w 634"/>
              <a:gd name="T41" fmla="*/ 530 h 590"/>
              <a:gd name="T42" fmla="*/ 162 w 634"/>
              <a:gd name="T43" fmla="*/ 397 h 590"/>
              <a:gd name="T44" fmla="*/ 221 w 634"/>
              <a:gd name="T45" fmla="*/ 397 h 590"/>
              <a:gd name="T46" fmla="*/ 221 w 634"/>
              <a:gd name="T47" fmla="*/ 530 h 590"/>
              <a:gd name="T48" fmla="*/ 324 w 634"/>
              <a:gd name="T49" fmla="*/ 353 h 590"/>
              <a:gd name="T50" fmla="*/ 324 w 634"/>
              <a:gd name="T51" fmla="*/ 353 h 590"/>
              <a:gd name="T52" fmla="*/ 162 w 634"/>
              <a:gd name="T53" fmla="*/ 353 h 590"/>
              <a:gd name="T54" fmla="*/ 44 w 634"/>
              <a:gd name="T55" fmla="*/ 265 h 590"/>
              <a:gd name="T56" fmla="*/ 162 w 634"/>
              <a:gd name="T57" fmla="*/ 162 h 590"/>
              <a:gd name="T58" fmla="*/ 324 w 634"/>
              <a:gd name="T59" fmla="*/ 162 h 590"/>
              <a:gd name="T60" fmla="*/ 324 w 634"/>
              <a:gd name="T61" fmla="*/ 353 h 590"/>
              <a:gd name="T62" fmla="*/ 412 w 634"/>
              <a:gd name="T63" fmla="*/ 353 h 590"/>
              <a:gd name="T64" fmla="*/ 412 w 634"/>
              <a:gd name="T65" fmla="*/ 353 h 590"/>
              <a:gd name="T66" fmla="*/ 354 w 634"/>
              <a:gd name="T67" fmla="*/ 353 h 590"/>
              <a:gd name="T68" fmla="*/ 354 w 634"/>
              <a:gd name="T69" fmla="*/ 162 h 590"/>
              <a:gd name="T70" fmla="*/ 412 w 634"/>
              <a:gd name="T71" fmla="*/ 162 h 590"/>
              <a:gd name="T72" fmla="*/ 412 w 634"/>
              <a:gd name="T73" fmla="*/ 353 h 590"/>
              <a:gd name="T74" fmla="*/ 589 w 634"/>
              <a:gd name="T75" fmla="*/ 471 h 590"/>
              <a:gd name="T76" fmla="*/ 589 w 634"/>
              <a:gd name="T77" fmla="*/ 471 h 590"/>
              <a:gd name="T78" fmla="*/ 457 w 634"/>
              <a:gd name="T79" fmla="*/ 383 h 590"/>
              <a:gd name="T80" fmla="*/ 457 w 634"/>
              <a:gd name="T81" fmla="*/ 147 h 590"/>
              <a:gd name="T82" fmla="*/ 589 w 634"/>
              <a:gd name="T83" fmla="*/ 44 h 590"/>
              <a:gd name="T84" fmla="*/ 589 w 634"/>
              <a:gd name="T85" fmla="*/ 471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34" h="590">
                <a:moveTo>
                  <a:pt x="589" y="0"/>
                </a:moveTo>
                <a:lnTo>
                  <a:pt x="589" y="0"/>
                </a:lnTo>
                <a:cubicBezTo>
                  <a:pt x="412" y="117"/>
                  <a:pt x="412" y="117"/>
                  <a:pt x="412" y="117"/>
                </a:cubicBezTo>
                <a:cubicBezTo>
                  <a:pt x="162" y="117"/>
                  <a:pt x="162" y="117"/>
                  <a:pt x="162" y="117"/>
                </a:cubicBezTo>
                <a:cubicBezTo>
                  <a:pt x="74" y="117"/>
                  <a:pt x="0" y="176"/>
                  <a:pt x="0" y="265"/>
                </a:cubicBezTo>
                <a:cubicBezTo>
                  <a:pt x="0" y="338"/>
                  <a:pt x="59" y="383"/>
                  <a:pt x="118" y="397"/>
                </a:cubicBezTo>
                <a:lnTo>
                  <a:pt x="118" y="559"/>
                </a:lnTo>
                <a:cubicBezTo>
                  <a:pt x="118" y="574"/>
                  <a:pt x="148" y="589"/>
                  <a:pt x="162" y="589"/>
                </a:cubicBezTo>
                <a:cubicBezTo>
                  <a:pt x="221" y="589"/>
                  <a:pt x="221" y="589"/>
                  <a:pt x="221" y="589"/>
                </a:cubicBezTo>
                <a:cubicBezTo>
                  <a:pt x="236" y="589"/>
                  <a:pt x="265" y="574"/>
                  <a:pt x="265" y="559"/>
                </a:cubicBezTo>
                <a:cubicBezTo>
                  <a:pt x="265" y="397"/>
                  <a:pt x="265" y="397"/>
                  <a:pt x="265" y="397"/>
                </a:cubicBezTo>
                <a:cubicBezTo>
                  <a:pt x="412" y="397"/>
                  <a:pt x="412" y="397"/>
                  <a:pt x="412" y="397"/>
                </a:cubicBezTo>
                <a:cubicBezTo>
                  <a:pt x="589" y="515"/>
                  <a:pt x="589" y="515"/>
                  <a:pt x="589" y="515"/>
                </a:cubicBezTo>
                <a:cubicBezTo>
                  <a:pt x="619" y="515"/>
                  <a:pt x="633" y="500"/>
                  <a:pt x="633" y="471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29"/>
                  <a:pt x="619" y="0"/>
                  <a:pt x="589" y="0"/>
                </a:cubicBezTo>
                <a:close/>
                <a:moveTo>
                  <a:pt x="221" y="530"/>
                </a:moveTo>
                <a:lnTo>
                  <a:pt x="221" y="530"/>
                </a:lnTo>
                <a:cubicBezTo>
                  <a:pt x="221" y="545"/>
                  <a:pt x="207" y="559"/>
                  <a:pt x="207" y="559"/>
                </a:cubicBezTo>
                <a:cubicBezTo>
                  <a:pt x="177" y="559"/>
                  <a:pt x="177" y="559"/>
                  <a:pt x="177" y="559"/>
                </a:cubicBezTo>
                <a:cubicBezTo>
                  <a:pt x="177" y="559"/>
                  <a:pt x="162" y="545"/>
                  <a:pt x="162" y="530"/>
                </a:cubicBezTo>
                <a:cubicBezTo>
                  <a:pt x="162" y="397"/>
                  <a:pt x="162" y="397"/>
                  <a:pt x="162" y="397"/>
                </a:cubicBezTo>
                <a:cubicBezTo>
                  <a:pt x="162" y="397"/>
                  <a:pt x="207" y="397"/>
                  <a:pt x="221" y="397"/>
                </a:cubicBezTo>
                <a:lnTo>
                  <a:pt x="221" y="530"/>
                </a:lnTo>
                <a:close/>
                <a:moveTo>
                  <a:pt x="324" y="353"/>
                </a:moveTo>
                <a:lnTo>
                  <a:pt x="324" y="353"/>
                </a:lnTo>
                <a:cubicBezTo>
                  <a:pt x="162" y="353"/>
                  <a:pt x="162" y="353"/>
                  <a:pt x="162" y="353"/>
                </a:cubicBezTo>
                <a:cubicBezTo>
                  <a:pt x="118" y="353"/>
                  <a:pt x="44" y="353"/>
                  <a:pt x="44" y="265"/>
                </a:cubicBezTo>
                <a:cubicBezTo>
                  <a:pt x="44" y="176"/>
                  <a:pt x="118" y="162"/>
                  <a:pt x="162" y="162"/>
                </a:cubicBezTo>
                <a:cubicBezTo>
                  <a:pt x="324" y="162"/>
                  <a:pt x="324" y="162"/>
                  <a:pt x="324" y="162"/>
                </a:cubicBezTo>
                <a:lnTo>
                  <a:pt x="324" y="353"/>
                </a:lnTo>
                <a:close/>
                <a:moveTo>
                  <a:pt x="412" y="353"/>
                </a:moveTo>
                <a:lnTo>
                  <a:pt x="412" y="353"/>
                </a:lnTo>
                <a:cubicBezTo>
                  <a:pt x="354" y="353"/>
                  <a:pt x="354" y="353"/>
                  <a:pt x="354" y="353"/>
                </a:cubicBezTo>
                <a:cubicBezTo>
                  <a:pt x="354" y="162"/>
                  <a:pt x="354" y="162"/>
                  <a:pt x="354" y="162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62"/>
                  <a:pt x="412" y="338"/>
                  <a:pt x="412" y="353"/>
                </a:cubicBezTo>
                <a:close/>
                <a:moveTo>
                  <a:pt x="589" y="471"/>
                </a:moveTo>
                <a:lnTo>
                  <a:pt x="589" y="471"/>
                </a:lnTo>
                <a:cubicBezTo>
                  <a:pt x="457" y="383"/>
                  <a:pt x="457" y="383"/>
                  <a:pt x="457" y="383"/>
                </a:cubicBezTo>
                <a:cubicBezTo>
                  <a:pt x="457" y="353"/>
                  <a:pt x="457" y="162"/>
                  <a:pt x="457" y="147"/>
                </a:cubicBezTo>
                <a:cubicBezTo>
                  <a:pt x="589" y="44"/>
                  <a:pt x="589" y="44"/>
                  <a:pt x="589" y="44"/>
                </a:cubicBezTo>
                <a:cubicBezTo>
                  <a:pt x="589" y="74"/>
                  <a:pt x="589" y="456"/>
                  <a:pt x="589" y="471"/>
                </a:cubicBezTo>
                <a:close/>
              </a:path>
            </a:pathLst>
          </a:custGeom>
          <a:solidFill>
            <a:srgbClr val="4BB3D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8500" b="1"/>
          </a:p>
        </p:txBody>
      </p:sp>
      <p:sp>
        <p:nvSpPr>
          <p:cNvPr id="7188" name="Freeform 182"/>
          <p:cNvSpPr>
            <a:spLocks noChangeArrowheads="1"/>
          </p:cNvSpPr>
          <p:nvPr/>
        </p:nvSpPr>
        <p:spPr bwMode="auto">
          <a:xfrm>
            <a:off x="2954338" y="2909888"/>
            <a:ext cx="223837" cy="223837"/>
          </a:xfrm>
          <a:custGeom>
            <a:avLst/>
            <a:gdLst>
              <a:gd name="T0" fmla="*/ 75239242 w 634"/>
              <a:gd name="T1" fmla="*/ 1752506 h 633"/>
              <a:gd name="T2" fmla="*/ 75239242 w 634"/>
              <a:gd name="T3" fmla="*/ 1752506 h 633"/>
              <a:gd name="T4" fmla="*/ 0 w 634"/>
              <a:gd name="T5" fmla="*/ 38677478 h 633"/>
              <a:gd name="T6" fmla="*/ 23831932 w 634"/>
              <a:gd name="T7" fmla="*/ 53447537 h 633"/>
              <a:gd name="T8" fmla="*/ 38555394 w 634"/>
              <a:gd name="T9" fmla="*/ 79107108 h 633"/>
              <a:gd name="T10" fmla="*/ 77110787 w 634"/>
              <a:gd name="T11" fmla="*/ 3629837 h 633"/>
              <a:gd name="T12" fmla="*/ 75239242 w 634"/>
              <a:gd name="T13" fmla="*/ 1752506 h 633"/>
              <a:gd name="T14" fmla="*/ 9233453 w 634"/>
              <a:gd name="T15" fmla="*/ 38677478 h 633"/>
              <a:gd name="T16" fmla="*/ 9233453 w 634"/>
              <a:gd name="T17" fmla="*/ 38677478 h 633"/>
              <a:gd name="T18" fmla="*/ 66130770 w 634"/>
              <a:gd name="T19" fmla="*/ 11015044 h 633"/>
              <a:gd name="T20" fmla="*/ 25703478 w 634"/>
              <a:gd name="T21" fmla="*/ 47814836 h 633"/>
              <a:gd name="T22" fmla="*/ 9233453 w 634"/>
              <a:gd name="T23" fmla="*/ 38677478 h 633"/>
              <a:gd name="T24" fmla="*/ 38555394 w 634"/>
              <a:gd name="T25" fmla="*/ 69969749 h 633"/>
              <a:gd name="T26" fmla="*/ 38555394 w 634"/>
              <a:gd name="T27" fmla="*/ 69969749 h 633"/>
              <a:gd name="T28" fmla="*/ 29446922 w 634"/>
              <a:gd name="T29" fmla="*/ 49692168 h 633"/>
              <a:gd name="T30" fmla="*/ 68002316 w 634"/>
              <a:gd name="T31" fmla="*/ 12767196 h 633"/>
              <a:gd name="T32" fmla="*/ 38555394 w 634"/>
              <a:gd name="T33" fmla="*/ 69969749 h 6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34" h="633">
                <a:moveTo>
                  <a:pt x="603" y="14"/>
                </a:moveTo>
                <a:lnTo>
                  <a:pt x="603" y="14"/>
                </a:lnTo>
                <a:cubicBezTo>
                  <a:pt x="574" y="14"/>
                  <a:pt x="0" y="309"/>
                  <a:pt x="0" y="309"/>
                </a:cubicBezTo>
                <a:lnTo>
                  <a:pt x="191" y="427"/>
                </a:lnTo>
                <a:lnTo>
                  <a:pt x="309" y="632"/>
                </a:lnTo>
                <a:cubicBezTo>
                  <a:pt x="309" y="632"/>
                  <a:pt x="618" y="44"/>
                  <a:pt x="618" y="29"/>
                </a:cubicBezTo>
                <a:cubicBezTo>
                  <a:pt x="633" y="14"/>
                  <a:pt x="618" y="0"/>
                  <a:pt x="603" y="14"/>
                </a:cubicBezTo>
                <a:close/>
                <a:moveTo>
                  <a:pt x="74" y="309"/>
                </a:moveTo>
                <a:lnTo>
                  <a:pt x="74" y="309"/>
                </a:lnTo>
                <a:cubicBezTo>
                  <a:pt x="530" y="88"/>
                  <a:pt x="530" y="88"/>
                  <a:pt x="530" y="88"/>
                </a:cubicBezTo>
                <a:cubicBezTo>
                  <a:pt x="206" y="382"/>
                  <a:pt x="206" y="382"/>
                  <a:pt x="206" y="382"/>
                </a:cubicBezTo>
                <a:lnTo>
                  <a:pt x="74" y="309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309" y="559"/>
                  <a:pt x="250" y="441"/>
                  <a:pt x="236" y="397"/>
                </a:cubicBezTo>
                <a:cubicBezTo>
                  <a:pt x="545" y="102"/>
                  <a:pt x="545" y="102"/>
                  <a:pt x="545" y="102"/>
                </a:cubicBezTo>
                <a:lnTo>
                  <a:pt x="309" y="559"/>
                </a:lnTo>
                <a:close/>
              </a:path>
            </a:pathLst>
          </a:cu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9" name="Freeform 128"/>
          <p:cNvSpPr>
            <a:spLocks noChangeArrowheads="1"/>
          </p:cNvSpPr>
          <p:nvPr/>
        </p:nvSpPr>
        <p:spPr bwMode="auto">
          <a:xfrm>
            <a:off x="5991225" y="2306638"/>
            <a:ext cx="241300" cy="209550"/>
          </a:xfrm>
          <a:custGeom>
            <a:avLst/>
            <a:gdLst>
              <a:gd name="T0" fmla="*/ 2147483646 w 609"/>
              <a:gd name="T1" fmla="*/ 2147483646 h 524"/>
              <a:gd name="T2" fmla="*/ 2147483646 w 609"/>
              <a:gd name="T3" fmla="*/ 2147483646 h 524"/>
              <a:gd name="T4" fmla="*/ 2147483646 w 609"/>
              <a:gd name="T5" fmla="*/ 2147483646 h 524"/>
              <a:gd name="T6" fmla="*/ 2147483646 w 609"/>
              <a:gd name="T7" fmla="*/ 2147483646 h 524"/>
              <a:gd name="T8" fmla="*/ 2147483646 w 609"/>
              <a:gd name="T9" fmla="*/ 2147483646 h 524"/>
              <a:gd name="T10" fmla="*/ 2147483646 w 609"/>
              <a:gd name="T11" fmla="*/ 2147483646 h 524"/>
              <a:gd name="T12" fmla="*/ 2147483646 w 609"/>
              <a:gd name="T13" fmla="*/ 2147483646 h 524"/>
              <a:gd name="T14" fmla="*/ 2147483646 w 609"/>
              <a:gd name="T15" fmla="*/ 2147483646 h 524"/>
              <a:gd name="T16" fmla="*/ 2147483646 w 609"/>
              <a:gd name="T17" fmla="*/ 2147483646 h 524"/>
              <a:gd name="T18" fmla="*/ 2147483646 w 609"/>
              <a:gd name="T19" fmla="*/ 2147483646 h 524"/>
              <a:gd name="T20" fmla="*/ 2147483646 w 609"/>
              <a:gd name="T21" fmla="*/ 2147483646 h 524"/>
              <a:gd name="T22" fmla="*/ 2147483646 w 609"/>
              <a:gd name="T23" fmla="*/ 2147483646 h 524"/>
              <a:gd name="T24" fmla="*/ 2147483646 w 609"/>
              <a:gd name="T25" fmla="*/ 2147483646 h 524"/>
              <a:gd name="T26" fmla="*/ 2147483646 w 609"/>
              <a:gd name="T27" fmla="*/ 2147483646 h 524"/>
              <a:gd name="T28" fmla="*/ 2147483646 w 609"/>
              <a:gd name="T29" fmla="*/ 2147483646 h 524"/>
              <a:gd name="T30" fmla="*/ 2147483646 w 609"/>
              <a:gd name="T31" fmla="*/ 2147483646 h 524"/>
              <a:gd name="T32" fmla="*/ 2147483646 w 609"/>
              <a:gd name="T33" fmla="*/ 2147483646 h 524"/>
              <a:gd name="T34" fmla="*/ 2147483646 w 609"/>
              <a:gd name="T35" fmla="*/ 2147483646 h 524"/>
              <a:gd name="T36" fmla="*/ 2147483646 w 609"/>
              <a:gd name="T37" fmla="*/ 2147483646 h 524"/>
              <a:gd name="T38" fmla="*/ 2147483646 w 609"/>
              <a:gd name="T39" fmla="*/ 2147483646 h 524"/>
              <a:gd name="T40" fmla="*/ 2147483646 w 609"/>
              <a:gd name="T41" fmla="*/ 2147483646 h 524"/>
              <a:gd name="T42" fmla="*/ 2147483646 w 609"/>
              <a:gd name="T43" fmla="*/ 2147483646 h 524"/>
              <a:gd name="T44" fmla="*/ 2147483646 w 609"/>
              <a:gd name="T45" fmla="*/ 2147483646 h 524"/>
              <a:gd name="T46" fmla="*/ 2147483646 w 609"/>
              <a:gd name="T47" fmla="*/ 2147483646 h 524"/>
              <a:gd name="T48" fmla="*/ 2147483646 w 609"/>
              <a:gd name="T49" fmla="*/ 2147483646 h 524"/>
              <a:gd name="T50" fmla="*/ 2147483646 w 609"/>
              <a:gd name="T51" fmla="*/ 2147483646 h 524"/>
              <a:gd name="T52" fmla="*/ 2147483646 w 609"/>
              <a:gd name="T53" fmla="*/ 2147483646 h 524"/>
              <a:gd name="T54" fmla="*/ 2147483646 w 609"/>
              <a:gd name="T55" fmla="*/ 2147483646 h 524"/>
              <a:gd name="T56" fmla="*/ 2147483646 w 609"/>
              <a:gd name="T57" fmla="*/ 2147483646 h 524"/>
              <a:gd name="T58" fmla="*/ 2147483646 w 609"/>
              <a:gd name="T59" fmla="*/ 2147483646 h 524"/>
              <a:gd name="T60" fmla="*/ 2147483646 w 609"/>
              <a:gd name="T61" fmla="*/ 2147483646 h 524"/>
              <a:gd name="T62" fmla="*/ 2147483646 w 609"/>
              <a:gd name="T63" fmla="*/ 2147483646 h 524"/>
              <a:gd name="T64" fmla="*/ 2147483646 w 609"/>
              <a:gd name="T65" fmla="*/ 2147483646 h 524"/>
              <a:gd name="T66" fmla="*/ 2147483646 w 609"/>
              <a:gd name="T67" fmla="*/ 2147483646 h 524"/>
              <a:gd name="T68" fmla="*/ 2147483646 w 609"/>
              <a:gd name="T69" fmla="*/ 2147483646 h 524"/>
              <a:gd name="T70" fmla="*/ 2147483646 w 609"/>
              <a:gd name="T71" fmla="*/ 2147483646 h 524"/>
              <a:gd name="T72" fmla="*/ 2147483646 w 609"/>
              <a:gd name="T73" fmla="*/ 2147483646 h 524"/>
              <a:gd name="T74" fmla="*/ 2147483646 w 609"/>
              <a:gd name="T75" fmla="*/ 2147483646 h 524"/>
              <a:gd name="T76" fmla="*/ 2147483646 w 609"/>
              <a:gd name="T77" fmla="*/ 2147483646 h 524"/>
              <a:gd name="T78" fmla="*/ 2147483646 w 609"/>
              <a:gd name="T79" fmla="*/ 2147483646 h 524"/>
              <a:gd name="T80" fmla="*/ 2147483646 w 609"/>
              <a:gd name="T81" fmla="*/ 2147483646 h 524"/>
              <a:gd name="T82" fmla="*/ 2147483646 w 609"/>
              <a:gd name="T83" fmla="*/ 2147483646 h 52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9" h="524">
                <a:moveTo>
                  <a:pt x="467" y="417"/>
                </a:moveTo>
                <a:lnTo>
                  <a:pt x="467" y="417"/>
                </a:lnTo>
                <a:cubicBezTo>
                  <a:pt x="446" y="417"/>
                  <a:pt x="439" y="403"/>
                  <a:pt x="439" y="389"/>
                </a:cubicBezTo>
                <a:cubicBezTo>
                  <a:pt x="439" y="375"/>
                  <a:pt x="446" y="360"/>
                  <a:pt x="467" y="360"/>
                </a:cubicBezTo>
                <a:cubicBezTo>
                  <a:pt x="509" y="360"/>
                  <a:pt x="552" y="325"/>
                  <a:pt x="552" y="276"/>
                </a:cubicBezTo>
                <a:cubicBezTo>
                  <a:pt x="552" y="247"/>
                  <a:pt x="537" y="226"/>
                  <a:pt x="523" y="212"/>
                </a:cubicBezTo>
                <a:cubicBezTo>
                  <a:pt x="516" y="212"/>
                  <a:pt x="516" y="212"/>
                  <a:pt x="516" y="205"/>
                </a:cubicBezTo>
                <a:lnTo>
                  <a:pt x="509" y="205"/>
                </a:lnTo>
                <a:lnTo>
                  <a:pt x="502" y="198"/>
                </a:lnTo>
                <a:lnTo>
                  <a:pt x="495" y="198"/>
                </a:lnTo>
                <a:cubicBezTo>
                  <a:pt x="495" y="198"/>
                  <a:pt x="488" y="198"/>
                  <a:pt x="488" y="191"/>
                </a:cubicBezTo>
                <a:cubicBezTo>
                  <a:pt x="481" y="191"/>
                  <a:pt x="481" y="191"/>
                  <a:pt x="481" y="191"/>
                </a:cubicBezTo>
                <a:cubicBezTo>
                  <a:pt x="481" y="191"/>
                  <a:pt x="481" y="191"/>
                  <a:pt x="474" y="191"/>
                </a:cubicBezTo>
                <a:cubicBezTo>
                  <a:pt x="467" y="191"/>
                  <a:pt x="467" y="191"/>
                  <a:pt x="467" y="191"/>
                </a:cubicBezTo>
                <a:lnTo>
                  <a:pt x="460" y="191"/>
                </a:lnTo>
                <a:cubicBezTo>
                  <a:pt x="460" y="184"/>
                  <a:pt x="460" y="184"/>
                  <a:pt x="460" y="177"/>
                </a:cubicBezTo>
                <a:cubicBezTo>
                  <a:pt x="460" y="169"/>
                  <a:pt x="453" y="169"/>
                  <a:pt x="453" y="162"/>
                </a:cubicBezTo>
                <a:cubicBezTo>
                  <a:pt x="453" y="155"/>
                  <a:pt x="453" y="155"/>
                  <a:pt x="446" y="148"/>
                </a:cubicBezTo>
                <a:cubicBezTo>
                  <a:pt x="446" y="141"/>
                  <a:pt x="446" y="141"/>
                  <a:pt x="439" y="134"/>
                </a:cubicBezTo>
                <a:cubicBezTo>
                  <a:pt x="410" y="92"/>
                  <a:pt x="361" y="56"/>
                  <a:pt x="304" y="56"/>
                </a:cubicBezTo>
                <a:cubicBezTo>
                  <a:pt x="248" y="56"/>
                  <a:pt x="198" y="92"/>
                  <a:pt x="170" y="134"/>
                </a:cubicBezTo>
                <a:cubicBezTo>
                  <a:pt x="163" y="141"/>
                  <a:pt x="163" y="141"/>
                  <a:pt x="163" y="148"/>
                </a:cubicBezTo>
                <a:cubicBezTo>
                  <a:pt x="156" y="155"/>
                  <a:pt x="156" y="155"/>
                  <a:pt x="156" y="162"/>
                </a:cubicBezTo>
                <a:cubicBezTo>
                  <a:pt x="156" y="169"/>
                  <a:pt x="149" y="169"/>
                  <a:pt x="149" y="177"/>
                </a:cubicBezTo>
                <a:cubicBezTo>
                  <a:pt x="149" y="184"/>
                  <a:pt x="149" y="184"/>
                  <a:pt x="149" y="191"/>
                </a:cubicBezTo>
                <a:lnTo>
                  <a:pt x="142" y="191"/>
                </a:lnTo>
                <a:cubicBezTo>
                  <a:pt x="142" y="191"/>
                  <a:pt x="142" y="191"/>
                  <a:pt x="135" y="191"/>
                </a:cubicBezTo>
                <a:cubicBezTo>
                  <a:pt x="128" y="191"/>
                  <a:pt x="128" y="191"/>
                  <a:pt x="128" y="191"/>
                </a:cubicBezTo>
                <a:cubicBezTo>
                  <a:pt x="128" y="191"/>
                  <a:pt x="128" y="191"/>
                  <a:pt x="121" y="191"/>
                </a:cubicBezTo>
                <a:cubicBezTo>
                  <a:pt x="121" y="198"/>
                  <a:pt x="113" y="198"/>
                  <a:pt x="113" y="198"/>
                </a:cubicBezTo>
                <a:lnTo>
                  <a:pt x="106" y="198"/>
                </a:lnTo>
                <a:lnTo>
                  <a:pt x="99" y="205"/>
                </a:lnTo>
                <a:lnTo>
                  <a:pt x="92" y="205"/>
                </a:lnTo>
                <a:cubicBezTo>
                  <a:pt x="92" y="212"/>
                  <a:pt x="92" y="212"/>
                  <a:pt x="85" y="212"/>
                </a:cubicBezTo>
                <a:cubicBezTo>
                  <a:pt x="71" y="226"/>
                  <a:pt x="57" y="247"/>
                  <a:pt x="57" y="276"/>
                </a:cubicBezTo>
                <a:cubicBezTo>
                  <a:pt x="57" y="325"/>
                  <a:pt x="99" y="360"/>
                  <a:pt x="142" y="360"/>
                </a:cubicBezTo>
                <a:cubicBezTo>
                  <a:pt x="163" y="360"/>
                  <a:pt x="170" y="375"/>
                  <a:pt x="170" y="389"/>
                </a:cubicBezTo>
                <a:cubicBezTo>
                  <a:pt x="170" y="403"/>
                  <a:pt x="163" y="417"/>
                  <a:pt x="142" y="417"/>
                </a:cubicBezTo>
                <a:cubicBezTo>
                  <a:pt x="64" y="417"/>
                  <a:pt x="0" y="353"/>
                  <a:pt x="0" y="276"/>
                </a:cubicBezTo>
                <a:cubicBezTo>
                  <a:pt x="0" y="212"/>
                  <a:pt x="43" y="155"/>
                  <a:pt x="99" y="141"/>
                </a:cubicBezTo>
                <a:cubicBezTo>
                  <a:pt x="135" y="56"/>
                  <a:pt x="212" y="0"/>
                  <a:pt x="304" y="0"/>
                </a:cubicBezTo>
                <a:cubicBezTo>
                  <a:pt x="396" y="0"/>
                  <a:pt x="474" y="56"/>
                  <a:pt x="509" y="141"/>
                </a:cubicBezTo>
                <a:cubicBezTo>
                  <a:pt x="566" y="155"/>
                  <a:pt x="608" y="212"/>
                  <a:pt x="608" y="276"/>
                </a:cubicBezTo>
                <a:cubicBezTo>
                  <a:pt x="608" y="353"/>
                  <a:pt x="545" y="417"/>
                  <a:pt x="467" y="417"/>
                </a:cubicBezTo>
                <a:close/>
                <a:moveTo>
                  <a:pt x="198" y="353"/>
                </a:moveTo>
                <a:lnTo>
                  <a:pt x="198" y="353"/>
                </a:lnTo>
                <a:cubicBezTo>
                  <a:pt x="283" y="254"/>
                  <a:pt x="283" y="254"/>
                  <a:pt x="283" y="254"/>
                </a:cubicBezTo>
                <a:cubicBezTo>
                  <a:pt x="290" y="254"/>
                  <a:pt x="297" y="247"/>
                  <a:pt x="304" y="247"/>
                </a:cubicBezTo>
                <a:cubicBezTo>
                  <a:pt x="311" y="247"/>
                  <a:pt x="318" y="254"/>
                  <a:pt x="326" y="254"/>
                </a:cubicBezTo>
                <a:cubicBezTo>
                  <a:pt x="410" y="353"/>
                  <a:pt x="410" y="353"/>
                  <a:pt x="410" y="353"/>
                </a:cubicBezTo>
                <a:cubicBezTo>
                  <a:pt x="417" y="353"/>
                  <a:pt x="417" y="360"/>
                  <a:pt x="417" y="367"/>
                </a:cubicBezTo>
                <a:cubicBezTo>
                  <a:pt x="417" y="389"/>
                  <a:pt x="403" y="396"/>
                  <a:pt x="389" y="396"/>
                </a:cubicBezTo>
                <a:cubicBezTo>
                  <a:pt x="382" y="396"/>
                  <a:pt x="375" y="396"/>
                  <a:pt x="368" y="389"/>
                </a:cubicBezTo>
                <a:cubicBezTo>
                  <a:pt x="333" y="346"/>
                  <a:pt x="333" y="346"/>
                  <a:pt x="333" y="346"/>
                </a:cubicBezTo>
                <a:cubicBezTo>
                  <a:pt x="333" y="495"/>
                  <a:pt x="333" y="495"/>
                  <a:pt x="333" y="495"/>
                </a:cubicBezTo>
                <a:cubicBezTo>
                  <a:pt x="333" y="509"/>
                  <a:pt x="318" y="523"/>
                  <a:pt x="304" y="523"/>
                </a:cubicBezTo>
                <a:cubicBezTo>
                  <a:pt x="290" y="523"/>
                  <a:pt x="276" y="509"/>
                  <a:pt x="276" y="495"/>
                </a:cubicBezTo>
                <a:cubicBezTo>
                  <a:pt x="276" y="346"/>
                  <a:pt x="276" y="346"/>
                  <a:pt x="276" y="346"/>
                </a:cubicBezTo>
                <a:cubicBezTo>
                  <a:pt x="241" y="389"/>
                  <a:pt x="241" y="389"/>
                  <a:pt x="241" y="389"/>
                </a:cubicBezTo>
                <a:cubicBezTo>
                  <a:pt x="234" y="396"/>
                  <a:pt x="226" y="396"/>
                  <a:pt x="219" y="396"/>
                </a:cubicBezTo>
                <a:cubicBezTo>
                  <a:pt x="205" y="396"/>
                  <a:pt x="191" y="389"/>
                  <a:pt x="191" y="367"/>
                </a:cubicBezTo>
                <a:cubicBezTo>
                  <a:pt x="191" y="360"/>
                  <a:pt x="191" y="353"/>
                  <a:pt x="198" y="353"/>
                </a:cubicBez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9" name="Group 82"/>
          <p:cNvGrpSpPr/>
          <p:nvPr/>
        </p:nvGrpSpPr>
        <p:grpSpPr>
          <a:xfrm>
            <a:off x="5991198" y="3520228"/>
            <a:ext cx="234086" cy="196797"/>
            <a:chOff x="4856163" y="2736851"/>
            <a:chExt cx="358775" cy="301625"/>
          </a:xfrm>
          <a:solidFill>
            <a:schemeClr val="accent1"/>
          </a:solidFill>
        </p:grpSpPr>
        <p:sp>
          <p:nvSpPr>
            <p:cNvPr id="50" name="Freeform 128"/>
            <p:cNvSpPr>
              <a:spLocks noEditPoints="1"/>
            </p:cNvSpPr>
            <p:nvPr/>
          </p:nvSpPr>
          <p:spPr bwMode="auto">
            <a:xfrm>
              <a:off x="4946650" y="2814638"/>
              <a:ext cx="177800" cy="1793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0"/>
                </a:cxn>
                <a:cxn ang="0">
                  <a:pos x="31" y="61"/>
                </a:cxn>
                <a:cxn ang="0">
                  <a:pos x="61" y="30"/>
                </a:cxn>
                <a:cxn ang="0">
                  <a:pos x="31" y="0"/>
                </a:cxn>
                <a:cxn ang="0">
                  <a:pos x="48" y="45"/>
                </a:cxn>
                <a:cxn ang="0">
                  <a:pos x="16" y="48"/>
                </a:cxn>
                <a:cxn ang="0">
                  <a:pos x="13" y="15"/>
                </a:cxn>
                <a:cxn ang="0">
                  <a:pos x="46" y="13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48" y="45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8" y="61"/>
                    <a:pt x="61" y="47"/>
                    <a:pt x="61" y="30"/>
                  </a:cubicBezTo>
                  <a:cubicBezTo>
                    <a:pt x="61" y="13"/>
                    <a:pt x="48" y="0"/>
                    <a:pt x="31" y="0"/>
                  </a:cubicBezTo>
                  <a:close/>
                  <a:moveTo>
                    <a:pt x="48" y="45"/>
                  </a:moveTo>
                  <a:cubicBezTo>
                    <a:pt x="40" y="55"/>
                    <a:pt x="25" y="56"/>
                    <a:pt x="16" y="48"/>
                  </a:cubicBezTo>
                  <a:cubicBezTo>
                    <a:pt x="6" y="39"/>
                    <a:pt x="5" y="25"/>
                    <a:pt x="13" y="15"/>
                  </a:cubicBezTo>
                  <a:cubicBezTo>
                    <a:pt x="22" y="6"/>
                    <a:pt x="36" y="5"/>
                    <a:pt x="46" y="13"/>
                  </a:cubicBezTo>
                  <a:cubicBezTo>
                    <a:pt x="55" y="21"/>
                    <a:pt x="57" y="36"/>
                    <a:pt x="48" y="45"/>
                  </a:cubicBezTo>
                  <a:close/>
                  <a:moveTo>
                    <a:pt x="48" y="45"/>
                  </a:moveTo>
                  <a:cubicBezTo>
                    <a:pt x="48" y="45"/>
                    <a:pt x="48" y="45"/>
                    <a:pt x="48" y="45"/>
                  </a:cubicBezTo>
                </a:path>
              </a:pathLst>
            </a:cu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en-US" b="1" i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" name="Freeform 129"/>
            <p:cNvSpPr>
              <a:spLocks noEditPoints="1"/>
            </p:cNvSpPr>
            <p:nvPr/>
          </p:nvSpPr>
          <p:spPr bwMode="auto">
            <a:xfrm>
              <a:off x="4989513" y="2859088"/>
              <a:ext cx="53975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4" y="15"/>
                </a:cxn>
                <a:cxn ang="0">
                  <a:pos x="16" y="4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en-US" b="1" i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Freeform 130"/>
            <p:cNvSpPr>
              <a:spLocks noEditPoints="1"/>
            </p:cNvSpPr>
            <p:nvPr/>
          </p:nvSpPr>
          <p:spPr bwMode="auto">
            <a:xfrm>
              <a:off x="4856163" y="2736851"/>
              <a:ext cx="358775" cy="301625"/>
            </a:xfrm>
            <a:custGeom>
              <a:avLst/>
              <a:gdLst/>
              <a:ahLst/>
              <a:cxnLst>
                <a:cxn ang="0">
                  <a:pos x="114" y="23"/>
                </a:cxn>
                <a:cxn ang="0">
                  <a:pos x="97" y="20"/>
                </a:cxn>
                <a:cxn ang="0">
                  <a:pos x="92" y="7"/>
                </a:cxn>
                <a:cxn ang="0">
                  <a:pos x="81" y="0"/>
                </a:cxn>
                <a:cxn ang="0">
                  <a:pos x="43" y="0"/>
                </a:cxn>
                <a:cxn ang="0">
                  <a:pos x="32" y="7"/>
                </a:cxn>
                <a:cxn ang="0">
                  <a:pos x="27" y="20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92"/>
                </a:cxn>
                <a:cxn ang="0">
                  <a:pos x="12" y="103"/>
                </a:cxn>
                <a:cxn ang="0">
                  <a:pos x="112" y="103"/>
                </a:cxn>
                <a:cxn ang="0">
                  <a:pos x="123" y="92"/>
                </a:cxn>
                <a:cxn ang="0">
                  <a:pos x="123" y="34"/>
                </a:cxn>
                <a:cxn ang="0">
                  <a:pos x="114" y="23"/>
                </a:cxn>
                <a:cxn ang="0">
                  <a:pos x="115" y="92"/>
                </a:cxn>
                <a:cxn ang="0">
                  <a:pos x="112" y="96"/>
                </a:cxn>
                <a:cxn ang="0">
                  <a:pos x="12" y="96"/>
                </a:cxn>
                <a:cxn ang="0">
                  <a:pos x="8" y="92"/>
                </a:cxn>
                <a:cxn ang="0">
                  <a:pos x="8" y="34"/>
                </a:cxn>
                <a:cxn ang="0">
                  <a:pos x="11" y="30"/>
                </a:cxn>
                <a:cxn ang="0">
                  <a:pos x="32" y="27"/>
                </a:cxn>
                <a:cxn ang="0">
                  <a:pos x="39" y="10"/>
                </a:cxn>
                <a:cxn ang="0">
                  <a:pos x="43" y="7"/>
                </a:cxn>
                <a:cxn ang="0">
                  <a:pos x="81" y="7"/>
                </a:cxn>
                <a:cxn ang="0">
                  <a:pos x="85" y="10"/>
                </a:cxn>
                <a:cxn ang="0">
                  <a:pos x="91" y="27"/>
                </a:cxn>
                <a:cxn ang="0">
                  <a:pos x="112" y="30"/>
                </a:cxn>
                <a:cxn ang="0">
                  <a:pos x="115" y="34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3" h="103">
                  <a:moveTo>
                    <a:pt x="114" y="23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3"/>
                    <a:pt x="86" y="0"/>
                    <a:pt x="8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3"/>
                    <a:pt x="32" y="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24"/>
                    <a:pt x="0" y="29"/>
                    <a:pt x="0" y="3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6" y="103"/>
                    <a:pt x="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8" y="103"/>
                    <a:pt x="123" y="98"/>
                    <a:pt x="123" y="92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9" y="24"/>
                    <a:pt x="114" y="23"/>
                  </a:cubicBezTo>
                  <a:close/>
                  <a:moveTo>
                    <a:pt x="115" y="92"/>
                  </a:moveTo>
                  <a:cubicBezTo>
                    <a:pt x="115" y="94"/>
                    <a:pt x="114" y="96"/>
                    <a:pt x="1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9" y="31"/>
                    <a:pt x="11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4" y="8"/>
                    <a:pt x="85" y="1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4" y="31"/>
                    <a:pt x="115" y="32"/>
                    <a:pt x="115" y="34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en-US" b="1" i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7191" name="Freeform 7"/>
          <p:cNvSpPr>
            <a:spLocks noChangeArrowheads="1"/>
          </p:cNvSpPr>
          <p:nvPr/>
        </p:nvSpPr>
        <p:spPr bwMode="auto">
          <a:xfrm>
            <a:off x="2328863" y="-34925"/>
            <a:ext cx="4484687" cy="755650"/>
          </a:xfrm>
          <a:custGeom>
            <a:avLst/>
            <a:gdLst>
              <a:gd name="T0" fmla="*/ 0 w 3879"/>
              <a:gd name="T1" fmla="*/ 0 h 871"/>
              <a:gd name="T2" fmla="*/ 0 w 3879"/>
              <a:gd name="T3" fmla="*/ 2147483646 h 871"/>
              <a:gd name="T4" fmla="*/ 2147483646 w 3879"/>
              <a:gd name="T5" fmla="*/ 2147483646 h 871"/>
              <a:gd name="T6" fmla="*/ 2147483646 w 3879"/>
              <a:gd name="T7" fmla="*/ 2147483646 h 871"/>
              <a:gd name="T8" fmla="*/ 2147483646 w 3879"/>
              <a:gd name="T9" fmla="*/ 2147483646 h 871"/>
              <a:gd name="T10" fmla="*/ 2147483646 w 3879"/>
              <a:gd name="T11" fmla="*/ 0 h 871"/>
              <a:gd name="T12" fmla="*/ 2147483646 w 3879"/>
              <a:gd name="T13" fmla="*/ 0 h 871"/>
              <a:gd name="T14" fmla="*/ 0 w 3879"/>
              <a:gd name="T15" fmla="*/ 0 h 8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79"/>
              <a:gd name="T25" fmla="*/ 0 h 871"/>
              <a:gd name="T26" fmla="*/ 3879 w 3879"/>
              <a:gd name="T27" fmla="*/ 871 h 87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79" h="871">
                <a:moveTo>
                  <a:pt x="0" y="0"/>
                </a:moveTo>
                <a:cubicBezTo>
                  <a:pt x="0" y="590"/>
                  <a:pt x="0" y="590"/>
                  <a:pt x="0" y="590"/>
                </a:cubicBezTo>
                <a:cubicBezTo>
                  <a:pt x="0" y="746"/>
                  <a:pt x="126" y="871"/>
                  <a:pt x="281" y="871"/>
                </a:cubicBezTo>
                <a:cubicBezTo>
                  <a:pt x="3597" y="871"/>
                  <a:pt x="3597" y="871"/>
                  <a:pt x="3597" y="871"/>
                </a:cubicBezTo>
                <a:cubicBezTo>
                  <a:pt x="3753" y="871"/>
                  <a:pt x="3879" y="746"/>
                  <a:pt x="3879" y="590"/>
                </a:cubicBezTo>
                <a:cubicBezTo>
                  <a:pt x="3879" y="0"/>
                  <a:pt x="3879" y="0"/>
                  <a:pt x="3879" y="0"/>
                </a:cubicBezTo>
                <a:cubicBezTo>
                  <a:pt x="2023" y="0"/>
                  <a:pt x="2023" y="0"/>
                  <a:pt x="202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2" name="Freeform 8"/>
          <p:cNvSpPr>
            <a:spLocks noEditPoints="1" noChangeArrowheads="1"/>
          </p:cNvSpPr>
          <p:nvPr/>
        </p:nvSpPr>
        <p:spPr bwMode="auto">
          <a:xfrm>
            <a:off x="2382838" y="1588"/>
            <a:ext cx="4375150" cy="687387"/>
          </a:xfrm>
          <a:custGeom>
            <a:avLst/>
            <a:gdLst>
              <a:gd name="T0" fmla="*/ 2147483646 w 3784"/>
              <a:gd name="T1" fmla="*/ 0 h 794"/>
              <a:gd name="T2" fmla="*/ 0 w 3784"/>
              <a:gd name="T3" fmla="*/ 0 h 794"/>
              <a:gd name="T4" fmla="*/ 0 w 3784"/>
              <a:gd name="T5" fmla="*/ 2147483646 h 794"/>
              <a:gd name="T6" fmla="*/ 2147483646 w 3784"/>
              <a:gd name="T7" fmla="*/ 2147483646 h 794"/>
              <a:gd name="T8" fmla="*/ 2147483646 w 3784"/>
              <a:gd name="T9" fmla="*/ 2147483646 h 794"/>
              <a:gd name="T10" fmla="*/ 2147483646 w 3784"/>
              <a:gd name="T11" fmla="*/ 2147483646 h 794"/>
              <a:gd name="T12" fmla="*/ 2147483646 w 3784"/>
              <a:gd name="T13" fmla="*/ 0 h 794"/>
              <a:gd name="T14" fmla="*/ 2147483646 w 3784"/>
              <a:gd name="T15" fmla="*/ 0 h 794"/>
              <a:gd name="T16" fmla="*/ 2147483646 w 3784"/>
              <a:gd name="T17" fmla="*/ 2147483646 h 794"/>
              <a:gd name="T18" fmla="*/ 2147483646 w 3784"/>
              <a:gd name="T19" fmla="*/ 2147483646 h 794"/>
              <a:gd name="T20" fmla="*/ 2147483646 w 3784"/>
              <a:gd name="T21" fmla="*/ 2147483646 h 794"/>
              <a:gd name="T22" fmla="*/ 2147483646 w 3784"/>
              <a:gd name="T23" fmla="*/ 2147483646 h 794"/>
              <a:gd name="T24" fmla="*/ 2147483646 w 3784"/>
              <a:gd name="T25" fmla="*/ 2147483646 h 794"/>
              <a:gd name="T26" fmla="*/ 2147483646 w 3784"/>
              <a:gd name="T27" fmla="*/ 2147483646 h 794"/>
              <a:gd name="T28" fmla="*/ 2147483646 w 3784"/>
              <a:gd name="T29" fmla="*/ 2147483646 h 794"/>
              <a:gd name="T30" fmla="*/ 2147483646 w 3784"/>
              <a:gd name="T31" fmla="*/ 2147483646 h 79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784"/>
              <a:gd name="T49" fmla="*/ 0 h 794"/>
              <a:gd name="T50" fmla="*/ 3784 w 3784"/>
              <a:gd name="T51" fmla="*/ 794 h 79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784" h="794">
                <a:moveTo>
                  <a:pt x="197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7"/>
                  <a:pt x="0" y="537"/>
                  <a:pt x="0" y="537"/>
                </a:cubicBezTo>
                <a:cubicBezTo>
                  <a:pt x="0" y="679"/>
                  <a:pt x="123" y="794"/>
                  <a:pt x="275" y="794"/>
                </a:cubicBezTo>
                <a:cubicBezTo>
                  <a:pt x="3510" y="794"/>
                  <a:pt x="3510" y="794"/>
                  <a:pt x="3510" y="794"/>
                </a:cubicBezTo>
                <a:cubicBezTo>
                  <a:pt x="3661" y="794"/>
                  <a:pt x="3784" y="679"/>
                  <a:pt x="3784" y="537"/>
                </a:cubicBezTo>
                <a:cubicBezTo>
                  <a:pt x="3784" y="0"/>
                  <a:pt x="3784" y="0"/>
                  <a:pt x="3784" y="0"/>
                </a:cubicBezTo>
                <a:lnTo>
                  <a:pt x="1974" y="0"/>
                </a:lnTo>
                <a:close/>
                <a:moveTo>
                  <a:pt x="3740" y="525"/>
                </a:moveTo>
                <a:cubicBezTo>
                  <a:pt x="3740" y="654"/>
                  <a:pt x="3620" y="758"/>
                  <a:pt x="3472" y="758"/>
                </a:cubicBezTo>
                <a:cubicBezTo>
                  <a:pt x="313" y="758"/>
                  <a:pt x="313" y="758"/>
                  <a:pt x="313" y="758"/>
                </a:cubicBezTo>
                <a:cubicBezTo>
                  <a:pt x="165" y="758"/>
                  <a:pt x="45" y="654"/>
                  <a:pt x="45" y="525"/>
                </a:cubicBezTo>
                <a:cubicBezTo>
                  <a:pt x="45" y="35"/>
                  <a:pt x="45" y="35"/>
                  <a:pt x="45" y="35"/>
                </a:cubicBezTo>
                <a:cubicBezTo>
                  <a:pt x="1972" y="35"/>
                  <a:pt x="1972" y="35"/>
                  <a:pt x="1972" y="35"/>
                </a:cubicBezTo>
                <a:cubicBezTo>
                  <a:pt x="3740" y="35"/>
                  <a:pt x="3740" y="35"/>
                  <a:pt x="3740" y="35"/>
                </a:cubicBezTo>
                <a:lnTo>
                  <a:pt x="3740" y="5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93" name="Group 7"/>
          <p:cNvGrpSpPr>
            <a:grpSpLocks/>
          </p:cNvGrpSpPr>
          <p:nvPr/>
        </p:nvGrpSpPr>
        <p:grpSpPr bwMode="auto">
          <a:xfrm>
            <a:off x="3290888" y="230188"/>
            <a:ext cx="2574925" cy="315912"/>
            <a:chOff x="0" y="0"/>
            <a:chExt cx="2574926" cy="286941"/>
          </a:xfrm>
        </p:grpSpPr>
        <p:sp>
          <p:nvSpPr>
            <p:cNvPr id="7194" name="Freeform 9"/>
            <p:cNvSpPr>
              <a:spLocks noChangeArrowheads="1"/>
            </p:cNvSpPr>
            <p:nvPr/>
          </p:nvSpPr>
          <p:spPr bwMode="auto">
            <a:xfrm>
              <a:off x="0" y="4762"/>
              <a:ext cx="306388" cy="276225"/>
            </a:xfrm>
            <a:custGeom>
              <a:avLst/>
              <a:gdLst>
                <a:gd name="T0" fmla="*/ 0 w 265"/>
                <a:gd name="T1" fmla="*/ 2147483646 h 319"/>
                <a:gd name="T2" fmla="*/ 0 w 265"/>
                <a:gd name="T3" fmla="*/ 0 h 319"/>
                <a:gd name="T4" fmla="*/ 2147483646 w 265"/>
                <a:gd name="T5" fmla="*/ 0 h 319"/>
                <a:gd name="T6" fmla="*/ 2147483646 w 265"/>
                <a:gd name="T7" fmla="*/ 2147483646 h 319"/>
                <a:gd name="T8" fmla="*/ 2147483646 w 265"/>
                <a:gd name="T9" fmla="*/ 2147483646 h 319"/>
                <a:gd name="T10" fmla="*/ 2147483646 w 265"/>
                <a:gd name="T11" fmla="*/ 2147483646 h 319"/>
                <a:gd name="T12" fmla="*/ 2147483646 w 265"/>
                <a:gd name="T13" fmla="*/ 2147483646 h 319"/>
                <a:gd name="T14" fmla="*/ 2147483646 w 265"/>
                <a:gd name="T15" fmla="*/ 0 h 319"/>
                <a:gd name="T16" fmla="*/ 2147483646 w 265"/>
                <a:gd name="T17" fmla="*/ 0 h 319"/>
                <a:gd name="T18" fmla="*/ 2147483646 w 265"/>
                <a:gd name="T19" fmla="*/ 2147483646 h 319"/>
                <a:gd name="T20" fmla="*/ 2147483646 w 265"/>
                <a:gd name="T21" fmla="*/ 2147483646 h 319"/>
                <a:gd name="T22" fmla="*/ 2147483646 w 265"/>
                <a:gd name="T23" fmla="*/ 2147483646 h 319"/>
                <a:gd name="T24" fmla="*/ 2147483646 w 265"/>
                <a:gd name="T25" fmla="*/ 2147483646 h 319"/>
                <a:gd name="T26" fmla="*/ 2147483646 w 265"/>
                <a:gd name="T27" fmla="*/ 2147483646 h 319"/>
                <a:gd name="T28" fmla="*/ 2147483646 w 265"/>
                <a:gd name="T29" fmla="*/ 2147483646 h 319"/>
                <a:gd name="T30" fmla="*/ 2147483646 w 265"/>
                <a:gd name="T31" fmla="*/ 2147483646 h 319"/>
                <a:gd name="T32" fmla="*/ 0 w 265"/>
                <a:gd name="T33" fmla="*/ 2147483646 h 3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5"/>
                <a:gd name="T52" fmla="*/ 0 h 319"/>
                <a:gd name="T53" fmla="*/ 265 w 265"/>
                <a:gd name="T54" fmla="*/ 319 h 31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5" h="319">
                  <a:moveTo>
                    <a:pt x="0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70" y="151"/>
                    <a:pt x="189" y="190"/>
                    <a:pt x="203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0" y="184"/>
                    <a:pt x="198" y="141"/>
                    <a:pt x="198" y="93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319"/>
                    <a:pt x="265" y="319"/>
                    <a:pt x="265" y="319"/>
                  </a:cubicBezTo>
                  <a:cubicBezTo>
                    <a:pt x="189" y="319"/>
                    <a:pt x="189" y="319"/>
                    <a:pt x="189" y="319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02" y="162"/>
                    <a:pt x="81" y="121"/>
                    <a:pt x="65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126"/>
                    <a:pt x="66" y="171"/>
                    <a:pt x="66" y="223"/>
                  </a:cubicBezTo>
                  <a:cubicBezTo>
                    <a:pt x="66" y="319"/>
                    <a:pt x="66" y="319"/>
                    <a:pt x="66" y="319"/>
                  </a:cubicBezTo>
                  <a:lnTo>
                    <a:pt x="0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Freeform 10"/>
            <p:cNvSpPr>
              <a:spLocks noChangeArrowheads="1"/>
            </p:cNvSpPr>
            <p:nvPr/>
          </p:nvSpPr>
          <p:spPr bwMode="auto">
            <a:xfrm>
              <a:off x="377825" y="4762"/>
              <a:ext cx="234950" cy="276225"/>
            </a:xfrm>
            <a:custGeom>
              <a:avLst/>
              <a:gdLst>
                <a:gd name="T0" fmla="*/ 2147483646 w 148"/>
                <a:gd name="T1" fmla="*/ 2147483646 h 232"/>
                <a:gd name="T2" fmla="*/ 2147483646 w 148"/>
                <a:gd name="T3" fmla="*/ 2147483646 h 232"/>
                <a:gd name="T4" fmla="*/ 2147483646 w 148"/>
                <a:gd name="T5" fmla="*/ 2147483646 h 232"/>
                <a:gd name="T6" fmla="*/ 2147483646 w 148"/>
                <a:gd name="T7" fmla="*/ 2147483646 h 232"/>
                <a:gd name="T8" fmla="*/ 2147483646 w 148"/>
                <a:gd name="T9" fmla="*/ 2147483646 h 232"/>
                <a:gd name="T10" fmla="*/ 0 w 148"/>
                <a:gd name="T11" fmla="*/ 2147483646 h 232"/>
                <a:gd name="T12" fmla="*/ 0 w 148"/>
                <a:gd name="T13" fmla="*/ 0 h 232"/>
                <a:gd name="T14" fmla="*/ 2147483646 w 148"/>
                <a:gd name="T15" fmla="*/ 0 h 232"/>
                <a:gd name="T16" fmla="*/ 2147483646 w 148"/>
                <a:gd name="T17" fmla="*/ 2147483646 h 232"/>
                <a:gd name="T18" fmla="*/ 2147483646 w 148"/>
                <a:gd name="T19" fmla="*/ 2147483646 h 232"/>
                <a:gd name="T20" fmla="*/ 2147483646 w 148"/>
                <a:gd name="T21" fmla="*/ 2147483646 h 232"/>
                <a:gd name="T22" fmla="*/ 2147483646 w 148"/>
                <a:gd name="T23" fmla="*/ 2147483646 h 232"/>
                <a:gd name="T24" fmla="*/ 2147483646 w 148"/>
                <a:gd name="T25" fmla="*/ 2147483646 h 2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8"/>
                <a:gd name="T40" fmla="*/ 0 h 232"/>
                <a:gd name="T41" fmla="*/ 148 w 148"/>
                <a:gd name="T42" fmla="*/ 232 h 2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8" h="232">
                  <a:moveTo>
                    <a:pt x="138" y="134"/>
                  </a:moveTo>
                  <a:lnTo>
                    <a:pt x="53" y="134"/>
                  </a:lnTo>
                  <a:lnTo>
                    <a:pt x="53" y="190"/>
                  </a:lnTo>
                  <a:lnTo>
                    <a:pt x="148" y="190"/>
                  </a:lnTo>
                  <a:lnTo>
                    <a:pt x="148" y="232"/>
                  </a:lnTo>
                  <a:lnTo>
                    <a:pt x="0" y="232"/>
                  </a:lnTo>
                  <a:lnTo>
                    <a:pt x="0" y="0"/>
                  </a:lnTo>
                  <a:lnTo>
                    <a:pt x="144" y="0"/>
                  </a:lnTo>
                  <a:lnTo>
                    <a:pt x="144" y="43"/>
                  </a:lnTo>
                  <a:lnTo>
                    <a:pt x="53" y="43"/>
                  </a:lnTo>
                  <a:lnTo>
                    <a:pt x="53" y="91"/>
                  </a:lnTo>
                  <a:lnTo>
                    <a:pt x="138" y="91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Freeform 11"/>
            <p:cNvSpPr>
              <a:spLocks noChangeArrowheads="1"/>
            </p:cNvSpPr>
            <p:nvPr/>
          </p:nvSpPr>
          <p:spPr bwMode="auto">
            <a:xfrm>
              <a:off x="647700" y="4762"/>
              <a:ext cx="469900" cy="276225"/>
            </a:xfrm>
            <a:custGeom>
              <a:avLst/>
              <a:gdLst>
                <a:gd name="T0" fmla="*/ 2147483646 w 407"/>
                <a:gd name="T1" fmla="*/ 2147483646 h 319"/>
                <a:gd name="T2" fmla="*/ 0 w 407"/>
                <a:gd name="T3" fmla="*/ 0 h 319"/>
                <a:gd name="T4" fmla="*/ 2147483646 w 407"/>
                <a:gd name="T5" fmla="*/ 0 h 319"/>
                <a:gd name="T6" fmla="*/ 2147483646 w 407"/>
                <a:gd name="T7" fmla="*/ 2147483646 h 319"/>
                <a:gd name="T8" fmla="*/ 2147483646 w 407"/>
                <a:gd name="T9" fmla="*/ 2147483646 h 319"/>
                <a:gd name="T10" fmla="*/ 2147483646 w 407"/>
                <a:gd name="T11" fmla="*/ 2147483646 h 319"/>
                <a:gd name="T12" fmla="*/ 2147483646 w 407"/>
                <a:gd name="T13" fmla="*/ 2147483646 h 319"/>
                <a:gd name="T14" fmla="*/ 2147483646 w 407"/>
                <a:gd name="T15" fmla="*/ 0 h 319"/>
                <a:gd name="T16" fmla="*/ 2147483646 w 407"/>
                <a:gd name="T17" fmla="*/ 0 h 319"/>
                <a:gd name="T18" fmla="*/ 2147483646 w 407"/>
                <a:gd name="T19" fmla="*/ 2147483646 h 319"/>
                <a:gd name="T20" fmla="*/ 2147483646 w 407"/>
                <a:gd name="T21" fmla="*/ 2147483646 h 319"/>
                <a:gd name="T22" fmla="*/ 2147483646 w 407"/>
                <a:gd name="T23" fmla="*/ 2147483646 h 319"/>
                <a:gd name="T24" fmla="*/ 2147483646 w 407"/>
                <a:gd name="T25" fmla="*/ 2147483646 h 319"/>
                <a:gd name="T26" fmla="*/ 2147483646 w 407"/>
                <a:gd name="T27" fmla="*/ 0 h 319"/>
                <a:gd name="T28" fmla="*/ 2147483646 w 407"/>
                <a:gd name="T29" fmla="*/ 0 h 319"/>
                <a:gd name="T30" fmla="*/ 2147483646 w 407"/>
                <a:gd name="T31" fmla="*/ 2147483646 h 319"/>
                <a:gd name="T32" fmla="*/ 2147483646 w 407"/>
                <a:gd name="T33" fmla="*/ 2147483646 h 319"/>
                <a:gd name="T34" fmla="*/ 2147483646 w 407"/>
                <a:gd name="T35" fmla="*/ 2147483646 h 319"/>
                <a:gd name="T36" fmla="*/ 2147483646 w 407"/>
                <a:gd name="T37" fmla="*/ 2147483646 h 319"/>
                <a:gd name="T38" fmla="*/ 2147483646 w 407"/>
                <a:gd name="T39" fmla="*/ 2147483646 h 319"/>
                <a:gd name="T40" fmla="*/ 2147483646 w 407"/>
                <a:gd name="T41" fmla="*/ 2147483646 h 319"/>
                <a:gd name="T42" fmla="*/ 2147483646 w 407"/>
                <a:gd name="T43" fmla="*/ 2147483646 h 319"/>
                <a:gd name="T44" fmla="*/ 2147483646 w 407"/>
                <a:gd name="T45" fmla="*/ 2147483646 h 3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07"/>
                <a:gd name="T70" fmla="*/ 0 h 319"/>
                <a:gd name="T71" fmla="*/ 407 w 407"/>
                <a:gd name="T72" fmla="*/ 319 h 3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07" h="319">
                  <a:moveTo>
                    <a:pt x="75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108" y="170"/>
                    <a:pt x="115" y="211"/>
                    <a:pt x="120" y="243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6" y="209"/>
                    <a:pt x="134" y="170"/>
                    <a:pt x="142" y="13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71" y="135"/>
                    <a:pt x="271" y="135"/>
                    <a:pt x="271" y="135"/>
                  </a:cubicBezTo>
                  <a:cubicBezTo>
                    <a:pt x="278" y="172"/>
                    <a:pt x="284" y="206"/>
                    <a:pt x="288" y="242"/>
                  </a:cubicBezTo>
                  <a:cubicBezTo>
                    <a:pt x="289" y="242"/>
                    <a:pt x="289" y="242"/>
                    <a:pt x="289" y="242"/>
                  </a:cubicBezTo>
                  <a:cubicBezTo>
                    <a:pt x="294" y="206"/>
                    <a:pt x="301" y="169"/>
                    <a:pt x="308" y="131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325" y="319"/>
                    <a:pt x="325" y="319"/>
                    <a:pt x="325" y="319"/>
                  </a:cubicBezTo>
                  <a:cubicBezTo>
                    <a:pt x="247" y="319"/>
                    <a:pt x="247" y="319"/>
                    <a:pt x="247" y="319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3" y="150"/>
                    <a:pt x="208" y="120"/>
                    <a:pt x="204" y="83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198" y="119"/>
                    <a:pt x="193" y="150"/>
                    <a:pt x="185" y="182"/>
                  </a:cubicBezTo>
                  <a:cubicBezTo>
                    <a:pt x="155" y="319"/>
                    <a:pt x="155" y="319"/>
                    <a:pt x="155" y="319"/>
                  </a:cubicBezTo>
                  <a:lnTo>
                    <a:pt x="75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Freeform 12"/>
            <p:cNvSpPr>
              <a:spLocks noChangeArrowheads="1"/>
            </p:cNvSpPr>
            <p:nvPr/>
          </p:nvSpPr>
          <p:spPr bwMode="auto">
            <a:xfrm>
              <a:off x="1219201" y="4762"/>
              <a:ext cx="322263" cy="276225"/>
            </a:xfrm>
            <a:custGeom>
              <a:avLst/>
              <a:gdLst>
                <a:gd name="T0" fmla="*/ 2147483646 w 278"/>
                <a:gd name="T1" fmla="*/ 2147483646 h 319"/>
                <a:gd name="T2" fmla="*/ 2147483646 w 278"/>
                <a:gd name="T3" fmla="*/ 2147483646 h 319"/>
                <a:gd name="T4" fmla="*/ 0 w 278"/>
                <a:gd name="T5" fmla="*/ 0 h 319"/>
                <a:gd name="T6" fmla="*/ 2147483646 w 278"/>
                <a:gd name="T7" fmla="*/ 0 h 319"/>
                <a:gd name="T8" fmla="*/ 2147483646 w 278"/>
                <a:gd name="T9" fmla="*/ 2147483646 h 319"/>
                <a:gd name="T10" fmla="*/ 2147483646 w 278"/>
                <a:gd name="T11" fmla="*/ 2147483646 h 319"/>
                <a:gd name="T12" fmla="*/ 2147483646 w 278"/>
                <a:gd name="T13" fmla="*/ 2147483646 h 319"/>
                <a:gd name="T14" fmla="*/ 2147483646 w 278"/>
                <a:gd name="T15" fmla="*/ 2147483646 h 319"/>
                <a:gd name="T16" fmla="*/ 2147483646 w 278"/>
                <a:gd name="T17" fmla="*/ 0 h 319"/>
                <a:gd name="T18" fmla="*/ 2147483646 w 278"/>
                <a:gd name="T19" fmla="*/ 0 h 319"/>
                <a:gd name="T20" fmla="*/ 2147483646 w 278"/>
                <a:gd name="T21" fmla="*/ 2147483646 h 319"/>
                <a:gd name="T22" fmla="*/ 2147483646 w 278"/>
                <a:gd name="T23" fmla="*/ 2147483646 h 319"/>
                <a:gd name="T24" fmla="*/ 2147483646 w 278"/>
                <a:gd name="T25" fmla="*/ 2147483646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8"/>
                <a:gd name="T40" fmla="*/ 0 h 319"/>
                <a:gd name="T41" fmla="*/ 278 w 278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8" h="319">
                  <a:moveTo>
                    <a:pt x="101" y="319"/>
                  </a:moveTo>
                  <a:cubicBezTo>
                    <a:pt x="101" y="189"/>
                    <a:pt x="101" y="189"/>
                    <a:pt x="101" y="1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25" y="100"/>
                    <a:pt x="131" y="117"/>
                    <a:pt x="140" y="138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48" y="118"/>
                    <a:pt x="155" y="99"/>
                    <a:pt x="165" y="7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173" y="186"/>
                    <a:pt x="173" y="186"/>
                    <a:pt x="173" y="186"/>
                  </a:cubicBezTo>
                  <a:cubicBezTo>
                    <a:pt x="173" y="319"/>
                    <a:pt x="173" y="319"/>
                    <a:pt x="173" y="319"/>
                  </a:cubicBezTo>
                  <a:lnTo>
                    <a:pt x="101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Freeform 13"/>
            <p:cNvSpPr>
              <a:spLocks noEditPoints="1" noChangeArrowheads="1"/>
            </p:cNvSpPr>
            <p:nvPr/>
          </p:nvSpPr>
          <p:spPr bwMode="auto">
            <a:xfrm>
              <a:off x="1538287" y="0"/>
              <a:ext cx="355600" cy="286941"/>
            </a:xfrm>
            <a:custGeom>
              <a:avLst/>
              <a:gdLst>
                <a:gd name="T0" fmla="*/ 2147483646 w 307"/>
                <a:gd name="T1" fmla="*/ 2147483646 h 330"/>
                <a:gd name="T2" fmla="*/ 2147483646 w 307"/>
                <a:gd name="T3" fmla="*/ 2147483646 h 330"/>
                <a:gd name="T4" fmla="*/ 0 w 307"/>
                <a:gd name="T5" fmla="*/ 2147483646 h 330"/>
                <a:gd name="T6" fmla="*/ 2147483646 w 307"/>
                <a:gd name="T7" fmla="*/ 0 h 330"/>
                <a:gd name="T8" fmla="*/ 2147483646 w 307"/>
                <a:gd name="T9" fmla="*/ 2147483646 h 330"/>
                <a:gd name="T10" fmla="*/ 2147483646 w 307"/>
                <a:gd name="T11" fmla="*/ 2147483646 h 330"/>
                <a:gd name="T12" fmla="*/ 2147483646 w 307"/>
                <a:gd name="T13" fmla="*/ 2147483646 h 330"/>
                <a:gd name="T14" fmla="*/ 2147483646 w 307"/>
                <a:gd name="T15" fmla="*/ 2147483646 h 330"/>
                <a:gd name="T16" fmla="*/ 2147483646 w 307"/>
                <a:gd name="T17" fmla="*/ 2147483646 h 330"/>
                <a:gd name="T18" fmla="*/ 2147483646 w 307"/>
                <a:gd name="T19" fmla="*/ 2147483646 h 3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7"/>
                <a:gd name="T31" fmla="*/ 0 h 330"/>
                <a:gd name="T32" fmla="*/ 307 w 307"/>
                <a:gd name="T33" fmla="*/ 330 h 3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7" h="330">
                  <a:moveTo>
                    <a:pt x="307" y="161"/>
                  </a:moveTo>
                  <a:cubicBezTo>
                    <a:pt x="307" y="266"/>
                    <a:pt x="243" y="330"/>
                    <a:pt x="150" y="330"/>
                  </a:cubicBezTo>
                  <a:cubicBezTo>
                    <a:pt x="55" y="330"/>
                    <a:pt x="0" y="258"/>
                    <a:pt x="0" y="167"/>
                  </a:cubicBezTo>
                  <a:cubicBezTo>
                    <a:pt x="0" y="71"/>
                    <a:pt x="61" y="0"/>
                    <a:pt x="155" y="0"/>
                  </a:cubicBezTo>
                  <a:cubicBezTo>
                    <a:pt x="253" y="0"/>
                    <a:pt x="307" y="73"/>
                    <a:pt x="307" y="161"/>
                  </a:cubicBezTo>
                  <a:close/>
                  <a:moveTo>
                    <a:pt x="76" y="166"/>
                  </a:moveTo>
                  <a:cubicBezTo>
                    <a:pt x="76" y="228"/>
                    <a:pt x="105" y="272"/>
                    <a:pt x="154" y="272"/>
                  </a:cubicBezTo>
                  <a:cubicBezTo>
                    <a:pt x="203" y="272"/>
                    <a:pt x="231" y="226"/>
                    <a:pt x="231" y="164"/>
                  </a:cubicBezTo>
                  <a:cubicBezTo>
                    <a:pt x="231" y="106"/>
                    <a:pt x="203" y="57"/>
                    <a:pt x="153" y="57"/>
                  </a:cubicBezTo>
                  <a:cubicBezTo>
                    <a:pt x="104" y="57"/>
                    <a:pt x="76" y="103"/>
                    <a:pt x="76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Freeform 14"/>
            <p:cNvSpPr>
              <a:spLocks noEditPoints="1" noChangeArrowheads="1"/>
            </p:cNvSpPr>
            <p:nvPr/>
          </p:nvSpPr>
          <p:spPr bwMode="auto">
            <a:xfrm>
              <a:off x="1947862" y="2381"/>
              <a:ext cx="279400" cy="278606"/>
            </a:xfrm>
            <a:custGeom>
              <a:avLst/>
              <a:gdLst>
                <a:gd name="T0" fmla="*/ 0 w 242"/>
                <a:gd name="T1" fmla="*/ 2147483646 h 322"/>
                <a:gd name="T2" fmla="*/ 2147483646 w 242"/>
                <a:gd name="T3" fmla="*/ 0 h 322"/>
                <a:gd name="T4" fmla="*/ 2147483646 w 242"/>
                <a:gd name="T5" fmla="*/ 2147483646 h 322"/>
                <a:gd name="T6" fmla="*/ 2147483646 w 242"/>
                <a:gd name="T7" fmla="*/ 2147483646 h 322"/>
                <a:gd name="T8" fmla="*/ 2147483646 w 242"/>
                <a:gd name="T9" fmla="*/ 2147483646 h 322"/>
                <a:gd name="T10" fmla="*/ 2147483646 w 242"/>
                <a:gd name="T11" fmla="*/ 2147483646 h 322"/>
                <a:gd name="T12" fmla="*/ 2147483646 w 242"/>
                <a:gd name="T13" fmla="*/ 2147483646 h 322"/>
                <a:gd name="T14" fmla="*/ 2147483646 w 242"/>
                <a:gd name="T15" fmla="*/ 2147483646 h 322"/>
                <a:gd name="T16" fmla="*/ 2147483646 w 242"/>
                <a:gd name="T17" fmla="*/ 2147483646 h 322"/>
                <a:gd name="T18" fmla="*/ 2147483646 w 242"/>
                <a:gd name="T19" fmla="*/ 2147483646 h 322"/>
                <a:gd name="T20" fmla="*/ 2147483646 w 242"/>
                <a:gd name="T21" fmla="*/ 2147483646 h 322"/>
                <a:gd name="T22" fmla="*/ 2147483646 w 242"/>
                <a:gd name="T23" fmla="*/ 2147483646 h 322"/>
                <a:gd name="T24" fmla="*/ 2147483646 w 242"/>
                <a:gd name="T25" fmla="*/ 2147483646 h 322"/>
                <a:gd name="T26" fmla="*/ 0 w 242"/>
                <a:gd name="T27" fmla="*/ 2147483646 h 322"/>
                <a:gd name="T28" fmla="*/ 0 w 242"/>
                <a:gd name="T29" fmla="*/ 2147483646 h 322"/>
                <a:gd name="T30" fmla="*/ 2147483646 w 242"/>
                <a:gd name="T31" fmla="*/ 2147483646 h 322"/>
                <a:gd name="T32" fmla="*/ 2147483646 w 242"/>
                <a:gd name="T33" fmla="*/ 2147483646 h 322"/>
                <a:gd name="T34" fmla="*/ 2147483646 w 242"/>
                <a:gd name="T35" fmla="*/ 2147483646 h 322"/>
                <a:gd name="T36" fmla="*/ 2147483646 w 242"/>
                <a:gd name="T37" fmla="*/ 2147483646 h 322"/>
                <a:gd name="T38" fmla="*/ 2147483646 w 242"/>
                <a:gd name="T39" fmla="*/ 2147483646 h 322"/>
                <a:gd name="T40" fmla="*/ 2147483646 w 242"/>
                <a:gd name="T41" fmla="*/ 2147483646 h 3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322"/>
                <a:gd name="T65" fmla="*/ 242 w 242"/>
                <a:gd name="T66" fmla="*/ 322 h 3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322">
                  <a:moveTo>
                    <a:pt x="0" y="7"/>
                  </a:moveTo>
                  <a:cubicBezTo>
                    <a:pt x="24" y="3"/>
                    <a:pt x="58" y="0"/>
                    <a:pt x="97" y="0"/>
                  </a:cubicBezTo>
                  <a:cubicBezTo>
                    <a:pt x="144" y="0"/>
                    <a:pt x="177" y="8"/>
                    <a:pt x="200" y="26"/>
                  </a:cubicBezTo>
                  <a:cubicBezTo>
                    <a:pt x="219" y="41"/>
                    <a:pt x="229" y="63"/>
                    <a:pt x="229" y="92"/>
                  </a:cubicBezTo>
                  <a:cubicBezTo>
                    <a:pt x="229" y="133"/>
                    <a:pt x="200" y="161"/>
                    <a:pt x="173" y="17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95" y="182"/>
                    <a:pt x="208" y="203"/>
                    <a:pt x="216" y="232"/>
                  </a:cubicBezTo>
                  <a:cubicBezTo>
                    <a:pt x="226" y="268"/>
                    <a:pt x="236" y="310"/>
                    <a:pt x="242" y="322"/>
                  </a:cubicBezTo>
                  <a:cubicBezTo>
                    <a:pt x="168" y="322"/>
                    <a:pt x="168" y="322"/>
                    <a:pt x="168" y="322"/>
                  </a:cubicBezTo>
                  <a:cubicBezTo>
                    <a:pt x="163" y="313"/>
                    <a:pt x="155" y="287"/>
                    <a:pt x="145" y="248"/>
                  </a:cubicBezTo>
                  <a:cubicBezTo>
                    <a:pt x="137" y="208"/>
                    <a:pt x="123" y="197"/>
                    <a:pt x="94" y="197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72" y="322"/>
                    <a:pt x="72" y="322"/>
                    <a:pt x="72" y="322"/>
                  </a:cubicBezTo>
                  <a:cubicBezTo>
                    <a:pt x="0" y="322"/>
                    <a:pt x="0" y="322"/>
                    <a:pt x="0" y="322"/>
                  </a:cubicBezTo>
                  <a:lnTo>
                    <a:pt x="0" y="7"/>
                  </a:lnTo>
                  <a:close/>
                  <a:moveTo>
                    <a:pt x="72" y="145"/>
                  </a:moveTo>
                  <a:cubicBezTo>
                    <a:pt x="100" y="145"/>
                    <a:pt x="100" y="145"/>
                    <a:pt x="100" y="145"/>
                  </a:cubicBezTo>
                  <a:cubicBezTo>
                    <a:pt x="136" y="145"/>
                    <a:pt x="158" y="127"/>
                    <a:pt x="158" y="99"/>
                  </a:cubicBezTo>
                  <a:cubicBezTo>
                    <a:pt x="158" y="69"/>
                    <a:pt x="138" y="55"/>
                    <a:pt x="105" y="54"/>
                  </a:cubicBezTo>
                  <a:cubicBezTo>
                    <a:pt x="87" y="54"/>
                    <a:pt x="77" y="55"/>
                    <a:pt x="72" y="56"/>
                  </a:cubicBezTo>
                  <a:lnTo>
                    <a:pt x="72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Freeform 15"/>
            <p:cNvSpPr>
              <a:spLocks noChangeArrowheads="1"/>
            </p:cNvSpPr>
            <p:nvPr/>
          </p:nvSpPr>
          <p:spPr bwMode="auto">
            <a:xfrm>
              <a:off x="2273301" y="4762"/>
              <a:ext cx="301625" cy="276225"/>
            </a:xfrm>
            <a:custGeom>
              <a:avLst/>
              <a:gdLst>
                <a:gd name="T0" fmla="*/ 0 w 261"/>
                <a:gd name="T1" fmla="*/ 0 h 319"/>
                <a:gd name="T2" fmla="*/ 2147483646 w 261"/>
                <a:gd name="T3" fmla="*/ 0 h 319"/>
                <a:gd name="T4" fmla="*/ 2147483646 w 261"/>
                <a:gd name="T5" fmla="*/ 2147483646 h 319"/>
                <a:gd name="T6" fmla="*/ 2147483646 w 261"/>
                <a:gd name="T7" fmla="*/ 2147483646 h 319"/>
                <a:gd name="T8" fmla="*/ 2147483646 w 261"/>
                <a:gd name="T9" fmla="*/ 2147483646 h 319"/>
                <a:gd name="T10" fmla="*/ 2147483646 w 261"/>
                <a:gd name="T11" fmla="*/ 0 h 319"/>
                <a:gd name="T12" fmla="*/ 2147483646 w 261"/>
                <a:gd name="T13" fmla="*/ 0 h 319"/>
                <a:gd name="T14" fmla="*/ 2147483646 w 261"/>
                <a:gd name="T15" fmla="*/ 2147483646 h 319"/>
                <a:gd name="T16" fmla="*/ 2147483646 w 261"/>
                <a:gd name="T17" fmla="*/ 2147483646 h 319"/>
                <a:gd name="T18" fmla="*/ 2147483646 w 261"/>
                <a:gd name="T19" fmla="*/ 2147483646 h 319"/>
                <a:gd name="T20" fmla="*/ 2147483646 w 261"/>
                <a:gd name="T21" fmla="*/ 2147483646 h 319"/>
                <a:gd name="T22" fmla="*/ 2147483646 w 261"/>
                <a:gd name="T23" fmla="*/ 2147483646 h 319"/>
                <a:gd name="T24" fmla="*/ 2147483646 w 261"/>
                <a:gd name="T25" fmla="*/ 2147483646 h 319"/>
                <a:gd name="T26" fmla="*/ 0 w 261"/>
                <a:gd name="T27" fmla="*/ 2147483646 h 319"/>
                <a:gd name="T28" fmla="*/ 0 w 261"/>
                <a:gd name="T29" fmla="*/ 0 h 3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1"/>
                <a:gd name="T46" fmla="*/ 0 h 319"/>
                <a:gd name="T47" fmla="*/ 261 w 261"/>
                <a:gd name="T48" fmla="*/ 319 h 3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1" h="319">
                  <a:moveTo>
                    <a:pt x="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80" y="129"/>
                    <a:pt x="87" y="117"/>
                    <a:pt x="94" y="106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150" y="136"/>
                    <a:pt x="150" y="136"/>
                    <a:pt x="150" y="136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177" y="319"/>
                    <a:pt x="177" y="319"/>
                    <a:pt x="177" y="319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319"/>
                    <a:pt x="71" y="319"/>
                    <a:pt x="71" y="319"/>
                  </a:cubicBezTo>
                  <a:cubicBezTo>
                    <a:pt x="0" y="319"/>
                    <a:pt x="0" y="319"/>
                    <a:pt x="0" y="3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iamond 30"/>
          <p:cNvSpPr>
            <a:spLocks noChangeAspect="1"/>
          </p:cNvSpPr>
          <p:nvPr/>
        </p:nvSpPr>
        <p:spPr bwMode="auto">
          <a:xfrm>
            <a:off x="1787525" y="1260475"/>
            <a:ext cx="1766888" cy="1766888"/>
          </a:xfrm>
          <a:prstGeom prst="diamond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8195" name="Diamond 31"/>
          <p:cNvSpPr>
            <a:spLocks noChangeAspect="1"/>
          </p:cNvSpPr>
          <p:nvPr/>
        </p:nvSpPr>
        <p:spPr bwMode="auto">
          <a:xfrm>
            <a:off x="3063875" y="1260475"/>
            <a:ext cx="1768475" cy="1768475"/>
          </a:xfrm>
          <a:prstGeom prst="diamond">
            <a:avLst/>
          </a:pr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8196" name="Diamond 32"/>
          <p:cNvSpPr>
            <a:spLocks noChangeAspect="1"/>
          </p:cNvSpPr>
          <p:nvPr/>
        </p:nvSpPr>
        <p:spPr bwMode="auto">
          <a:xfrm>
            <a:off x="4341813" y="1260475"/>
            <a:ext cx="1766887" cy="1768475"/>
          </a:xfrm>
          <a:prstGeom prst="diamond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8197" name="Diamond 33"/>
          <p:cNvSpPr>
            <a:spLocks noChangeAspect="1"/>
          </p:cNvSpPr>
          <p:nvPr/>
        </p:nvSpPr>
        <p:spPr bwMode="auto">
          <a:xfrm>
            <a:off x="5618163" y="1260475"/>
            <a:ext cx="1768475" cy="1768475"/>
          </a:xfrm>
          <a:prstGeom prst="diamond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8198" name="Diamond 35"/>
          <p:cNvSpPr>
            <a:spLocks noChangeAspect="1"/>
          </p:cNvSpPr>
          <p:nvPr/>
        </p:nvSpPr>
        <p:spPr bwMode="auto">
          <a:xfrm>
            <a:off x="6896100" y="1260475"/>
            <a:ext cx="1766888" cy="1768475"/>
          </a:xfrm>
          <a:prstGeom prst="diamond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8199" name="Diamond 3"/>
          <p:cNvSpPr>
            <a:spLocks noChangeAspect="1"/>
          </p:cNvSpPr>
          <p:nvPr/>
        </p:nvSpPr>
        <p:spPr bwMode="auto">
          <a:xfrm>
            <a:off x="509588" y="1260475"/>
            <a:ext cx="1768475" cy="1766888"/>
          </a:xfrm>
          <a:prstGeom prst="diamond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 b="1" i="1">
              <a:solidFill>
                <a:srgbClr val="000000"/>
              </a:solidFill>
            </a:endParaRPr>
          </a:p>
        </p:txBody>
      </p:sp>
      <p:sp>
        <p:nvSpPr>
          <p:cNvPr id="8200" name="TextBox 37"/>
          <p:cNvSpPr txBox="1">
            <a:spLocks noChangeArrowheads="1"/>
          </p:cNvSpPr>
          <p:nvPr/>
        </p:nvSpPr>
        <p:spPr bwMode="auto">
          <a:xfrm>
            <a:off x="576263" y="3267075"/>
            <a:ext cx="1498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First Step</a:t>
            </a:r>
          </a:p>
        </p:txBody>
      </p:sp>
      <p:sp>
        <p:nvSpPr>
          <p:cNvPr id="8201" name="Rectangle 38"/>
          <p:cNvSpPr>
            <a:spLocks noChangeArrowheads="1"/>
          </p:cNvSpPr>
          <p:nvPr/>
        </p:nvSpPr>
        <p:spPr bwMode="auto">
          <a:xfrm>
            <a:off x="619125" y="3529013"/>
            <a:ext cx="1411288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Entrepreneurial activities differ substantially </a:t>
            </a:r>
          </a:p>
        </p:txBody>
      </p:sp>
      <p:sp>
        <p:nvSpPr>
          <p:cNvPr id="8202" name="TextBox 39"/>
          <p:cNvSpPr txBox="1">
            <a:spLocks noChangeArrowheads="1"/>
          </p:cNvSpPr>
          <p:nvPr/>
        </p:nvSpPr>
        <p:spPr bwMode="auto">
          <a:xfrm>
            <a:off x="1930400" y="3267075"/>
            <a:ext cx="1498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Second Step</a:t>
            </a:r>
          </a:p>
        </p:txBody>
      </p:sp>
      <p:sp>
        <p:nvSpPr>
          <p:cNvPr id="8203" name="Rectangle 40"/>
          <p:cNvSpPr>
            <a:spLocks noChangeArrowheads="1"/>
          </p:cNvSpPr>
          <p:nvPr/>
        </p:nvSpPr>
        <p:spPr bwMode="auto">
          <a:xfrm>
            <a:off x="1973263" y="3529013"/>
            <a:ext cx="141287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Entrepreneurial activities differ substantially </a:t>
            </a:r>
          </a:p>
        </p:txBody>
      </p:sp>
      <p:sp>
        <p:nvSpPr>
          <p:cNvPr id="8204" name="TextBox 41"/>
          <p:cNvSpPr txBox="1">
            <a:spLocks noChangeArrowheads="1"/>
          </p:cNvSpPr>
          <p:nvPr/>
        </p:nvSpPr>
        <p:spPr bwMode="auto">
          <a:xfrm>
            <a:off x="3209925" y="3267075"/>
            <a:ext cx="1498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Third Step</a:t>
            </a:r>
          </a:p>
        </p:txBody>
      </p:sp>
      <p:sp>
        <p:nvSpPr>
          <p:cNvPr id="8205" name="Rectangle 42"/>
          <p:cNvSpPr>
            <a:spLocks noChangeArrowheads="1"/>
          </p:cNvSpPr>
          <p:nvPr/>
        </p:nvSpPr>
        <p:spPr bwMode="auto">
          <a:xfrm>
            <a:off x="3252788" y="3529013"/>
            <a:ext cx="141287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Entrepreneurial activities differ substantially </a:t>
            </a:r>
          </a:p>
        </p:txBody>
      </p:sp>
      <p:sp>
        <p:nvSpPr>
          <p:cNvPr id="8206" name="TextBox 48"/>
          <p:cNvSpPr txBox="1">
            <a:spLocks noChangeArrowheads="1"/>
          </p:cNvSpPr>
          <p:nvPr/>
        </p:nvSpPr>
        <p:spPr bwMode="auto">
          <a:xfrm>
            <a:off x="4564063" y="3267075"/>
            <a:ext cx="1498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Fourth Step</a:t>
            </a:r>
          </a:p>
        </p:txBody>
      </p:sp>
      <p:sp>
        <p:nvSpPr>
          <p:cNvPr id="8207" name="Rectangle 49"/>
          <p:cNvSpPr>
            <a:spLocks noChangeArrowheads="1"/>
          </p:cNvSpPr>
          <p:nvPr/>
        </p:nvSpPr>
        <p:spPr bwMode="auto">
          <a:xfrm>
            <a:off x="4606925" y="3529013"/>
            <a:ext cx="141287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Entrepreneurial activities differ substantially </a:t>
            </a:r>
          </a:p>
        </p:txBody>
      </p:sp>
      <p:sp>
        <p:nvSpPr>
          <p:cNvPr id="8208" name="TextBox 50"/>
          <p:cNvSpPr txBox="1">
            <a:spLocks noChangeArrowheads="1"/>
          </p:cNvSpPr>
          <p:nvPr/>
        </p:nvSpPr>
        <p:spPr bwMode="auto">
          <a:xfrm>
            <a:off x="5743575" y="3267075"/>
            <a:ext cx="1498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Fifth Step</a:t>
            </a:r>
          </a:p>
        </p:txBody>
      </p:sp>
      <p:sp>
        <p:nvSpPr>
          <p:cNvPr id="8209" name="Rectangle 51"/>
          <p:cNvSpPr>
            <a:spLocks noChangeArrowheads="1"/>
          </p:cNvSpPr>
          <p:nvPr/>
        </p:nvSpPr>
        <p:spPr bwMode="auto">
          <a:xfrm>
            <a:off x="5786438" y="3529013"/>
            <a:ext cx="141287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Entrepreneurial activities differ substantially </a:t>
            </a:r>
          </a:p>
        </p:txBody>
      </p:sp>
      <p:sp>
        <p:nvSpPr>
          <p:cNvPr id="8210" name="TextBox 52"/>
          <p:cNvSpPr txBox="1">
            <a:spLocks noChangeArrowheads="1"/>
          </p:cNvSpPr>
          <p:nvPr/>
        </p:nvSpPr>
        <p:spPr bwMode="auto">
          <a:xfrm>
            <a:off x="7097713" y="3267075"/>
            <a:ext cx="1498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Sixth Step</a:t>
            </a:r>
          </a:p>
        </p:txBody>
      </p:sp>
      <p:sp>
        <p:nvSpPr>
          <p:cNvPr id="8211" name="Rectangle 53"/>
          <p:cNvSpPr>
            <a:spLocks noChangeArrowheads="1"/>
          </p:cNvSpPr>
          <p:nvPr/>
        </p:nvSpPr>
        <p:spPr bwMode="auto">
          <a:xfrm>
            <a:off x="7140575" y="3529013"/>
            <a:ext cx="141287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43" tIns="91422" rIns="182843" bIns="9142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1100">
                <a:solidFill>
                  <a:schemeClr val="bg1"/>
                </a:solidFill>
                <a:latin typeface="Lato Light"/>
                <a:ea typeface="Lato Light"/>
                <a:cs typeface="Lato Light"/>
              </a:rPr>
              <a:t>Entrepreneurial activities differ substantially </a:t>
            </a:r>
          </a:p>
        </p:txBody>
      </p:sp>
      <p:sp>
        <p:nvSpPr>
          <p:cNvPr id="8212" name="Freeform 80"/>
          <p:cNvSpPr>
            <a:spLocks noEditPoints="1"/>
          </p:cNvSpPr>
          <p:nvPr/>
        </p:nvSpPr>
        <p:spPr bwMode="auto">
          <a:xfrm>
            <a:off x="1179513" y="1974850"/>
            <a:ext cx="393700" cy="339725"/>
          </a:xfrm>
          <a:custGeom>
            <a:avLst/>
            <a:gdLst>
              <a:gd name="T0" fmla="*/ 381000 w 124"/>
              <a:gd name="T1" fmla="*/ 53975 h 107"/>
              <a:gd name="T2" fmla="*/ 320675 w 124"/>
              <a:gd name="T3" fmla="*/ 6350 h 107"/>
              <a:gd name="T4" fmla="*/ 307975 w 124"/>
              <a:gd name="T5" fmla="*/ 0 h 107"/>
              <a:gd name="T6" fmla="*/ 85725 w 124"/>
              <a:gd name="T7" fmla="*/ 0 h 107"/>
              <a:gd name="T8" fmla="*/ 73025 w 124"/>
              <a:gd name="T9" fmla="*/ 6350 h 107"/>
              <a:gd name="T10" fmla="*/ 12700 w 124"/>
              <a:gd name="T11" fmla="*/ 53975 h 107"/>
              <a:gd name="T12" fmla="*/ 3175 w 124"/>
              <a:gd name="T13" fmla="*/ 82550 h 107"/>
              <a:gd name="T14" fmla="*/ 28575 w 124"/>
              <a:gd name="T15" fmla="*/ 155575 h 107"/>
              <a:gd name="T16" fmla="*/ 41275 w 124"/>
              <a:gd name="T17" fmla="*/ 168275 h 107"/>
              <a:gd name="T18" fmla="*/ 50800 w 124"/>
              <a:gd name="T19" fmla="*/ 171450 h 107"/>
              <a:gd name="T20" fmla="*/ 63500 w 124"/>
              <a:gd name="T21" fmla="*/ 168275 h 107"/>
              <a:gd name="T22" fmla="*/ 63500 w 124"/>
              <a:gd name="T23" fmla="*/ 317500 h 107"/>
              <a:gd name="T24" fmla="*/ 85725 w 124"/>
              <a:gd name="T25" fmla="*/ 339725 h 107"/>
              <a:gd name="T26" fmla="*/ 307975 w 124"/>
              <a:gd name="T27" fmla="*/ 339725 h 107"/>
              <a:gd name="T28" fmla="*/ 330200 w 124"/>
              <a:gd name="T29" fmla="*/ 317500 h 107"/>
              <a:gd name="T30" fmla="*/ 330200 w 124"/>
              <a:gd name="T31" fmla="*/ 168275 h 107"/>
              <a:gd name="T32" fmla="*/ 342900 w 124"/>
              <a:gd name="T33" fmla="*/ 171450 h 107"/>
              <a:gd name="T34" fmla="*/ 352425 w 124"/>
              <a:gd name="T35" fmla="*/ 168275 h 107"/>
              <a:gd name="T36" fmla="*/ 365125 w 124"/>
              <a:gd name="T37" fmla="*/ 155575 h 107"/>
              <a:gd name="T38" fmla="*/ 390525 w 124"/>
              <a:gd name="T39" fmla="*/ 82550 h 107"/>
              <a:gd name="T40" fmla="*/ 381000 w 124"/>
              <a:gd name="T41" fmla="*/ 53975 h 107"/>
              <a:gd name="T42" fmla="*/ 241300 w 124"/>
              <a:gd name="T43" fmla="*/ 25400 h 107"/>
              <a:gd name="T44" fmla="*/ 196850 w 124"/>
              <a:gd name="T45" fmla="*/ 47625 h 107"/>
              <a:gd name="T46" fmla="*/ 152400 w 124"/>
              <a:gd name="T47" fmla="*/ 25400 h 107"/>
              <a:gd name="T48" fmla="*/ 241300 w 124"/>
              <a:gd name="T49" fmla="*/ 25400 h 107"/>
              <a:gd name="T50" fmla="*/ 342900 w 124"/>
              <a:gd name="T51" fmla="*/ 146050 h 107"/>
              <a:gd name="T52" fmla="*/ 307975 w 124"/>
              <a:gd name="T53" fmla="*/ 120650 h 107"/>
              <a:gd name="T54" fmla="*/ 307975 w 124"/>
              <a:gd name="T55" fmla="*/ 317500 h 107"/>
              <a:gd name="T56" fmla="*/ 85725 w 124"/>
              <a:gd name="T57" fmla="*/ 317500 h 107"/>
              <a:gd name="T58" fmla="*/ 85725 w 124"/>
              <a:gd name="T59" fmla="*/ 120650 h 107"/>
              <a:gd name="T60" fmla="*/ 50800 w 124"/>
              <a:gd name="T61" fmla="*/ 146050 h 107"/>
              <a:gd name="T62" fmla="*/ 25400 w 124"/>
              <a:gd name="T63" fmla="*/ 73025 h 107"/>
              <a:gd name="T64" fmla="*/ 85725 w 124"/>
              <a:gd name="T65" fmla="*/ 25400 h 107"/>
              <a:gd name="T66" fmla="*/ 139700 w 124"/>
              <a:gd name="T67" fmla="*/ 25400 h 107"/>
              <a:gd name="T68" fmla="*/ 196850 w 124"/>
              <a:gd name="T69" fmla="*/ 60325 h 107"/>
              <a:gd name="T70" fmla="*/ 254000 w 124"/>
              <a:gd name="T71" fmla="*/ 25400 h 107"/>
              <a:gd name="T72" fmla="*/ 307975 w 124"/>
              <a:gd name="T73" fmla="*/ 25400 h 107"/>
              <a:gd name="T74" fmla="*/ 368300 w 124"/>
              <a:gd name="T75" fmla="*/ 73025 h 107"/>
              <a:gd name="T76" fmla="*/ 342900 w 124"/>
              <a:gd name="T77" fmla="*/ 146050 h 107"/>
              <a:gd name="T78" fmla="*/ 342900 w 124"/>
              <a:gd name="T79" fmla="*/ 146050 h 107"/>
              <a:gd name="T80" fmla="*/ 342900 w 124"/>
              <a:gd name="T81" fmla="*/ 146050 h 10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4" h="107">
                <a:moveTo>
                  <a:pt x="120" y="17"/>
                </a:moveTo>
                <a:cubicBezTo>
                  <a:pt x="101" y="2"/>
                  <a:pt x="101" y="2"/>
                  <a:pt x="101" y="2"/>
                </a:cubicBezTo>
                <a:cubicBezTo>
                  <a:pt x="100" y="1"/>
                  <a:pt x="98" y="0"/>
                  <a:pt x="9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4" y="17"/>
                  <a:pt x="4" y="17"/>
                  <a:pt x="4" y="17"/>
                </a:cubicBezTo>
                <a:cubicBezTo>
                  <a:pt x="1" y="19"/>
                  <a:pt x="0" y="22"/>
                  <a:pt x="1" y="26"/>
                </a:cubicBezTo>
                <a:cubicBezTo>
                  <a:pt x="9" y="49"/>
                  <a:pt x="9" y="49"/>
                  <a:pt x="9" y="49"/>
                </a:cubicBezTo>
                <a:cubicBezTo>
                  <a:pt x="9" y="51"/>
                  <a:pt x="11" y="53"/>
                  <a:pt x="13" y="53"/>
                </a:cubicBezTo>
                <a:cubicBezTo>
                  <a:pt x="14" y="54"/>
                  <a:pt x="15" y="54"/>
                  <a:pt x="16" y="54"/>
                </a:cubicBezTo>
                <a:cubicBezTo>
                  <a:pt x="17" y="54"/>
                  <a:pt x="19" y="53"/>
                  <a:pt x="20" y="53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4"/>
                  <a:pt x="23" y="107"/>
                  <a:pt x="27" y="107"/>
                </a:cubicBezTo>
                <a:cubicBezTo>
                  <a:pt x="97" y="107"/>
                  <a:pt x="97" y="107"/>
                  <a:pt x="97" y="107"/>
                </a:cubicBezTo>
                <a:cubicBezTo>
                  <a:pt x="101" y="107"/>
                  <a:pt x="104" y="104"/>
                  <a:pt x="104" y="10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7" y="54"/>
                  <a:pt x="108" y="54"/>
                </a:cubicBezTo>
                <a:cubicBezTo>
                  <a:pt x="109" y="54"/>
                  <a:pt x="110" y="54"/>
                  <a:pt x="111" y="53"/>
                </a:cubicBezTo>
                <a:cubicBezTo>
                  <a:pt x="113" y="53"/>
                  <a:pt x="115" y="51"/>
                  <a:pt x="115" y="4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4" y="22"/>
                  <a:pt x="123" y="19"/>
                  <a:pt x="120" y="17"/>
                </a:cubicBezTo>
                <a:close/>
                <a:moveTo>
                  <a:pt x="76" y="8"/>
                </a:moveTo>
                <a:cubicBezTo>
                  <a:pt x="74" y="12"/>
                  <a:pt x="69" y="15"/>
                  <a:pt x="62" y="15"/>
                </a:cubicBezTo>
                <a:cubicBezTo>
                  <a:pt x="55" y="15"/>
                  <a:pt x="50" y="12"/>
                  <a:pt x="48" y="8"/>
                </a:cubicBezTo>
                <a:lnTo>
                  <a:pt x="76" y="8"/>
                </a:lnTo>
                <a:close/>
                <a:moveTo>
                  <a:pt x="108" y="46"/>
                </a:moveTo>
                <a:cubicBezTo>
                  <a:pt x="97" y="38"/>
                  <a:pt x="97" y="38"/>
                  <a:pt x="97" y="38"/>
                </a:cubicBezTo>
                <a:cubicBezTo>
                  <a:pt x="97" y="100"/>
                  <a:pt x="97" y="100"/>
                  <a:pt x="97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7" y="38"/>
                  <a:pt x="27" y="38"/>
                  <a:pt x="27" y="38"/>
                </a:cubicBezTo>
                <a:cubicBezTo>
                  <a:pt x="16" y="46"/>
                  <a:pt x="16" y="46"/>
                  <a:pt x="16" y="46"/>
                </a:cubicBezTo>
                <a:cubicBezTo>
                  <a:pt x="8" y="23"/>
                  <a:pt x="8" y="23"/>
                  <a:pt x="8" y="23"/>
                </a:cubicBezTo>
                <a:cubicBezTo>
                  <a:pt x="27" y="8"/>
                  <a:pt x="27" y="8"/>
                  <a:pt x="27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6" y="14"/>
                  <a:pt x="53" y="19"/>
                  <a:pt x="62" y="19"/>
                </a:cubicBezTo>
                <a:cubicBezTo>
                  <a:pt x="71" y="19"/>
                  <a:pt x="78" y="14"/>
                  <a:pt x="80" y="8"/>
                </a:cubicBezTo>
                <a:cubicBezTo>
                  <a:pt x="97" y="8"/>
                  <a:pt x="97" y="8"/>
                  <a:pt x="97" y="8"/>
                </a:cubicBezTo>
                <a:cubicBezTo>
                  <a:pt x="116" y="23"/>
                  <a:pt x="116" y="23"/>
                  <a:pt x="116" y="23"/>
                </a:cubicBezTo>
                <a:lnTo>
                  <a:pt x="108" y="46"/>
                </a:lnTo>
                <a:close/>
                <a:moveTo>
                  <a:pt x="108" y="46"/>
                </a:moveTo>
                <a:cubicBezTo>
                  <a:pt x="108" y="46"/>
                  <a:pt x="108" y="46"/>
                  <a:pt x="108" y="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3" name="Freeform 55"/>
          <p:cNvSpPr>
            <a:spLocks noEditPoints="1"/>
          </p:cNvSpPr>
          <p:nvPr/>
        </p:nvSpPr>
        <p:spPr bwMode="auto">
          <a:xfrm>
            <a:off x="2460625" y="1993900"/>
            <a:ext cx="422275" cy="366713"/>
          </a:xfrm>
          <a:custGeom>
            <a:avLst/>
            <a:gdLst>
              <a:gd name="T0" fmla="*/ 422275 w 123"/>
              <a:gd name="T1" fmla="*/ 342722 h 107"/>
              <a:gd name="T2" fmla="*/ 394810 w 123"/>
              <a:gd name="T3" fmla="*/ 366713 h 107"/>
              <a:gd name="T4" fmla="*/ 367345 w 123"/>
              <a:gd name="T5" fmla="*/ 342722 h 107"/>
              <a:gd name="T6" fmla="*/ 394810 w 123"/>
              <a:gd name="T7" fmla="*/ 287887 h 107"/>
              <a:gd name="T8" fmla="*/ 422275 w 123"/>
              <a:gd name="T9" fmla="*/ 342722 h 107"/>
              <a:gd name="T10" fmla="*/ 381077 w 123"/>
              <a:gd name="T11" fmla="*/ 143943 h 107"/>
              <a:gd name="T12" fmla="*/ 381077 w 123"/>
              <a:gd name="T13" fmla="*/ 263896 h 107"/>
              <a:gd name="T14" fmla="*/ 394810 w 123"/>
              <a:gd name="T15" fmla="*/ 274178 h 107"/>
              <a:gd name="T16" fmla="*/ 408542 w 123"/>
              <a:gd name="T17" fmla="*/ 263896 h 107"/>
              <a:gd name="T18" fmla="*/ 408542 w 123"/>
              <a:gd name="T19" fmla="*/ 143943 h 107"/>
              <a:gd name="T20" fmla="*/ 394810 w 123"/>
              <a:gd name="T21" fmla="*/ 130235 h 107"/>
              <a:gd name="T22" fmla="*/ 381077 w 123"/>
              <a:gd name="T23" fmla="*/ 143943 h 107"/>
              <a:gd name="T24" fmla="*/ 391377 w 123"/>
              <a:gd name="T25" fmla="*/ 116526 h 107"/>
              <a:gd name="T26" fmla="*/ 357046 w 123"/>
              <a:gd name="T27" fmla="*/ 123380 h 107"/>
              <a:gd name="T28" fmla="*/ 357046 w 123"/>
              <a:gd name="T29" fmla="*/ 236478 h 107"/>
              <a:gd name="T30" fmla="*/ 209421 w 123"/>
              <a:gd name="T31" fmla="*/ 301596 h 107"/>
              <a:gd name="T32" fmla="*/ 65229 w 123"/>
              <a:gd name="T33" fmla="*/ 236478 h 107"/>
              <a:gd name="T34" fmla="*/ 65229 w 123"/>
              <a:gd name="T35" fmla="*/ 123380 h 107"/>
              <a:gd name="T36" fmla="*/ 30898 w 123"/>
              <a:gd name="T37" fmla="*/ 116526 h 107"/>
              <a:gd name="T38" fmla="*/ 0 w 123"/>
              <a:gd name="T39" fmla="*/ 78826 h 107"/>
              <a:gd name="T40" fmla="*/ 30898 w 123"/>
              <a:gd name="T41" fmla="*/ 41127 h 107"/>
              <a:gd name="T42" fmla="*/ 202555 w 123"/>
              <a:gd name="T43" fmla="*/ 0 h 107"/>
              <a:gd name="T44" fmla="*/ 209421 w 123"/>
              <a:gd name="T45" fmla="*/ 0 h 107"/>
              <a:gd name="T46" fmla="*/ 219720 w 123"/>
              <a:gd name="T47" fmla="*/ 0 h 107"/>
              <a:gd name="T48" fmla="*/ 391377 w 123"/>
              <a:gd name="T49" fmla="*/ 41127 h 107"/>
              <a:gd name="T50" fmla="*/ 422275 w 123"/>
              <a:gd name="T51" fmla="*/ 78826 h 107"/>
              <a:gd name="T52" fmla="*/ 391377 w 123"/>
              <a:gd name="T53" fmla="*/ 116526 h 107"/>
              <a:gd name="T54" fmla="*/ 329580 w 123"/>
              <a:gd name="T55" fmla="*/ 130235 h 107"/>
              <a:gd name="T56" fmla="*/ 219720 w 123"/>
              <a:gd name="T57" fmla="*/ 157652 h 107"/>
              <a:gd name="T58" fmla="*/ 209421 w 123"/>
              <a:gd name="T59" fmla="*/ 157652 h 107"/>
              <a:gd name="T60" fmla="*/ 202555 w 123"/>
              <a:gd name="T61" fmla="*/ 157652 h 107"/>
              <a:gd name="T62" fmla="*/ 92695 w 123"/>
              <a:gd name="T63" fmla="*/ 130235 h 107"/>
              <a:gd name="T64" fmla="*/ 92695 w 123"/>
              <a:gd name="T65" fmla="*/ 236478 h 107"/>
              <a:gd name="T66" fmla="*/ 209421 w 123"/>
              <a:gd name="T67" fmla="*/ 274178 h 107"/>
              <a:gd name="T68" fmla="*/ 329580 w 123"/>
              <a:gd name="T69" fmla="*/ 236478 h 107"/>
              <a:gd name="T70" fmla="*/ 329580 w 123"/>
              <a:gd name="T71" fmla="*/ 130235 h 107"/>
              <a:gd name="T72" fmla="*/ 384511 w 123"/>
              <a:gd name="T73" fmla="*/ 92535 h 107"/>
              <a:gd name="T74" fmla="*/ 394810 w 123"/>
              <a:gd name="T75" fmla="*/ 78826 h 107"/>
              <a:gd name="T76" fmla="*/ 384511 w 123"/>
              <a:gd name="T77" fmla="*/ 65117 h 107"/>
              <a:gd name="T78" fmla="*/ 212854 w 123"/>
              <a:gd name="T79" fmla="*/ 27418 h 107"/>
              <a:gd name="T80" fmla="*/ 209421 w 123"/>
              <a:gd name="T81" fmla="*/ 23991 h 107"/>
              <a:gd name="T82" fmla="*/ 209421 w 123"/>
              <a:gd name="T83" fmla="*/ 27418 h 107"/>
              <a:gd name="T84" fmla="*/ 37764 w 123"/>
              <a:gd name="T85" fmla="*/ 65117 h 107"/>
              <a:gd name="T86" fmla="*/ 27465 w 123"/>
              <a:gd name="T87" fmla="*/ 78826 h 107"/>
              <a:gd name="T88" fmla="*/ 37764 w 123"/>
              <a:gd name="T89" fmla="*/ 92535 h 107"/>
              <a:gd name="T90" fmla="*/ 209421 w 123"/>
              <a:gd name="T91" fmla="*/ 130235 h 107"/>
              <a:gd name="T92" fmla="*/ 209421 w 123"/>
              <a:gd name="T93" fmla="*/ 130235 h 107"/>
              <a:gd name="T94" fmla="*/ 212854 w 123"/>
              <a:gd name="T95" fmla="*/ 130235 h 107"/>
              <a:gd name="T96" fmla="*/ 384511 w 123"/>
              <a:gd name="T97" fmla="*/ 92535 h 107"/>
              <a:gd name="T98" fmla="*/ 384511 w 123"/>
              <a:gd name="T99" fmla="*/ 92535 h 107"/>
              <a:gd name="T100" fmla="*/ 384511 w 123"/>
              <a:gd name="T101" fmla="*/ 92535 h 1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23" h="107">
                <a:moveTo>
                  <a:pt x="123" y="100"/>
                </a:moveTo>
                <a:cubicBezTo>
                  <a:pt x="123" y="104"/>
                  <a:pt x="119" y="107"/>
                  <a:pt x="115" y="107"/>
                </a:cubicBezTo>
                <a:cubicBezTo>
                  <a:pt x="111" y="107"/>
                  <a:pt x="107" y="104"/>
                  <a:pt x="107" y="100"/>
                </a:cubicBezTo>
                <a:cubicBezTo>
                  <a:pt x="107" y="95"/>
                  <a:pt x="111" y="84"/>
                  <a:pt x="115" y="84"/>
                </a:cubicBezTo>
                <a:cubicBezTo>
                  <a:pt x="119" y="84"/>
                  <a:pt x="123" y="95"/>
                  <a:pt x="123" y="100"/>
                </a:cubicBezTo>
                <a:close/>
                <a:moveTo>
                  <a:pt x="111" y="42"/>
                </a:moveTo>
                <a:cubicBezTo>
                  <a:pt x="111" y="77"/>
                  <a:pt x="111" y="77"/>
                  <a:pt x="111" y="77"/>
                </a:cubicBezTo>
                <a:cubicBezTo>
                  <a:pt x="111" y="79"/>
                  <a:pt x="113" y="80"/>
                  <a:pt x="115" y="80"/>
                </a:cubicBezTo>
                <a:cubicBezTo>
                  <a:pt x="117" y="80"/>
                  <a:pt x="119" y="79"/>
                  <a:pt x="119" y="7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19" y="40"/>
                  <a:pt x="117" y="38"/>
                  <a:pt x="115" y="38"/>
                </a:cubicBezTo>
                <a:cubicBezTo>
                  <a:pt x="113" y="38"/>
                  <a:pt x="111" y="40"/>
                  <a:pt x="111" y="42"/>
                </a:cubicBezTo>
                <a:close/>
                <a:moveTo>
                  <a:pt x="114" y="34"/>
                </a:moveTo>
                <a:cubicBezTo>
                  <a:pt x="104" y="36"/>
                  <a:pt x="104" y="36"/>
                  <a:pt x="104" y="36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79"/>
                  <a:pt x="92" y="88"/>
                  <a:pt x="61" y="88"/>
                </a:cubicBezTo>
                <a:cubicBezTo>
                  <a:pt x="31" y="88"/>
                  <a:pt x="19" y="79"/>
                  <a:pt x="19" y="69"/>
                </a:cubicBezTo>
                <a:cubicBezTo>
                  <a:pt x="19" y="36"/>
                  <a:pt x="19" y="36"/>
                  <a:pt x="19" y="36"/>
                </a:cubicBezTo>
                <a:cubicBezTo>
                  <a:pt x="9" y="34"/>
                  <a:pt x="9" y="34"/>
                  <a:pt x="9" y="34"/>
                </a:cubicBezTo>
                <a:cubicBezTo>
                  <a:pt x="4" y="33"/>
                  <a:pt x="0" y="28"/>
                  <a:pt x="0" y="23"/>
                </a:cubicBezTo>
                <a:cubicBezTo>
                  <a:pt x="0" y="17"/>
                  <a:pt x="4" y="13"/>
                  <a:pt x="9" y="12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62" y="0"/>
                  <a:pt x="63" y="0"/>
                  <a:pt x="64" y="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9" y="13"/>
                  <a:pt x="123" y="17"/>
                  <a:pt x="123" y="23"/>
                </a:cubicBezTo>
                <a:cubicBezTo>
                  <a:pt x="123" y="28"/>
                  <a:pt x="119" y="33"/>
                  <a:pt x="114" y="34"/>
                </a:cubicBezTo>
                <a:close/>
                <a:moveTo>
                  <a:pt x="96" y="38"/>
                </a:moveTo>
                <a:cubicBezTo>
                  <a:pt x="64" y="46"/>
                  <a:pt x="64" y="46"/>
                  <a:pt x="64" y="46"/>
                </a:cubicBezTo>
                <a:cubicBezTo>
                  <a:pt x="63" y="46"/>
                  <a:pt x="62" y="46"/>
                  <a:pt x="61" y="46"/>
                </a:cubicBezTo>
                <a:cubicBezTo>
                  <a:pt x="61" y="46"/>
                  <a:pt x="60" y="46"/>
                  <a:pt x="59" y="46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73"/>
                  <a:pt x="38" y="80"/>
                  <a:pt x="61" y="80"/>
                </a:cubicBezTo>
                <a:cubicBezTo>
                  <a:pt x="84" y="80"/>
                  <a:pt x="96" y="73"/>
                  <a:pt x="96" y="69"/>
                </a:cubicBezTo>
                <a:lnTo>
                  <a:pt x="96" y="38"/>
                </a:lnTo>
                <a:close/>
                <a:moveTo>
                  <a:pt x="112" y="27"/>
                </a:moveTo>
                <a:cubicBezTo>
                  <a:pt x="114" y="26"/>
                  <a:pt x="115" y="25"/>
                  <a:pt x="115" y="23"/>
                </a:cubicBezTo>
                <a:cubicBezTo>
                  <a:pt x="115" y="21"/>
                  <a:pt x="114" y="19"/>
                  <a:pt x="112" y="19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8"/>
                  <a:pt x="61" y="8"/>
                  <a:pt x="61" y="8"/>
                </a:cubicBezTo>
                <a:cubicBezTo>
                  <a:pt x="11" y="19"/>
                  <a:pt x="11" y="19"/>
                  <a:pt x="11" y="19"/>
                </a:cubicBezTo>
                <a:cubicBezTo>
                  <a:pt x="9" y="19"/>
                  <a:pt x="8" y="21"/>
                  <a:pt x="8" y="23"/>
                </a:cubicBezTo>
                <a:cubicBezTo>
                  <a:pt x="8" y="25"/>
                  <a:pt x="9" y="26"/>
                  <a:pt x="11" y="27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2" y="38"/>
                  <a:pt x="62" y="38"/>
                  <a:pt x="62" y="38"/>
                </a:cubicBezTo>
                <a:lnTo>
                  <a:pt x="112" y="27"/>
                </a:lnTo>
                <a:close/>
                <a:moveTo>
                  <a:pt x="112" y="27"/>
                </a:moveTo>
                <a:cubicBezTo>
                  <a:pt x="112" y="27"/>
                  <a:pt x="112" y="27"/>
                  <a:pt x="112" y="2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" name="Group 56"/>
          <p:cNvGrpSpPr/>
          <p:nvPr/>
        </p:nvGrpSpPr>
        <p:grpSpPr>
          <a:xfrm>
            <a:off x="3816294" y="1961980"/>
            <a:ext cx="321922" cy="332276"/>
            <a:chOff x="6373813" y="2717801"/>
            <a:chExt cx="360363" cy="338138"/>
          </a:xfrm>
          <a:solidFill>
            <a:srgbClr val="FFFFFF"/>
          </a:solidFill>
        </p:grpSpPr>
        <p:sp>
          <p:nvSpPr>
            <p:cNvPr id="26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9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35" name="Group 66"/>
          <p:cNvGrpSpPr/>
          <p:nvPr/>
        </p:nvGrpSpPr>
        <p:grpSpPr>
          <a:xfrm>
            <a:off x="5089541" y="1997924"/>
            <a:ext cx="341360" cy="320937"/>
            <a:chOff x="2266950" y="2713038"/>
            <a:chExt cx="371475" cy="349250"/>
          </a:xfrm>
          <a:solidFill>
            <a:srgbClr val="FFFFFF"/>
          </a:solidFill>
        </p:grpSpPr>
        <p:sp>
          <p:nvSpPr>
            <p:cNvPr id="36" name="Freeform 122"/>
            <p:cNvSpPr>
              <a:spLocks noEditPoints="1"/>
            </p:cNvSpPr>
            <p:nvPr/>
          </p:nvSpPr>
          <p:spPr bwMode="auto">
            <a:xfrm>
              <a:off x="2447925" y="2903538"/>
              <a:ext cx="44450" cy="44450"/>
            </a:xfrm>
            <a:custGeom>
              <a:avLst/>
              <a:gdLst/>
              <a:ahLst/>
              <a:cxnLst>
                <a:cxn ang="0">
                  <a:pos x="15" y="7"/>
                </a:cxn>
                <a:cxn ang="0">
                  <a:pos x="7" y="15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5" y="7"/>
                </a:cxn>
                <a:cxn ang="0">
                  <a:pos x="15" y="7"/>
                </a:cxn>
                <a:cxn ang="0">
                  <a:pos x="15" y="7"/>
                </a:cxn>
              </a:cxnLst>
              <a:rect l="0" t="0" r="r" b="b"/>
              <a:pathLst>
                <a:path w="15" h="15">
                  <a:moveTo>
                    <a:pt x="15" y="7"/>
                  </a:moveTo>
                  <a:cubicBezTo>
                    <a:pt x="15" y="12"/>
                    <a:pt x="11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Freeform 123"/>
            <p:cNvSpPr>
              <a:spLocks noEditPoints="1"/>
            </p:cNvSpPr>
            <p:nvPr/>
          </p:nvSpPr>
          <p:spPr bwMode="auto">
            <a:xfrm>
              <a:off x="2266950" y="2713038"/>
              <a:ext cx="371475" cy="349250"/>
            </a:xfrm>
            <a:custGeom>
              <a:avLst/>
              <a:gdLst/>
              <a:ahLst/>
              <a:cxnLst>
                <a:cxn ang="0">
                  <a:pos x="111" y="46"/>
                </a:cxn>
                <a:cxn ang="0">
                  <a:pos x="100" y="0"/>
                </a:cxn>
                <a:cxn ang="0">
                  <a:pos x="0" y="21"/>
                </a:cxn>
                <a:cxn ang="0">
                  <a:pos x="21" y="119"/>
                </a:cxn>
                <a:cxn ang="0">
                  <a:pos x="111" y="97"/>
                </a:cxn>
                <a:cxn ang="0">
                  <a:pos x="111" y="46"/>
                </a:cxn>
                <a:cxn ang="0">
                  <a:pos x="100" y="7"/>
                </a:cxn>
                <a:cxn ang="0">
                  <a:pos x="104" y="35"/>
                </a:cxn>
                <a:cxn ang="0">
                  <a:pos x="100" y="15"/>
                </a:cxn>
                <a:cxn ang="0">
                  <a:pos x="16" y="11"/>
                </a:cxn>
                <a:cxn ang="0">
                  <a:pos x="12" y="30"/>
                </a:cxn>
                <a:cxn ang="0">
                  <a:pos x="21" y="7"/>
                </a:cxn>
                <a:cxn ang="0">
                  <a:pos x="16" y="19"/>
                </a:cxn>
                <a:cxn ang="0">
                  <a:pos x="96" y="15"/>
                </a:cxn>
                <a:cxn ang="0">
                  <a:pos x="96" y="23"/>
                </a:cxn>
                <a:cxn ang="0">
                  <a:pos x="16" y="26"/>
                </a:cxn>
                <a:cxn ang="0">
                  <a:pos x="96" y="23"/>
                </a:cxn>
                <a:cxn ang="0">
                  <a:pos x="96" y="34"/>
                </a:cxn>
                <a:cxn ang="0">
                  <a:pos x="16" y="33"/>
                </a:cxn>
                <a:cxn ang="0">
                  <a:pos x="96" y="30"/>
                </a:cxn>
                <a:cxn ang="0">
                  <a:pos x="90" y="111"/>
                </a:cxn>
                <a:cxn ang="0">
                  <a:pos x="8" y="97"/>
                </a:cxn>
                <a:cxn ang="0">
                  <a:pos x="21" y="42"/>
                </a:cxn>
                <a:cxn ang="0">
                  <a:pos x="104" y="46"/>
                </a:cxn>
                <a:cxn ang="0">
                  <a:pos x="69" y="53"/>
                </a:cxn>
                <a:cxn ang="0">
                  <a:pos x="69" y="92"/>
                </a:cxn>
                <a:cxn ang="0">
                  <a:pos x="104" y="97"/>
                </a:cxn>
                <a:cxn ang="0">
                  <a:pos x="69" y="84"/>
                </a:cxn>
                <a:cxn ang="0">
                  <a:pos x="69" y="61"/>
                </a:cxn>
                <a:cxn ang="0">
                  <a:pos x="110" y="58"/>
                </a:cxn>
                <a:cxn ang="0">
                  <a:pos x="111" y="56"/>
                </a:cxn>
                <a:cxn ang="0">
                  <a:pos x="109" y="84"/>
                </a:cxn>
                <a:cxn ang="0">
                  <a:pos x="109" y="84"/>
                </a:cxn>
              </a:cxnLst>
              <a:rect l="0" t="0" r="r" b="b"/>
              <a:pathLst>
                <a:path w="127" h="119">
                  <a:moveTo>
                    <a:pt x="111" y="46"/>
                  </a:moveTo>
                  <a:cubicBezTo>
                    <a:pt x="111" y="46"/>
                    <a:pt x="111" y="46"/>
                    <a:pt x="111" y="46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5"/>
                    <a:pt x="106" y="0"/>
                    <a:pt x="10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10" y="119"/>
                    <a:pt x="21" y="119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102" y="119"/>
                    <a:pt x="111" y="109"/>
                    <a:pt x="111" y="97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27" y="80"/>
                    <a:pt x="127" y="57"/>
                    <a:pt x="111" y="46"/>
                  </a:cubicBezTo>
                  <a:close/>
                  <a:moveTo>
                    <a:pt x="21" y="7"/>
                  </a:moveTo>
                  <a:cubicBezTo>
                    <a:pt x="100" y="7"/>
                    <a:pt x="100" y="7"/>
                    <a:pt x="100" y="7"/>
                  </a:cubicBezTo>
                  <a:cubicBezTo>
                    <a:pt x="102" y="7"/>
                    <a:pt x="104" y="9"/>
                    <a:pt x="104" y="11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3" y="34"/>
                    <a:pt x="101" y="34"/>
                    <a:pt x="100" y="3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3"/>
                    <a:pt x="98" y="11"/>
                    <a:pt x="9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1"/>
                    <a:pt x="12" y="13"/>
                    <a:pt x="12" y="15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28"/>
                    <a:pt x="8" y="24"/>
                    <a:pt x="8" y="21"/>
                  </a:cubicBezTo>
                  <a:cubicBezTo>
                    <a:pt x="8" y="13"/>
                    <a:pt x="14" y="7"/>
                    <a:pt x="21" y="7"/>
                  </a:cubicBezTo>
                  <a:close/>
                  <a:moveTo>
                    <a:pt x="96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96" y="15"/>
                    <a:pt x="96" y="15"/>
                    <a:pt x="96" y="15"/>
                  </a:cubicBezTo>
                  <a:lnTo>
                    <a:pt x="96" y="19"/>
                  </a:lnTo>
                  <a:close/>
                  <a:moveTo>
                    <a:pt x="96" y="23"/>
                  </a:moveTo>
                  <a:cubicBezTo>
                    <a:pt x="96" y="26"/>
                    <a:pt x="96" y="26"/>
                    <a:pt x="9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3"/>
                    <a:pt x="16" y="23"/>
                    <a:pt x="16" y="23"/>
                  </a:cubicBezTo>
                  <a:lnTo>
                    <a:pt x="96" y="23"/>
                  </a:lnTo>
                  <a:close/>
                  <a:moveTo>
                    <a:pt x="96" y="30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19" y="34"/>
                    <a:pt x="17" y="34"/>
                    <a:pt x="16" y="33"/>
                  </a:cubicBezTo>
                  <a:cubicBezTo>
                    <a:pt x="16" y="30"/>
                    <a:pt x="16" y="30"/>
                    <a:pt x="16" y="30"/>
                  </a:cubicBezTo>
                  <a:lnTo>
                    <a:pt x="96" y="30"/>
                  </a:lnTo>
                  <a:close/>
                  <a:moveTo>
                    <a:pt x="104" y="97"/>
                  </a:moveTo>
                  <a:cubicBezTo>
                    <a:pt x="104" y="105"/>
                    <a:pt x="98" y="111"/>
                    <a:pt x="90" y="11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14" y="111"/>
                    <a:pt x="8" y="105"/>
                    <a:pt x="8" y="9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1" y="40"/>
                    <a:pt x="16" y="42"/>
                    <a:pt x="21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2" y="42"/>
                    <a:pt x="104" y="44"/>
                    <a:pt x="104" y="46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59" y="53"/>
                    <a:pt x="50" y="62"/>
                    <a:pt x="50" y="72"/>
                  </a:cubicBezTo>
                  <a:cubicBezTo>
                    <a:pt x="50" y="83"/>
                    <a:pt x="59" y="92"/>
                    <a:pt x="69" y="92"/>
                  </a:cubicBezTo>
                  <a:cubicBezTo>
                    <a:pt x="104" y="92"/>
                    <a:pt x="104" y="92"/>
                    <a:pt x="104" y="92"/>
                  </a:cubicBezTo>
                  <a:lnTo>
                    <a:pt x="104" y="97"/>
                  </a:lnTo>
                  <a:close/>
                  <a:moveTo>
                    <a:pt x="109" y="84"/>
                  </a:moveTo>
                  <a:cubicBezTo>
                    <a:pt x="69" y="84"/>
                    <a:pt x="69" y="84"/>
                    <a:pt x="69" y="84"/>
                  </a:cubicBezTo>
                  <a:cubicBezTo>
                    <a:pt x="63" y="84"/>
                    <a:pt x="58" y="79"/>
                    <a:pt x="58" y="72"/>
                  </a:cubicBezTo>
                  <a:cubicBezTo>
                    <a:pt x="58" y="66"/>
                    <a:pt x="63" y="61"/>
                    <a:pt x="69" y="61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6" y="61"/>
                    <a:pt x="108" y="60"/>
                    <a:pt x="110" y="58"/>
                  </a:cubicBezTo>
                  <a:cubicBezTo>
                    <a:pt x="110" y="57"/>
                    <a:pt x="111" y="57"/>
                    <a:pt x="111" y="5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4" y="59"/>
                    <a:pt x="115" y="64"/>
                    <a:pt x="115" y="69"/>
                  </a:cubicBezTo>
                  <a:cubicBezTo>
                    <a:pt x="115" y="75"/>
                    <a:pt x="113" y="80"/>
                    <a:pt x="109" y="84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4"/>
                    <a:pt x="109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38" name="Group 69"/>
          <p:cNvGrpSpPr/>
          <p:nvPr/>
        </p:nvGrpSpPr>
        <p:grpSpPr>
          <a:xfrm>
            <a:off x="6333804" y="1985651"/>
            <a:ext cx="330485" cy="333422"/>
            <a:chOff x="0" y="2706688"/>
            <a:chExt cx="357188" cy="360363"/>
          </a:xfrm>
          <a:solidFill>
            <a:srgbClr val="FFFFFF"/>
          </a:solidFill>
        </p:grpSpPr>
        <p:sp>
          <p:nvSpPr>
            <p:cNvPr id="39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0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4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5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6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7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8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49" name="Group 80"/>
          <p:cNvGrpSpPr/>
          <p:nvPr/>
        </p:nvGrpSpPr>
        <p:grpSpPr>
          <a:xfrm>
            <a:off x="7652207" y="1994391"/>
            <a:ext cx="386681" cy="316531"/>
            <a:chOff x="4856163" y="3600451"/>
            <a:chExt cx="358775" cy="293688"/>
          </a:xfrm>
          <a:solidFill>
            <a:srgbClr val="FFFFFF"/>
          </a:solidFill>
        </p:grpSpPr>
        <p:sp>
          <p:nvSpPr>
            <p:cNvPr id="50" name="Freeform 148"/>
            <p:cNvSpPr>
              <a:spLocks noEditPoints="1"/>
            </p:cNvSpPr>
            <p:nvPr/>
          </p:nvSpPr>
          <p:spPr bwMode="auto">
            <a:xfrm>
              <a:off x="5103813" y="3692526"/>
              <a:ext cx="68263" cy="9048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19" y="31"/>
                </a:cxn>
                <a:cxn ang="0">
                  <a:pos x="23" y="27"/>
                </a:cxn>
                <a:cxn ang="0">
                  <a:pos x="23" y="21"/>
                </a:cxn>
                <a:cxn ang="0">
                  <a:pos x="22" y="19"/>
                </a:cxn>
                <a:cxn ang="0">
                  <a:pos x="11" y="2"/>
                </a:cxn>
                <a:cxn ang="0">
                  <a:pos x="19" y="27"/>
                </a:cxn>
                <a:cxn ang="0">
                  <a:pos x="4" y="27"/>
                </a:cxn>
                <a:cxn ang="0">
                  <a:pos x="4" y="4"/>
                </a:cxn>
                <a:cxn ang="0">
                  <a:pos x="7" y="4"/>
                </a:cxn>
                <a:cxn ang="0">
                  <a:pos x="19" y="21"/>
                </a:cxn>
                <a:cxn ang="0">
                  <a:pos x="19" y="27"/>
                </a:cxn>
                <a:cxn ang="0">
                  <a:pos x="19" y="27"/>
                </a:cxn>
                <a:cxn ang="0">
                  <a:pos x="19" y="27"/>
                </a:cxn>
              </a:cxnLst>
              <a:rect l="0" t="0" r="r" b="b"/>
              <a:pathLst>
                <a:path w="23" h="31">
                  <a:moveTo>
                    <a:pt x="11" y="2"/>
                  </a:moveTo>
                  <a:cubicBezTo>
                    <a:pt x="10" y="1"/>
                    <a:pt x="9" y="0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31"/>
                    <a:pt x="23" y="29"/>
                    <a:pt x="23" y="2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0"/>
                    <a:pt x="23" y="20"/>
                    <a:pt x="22" y="19"/>
                  </a:cubicBezTo>
                  <a:lnTo>
                    <a:pt x="11" y="2"/>
                  </a:lnTo>
                  <a:close/>
                  <a:moveTo>
                    <a:pt x="19" y="27"/>
                  </a:moveTo>
                  <a:cubicBezTo>
                    <a:pt x="4" y="27"/>
                    <a:pt x="4" y="27"/>
                    <a:pt x="4" y="2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9" y="27"/>
                  </a:lnTo>
                  <a:close/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" name="Freeform 149"/>
            <p:cNvSpPr>
              <a:spLocks noEditPoints="1"/>
            </p:cNvSpPr>
            <p:nvPr/>
          </p:nvSpPr>
          <p:spPr bwMode="auto">
            <a:xfrm>
              <a:off x="4856163" y="3600451"/>
              <a:ext cx="358775" cy="293688"/>
            </a:xfrm>
            <a:custGeom>
              <a:avLst/>
              <a:gdLst/>
              <a:ahLst/>
              <a:cxnLst>
                <a:cxn ang="0">
                  <a:pos x="121" y="48"/>
                </a:cxn>
                <a:cxn ang="0">
                  <a:pos x="106" y="25"/>
                </a:cxn>
                <a:cxn ang="0">
                  <a:pos x="96" y="20"/>
                </a:cxn>
                <a:cxn ang="0">
                  <a:pos x="81" y="20"/>
                </a:cxn>
                <a:cxn ang="0">
                  <a:pos x="81" y="12"/>
                </a:cxn>
                <a:cxn ang="0">
                  <a:pos x="69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54"/>
                </a:cxn>
                <a:cxn ang="0">
                  <a:pos x="12" y="66"/>
                </a:cxn>
                <a:cxn ang="0">
                  <a:pos x="12" y="77"/>
                </a:cxn>
                <a:cxn ang="0">
                  <a:pos x="23" y="89"/>
                </a:cxn>
                <a:cxn ang="0">
                  <a:pos x="28" y="89"/>
                </a:cxn>
                <a:cxn ang="0">
                  <a:pos x="43" y="100"/>
                </a:cxn>
                <a:cxn ang="0">
                  <a:pos x="57" y="89"/>
                </a:cxn>
                <a:cxn ang="0">
                  <a:pos x="78" y="89"/>
                </a:cxn>
                <a:cxn ang="0">
                  <a:pos x="92" y="100"/>
                </a:cxn>
                <a:cxn ang="0">
                  <a:pos x="107" y="89"/>
                </a:cxn>
                <a:cxn ang="0">
                  <a:pos x="112" y="89"/>
                </a:cxn>
                <a:cxn ang="0">
                  <a:pos x="123" y="77"/>
                </a:cxn>
                <a:cxn ang="0">
                  <a:pos x="123" y="54"/>
                </a:cxn>
                <a:cxn ang="0">
                  <a:pos x="121" y="48"/>
                </a:cxn>
                <a:cxn ang="0">
                  <a:pos x="12" y="58"/>
                </a:cxn>
                <a:cxn ang="0">
                  <a:pos x="8" y="54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69" y="8"/>
                </a:cxn>
                <a:cxn ang="0">
                  <a:pos x="73" y="12"/>
                </a:cxn>
                <a:cxn ang="0">
                  <a:pos x="73" y="54"/>
                </a:cxn>
                <a:cxn ang="0">
                  <a:pos x="69" y="58"/>
                </a:cxn>
                <a:cxn ang="0">
                  <a:pos x="12" y="58"/>
                </a:cxn>
                <a:cxn ang="0">
                  <a:pos x="43" y="93"/>
                </a:cxn>
                <a:cxn ang="0">
                  <a:pos x="35" y="85"/>
                </a:cxn>
                <a:cxn ang="0">
                  <a:pos x="43" y="77"/>
                </a:cxn>
                <a:cxn ang="0">
                  <a:pos x="50" y="85"/>
                </a:cxn>
                <a:cxn ang="0">
                  <a:pos x="43" y="93"/>
                </a:cxn>
                <a:cxn ang="0">
                  <a:pos x="92" y="93"/>
                </a:cxn>
                <a:cxn ang="0">
                  <a:pos x="85" y="85"/>
                </a:cxn>
                <a:cxn ang="0">
                  <a:pos x="92" y="77"/>
                </a:cxn>
                <a:cxn ang="0">
                  <a:pos x="100" y="85"/>
                </a:cxn>
                <a:cxn ang="0">
                  <a:pos x="92" y="93"/>
                </a:cxn>
                <a:cxn ang="0">
                  <a:pos x="115" y="77"/>
                </a:cxn>
                <a:cxn ang="0">
                  <a:pos x="112" y="81"/>
                </a:cxn>
                <a:cxn ang="0">
                  <a:pos x="107" y="81"/>
                </a:cxn>
                <a:cxn ang="0">
                  <a:pos x="92" y="70"/>
                </a:cxn>
                <a:cxn ang="0">
                  <a:pos x="78" y="81"/>
                </a:cxn>
                <a:cxn ang="0">
                  <a:pos x="57" y="81"/>
                </a:cxn>
                <a:cxn ang="0">
                  <a:pos x="43" y="70"/>
                </a:cxn>
                <a:cxn ang="0">
                  <a:pos x="28" y="81"/>
                </a:cxn>
                <a:cxn ang="0">
                  <a:pos x="23" y="81"/>
                </a:cxn>
                <a:cxn ang="0">
                  <a:pos x="20" y="77"/>
                </a:cxn>
                <a:cxn ang="0">
                  <a:pos x="20" y="66"/>
                </a:cxn>
                <a:cxn ang="0">
                  <a:pos x="69" y="66"/>
                </a:cxn>
                <a:cxn ang="0">
                  <a:pos x="81" y="54"/>
                </a:cxn>
                <a:cxn ang="0">
                  <a:pos x="81" y="27"/>
                </a:cxn>
                <a:cxn ang="0">
                  <a:pos x="96" y="27"/>
                </a:cxn>
                <a:cxn ang="0">
                  <a:pos x="99" y="29"/>
                </a:cxn>
                <a:cxn ang="0">
                  <a:pos x="115" y="52"/>
                </a:cxn>
                <a:cxn ang="0">
                  <a:pos x="115" y="54"/>
                </a:cxn>
                <a:cxn ang="0">
                  <a:pos x="115" y="77"/>
                </a:cxn>
                <a:cxn ang="0">
                  <a:pos x="115" y="77"/>
                </a:cxn>
                <a:cxn ang="0">
                  <a:pos x="115" y="77"/>
                </a:cxn>
              </a:cxnLst>
              <a:rect l="0" t="0" r="r" b="b"/>
              <a:pathLst>
                <a:path w="123" h="100">
                  <a:moveTo>
                    <a:pt x="121" y="48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4" y="22"/>
                    <a:pt x="100" y="20"/>
                    <a:pt x="96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6"/>
                    <a:pt x="76" y="0"/>
                    <a:pt x="6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6" y="66"/>
                    <a:pt x="12" y="66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84"/>
                    <a:pt x="17" y="89"/>
                    <a:pt x="23" y="8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0" y="95"/>
                    <a:pt x="35" y="100"/>
                    <a:pt x="43" y="100"/>
                  </a:cubicBezTo>
                  <a:cubicBezTo>
                    <a:pt x="50" y="100"/>
                    <a:pt x="56" y="95"/>
                    <a:pt x="57" y="89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79" y="95"/>
                    <a:pt x="85" y="100"/>
                    <a:pt x="92" y="100"/>
                  </a:cubicBezTo>
                  <a:cubicBezTo>
                    <a:pt x="100" y="100"/>
                    <a:pt x="106" y="95"/>
                    <a:pt x="107" y="89"/>
                  </a:cubicBezTo>
                  <a:cubicBezTo>
                    <a:pt x="112" y="89"/>
                    <a:pt x="112" y="89"/>
                    <a:pt x="112" y="89"/>
                  </a:cubicBezTo>
                  <a:cubicBezTo>
                    <a:pt x="118" y="89"/>
                    <a:pt x="123" y="84"/>
                    <a:pt x="123" y="77"/>
                  </a:cubicBezTo>
                  <a:cubicBezTo>
                    <a:pt x="123" y="54"/>
                    <a:pt x="123" y="54"/>
                    <a:pt x="123" y="54"/>
                  </a:cubicBezTo>
                  <a:cubicBezTo>
                    <a:pt x="123" y="52"/>
                    <a:pt x="122" y="50"/>
                    <a:pt x="121" y="48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8"/>
                    <a:pt x="73" y="10"/>
                    <a:pt x="73" y="12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56"/>
                    <a:pt x="72" y="58"/>
                    <a:pt x="69" y="58"/>
                  </a:cubicBezTo>
                  <a:lnTo>
                    <a:pt x="12" y="58"/>
                  </a:lnTo>
                  <a:close/>
                  <a:moveTo>
                    <a:pt x="43" y="93"/>
                  </a:moveTo>
                  <a:cubicBezTo>
                    <a:pt x="38" y="93"/>
                    <a:pt x="35" y="89"/>
                    <a:pt x="35" y="85"/>
                  </a:cubicBezTo>
                  <a:cubicBezTo>
                    <a:pt x="35" y="81"/>
                    <a:pt x="38" y="77"/>
                    <a:pt x="43" y="77"/>
                  </a:cubicBezTo>
                  <a:cubicBezTo>
                    <a:pt x="47" y="77"/>
                    <a:pt x="50" y="81"/>
                    <a:pt x="50" y="85"/>
                  </a:cubicBezTo>
                  <a:cubicBezTo>
                    <a:pt x="50" y="89"/>
                    <a:pt x="47" y="93"/>
                    <a:pt x="43" y="93"/>
                  </a:cubicBezTo>
                  <a:close/>
                  <a:moveTo>
                    <a:pt x="92" y="93"/>
                  </a:moveTo>
                  <a:cubicBezTo>
                    <a:pt x="88" y="93"/>
                    <a:pt x="85" y="89"/>
                    <a:pt x="85" y="85"/>
                  </a:cubicBezTo>
                  <a:cubicBezTo>
                    <a:pt x="85" y="81"/>
                    <a:pt x="88" y="77"/>
                    <a:pt x="92" y="77"/>
                  </a:cubicBezTo>
                  <a:cubicBezTo>
                    <a:pt x="97" y="77"/>
                    <a:pt x="100" y="81"/>
                    <a:pt x="100" y="85"/>
                  </a:cubicBezTo>
                  <a:cubicBezTo>
                    <a:pt x="100" y="89"/>
                    <a:pt x="97" y="93"/>
                    <a:pt x="92" y="93"/>
                  </a:cubicBezTo>
                  <a:close/>
                  <a:moveTo>
                    <a:pt x="115" y="77"/>
                  </a:moveTo>
                  <a:cubicBezTo>
                    <a:pt x="115" y="79"/>
                    <a:pt x="114" y="81"/>
                    <a:pt x="112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6" y="74"/>
                    <a:pt x="100" y="70"/>
                    <a:pt x="92" y="70"/>
                  </a:cubicBezTo>
                  <a:cubicBezTo>
                    <a:pt x="85" y="70"/>
                    <a:pt x="79" y="74"/>
                    <a:pt x="78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6" y="74"/>
                    <a:pt x="50" y="70"/>
                    <a:pt x="43" y="70"/>
                  </a:cubicBezTo>
                  <a:cubicBezTo>
                    <a:pt x="35" y="70"/>
                    <a:pt x="30" y="74"/>
                    <a:pt x="28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1" y="81"/>
                    <a:pt x="20" y="79"/>
                    <a:pt x="20" y="7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6" y="66"/>
                    <a:pt x="81" y="61"/>
                    <a:pt x="81" y="54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8" y="27"/>
                    <a:pt x="99" y="28"/>
                    <a:pt x="99" y="29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3"/>
                    <a:pt x="115" y="53"/>
                    <a:pt x="115" y="54"/>
                  </a:cubicBezTo>
                  <a:lnTo>
                    <a:pt x="115" y="77"/>
                  </a:lnTo>
                  <a:close/>
                  <a:moveTo>
                    <a:pt x="115" y="77"/>
                  </a:moveTo>
                  <a:cubicBezTo>
                    <a:pt x="115" y="77"/>
                    <a:pt x="115" y="77"/>
                    <a:pt x="115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8218" name="Freeform 7"/>
          <p:cNvSpPr>
            <a:spLocks noChangeArrowheads="1"/>
          </p:cNvSpPr>
          <p:nvPr/>
        </p:nvSpPr>
        <p:spPr bwMode="auto">
          <a:xfrm>
            <a:off x="2328863" y="-34925"/>
            <a:ext cx="4484687" cy="755650"/>
          </a:xfrm>
          <a:custGeom>
            <a:avLst/>
            <a:gdLst>
              <a:gd name="T0" fmla="*/ 0 w 3879"/>
              <a:gd name="T1" fmla="*/ 0 h 871"/>
              <a:gd name="T2" fmla="*/ 0 w 3879"/>
              <a:gd name="T3" fmla="*/ 2147483646 h 871"/>
              <a:gd name="T4" fmla="*/ 2147483646 w 3879"/>
              <a:gd name="T5" fmla="*/ 2147483646 h 871"/>
              <a:gd name="T6" fmla="*/ 2147483646 w 3879"/>
              <a:gd name="T7" fmla="*/ 2147483646 h 871"/>
              <a:gd name="T8" fmla="*/ 2147483646 w 3879"/>
              <a:gd name="T9" fmla="*/ 2147483646 h 871"/>
              <a:gd name="T10" fmla="*/ 2147483646 w 3879"/>
              <a:gd name="T11" fmla="*/ 0 h 871"/>
              <a:gd name="T12" fmla="*/ 2147483646 w 3879"/>
              <a:gd name="T13" fmla="*/ 0 h 871"/>
              <a:gd name="T14" fmla="*/ 0 w 3879"/>
              <a:gd name="T15" fmla="*/ 0 h 8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79"/>
              <a:gd name="T25" fmla="*/ 0 h 871"/>
              <a:gd name="T26" fmla="*/ 3879 w 3879"/>
              <a:gd name="T27" fmla="*/ 871 h 87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79" h="871">
                <a:moveTo>
                  <a:pt x="0" y="0"/>
                </a:moveTo>
                <a:cubicBezTo>
                  <a:pt x="0" y="590"/>
                  <a:pt x="0" y="590"/>
                  <a:pt x="0" y="590"/>
                </a:cubicBezTo>
                <a:cubicBezTo>
                  <a:pt x="0" y="746"/>
                  <a:pt x="126" y="871"/>
                  <a:pt x="281" y="871"/>
                </a:cubicBezTo>
                <a:cubicBezTo>
                  <a:pt x="3597" y="871"/>
                  <a:pt x="3597" y="871"/>
                  <a:pt x="3597" y="871"/>
                </a:cubicBezTo>
                <a:cubicBezTo>
                  <a:pt x="3753" y="871"/>
                  <a:pt x="3879" y="746"/>
                  <a:pt x="3879" y="590"/>
                </a:cubicBezTo>
                <a:cubicBezTo>
                  <a:pt x="3879" y="0"/>
                  <a:pt x="3879" y="0"/>
                  <a:pt x="3879" y="0"/>
                </a:cubicBezTo>
                <a:cubicBezTo>
                  <a:pt x="2023" y="0"/>
                  <a:pt x="2023" y="0"/>
                  <a:pt x="202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9" name="Freeform 8"/>
          <p:cNvSpPr>
            <a:spLocks noEditPoints="1" noChangeArrowheads="1"/>
          </p:cNvSpPr>
          <p:nvPr/>
        </p:nvSpPr>
        <p:spPr bwMode="auto">
          <a:xfrm>
            <a:off x="2382838" y="1588"/>
            <a:ext cx="4375150" cy="687387"/>
          </a:xfrm>
          <a:custGeom>
            <a:avLst/>
            <a:gdLst>
              <a:gd name="T0" fmla="*/ 2147483646 w 3784"/>
              <a:gd name="T1" fmla="*/ 0 h 794"/>
              <a:gd name="T2" fmla="*/ 0 w 3784"/>
              <a:gd name="T3" fmla="*/ 0 h 794"/>
              <a:gd name="T4" fmla="*/ 0 w 3784"/>
              <a:gd name="T5" fmla="*/ 2147483646 h 794"/>
              <a:gd name="T6" fmla="*/ 2147483646 w 3784"/>
              <a:gd name="T7" fmla="*/ 2147483646 h 794"/>
              <a:gd name="T8" fmla="*/ 2147483646 w 3784"/>
              <a:gd name="T9" fmla="*/ 2147483646 h 794"/>
              <a:gd name="T10" fmla="*/ 2147483646 w 3784"/>
              <a:gd name="T11" fmla="*/ 2147483646 h 794"/>
              <a:gd name="T12" fmla="*/ 2147483646 w 3784"/>
              <a:gd name="T13" fmla="*/ 0 h 794"/>
              <a:gd name="T14" fmla="*/ 2147483646 w 3784"/>
              <a:gd name="T15" fmla="*/ 0 h 794"/>
              <a:gd name="T16" fmla="*/ 2147483646 w 3784"/>
              <a:gd name="T17" fmla="*/ 2147483646 h 794"/>
              <a:gd name="T18" fmla="*/ 2147483646 w 3784"/>
              <a:gd name="T19" fmla="*/ 2147483646 h 794"/>
              <a:gd name="T20" fmla="*/ 2147483646 w 3784"/>
              <a:gd name="T21" fmla="*/ 2147483646 h 794"/>
              <a:gd name="T22" fmla="*/ 2147483646 w 3784"/>
              <a:gd name="T23" fmla="*/ 2147483646 h 794"/>
              <a:gd name="T24" fmla="*/ 2147483646 w 3784"/>
              <a:gd name="T25" fmla="*/ 2147483646 h 794"/>
              <a:gd name="T26" fmla="*/ 2147483646 w 3784"/>
              <a:gd name="T27" fmla="*/ 2147483646 h 794"/>
              <a:gd name="T28" fmla="*/ 2147483646 w 3784"/>
              <a:gd name="T29" fmla="*/ 2147483646 h 794"/>
              <a:gd name="T30" fmla="*/ 2147483646 w 3784"/>
              <a:gd name="T31" fmla="*/ 2147483646 h 79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784"/>
              <a:gd name="T49" fmla="*/ 0 h 794"/>
              <a:gd name="T50" fmla="*/ 3784 w 3784"/>
              <a:gd name="T51" fmla="*/ 794 h 79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784" h="794">
                <a:moveTo>
                  <a:pt x="197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7"/>
                  <a:pt x="0" y="537"/>
                  <a:pt x="0" y="537"/>
                </a:cubicBezTo>
                <a:cubicBezTo>
                  <a:pt x="0" y="679"/>
                  <a:pt x="123" y="794"/>
                  <a:pt x="275" y="794"/>
                </a:cubicBezTo>
                <a:cubicBezTo>
                  <a:pt x="3510" y="794"/>
                  <a:pt x="3510" y="794"/>
                  <a:pt x="3510" y="794"/>
                </a:cubicBezTo>
                <a:cubicBezTo>
                  <a:pt x="3661" y="794"/>
                  <a:pt x="3784" y="679"/>
                  <a:pt x="3784" y="537"/>
                </a:cubicBezTo>
                <a:cubicBezTo>
                  <a:pt x="3784" y="0"/>
                  <a:pt x="3784" y="0"/>
                  <a:pt x="3784" y="0"/>
                </a:cubicBezTo>
                <a:lnTo>
                  <a:pt x="1974" y="0"/>
                </a:lnTo>
                <a:close/>
                <a:moveTo>
                  <a:pt x="3740" y="525"/>
                </a:moveTo>
                <a:cubicBezTo>
                  <a:pt x="3740" y="654"/>
                  <a:pt x="3620" y="758"/>
                  <a:pt x="3472" y="758"/>
                </a:cubicBezTo>
                <a:cubicBezTo>
                  <a:pt x="313" y="758"/>
                  <a:pt x="313" y="758"/>
                  <a:pt x="313" y="758"/>
                </a:cubicBezTo>
                <a:cubicBezTo>
                  <a:pt x="165" y="758"/>
                  <a:pt x="45" y="654"/>
                  <a:pt x="45" y="525"/>
                </a:cubicBezTo>
                <a:cubicBezTo>
                  <a:pt x="45" y="35"/>
                  <a:pt x="45" y="35"/>
                  <a:pt x="45" y="35"/>
                </a:cubicBezTo>
                <a:cubicBezTo>
                  <a:pt x="1972" y="35"/>
                  <a:pt x="1972" y="35"/>
                  <a:pt x="1972" y="35"/>
                </a:cubicBezTo>
                <a:cubicBezTo>
                  <a:pt x="3740" y="35"/>
                  <a:pt x="3740" y="35"/>
                  <a:pt x="3740" y="35"/>
                </a:cubicBezTo>
                <a:lnTo>
                  <a:pt x="3740" y="5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20" name="Group 7"/>
          <p:cNvGrpSpPr>
            <a:grpSpLocks/>
          </p:cNvGrpSpPr>
          <p:nvPr/>
        </p:nvGrpSpPr>
        <p:grpSpPr bwMode="auto">
          <a:xfrm>
            <a:off x="3290888" y="222250"/>
            <a:ext cx="2574925" cy="315913"/>
            <a:chOff x="0" y="0"/>
            <a:chExt cx="2574926" cy="286941"/>
          </a:xfrm>
        </p:grpSpPr>
        <p:sp>
          <p:nvSpPr>
            <p:cNvPr id="8221" name="Freeform 9"/>
            <p:cNvSpPr>
              <a:spLocks noChangeArrowheads="1"/>
            </p:cNvSpPr>
            <p:nvPr/>
          </p:nvSpPr>
          <p:spPr bwMode="auto">
            <a:xfrm>
              <a:off x="0" y="4762"/>
              <a:ext cx="306388" cy="276225"/>
            </a:xfrm>
            <a:custGeom>
              <a:avLst/>
              <a:gdLst>
                <a:gd name="T0" fmla="*/ 0 w 265"/>
                <a:gd name="T1" fmla="*/ 2147483646 h 319"/>
                <a:gd name="T2" fmla="*/ 0 w 265"/>
                <a:gd name="T3" fmla="*/ 0 h 319"/>
                <a:gd name="T4" fmla="*/ 2147483646 w 265"/>
                <a:gd name="T5" fmla="*/ 0 h 319"/>
                <a:gd name="T6" fmla="*/ 2147483646 w 265"/>
                <a:gd name="T7" fmla="*/ 2147483646 h 319"/>
                <a:gd name="T8" fmla="*/ 2147483646 w 265"/>
                <a:gd name="T9" fmla="*/ 2147483646 h 319"/>
                <a:gd name="T10" fmla="*/ 2147483646 w 265"/>
                <a:gd name="T11" fmla="*/ 2147483646 h 319"/>
                <a:gd name="T12" fmla="*/ 2147483646 w 265"/>
                <a:gd name="T13" fmla="*/ 2147483646 h 319"/>
                <a:gd name="T14" fmla="*/ 2147483646 w 265"/>
                <a:gd name="T15" fmla="*/ 0 h 319"/>
                <a:gd name="T16" fmla="*/ 2147483646 w 265"/>
                <a:gd name="T17" fmla="*/ 0 h 319"/>
                <a:gd name="T18" fmla="*/ 2147483646 w 265"/>
                <a:gd name="T19" fmla="*/ 2147483646 h 319"/>
                <a:gd name="T20" fmla="*/ 2147483646 w 265"/>
                <a:gd name="T21" fmla="*/ 2147483646 h 319"/>
                <a:gd name="T22" fmla="*/ 2147483646 w 265"/>
                <a:gd name="T23" fmla="*/ 2147483646 h 319"/>
                <a:gd name="T24" fmla="*/ 2147483646 w 265"/>
                <a:gd name="T25" fmla="*/ 2147483646 h 319"/>
                <a:gd name="T26" fmla="*/ 2147483646 w 265"/>
                <a:gd name="T27" fmla="*/ 2147483646 h 319"/>
                <a:gd name="T28" fmla="*/ 2147483646 w 265"/>
                <a:gd name="T29" fmla="*/ 2147483646 h 319"/>
                <a:gd name="T30" fmla="*/ 2147483646 w 265"/>
                <a:gd name="T31" fmla="*/ 2147483646 h 319"/>
                <a:gd name="T32" fmla="*/ 0 w 265"/>
                <a:gd name="T33" fmla="*/ 2147483646 h 3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65"/>
                <a:gd name="T52" fmla="*/ 0 h 319"/>
                <a:gd name="T53" fmla="*/ 265 w 265"/>
                <a:gd name="T54" fmla="*/ 319 h 31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65" h="319">
                  <a:moveTo>
                    <a:pt x="0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70" y="151"/>
                    <a:pt x="189" y="190"/>
                    <a:pt x="203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0" y="184"/>
                    <a:pt x="198" y="141"/>
                    <a:pt x="198" y="93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319"/>
                    <a:pt x="265" y="319"/>
                    <a:pt x="265" y="319"/>
                  </a:cubicBezTo>
                  <a:cubicBezTo>
                    <a:pt x="189" y="319"/>
                    <a:pt x="189" y="319"/>
                    <a:pt x="189" y="319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02" y="162"/>
                    <a:pt x="81" y="121"/>
                    <a:pt x="65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126"/>
                    <a:pt x="66" y="171"/>
                    <a:pt x="66" y="223"/>
                  </a:cubicBezTo>
                  <a:cubicBezTo>
                    <a:pt x="66" y="319"/>
                    <a:pt x="66" y="319"/>
                    <a:pt x="66" y="319"/>
                  </a:cubicBezTo>
                  <a:lnTo>
                    <a:pt x="0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Freeform 10"/>
            <p:cNvSpPr>
              <a:spLocks noChangeArrowheads="1"/>
            </p:cNvSpPr>
            <p:nvPr/>
          </p:nvSpPr>
          <p:spPr bwMode="auto">
            <a:xfrm>
              <a:off x="377825" y="4762"/>
              <a:ext cx="234950" cy="276225"/>
            </a:xfrm>
            <a:custGeom>
              <a:avLst/>
              <a:gdLst>
                <a:gd name="T0" fmla="*/ 2147483646 w 148"/>
                <a:gd name="T1" fmla="*/ 2147483646 h 232"/>
                <a:gd name="T2" fmla="*/ 2147483646 w 148"/>
                <a:gd name="T3" fmla="*/ 2147483646 h 232"/>
                <a:gd name="T4" fmla="*/ 2147483646 w 148"/>
                <a:gd name="T5" fmla="*/ 2147483646 h 232"/>
                <a:gd name="T6" fmla="*/ 2147483646 w 148"/>
                <a:gd name="T7" fmla="*/ 2147483646 h 232"/>
                <a:gd name="T8" fmla="*/ 2147483646 w 148"/>
                <a:gd name="T9" fmla="*/ 2147483646 h 232"/>
                <a:gd name="T10" fmla="*/ 0 w 148"/>
                <a:gd name="T11" fmla="*/ 2147483646 h 232"/>
                <a:gd name="T12" fmla="*/ 0 w 148"/>
                <a:gd name="T13" fmla="*/ 0 h 232"/>
                <a:gd name="T14" fmla="*/ 2147483646 w 148"/>
                <a:gd name="T15" fmla="*/ 0 h 232"/>
                <a:gd name="T16" fmla="*/ 2147483646 w 148"/>
                <a:gd name="T17" fmla="*/ 2147483646 h 232"/>
                <a:gd name="T18" fmla="*/ 2147483646 w 148"/>
                <a:gd name="T19" fmla="*/ 2147483646 h 232"/>
                <a:gd name="T20" fmla="*/ 2147483646 w 148"/>
                <a:gd name="T21" fmla="*/ 2147483646 h 232"/>
                <a:gd name="T22" fmla="*/ 2147483646 w 148"/>
                <a:gd name="T23" fmla="*/ 2147483646 h 232"/>
                <a:gd name="T24" fmla="*/ 2147483646 w 148"/>
                <a:gd name="T25" fmla="*/ 2147483646 h 2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8"/>
                <a:gd name="T40" fmla="*/ 0 h 232"/>
                <a:gd name="T41" fmla="*/ 148 w 148"/>
                <a:gd name="T42" fmla="*/ 232 h 2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8" h="232">
                  <a:moveTo>
                    <a:pt x="138" y="134"/>
                  </a:moveTo>
                  <a:lnTo>
                    <a:pt x="53" y="134"/>
                  </a:lnTo>
                  <a:lnTo>
                    <a:pt x="53" y="190"/>
                  </a:lnTo>
                  <a:lnTo>
                    <a:pt x="148" y="190"/>
                  </a:lnTo>
                  <a:lnTo>
                    <a:pt x="148" y="232"/>
                  </a:lnTo>
                  <a:lnTo>
                    <a:pt x="0" y="232"/>
                  </a:lnTo>
                  <a:lnTo>
                    <a:pt x="0" y="0"/>
                  </a:lnTo>
                  <a:lnTo>
                    <a:pt x="144" y="0"/>
                  </a:lnTo>
                  <a:lnTo>
                    <a:pt x="144" y="43"/>
                  </a:lnTo>
                  <a:lnTo>
                    <a:pt x="53" y="43"/>
                  </a:lnTo>
                  <a:lnTo>
                    <a:pt x="53" y="91"/>
                  </a:lnTo>
                  <a:lnTo>
                    <a:pt x="138" y="91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Freeform 11"/>
            <p:cNvSpPr>
              <a:spLocks noChangeArrowheads="1"/>
            </p:cNvSpPr>
            <p:nvPr/>
          </p:nvSpPr>
          <p:spPr bwMode="auto">
            <a:xfrm>
              <a:off x="647700" y="4762"/>
              <a:ext cx="469900" cy="276225"/>
            </a:xfrm>
            <a:custGeom>
              <a:avLst/>
              <a:gdLst>
                <a:gd name="T0" fmla="*/ 2147483646 w 407"/>
                <a:gd name="T1" fmla="*/ 2147483646 h 319"/>
                <a:gd name="T2" fmla="*/ 0 w 407"/>
                <a:gd name="T3" fmla="*/ 0 h 319"/>
                <a:gd name="T4" fmla="*/ 2147483646 w 407"/>
                <a:gd name="T5" fmla="*/ 0 h 319"/>
                <a:gd name="T6" fmla="*/ 2147483646 w 407"/>
                <a:gd name="T7" fmla="*/ 2147483646 h 319"/>
                <a:gd name="T8" fmla="*/ 2147483646 w 407"/>
                <a:gd name="T9" fmla="*/ 2147483646 h 319"/>
                <a:gd name="T10" fmla="*/ 2147483646 w 407"/>
                <a:gd name="T11" fmla="*/ 2147483646 h 319"/>
                <a:gd name="T12" fmla="*/ 2147483646 w 407"/>
                <a:gd name="T13" fmla="*/ 2147483646 h 319"/>
                <a:gd name="T14" fmla="*/ 2147483646 w 407"/>
                <a:gd name="T15" fmla="*/ 0 h 319"/>
                <a:gd name="T16" fmla="*/ 2147483646 w 407"/>
                <a:gd name="T17" fmla="*/ 0 h 319"/>
                <a:gd name="T18" fmla="*/ 2147483646 w 407"/>
                <a:gd name="T19" fmla="*/ 2147483646 h 319"/>
                <a:gd name="T20" fmla="*/ 2147483646 w 407"/>
                <a:gd name="T21" fmla="*/ 2147483646 h 319"/>
                <a:gd name="T22" fmla="*/ 2147483646 w 407"/>
                <a:gd name="T23" fmla="*/ 2147483646 h 319"/>
                <a:gd name="T24" fmla="*/ 2147483646 w 407"/>
                <a:gd name="T25" fmla="*/ 2147483646 h 319"/>
                <a:gd name="T26" fmla="*/ 2147483646 w 407"/>
                <a:gd name="T27" fmla="*/ 0 h 319"/>
                <a:gd name="T28" fmla="*/ 2147483646 w 407"/>
                <a:gd name="T29" fmla="*/ 0 h 319"/>
                <a:gd name="T30" fmla="*/ 2147483646 w 407"/>
                <a:gd name="T31" fmla="*/ 2147483646 h 319"/>
                <a:gd name="T32" fmla="*/ 2147483646 w 407"/>
                <a:gd name="T33" fmla="*/ 2147483646 h 319"/>
                <a:gd name="T34" fmla="*/ 2147483646 w 407"/>
                <a:gd name="T35" fmla="*/ 2147483646 h 319"/>
                <a:gd name="T36" fmla="*/ 2147483646 w 407"/>
                <a:gd name="T37" fmla="*/ 2147483646 h 319"/>
                <a:gd name="T38" fmla="*/ 2147483646 w 407"/>
                <a:gd name="T39" fmla="*/ 2147483646 h 319"/>
                <a:gd name="T40" fmla="*/ 2147483646 w 407"/>
                <a:gd name="T41" fmla="*/ 2147483646 h 319"/>
                <a:gd name="T42" fmla="*/ 2147483646 w 407"/>
                <a:gd name="T43" fmla="*/ 2147483646 h 319"/>
                <a:gd name="T44" fmla="*/ 2147483646 w 407"/>
                <a:gd name="T45" fmla="*/ 2147483646 h 3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07"/>
                <a:gd name="T70" fmla="*/ 0 h 319"/>
                <a:gd name="T71" fmla="*/ 407 w 407"/>
                <a:gd name="T72" fmla="*/ 319 h 3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07" h="319">
                  <a:moveTo>
                    <a:pt x="75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108" y="170"/>
                    <a:pt x="115" y="211"/>
                    <a:pt x="120" y="243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6" y="209"/>
                    <a:pt x="134" y="170"/>
                    <a:pt x="142" y="13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71" y="135"/>
                    <a:pt x="271" y="135"/>
                    <a:pt x="271" y="135"/>
                  </a:cubicBezTo>
                  <a:cubicBezTo>
                    <a:pt x="278" y="172"/>
                    <a:pt x="284" y="206"/>
                    <a:pt x="288" y="242"/>
                  </a:cubicBezTo>
                  <a:cubicBezTo>
                    <a:pt x="289" y="242"/>
                    <a:pt x="289" y="242"/>
                    <a:pt x="289" y="242"/>
                  </a:cubicBezTo>
                  <a:cubicBezTo>
                    <a:pt x="294" y="206"/>
                    <a:pt x="301" y="169"/>
                    <a:pt x="308" y="131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325" y="319"/>
                    <a:pt x="325" y="319"/>
                    <a:pt x="325" y="319"/>
                  </a:cubicBezTo>
                  <a:cubicBezTo>
                    <a:pt x="247" y="319"/>
                    <a:pt x="247" y="319"/>
                    <a:pt x="247" y="319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3" y="150"/>
                    <a:pt x="208" y="120"/>
                    <a:pt x="204" y="83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198" y="119"/>
                    <a:pt x="193" y="150"/>
                    <a:pt x="185" y="182"/>
                  </a:cubicBezTo>
                  <a:cubicBezTo>
                    <a:pt x="155" y="319"/>
                    <a:pt x="155" y="319"/>
                    <a:pt x="155" y="319"/>
                  </a:cubicBezTo>
                  <a:lnTo>
                    <a:pt x="75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Freeform 12"/>
            <p:cNvSpPr>
              <a:spLocks noChangeArrowheads="1"/>
            </p:cNvSpPr>
            <p:nvPr/>
          </p:nvSpPr>
          <p:spPr bwMode="auto">
            <a:xfrm>
              <a:off x="1219201" y="4762"/>
              <a:ext cx="322263" cy="276225"/>
            </a:xfrm>
            <a:custGeom>
              <a:avLst/>
              <a:gdLst>
                <a:gd name="T0" fmla="*/ 2147483646 w 278"/>
                <a:gd name="T1" fmla="*/ 2147483646 h 319"/>
                <a:gd name="T2" fmla="*/ 2147483646 w 278"/>
                <a:gd name="T3" fmla="*/ 2147483646 h 319"/>
                <a:gd name="T4" fmla="*/ 0 w 278"/>
                <a:gd name="T5" fmla="*/ 0 h 319"/>
                <a:gd name="T6" fmla="*/ 2147483646 w 278"/>
                <a:gd name="T7" fmla="*/ 0 h 319"/>
                <a:gd name="T8" fmla="*/ 2147483646 w 278"/>
                <a:gd name="T9" fmla="*/ 2147483646 h 319"/>
                <a:gd name="T10" fmla="*/ 2147483646 w 278"/>
                <a:gd name="T11" fmla="*/ 2147483646 h 319"/>
                <a:gd name="T12" fmla="*/ 2147483646 w 278"/>
                <a:gd name="T13" fmla="*/ 2147483646 h 319"/>
                <a:gd name="T14" fmla="*/ 2147483646 w 278"/>
                <a:gd name="T15" fmla="*/ 2147483646 h 319"/>
                <a:gd name="T16" fmla="*/ 2147483646 w 278"/>
                <a:gd name="T17" fmla="*/ 0 h 319"/>
                <a:gd name="T18" fmla="*/ 2147483646 w 278"/>
                <a:gd name="T19" fmla="*/ 0 h 319"/>
                <a:gd name="T20" fmla="*/ 2147483646 w 278"/>
                <a:gd name="T21" fmla="*/ 2147483646 h 319"/>
                <a:gd name="T22" fmla="*/ 2147483646 w 278"/>
                <a:gd name="T23" fmla="*/ 2147483646 h 319"/>
                <a:gd name="T24" fmla="*/ 2147483646 w 278"/>
                <a:gd name="T25" fmla="*/ 2147483646 h 3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8"/>
                <a:gd name="T40" fmla="*/ 0 h 319"/>
                <a:gd name="T41" fmla="*/ 278 w 278"/>
                <a:gd name="T42" fmla="*/ 319 h 3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8" h="319">
                  <a:moveTo>
                    <a:pt x="101" y="319"/>
                  </a:moveTo>
                  <a:cubicBezTo>
                    <a:pt x="101" y="189"/>
                    <a:pt x="101" y="189"/>
                    <a:pt x="101" y="1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25" y="100"/>
                    <a:pt x="131" y="117"/>
                    <a:pt x="140" y="138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48" y="118"/>
                    <a:pt x="155" y="99"/>
                    <a:pt x="165" y="7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173" y="186"/>
                    <a:pt x="173" y="186"/>
                    <a:pt x="173" y="186"/>
                  </a:cubicBezTo>
                  <a:cubicBezTo>
                    <a:pt x="173" y="319"/>
                    <a:pt x="173" y="319"/>
                    <a:pt x="173" y="319"/>
                  </a:cubicBezTo>
                  <a:lnTo>
                    <a:pt x="101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Freeform 13"/>
            <p:cNvSpPr>
              <a:spLocks noEditPoints="1" noChangeArrowheads="1"/>
            </p:cNvSpPr>
            <p:nvPr/>
          </p:nvSpPr>
          <p:spPr bwMode="auto">
            <a:xfrm>
              <a:off x="1538287" y="0"/>
              <a:ext cx="355600" cy="286941"/>
            </a:xfrm>
            <a:custGeom>
              <a:avLst/>
              <a:gdLst>
                <a:gd name="T0" fmla="*/ 2147483646 w 307"/>
                <a:gd name="T1" fmla="*/ 2147483646 h 330"/>
                <a:gd name="T2" fmla="*/ 2147483646 w 307"/>
                <a:gd name="T3" fmla="*/ 2147483646 h 330"/>
                <a:gd name="T4" fmla="*/ 0 w 307"/>
                <a:gd name="T5" fmla="*/ 2147483646 h 330"/>
                <a:gd name="T6" fmla="*/ 2147483646 w 307"/>
                <a:gd name="T7" fmla="*/ 0 h 330"/>
                <a:gd name="T8" fmla="*/ 2147483646 w 307"/>
                <a:gd name="T9" fmla="*/ 2147483646 h 330"/>
                <a:gd name="T10" fmla="*/ 2147483646 w 307"/>
                <a:gd name="T11" fmla="*/ 2147483646 h 330"/>
                <a:gd name="T12" fmla="*/ 2147483646 w 307"/>
                <a:gd name="T13" fmla="*/ 2147483646 h 330"/>
                <a:gd name="T14" fmla="*/ 2147483646 w 307"/>
                <a:gd name="T15" fmla="*/ 2147483646 h 330"/>
                <a:gd name="T16" fmla="*/ 2147483646 w 307"/>
                <a:gd name="T17" fmla="*/ 2147483646 h 330"/>
                <a:gd name="T18" fmla="*/ 2147483646 w 307"/>
                <a:gd name="T19" fmla="*/ 2147483646 h 3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7"/>
                <a:gd name="T31" fmla="*/ 0 h 330"/>
                <a:gd name="T32" fmla="*/ 307 w 307"/>
                <a:gd name="T33" fmla="*/ 330 h 3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7" h="330">
                  <a:moveTo>
                    <a:pt x="307" y="161"/>
                  </a:moveTo>
                  <a:cubicBezTo>
                    <a:pt x="307" y="266"/>
                    <a:pt x="243" y="330"/>
                    <a:pt x="150" y="330"/>
                  </a:cubicBezTo>
                  <a:cubicBezTo>
                    <a:pt x="55" y="330"/>
                    <a:pt x="0" y="258"/>
                    <a:pt x="0" y="167"/>
                  </a:cubicBezTo>
                  <a:cubicBezTo>
                    <a:pt x="0" y="71"/>
                    <a:pt x="61" y="0"/>
                    <a:pt x="155" y="0"/>
                  </a:cubicBezTo>
                  <a:cubicBezTo>
                    <a:pt x="253" y="0"/>
                    <a:pt x="307" y="73"/>
                    <a:pt x="307" y="161"/>
                  </a:cubicBezTo>
                  <a:close/>
                  <a:moveTo>
                    <a:pt x="76" y="166"/>
                  </a:moveTo>
                  <a:cubicBezTo>
                    <a:pt x="76" y="228"/>
                    <a:pt x="105" y="272"/>
                    <a:pt x="154" y="272"/>
                  </a:cubicBezTo>
                  <a:cubicBezTo>
                    <a:pt x="203" y="272"/>
                    <a:pt x="231" y="226"/>
                    <a:pt x="231" y="164"/>
                  </a:cubicBezTo>
                  <a:cubicBezTo>
                    <a:pt x="231" y="106"/>
                    <a:pt x="203" y="57"/>
                    <a:pt x="153" y="57"/>
                  </a:cubicBezTo>
                  <a:cubicBezTo>
                    <a:pt x="104" y="57"/>
                    <a:pt x="76" y="103"/>
                    <a:pt x="76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6" name="Freeform 14"/>
            <p:cNvSpPr>
              <a:spLocks noEditPoints="1" noChangeArrowheads="1"/>
            </p:cNvSpPr>
            <p:nvPr/>
          </p:nvSpPr>
          <p:spPr bwMode="auto">
            <a:xfrm>
              <a:off x="1947862" y="2381"/>
              <a:ext cx="279400" cy="278606"/>
            </a:xfrm>
            <a:custGeom>
              <a:avLst/>
              <a:gdLst>
                <a:gd name="T0" fmla="*/ 0 w 242"/>
                <a:gd name="T1" fmla="*/ 2147483646 h 322"/>
                <a:gd name="T2" fmla="*/ 2147483646 w 242"/>
                <a:gd name="T3" fmla="*/ 0 h 322"/>
                <a:gd name="T4" fmla="*/ 2147483646 w 242"/>
                <a:gd name="T5" fmla="*/ 2147483646 h 322"/>
                <a:gd name="T6" fmla="*/ 2147483646 w 242"/>
                <a:gd name="T7" fmla="*/ 2147483646 h 322"/>
                <a:gd name="T8" fmla="*/ 2147483646 w 242"/>
                <a:gd name="T9" fmla="*/ 2147483646 h 322"/>
                <a:gd name="T10" fmla="*/ 2147483646 w 242"/>
                <a:gd name="T11" fmla="*/ 2147483646 h 322"/>
                <a:gd name="T12" fmla="*/ 2147483646 w 242"/>
                <a:gd name="T13" fmla="*/ 2147483646 h 322"/>
                <a:gd name="T14" fmla="*/ 2147483646 w 242"/>
                <a:gd name="T15" fmla="*/ 2147483646 h 322"/>
                <a:gd name="T16" fmla="*/ 2147483646 w 242"/>
                <a:gd name="T17" fmla="*/ 2147483646 h 322"/>
                <a:gd name="T18" fmla="*/ 2147483646 w 242"/>
                <a:gd name="T19" fmla="*/ 2147483646 h 322"/>
                <a:gd name="T20" fmla="*/ 2147483646 w 242"/>
                <a:gd name="T21" fmla="*/ 2147483646 h 322"/>
                <a:gd name="T22" fmla="*/ 2147483646 w 242"/>
                <a:gd name="T23" fmla="*/ 2147483646 h 322"/>
                <a:gd name="T24" fmla="*/ 2147483646 w 242"/>
                <a:gd name="T25" fmla="*/ 2147483646 h 322"/>
                <a:gd name="T26" fmla="*/ 0 w 242"/>
                <a:gd name="T27" fmla="*/ 2147483646 h 322"/>
                <a:gd name="T28" fmla="*/ 0 w 242"/>
                <a:gd name="T29" fmla="*/ 2147483646 h 322"/>
                <a:gd name="T30" fmla="*/ 2147483646 w 242"/>
                <a:gd name="T31" fmla="*/ 2147483646 h 322"/>
                <a:gd name="T32" fmla="*/ 2147483646 w 242"/>
                <a:gd name="T33" fmla="*/ 2147483646 h 322"/>
                <a:gd name="T34" fmla="*/ 2147483646 w 242"/>
                <a:gd name="T35" fmla="*/ 2147483646 h 322"/>
                <a:gd name="T36" fmla="*/ 2147483646 w 242"/>
                <a:gd name="T37" fmla="*/ 2147483646 h 322"/>
                <a:gd name="T38" fmla="*/ 2147483646 w 242"/>
                <a:gd name="T39" fmla="*/ 2147483646 h 322"/>
                <a:gd name="T40" fmla="*/ 2147483646 w 242"/>
                <a:gd name="T41" fmla="*/ 2147483646 h 32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322"/>
                <a:gd name="T65" fmla="*/ 242 w 242"/>
                <a:gd name="T66" fmla="*/ 322 h 32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322">
                  <a:moveTo>
                    <a:pt x="0" y="7"/>
                  </a:moveTo>
                  <a:cubicBezTo>
                    <a:pt x="24" y="3"/>
                    <a:pt x="58" y="0"/>
                    <a:pt x="97" y="0"/>
                  </a:cubicBezTo>
                  <a:cubicBezTo>
                    <a:pt x="144" y="0"/>
                    <a:pt x="177" y="8"/>
                    <a:pt x="200" y="26"/>
                  </a:cubicBezTo>
                  <a:cubicBezTo>
                    <a:pt x="219" y="41"/>
                    <a:pt x="229" y="63"/>
                    <a:pt x="229" y="92"/>
                  </a:cubicBezTo>
                  <a:cubicBezTo>
                    <a:pt x="229" y="133"/>
                    <a:pt x="200" y="161"/>
                    <a:pt x="173" y="17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95" y="182"/>
                    <a:pt x="208" y="203"/>
                    <a:pt x="216" y="232"/>
                  </a:cubicBezTo>
                  <a:cubicBezTo>
                    <a:pt x="226" y="268"/>
                    <a:pt x="236" y="310"/>
                    <a:pt x="242" y="322"/>
                  </a:cubicBezTo>
                  <a:cubicBezTo>
                    <a:pt x="168" y="322"/>
                    <a:pt x="168" y="322"/>
                    <a:pt x="168" y="322"/>
                  </a:cubicBezTo>
                  <a:cubicBezTo>
                    <a:pt x="163" y="313"/>
                    <a:pt x="155" y="287"/>
                    <a:pt x="145" y="248"/>
                  </a:cubicBezTo>
                  <a:cubicBezTo>
                    <a:pt x="137" y="208"/>
                    <a:pt x="123" y="197"/>
                    <a:pt x="94" y="197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72" y="322"/>
                    <a:pt x="72" y="322"/>
                    <a:pt x="72" y="322"/>
                  </a:cubicBezTo>
                  <a:cubicBezTo>
                    <a:pt x="0" y="322"/>
                    <a:pt x="0" y="322"/>
                    <a:pt x="0" y="322"/>
                  </a:cubicBezTo>
                  <a:lnTo>
                    <a:pt x="0" y="7"/>
                  </a:lnTo>
                  <a:close/>
                  <a:moveTo>
                    <a:pt x="72" y="145"/>
                  </a:moveTo>
                  <a:cubicBezTo>
                    <a:pt x="100" y="145"/>
                    <a:pt x="100" y="145"/>
                    <a:pt x="100" y="145"/>
                  </a:cubicBezTo>
                  <a:cubicBezTo>
                    <a:pt x="136" y="145"/>
                    <a:pt x="158" y="127"/>
                    <a:pt x="158" y="99"/>
                  </a:cubicBezTo>
                  <a:cubicBezTo>
                    <a:pt x="158" y="69"/>
                    <a:pt x="138" y="55"/>
                    <a:pt x="105" y="54"/>
                  </a:cubicBezTo>
                  <a:cubicBezTo>
                    <a:pt x="87" y="54"/>
                    <a:pt x="77" y="55"/>
                    <a:pt x="72" y="56"/>
                  </a:cubicBezTo>
                  <a:lnTo>
                    <a:pt x="72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Freeform 15"/>
            <p:cNvSpPr>
              <a:spLocks noChangeArrowheads="1"/>
            </p:cNvSpPr>
            <p:nvPr/>
          </p:nvSpPr>
          <p:spPr bwMode="auto">
            <a:xfrm>
              <a:off x="2273301" y="4762"/>
              <a:ext cx="301625" cy="276225"/>
            </a:xfrm>
            <a:custGeom>
              <a:avLst/>
              <a:gdLst>
                <a:gd name="T0" fmla="*/ 0 w 261"/>
                <a:gd name="T1" fmla="*/ 0 h 319"/>
                <a:gd name="T2" fmla="*/ 2147483646 w 261"/>
                <a:gd name="T3" fmla="*/ 0 h 319"/>
                <a:gd name="T4" fmla="*/ 2147483646 w 261"/>
                <a:gd name="T5" fmla="*/ 2147483646 h 319"/>
                <a:gd name="T6" fmla="*/ 2147483646 w 261"/>
                <a:gd name="T7" fmla="*/ 2147483646 h 319"/>
                <a:gd name="T8" fmla="*/ 2147483646 w 261"/>
                <a:gd name="T9" fmla="*/ 2147483646 h 319"/>
                <a:gd name="T10" fmla="*/ 2147483646 w 261"/>
                <a:gd name="T11" fmla="*/ 0 h 319"/>
                <a:gd name="T12" fmla="*/ 2147483646 w 261"/>
                <a:gd name="T13" fmla="*/ 0 h 319"/>
                <a:gd name="T14" fmla="*/ 2147483646 w 261"/>
                <a:gd name="T15" fmla="*/ 2147483646 h 319"/>
                <a:gd name="T16" fmla="*/ 2147483646 w 261"/>
                <a:gd name="T17" fmla="*/ 2147483646 h 319"/>
                <a:gd name="T18" fmla="*/ 2147483646 w 261"/>
                <a:gd name="T19" fmla="*/ 2147483646 h 319"/>
                <a:gd name="T20" fmla="*/ 2147483646 w 261"/>
                <a:gd name="T21" fmla="*/ 2147483646 h 319"/>
                <a:gd name="T22" fmla="*/ 2147483646 w 261"/>
                <a:gd name="T23" fmla="*/ 2147483646 h 319"/>
                <a:gd name="T24" fmla="*/ 2147483646 w 261"/>
                <a:gd name="T25" fmla="*/ 2147483646 h 319"/>
                <a:gd name="T26" fmla="*/ 0 w 261"/>
                <a:gd name="T27" fmla="*/ 2147483646 h 319"/>
                <a:gd name="T28" fmla="*/ 0 w 261"/>
                <a:gd name="T29" fmla="*/ 0 h 31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61"/>
                <a:gd name="T46" fmla="*/ 0 h 319"/>
                <a:gd name="T47" fmla="*/ 261 w 261"/>
                <a:gd name="T48" fmla="*/ 319 h 31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61" h="319">
                  <a:moveTo>
                    <a:pt x="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80" y="129"/>
                    <a:pt x="87" y="117"/>
                    <a:pt x="94" y="106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150" y="136"/>
                    <a:pt x="150" y="136"/>
                    <a:pt x="150" y="136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177" y="319"/>
                    <a:pt x="177" y="319"/>
                    <a:pt x="177" y="319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319"/>
                    <a:pt x="71" y="319"/>
                    <a:pt x="71" y="319"/>
                  </a:cubicBezTo>
                  <a:cubicBezTo>
                    <a:pt x="0" y="319"/>
                    <a:pt x="0" y="319"/>
                    <a:pt x="0" y="3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96"/>
          <p:cNvSpPr>
            <a:spLocks noChangeArrowheads="1"/>
          </p:cNvSpPr>
          <p:nvPr/>
        </p:nvSpPr>
        <p:spPr bwMode="auto">
          <a:xfrm>
            <a:off x="-31750" y="-26988"/>
            <a:ext cx="9175750" cy="5170488"/>
          </a:xfrm>
          <a:prstGeom prst="rect">
            <a:avLst/>
          </a:prstGeom>
          <a:solidFill>
            <a:srgbClr val="595959"/>
          </a:solidFill>
          <a:ln w="6350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9" name="Freeform 151"/>
          <p:cNvSpPr>
            <a:spLocks noChangeArrowheads="1"/>
          </p:cNvSpPr>
          <p:nvPr/>
        </p:nvSpPr>
        <p:spPr bwMode="auto">
          <a:xfrm>
            <a:off x="4641850" y="2981325"/>
            <a:ext cx="4406900" cy="1481138"/>
          </a:xfrm>
          <a:custGeom>
            <a:avLst/>
            <a:gdLst>
              <a:gd name="T0" fmla="*/ 0 w 1462"/>
              <a:gd name="T1" fmla="*/ 2147483646 h 777"/>
              <a:gd name="T2" fmla="*/ 2147483646 w 1462"/>
              <a:gd name="T3" fmla="*/ 2147483646 h 777"/>
              <a:gd name="T4" fmla="*/ 2147483646 w 1462"/>
              <a:gd name="T5" fmla="*/ 2147483646 h 777"/>
              <a:gd name="T6" fmla="*/ 2147483646 w 1462"/>
              <a:gd name="T7" fmla="*/ 2147483646 h 777"/>
              <a:gd name="T8" fmla="*/ 2147483646 w 1462"/>
              <a:gd name="T9" fmla="*/ 2147483646 h 777"/>
              <a:gd name="T10" fmla="*/ 2147483646 w 1462"/>
              <a:gd name="T11" fmla="*/ 2147483646 h 777"/>
              <a:gd name="T12" fmla="*/ 2147483646 w 1462"/>
              <a:gd name="T13" fmla="*/ 2147483646 h 777"/>
              <a:gd name="T14" fmla="*/ 2147483646 w 1462"/>
              <a:gd name="T15" fmla="*/ 2147483646 h 777"/>
              <a:gd name="T16" fmla="*/ 2147483646 w 1462"/>
              <a:gd name="T17" fmla="*/ 2147483646 h 777"/>
              <a:gd name="T18" fmla="*/ 2147483646 w 1462"/>
              <a:gd name="T19" fmla="*/ 2147483646 h 777"/>
              <a:gd name="T20" fmla="*/ 2147483646 w 1462"/>
              <a:gd name="T21" fmla="*/ 2147483646 h 777"/>
              <a:gd name="T22" fmla="*/ 2147483646 w 1462"/>
              <a:gd name="T23" fmla="*/ 2147483646 h 777"/>
              <a:gd name="T24" fmla="*/ 2147483646 w 1462"/>
              <a:gd name="T25" fmla="*/ 2147483646 h 777"/>
              <a:gd name="T26" fmla="*/ 2147483646 w 1462"/>
              <a:gd name="T27" fmla="*/ 2147483646 h 777"/>
              <a:gd name="T28" fmla="*/ 2147483646 w 1462"/>
              <a:gd name="T29" fmla="*/ 2147483646 h 777"/>
              <a:gd name="T30" fmla="*/ 2147483646 w 1462"/>
              <a:gd name="T31" fmla="*/ 2147483646 h 777"/>
              <a:gd name="T32" fmla="*/ 2147483646 w 1462"/>
              <a:gd name="T33" fmla="*/ 2147483646 h 777"/>
              <a:gd name="T34" fmla="*/ 2147483646 w 1462"/>
              <a:gd name="T35" fmla="*/ 2147483646 h 777"/>
              <a:gd name="T36" fmla="*/ 2147483646 w 1462"/>
              <a:gd name="T37" fmla="*/ 2147483646 h 777"/>
              <a:gd name="T38" fmla="*/ 2147483646 w 1462"/>
              <a:gd name="T39" fmla="*/ 2147483646 h 777"/>
              <a:gd name="T40" fmla="*/ 2147483646 w 1462"/>
              <a:gd name="T41" fmla="*/ 2147483646 h 777"/>
              <a:gd name="T42" fmla="*/ 2147483646 w 1462"/>
              <a:gd name="T43" fmla="*/ 2147483646 h 777"/>
              <a:gd name="T44" fmla="*/ 2147483646 w 1462"/>
              <a:gd name="T45" fmla="*/ 2147483646 h 777"/>
              <a:gd name="T46" fmla="*/ 2147483646 w 1462"/>
              <a:gd name="T47" fmla="*/ 2147483646 h 777"/>
              <a:gd name="T48" fmla="*/ 2147483646 w 1462"/>
              <a:gd name="T49" fmla="*/ 2147483646 h 777"/>
              <a:gd name="T50" fmla="*/ 2147483646 w 1462"/>
              <a:gd name="T51" fmla="*/ 2147483646 h 777"/>
              <a:gd name="T52" fmla="*/ 2147483646 w 1462"/>
              <a:gd name="T53" fmla="*/ 2147483646 h 777"/>
              <a:gd name="T54" fmla="*/ 2147483646 w 1462"/>
              <a:gd name="T55" fmla="*/ 2147483646 h 777"/>
              <a:gd name="T56" fmla="*/ 2147483646 w 1462"/>
              <a:gd name="T57" fmla="*/ 2147483646 h 777"/>
              <a:gd name="T58" fmla="*/ 2147483646 w 1462"/>
              <a:gd name="T59" fmla="*/ 2147483646 h 777"/>
              <a:gd name="T60" fmla="*/ 2147483646 w 1462"/>
              <a:gd name="T61" fmla="*/ 2147483646 h 777"/>
              <a:gd name="T62" fmla="*/ 2147483646 w 1462"/>
              <a:gd name="T63" fmla="*/ 2147483646 h 777"/>
              <a:gd name="T64" fmla="*/ 2147483646 w 1462"/>
              <a:gd name="T65" fmla="*/ 2147483646 h 777"/>
              <a:gd name="T66" fmla="*/ 2147483646 w 1462"/>
              <a:gd name="T67" fmla="*/ 2147483646 h 777"/>
              <a:gd name="T68" fmla="*/ 2147483646 w 1462"/>
              <a:gd name="T69" fmla="*/ 2147483646 h 777"/>
              <a:gd name="T70" fmla="*/ 2147483646 w 1462"/>
              <a:gd name="T71" fmla="*/ 2147483646 h 777"/>
              <a:gd name="T72" fmla="*/ 2147483646 w 1462"/>
              <a:gd name="T73" fmla="*/ 2147483646 h 777"/>
              <a:gd name="T74" fmla="*/ 2147483646 w 1462"/>
              <a:gd name="T75" fmla="*/ 2147483646 h 777"/>
              <a:gd name="T76" fmla="*/ 2147483646 w 1462"/>
              <a:gd name="T77" fmla="*/ 2147483646 h 777"/>
              <a:gd name="T78" fmla="*/ 2147483646 w 1462"/>
              <a:gd name="T79" fmla="*/ 2147483646 h 77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62"/>
              <a:gd name="T121" fmla="*/ 0 h 777"/>
              <a:gd name="T122" fmla="*/ 1462 w 1462"/>
              <a:gd name="T123" fmla="*/ 777 h 77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62" h="777">
                <a:moveTo>
                  <a:pt x="0" y="758"/>
                </a:moveTo>
                <a:cubicBezTo>
                  <a:pt x="0" y="472"/>
                  <a:pt x="0" y="472"/>
                  <a:pt x="0" y="472"/>
                </a:cubicBezTo>
                <a:cubicBezTo>
                  <a:pt x="10" y="462"/>
                  <a:pt x="10" y="462"/>
                  <a:pt x="10" y="462"/>
                </a:cubicBezTo>
                <a:cubicBezTo>
                  <a:pt x="18" y="462"/>
                  <a:pt x="18" y="462"/>
                  <a:pt x="18" y="462"/>
                </a:cubicBezTo>
                <a:cubicBezTo>
                  <a:pt x="18" y="299"/>
                  <a:pt x="18" y="299"/>
                  <a:pt x="18" y="299"/>
                </a:cubicBezTo>
                <a:cubicBezTo>
                  <a:pt x="18" y="299"/>
                  <a:pt x="60" y="280"/>
                  <a:pt x="89" y="306"/>
                </a:cubicBezTo>
                <a:cubicBezTo>
                  <a:pt x="89" y="315"/>
                  <a:pt x="89" y="315"/>
                  <a:pt x="89" y="315"/>
                </a:cubicBezTo>
                <a:cubicBezTo>
                  <a:pt x="120" y="320"/>
                  <a:pt x="120" y="320"/>
                  <a:pt x="120" y="320"/>
                </a:cubicBezTo>
                <a:cubicBezTo>
                  <a:pt x="120" y="419"/>
                  <a:pt x="120" y="419"/>
                  <a:pt x="120" y="419"/>
                </a:cubicBezTo>
                <a:cubicBezTo>
                  <a:pt x="170" y="424"/>
                  <a:pt x="170" y="424"/>
                  <a:pt x="170" y="424"/>
                </a:cubicBezTo>
                <a:cubicBezTo>
                  <a:pt x="170" y="386"/>
                  <a:pt x="170" y="386"/>
                  <a:pt x="170" y="386"/>
                </a:cubicBezTo>
                <a:cubicBezTo>
                  <a:pt x="170" y="386"/>
                  <a:pt x="179" y="376"/>
                  <a:pt x="200" y="380"/>
                </a:cubicBezTo>
                <a:cubicBezTo>
                  <a:pt x="254" y="389"/>
                  <a:pt x="254" y="389"/>
                  <a:pt x="254" y="389"/>
                </a:cubicBezTo>
                <a:cubicBezTo>
                  <a:pt x="254" y="196"/>
                  <a:pt x="254" y="196"/>
                  <a:pt x="254" y="196"/>
                </a:cubicBezTo>
                <a:cubicBezTo>
                  <a:pt x="269" y="196"/>
                  <a:pt x="269" y="196"/>
                  <a:pt x="269" y="196"/>
                </a:cubicBezTo>
                <a:cubicBezTo>
                  <a:pt x="269" y="176"/>
                  <a:pt x="269" y="176"/>
                  <a:pt x="269" y="176"/>
                </a:cubicBezTo>
                <a:cubicBezTo>
                  <a:pt x="294" y="176"/>
                  <a:pt x="294" y="176"/>
                  <a:pt x="294" y="176"/>
                </a:cubicBezTo>
                <a:cubicBezTo>
                  <a:pt x="294" y="162"/>
                  <a:pt x="294" y="162"/>
                  <a:pt x="294" y="162"/>
                </a:cubicBezTo>
                <a:cubicBezTo>
                  <a:pt x="349" y="161"/>
                  <a:pt x="349" y="161"/>
                  <a:pt x="349" y="161"/>
                </a:cubicBezTo>
                <a:cubicBezTo>
                  <a:pt x="349" y="161"/>
                  <a:pt x="371" y="190"/>
                  <a:pt x="393" y="189"/>
                </a:cubicBezTo>
                <a:cubicBezTo>
                  <a:pt x="416" y="189"/>
                  <a:pt x="416" y="189"/>
                  <a:pt x="416" y="189"/>
                </a:cubicBezTo>
                <a:cubicBezTo>
                  <a:pt x="416" y="167"/>
                  <a:pt x="416" y="167"/>
                  <a:pt x="416" y="167"/>
                </a:cubicBezTo>
                <a:cubicBezTo>
                  <a:pt x="422" y="160"/>
                  <a:pt x="422" y="160"/>
                  <a:pt x="422" y="160"/>
                </a:cubicBezTo>
                <a:cubicBezTo>
                  <a:pt x="422" y="79"/>
                  <a:pt x="422" y="79"/>
                  <a:pt x="422" y="79"/>
                </a:cubicBezTo>
                <a:cubicBezTo>
                  <a:pt x="554" y="60"/>
                  <a:pt x="554" y="60"/>
                  <a:pt x="554" y="60"/>
                </a:cubicBezTo>
                <a:cubicBezTo>
                  <a:pt x="571" y="75"/>
                  <a:pt x="571" y="75"/>
                  <a:pt x="571" y="75"/>
                </a:cubicBezTo>
                <a:cubicBezTo>
                  <a:pt x="571" y="113"/>
                  <a:pt x="571" y="113"/>
                  <a:pt x="571" y="113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6" y="0"/>
                  <a:pt x="576" y="0"/>
                  <a:pt x="576" y="0"/>
                </a:cubicBezTo>
                <a:cubicBezTo>
                  <a:pt x="668" y="28"/>
                  <a:pt x="668" y="28"/>
                  <a:pt x="668" y="28"/>
                </a:cubicBezTo>
                <a:cubicBezTo>
                  <a:pt x="668" y="454"/>
                  <a:pt x="668" y="454"/>
                  <a:pt x="668" y="454"/>
                </a:cubicBezTo>
                <a:cubicBezTo>
                  <a:pt x="682" y="463"/>
                  <a:pt x="682" y="463"/>
                  <a:pt x="682" y="463"/>
                </a:cubicBezTo>
                <a:cubicBezTo>
                  <a:pt x="682" y="426"/>
                  <a:pt x="682" y="426"/>
                  <a:pt x="682" y="426"/>
                </a:cubicBezTo>
                <a:cubicBezTo>
                  <a:pt x="685" y="418"/>
                  <a:pt x="685" y="418"/>
                  <a:pt x="685" y="418"/>
                </a:cubicBezTo>
                <a:cubicBezTo>
                  <a:pt x="685" y="352"/>
                  <a:pt x="685" y="352"/>
                  <a:pt x="685" y="352"/>
                </a:cubicBezTo>
                <a:cubicBezTo>
                  <a:pt x="702" y="346"/>
                  <a:pt x="702" y="346"/>
                  <a:pt x="702" y="346"/>
                </a:cubicBezTo>
                <a:cubicBezTo>
                  <a:pt x="702" y="301"/>
                  <a:pt x="702" y="301"/>
                  <a:pt x="702" y="301"/>
                </a:cubicBezTo>
                <a:cubicBezTo>
                  <a:pt x="769" y="301"/>
                  <a:pt x="769" y="301"/>
                  <a:pt x="769" y="301"/>
                </a:cubicBezTo>
                <a:cubicBezTo>
                  <a:pt x="769" y="342"/>
                  <a:pt x="769" y="342"/>
                  <a:pt x="769" y="342"/>
                </a:cubicBezTo>
                <a:cubicBezTo>
                  <a:pt x="787" y="349"/>
                  <a:pt x="787" y="349"/>
                  <a:pt x="787" y="349"/>
                </a:cubicBezTo>
                <a:cubicBezTo>
                  <a:pt x="787" y="424"/>
                  <a:pt x="787" y="424"/>
                  <a:pt x="787" y="424"/>
                </a:cubicBezTo>
                <a:cubicBezTo>
                  <a:pt x="793" y="431"/>
                  <a:pt x="793" y="431"/>
                  <a:pt x="793" y="431"/>
                </a:cubicBezTo>
                <a:cubicBezTo>
                  <a:pt x="793" y="599"/>
                  <a:pt x="793" y="599"/>
                  <a:pt x="793" y="599"/>
                </a:cubicBezTo>
                <a:cubicBezTo>
                  <a:pt x="808" y="595"/>
                  <a:pt x="808" y="595"/>
                  <a:pt x="808" y="595"/>
                </a:cubicBezTo>
                <a:cubicBezTo>
                  <a:pt x="875" y="595"/>
                  <a:pt x="875" y="595"/>
                  <a:pt x="875" y="595"/>
                </a:cubicBezTo>
                <a:cubicBezTo>
                  <a:pt x="875" y="607"/>
                  <a:pt x="875" y="607"/>
                  <a:pt x="875" y="607"/>
                </a:cubicBezTo>
                <a:cubicBezTo>
                  <a:pt x="886" y="612"/>
                  <a:pt x="886" y="612"/>
                  <a:pt x="886" y="612"/>
                </a:cubicBezTo>
                <a:cubicBezTo>
                  <a:pt x="886" y="224"/>
                  <a:pt x="886" y="224"/>
                  <a:pt x="886" y="224"/>
                </a:cubicBezTo>
                <a:cubicBezTo>
                  <a:pt x="899" y="218"/>
                  <a:pt x="899" y="218"/>
                  <a:pt x="899" y="218"/>
                </a:cubicBezTo>
                <a:cubicBezTo>
                  <a:pt x="900" y="102"/>
                  <a:pt x="900" y="102"/>
                  <a:pt x="900" y="102"/>
                </a:cubicBezTo>
                <a:cubicBezTo>
                  <a:pt x="919" y="82"/>
                  <a:pt x="919" y="82"/>
                  <a:pt x="919" y="82"/>
                </a:cubicBezTo>
                <a:cubicBezTo>
                  <a:pt x="919" y="42"/>
                  <a:pt x="919" y="42"/>
                  <a:pt x="919" y="42"/>
                </a:cubicBezTo>
                <a:cubicBezTo>
                  <a:pt x="921" y="32"/>
                  <a:pt x="921" y="32"/>
                  <a:pt x="921" y="32"/>
                </a:cubicBezTo>
                <a:cubicBezTo>
                  <a:pt x="1001" y="32"/>
                  <a:pt x="1001" y="32"/>
                  <a:pt x="1001" y="32"/>
                </a:cubicBezTo>
                <a:cubicBezTo>
                  <a:pt x="1001" y="83"/>
                  <a:pt x="1001" y="83"/>
                  <a:pt x="1001" y="83"/>
                </a:cubicBezTo>
                <a:cubicBezTo>
                  <a:pt x="1017" y="100"/>
                  <a:pt x="1017" y="100"/>
                  <a:pt x="1017" y="100"/>
                </a:cubicBezTo>
                <a:cubicBezTo>
                  <a:pt x="1017" y="214"/>
                  <a:pt x="1017" y="214"/>
                  <a:pt x="1017" y="214"/>
                </a:cubicBezTo>
                <a:cubicBezTo>
                  <a:pt x="1031" y="221"/>
                  <a:pt x="1031" y="221"/>
                  <a:pt x="1031" y="221"/>
                </a:cubicBezTo>
                <a:cubicBezTo>
                  <a:pt x="1031" y="317"/>
                  <a:pt x="1031" y="317"/>
                  <a:pt x="1031" y="317"/>
                </a:cubicBezTo>
                <a:cubicBezTo>
                  <a:pt x="1127" y="331"/>
                  <a:pt x="1127" y="331"/>
                  <a:pt x="1127" y="331"/>
                </a:cubicBezTo>
                <a:cubicBezTo>
                  <a:pt x="1127" y="717"/>
                  <a:pt x="1127" y="717"/>
                  <a:pt x="1127" y="717"/>
                </a:cubicBezTo>
                <a:cubicBezTo>
                  <a:pt x="1128" y="724"/>
                  <a:pt x="1128" y="724"/>
                  <a:pt x="1128" y="724"/>
                </a:cubicBezTo>
                <a:cubicBezTo>
                  <a:pt x="1145" y="724"/>
                  <a:pt x="1145" y="724"/>
                  <a:pt x="1145" y="724"/>
                </a:cubicBezTo>
                <a:cubicBezTo>
                  <a:pt x="1145" y="408"/>
                  <a:pt x="1145" y="408"/>
                  <a:pt x="1145" y="408"/>
                </a:cubicBezTo>
                <a:cubicBezTo>
                  <a:pt x="1158" y="408"/>
                  <a:pt x="1158" y="408"/>
                  <a:pt x="1158" y="408"/>
                </a:cubicBezTo>
                <a:cubicBezTo>
                  <a:pt x="1158" y="398"/>
                  <a:pt x="1158" y="398"/>
                  <a:pt x="1158" y="398"/>
                </a:cubicBezTo>
                <a:cubicBezTo>
                  <a:pt x="1178" y="398"/>
                  <a:pt x="1178" y="398"/>
                  <a:pt x="1178" y="398"/>
                </a:cubicBezTo>
                <a:cubicBezTo>
                  <a:pt x="1178" y="407"/>
                  <a:pt x="1178" y="407"/>
                  <a:pt x="1178" y="407"/>
                </a:cubicBezTo>
                <a:cubicBezTo>
                  <a:pt x="1228" y="409"/>
                  <a:pt x="1228" y="409"/>
                  <a:pt x="1228" y="409"/>
                </a:cubicBezTo>
                <a:cubicBezTo>
                  <a:pt x="1228" y="399"/>
                  <a:pt x="1228" y="399"/>
                  <a:pt x="1228" y="399"/>
                </a:cubicBezTo>
                <a:cubicBezTo>
                  <a:pt x="1240" y="399"/>
                  <a:pt x="1240" y="399"/>
                  <a:pt x="1240" y="399"/>
                </a:cubicBezTo>
                <a:cubicBezTo>
                  <a:pt x="1240" y="721"/>
                  <a:pt x="1240" y="721"/>
                  <a:pt x="1240" y="721"/>
                </a:cubicBezTo>
                <a:cubicBezTo>
                  <a:pt x="1289" y="724"/>
                  <a:pt x="1289" y="724"/>
                  <a:pt x="1289" y="724"/>
                </a:cubicBezTo>
                <a:cubicBezTo>
                  <a:pt x="1289" y="500"/>
                  <a:pt x="1289" y="500"/>
                  <a:pt x="1289" y="500"/>
                </a:cubicBezTo>
                <a:cubicBezTo>
                  <a:pt x="1378" y="472"/>
                  <a:pt x="1378" y="472"/>
                  <a:pt x="1378" y="472"/>
                </a:cubicBezTo>
                <a:cubicBezTo>
                  <a:pt x="1439" y="475"/>
                  <a:pt x="1439" y="475"/>
                  <a:pt x="1439" y="475"/>
                </a:cubicBezTo>
                <a:cubicBezTo>
                  <a:pt x="1439" y="550"/>
                  <a:pt x="1439" y="550"/>
                  <a:pt x="1439" y="550"/>
                </a:cubicBezTo>
                <a:cubicBezTo>
                  <a:pt x="1462" y="550"/>
                  <a:pt x="1462" y="550"/>
                  <a:pt x="1462" y="550"/>
                </a:cubicBezTo>
                <a:cubicBezTo>
                  <a:pt x="1462" y="717"/>
                  <a:pt x="1462" y="717"/>
                  <a:pt x="1462" y="717"/>
                </a:cubicBezTo>
                <a:cubicBezTo>
                  <a:pt x="1460" y="740"/>
                  <a:pt x="1460" y="740"/>
                  <a:pt x="1460" y="740"/>
                </a:cubicBezTo>
                <a:cubicBezTo>
                  <a:pt x="1460" y="740"/>
                  <a:pt x="37" y="777"/>
                  <a:pt x="0" y="758"/>
                </a:cubicBezTo>
                <a:close/>
              </a:path>
            </a:pathLst>
          </a:custGeom>
          <a:solidFill>
            <a:srgbClr val="8E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Freeform 152"/>
          <p:cNvSpPr>
            <a:spLocks noChangeArrowheads="1"/>
          </p:cNvSpPr>
          <p:nvPr/>
        </p:nvSpPr>
        <p:spPr bwMode="auto">
          <a:xfrm>
            <a:off x="4572000" y="4537075"/>
            <a:ext cx="4572000" cy="646113"/>
          </a:xfrm>
          <a:custGeom>
            <a:avLst/>
            <a:gdLst>
              <a:gd name="T0" fmla="*/ 0 w 1517"/>
              <a:gd name="T1" fmla="*/ 0 h 340"/>
              <a:gd name="T2" fmla="*/ 0 w 1517"/>
              <a:gd name="T3" fmla="*/ 2147483646 h 340"/>
              <a:gd name="T4" fmla="*/ 2147483646 w 1517"/>
              <a:gd name="T5" fmla="*/ 2147483646 h 340"/>
              <a:gd name="T6" fmla="*/ 2147483646 w 1517"/>
              <a:gd name="T7" fmla="*/ 2147483646 h 340"/>
              <a:gd name="T8" fmla="*/ 2147483646 w 1517"/>
              <a:gd name="T9" fmla="*/ 2147483646 h 340"/>
              <a:gd name="T10" fmla="*/ 2147483646 w 1517"/>
              <a:gd name="T11" fmla="*/ 0 h 340"/>
              <a:gd name="T12" fmla="*/ 2147483646 w 1517"/>
              <a:gd name="T13" fmla="*/ 0 h 340"/>
              <a:gd name="T14" fmla="*/ 0 w 1517"/>
              <a:gd name="T15" fmla="*/ 0 h 3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7"/>
              <a:gd name="T25" fmla="*/ 0 h 340"/>
              <a:gd name="T26" fmla="*/ 1517 w 1517"/>
              <a:gd name="T27" fmla="*/ 340 h 3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7" h="340">
                <a:moveTo>
                  <a:pt x="0" y="0"/>
                </a:moveTo>
                <a:cubicBezTo>
                  <a:pt x="0" y="231"/>
                  <a:pt x="0" y="231"/>
                  <a:pt x="0" y="231"/>
                </a:cubicBezTo>
                <a:cubicBezTo>
                  <a:pt x="0" y="291"/>
                  <a:pt x="49" y="340"/>
                  <a:pt x="110" y="340"/>
                </a:cubicBezTo>
                <a:cubicBezTo>
                  <a:pt x="1407" y="340"/>
                  <a:pt x="1407" y="340"/>
                  <a:pt x="1407" y="340"/>
                </a:cubicBezTo>
                <a:cubicBezTo>
                  <a:pt x="1468" y="340"/>
                  <a:pt x="1517" y="291"/>
                  <a:pt x="1517" y="231"/>
                </a:cubicBezTo>
                <a:cubicBezTo>
                  <a:pt x="1517" y="0"/>
                  <a:pt x="1517" y="0"/>
                  <a:pt x="1517" y="0"/>
                </a:cubicBezTo>
                <a:cubicBezTo>
                  <a:pt x="792" y="0"/>
                  <a:pt x="792" y="0"/>
                  <a:pt x="79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E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1" name="Freeform 153"/>
          <p:cNvSpPr>
            <a:spLocks noEditPoints="1" noChangeArrowheads="1"/>
          </p:cNvSpPr>
          <p:nvPr/>
        </p:nvSpPr>
        <p:spPr bwMode="auto">
          <a:xfrm>
            <a:off x="4629150" y="4565650"/>
            <a:ext cx="4460875" cy="592138"/>
          </a:xfrm>
          <a:custGeom>
            <a:avLst/>
            <a:gdLst>
              <a:gd name="T0" fmla="*/ 2147483646 w 1480"/>
              <a:gd name="T1" fmla="*/ 0 h 311"/>
              <a:gd name="T2" fmla="*/ 0 w 1480"/>
              <a:gd name="T3" fmla="*/ 0 h 311"/>
              <a:gd name="T4" fmla="*/ 0 w 1480"/>
              <a:gd name="T5" fmla="*/ 2147483646 h 311"/>
              <a:gd name="T6" fmla="*/ 2147483646 w 1480"/>
              <a:gd name="T7" fmla="*/ 2147483646 h 311"/>
              <a:gd name="T8" fmla="*/ 2147483646 w 1480"/>
              <a:gd name="T9" fmla="*/ 2147483646 h 311"/>
              <a:gd name="T10" fmla="*/ 2147483646 w 1480"/>
              <a:gd name="T11" fmla="*/ 2147483646 h 311"/>
              <a:gd name="T12" fmla="*/ 2147483646 w 1480"/>
              <a:gd name="T13" fmla="*/ 0 h 311"/>
              <a:gd name="T14" fmla="*/ 2147483646 w 1480"/>
              <a:gd name="T15" fmla="*/ 0 h 311"/>
              <a:gd name="T16" fmla="*/ 2147483646 w 1480"/>
              <a:gd name="T17" fmla="*/ 2147483646 h 311"/>
              <a:gd name="T18" fmla="*/ 2147483646 w 1480"/>
              <a:gd name="T19" fmla="*/ 2147483646 h 311"/>
              <a:gd name="T20" fmla="*/ 2147483646 w 1480"/>
              <a:gd name="T21" fmla="*/ 2147483646 h 311"/>
              <a:gd name="T22" fmla="*/ 2147483646 w 1480"/>
              <a:gd name="T23" fmla="*/ 2147483646 h 311"/>
              <a:gd name="T24" fmla="*/ 2147483646 w 1480"/>
              <a:gd name="T25" fmla="*/ 2147483646 h 311"/>
              <a:gd name="T26" fmla="*/ 2147483646 w 1480"/>
              <a:gd name="T27" fmla="*/ 2147483646 h 311"/>
              <a:gd name="T28" fmla="*/ 2147483646 w 1480"/>
              <a:gd name="T29" fmla="*/ 2147483646 h 311"/>
              <a:gd name="T30" fmla="*/ 2147483646 w 1480"/>
              <a:gd name="T31" fmla="*/ 2147483646 h 31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80"/>
              <a:gd name="T49" fmla="*/ 0 h 311"/>
              <a:gd name="T50" fmla="*/ 1480 w 1480"/>
              <a:gd name="T51" fmla="*/ 311 h 31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80" h="311">
                <a:moveTo>
                  <a:pt x="77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66"/>
                  <a:pt x="48" y="311"/>
                  <a:pt x="107" y="311"/>
                </a:cubicBezTo>
                <a:cubicBezTo>
                  <a:pt x="1372" y="311"/>
                  <a:pt x="1372" y="311"/>
                  <a:pt x="1372" y="311"/>
                </a:cubicBezTo>
                <a:cubicBezTo>
                  <a:pt x="1432" y="311"/>
                  <a:pt x="1480" y="266"/>
                  <a:pt x="1480" y="211"/>
                </a:cubicBezTo>
                <a:cubicBezTo>
                  <a:pt x="1480" y="0"/>
                  <a:pt x="1480" y="0"/>
                  <a:pt x="1480" y="0"/>
                </a:cubicBezTo>
                <a:lnTo>
                  <a:pt x="772" y="0"/>
                </a:lnTo>
                <a:close/>
                <a:moveTo>
                  <a:pt x="1462" y="206"/>
                </a:moveTo>
                <a:cubicBezTo>
                  <a:pt x="1462" y="256"/>
                  <a:pt x="1415" y="297"/>
                  <a:pt x="1358" y="297"/>
                </a:cubicBezTo>
                <a:cubicBezTo>
                  <a:pt x="122" y="297"/>
                  <a:pt x="122" y="297"/>
                  <a:pt x="122" y="297"/>
                </a:cubicBezTo>
                <a:cubicBezTo>
                  <a:pt x="64" y="297"/>
                  <a:pt x="17" y="256"/>
                  <a:pt x="17" y="206"/>
                </a:cubicBezTo>
                <a:cubicBezTo>
                  <a:pt x="17" y="14"/>
                  <a:pt x="17" y="14"/>
                  <a:pt x="17" y="14"/>
                </a:cubicBezTo>
                <a:cubicBezTo>
                  <a:pt x="771" y="14"/>
                  <a:pt x="771" y="14"/>
                  <a:pt x="771" y="14"/>
                </a:cubicBezTo>
                <a:cubicBezTo>
                  <a:pt x="1462" y="14"/>
                  <a:pt x="1462" y="14"/>
                  <a:pt x="1462" y="14"/>
                </a:cubicBezTo>
                <a:lnTo>
                  <a:pt x="1462" y="2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Freeform 154"/>
          <p:cNvSpPr>
            <a:spLocks noChangeArrowheads="1"/>
          </p:cNvSpPr>
          <p:nvPr/>
        </p:nvSpPr>
        <p:spPr bwMode="auto">
          <a:xfrm>
            <a:off x="5292725" y="4732338"/>
            <a:ext cx="276225" cy="265112"/>
          </a:xfrm>
          <a:custGeom>
            <a:avLst/>
            <a:gdLst>
              <a:gd name="T0" fmla="*/ 2147483646 w 92"/>
              <a:gd name="T1" fmla="*/ 2147483646 h 139"/>
              <a:gd name="T2" fmla="*/ 2147483646 w 92"/>
              <a:gd name="T3" fmla="*/ 2147483646 h 139"/>
              <a:gd name="T4" fmla="*/ 2147483646 w 92"/>
              <a:gd name="T5" fmla="*/ 2147483646 h 139"/>
              <a:gd name="T6" fmla="*/ 2147483646 w 92"/>
              <a:gd name="T7" fmla="*/ 2147483646 h 139"/>
              <a:gd name="T8" fmla="*/ 2147483646 w 92"/>
              <a:gd name="T9" fmla="*/ 2147483646 h 139"/>
              <a:gd name="T10" fmla="*/ 2147483646 w 92"/>
              <a:gd name="T11" fmla="*/ 0 h 139"/>
              <a:gd name="T12" fmla="*/ 2147483646 w 92"/>
              <a:gd name="T13" fmla="*/ 2147483646 h 139"/>
              <a:gd name="T14" fmla="*/ 2147483646 w 92"/>
              <a:gd name="T15" fmla="*/ 2147483646 h 139"/>
              <a:gd name="T16" fmla="*/ 2147483646 w 92"/>
              <a:gd name="T17" fmla="*/ 2147483646 h 139"/>
              <a:gd name="T18" fmla="*/ 2147483646 w 92"/>
              <a:gd name="T19" fmla="*/ 2147483646 h 139"/>
              <a:gd name="T20" fmla="*/ 2147483646 w 92"/>
              <a:gd name="T21" fmla="*/ 2147483646 h 139"/>
              <a:gd name="T22" fmla="*/ 2147483646 w 92"/>
              <a:gd name="T23" fmla="*/ 2147483646 h 139"/>
              <a:gd name="T24" fmla="*/ 2147483646 w 92"/>
              <a:gd name="T25" fmla="*/ 2147483646 h 139"/>
              <a:gd name="T26" fmla="*/ 0 w 92"/>
              <a:gd name="T27" fmla="*/ 2147483646 h 139"/>
              <a:gd name="T28" fmla="*/ 2147483646 w 92"/>
              <a:gd name="T29" fmla="*/ 2147483646 h 13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92"/>
              <a:gd name="T46" fmla="*/ 0 h 139"/>
              <a:gd name="T47" fmla="*/ 92 w 92"/>
              <a:gd name="T48" fmla="*/ 139 h 13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92" h="139">
                <a:moveTo>
                  <a:pt x="6" y="105"/>
                </a:moveTo>
                <a:cubicBezTo>
                  <a:pt x="14" y="110"/>
                  <a:pt x="27" y="114"/>
                  <a:pt x="40" y="114"/>
                </a:cubicBezTo>
                <a:cubicBezTo>
                  <a:pt x="54" y="114"/>
                  <a:pt x="61" y="108"/>
                  <a:pt x="61" y="99"/>
                </a:cubicBezTo>
                <a:cubicBezTo>
                  <a:pt x="61" y="91"/>
                  <a:pt x="55" y="86"/>
                  <a:pt x="38" y="80"/>
                </a:cubicBezTo>
                <a:cubicBezTo>
                  <a:pt x="16" y="72"/>
                  <a:pt x="1" y="60"/>
                  <a:pt x="1" y="40"/>
                </a:cubicBezTo>
                <a:cubicBezTo>
                  <a:pt x="1" y="17"/>
                  <a:pt x="21" y="0"/>
                  <a:pt x="52" y="0"/>
                </a:cubicBezTo>
                <a:cubicBezTo>
                  <a:pt x="68" y="0"/>
                  <a:pt x="79" y="3"/>
                  <a:pt x="87" y="7"/>
                </a:cubicBezTo>
                <a:cubicBezTo>
                  <a:pt x="80" y="31"/>
                  <a:pt x="80" y="31"/>
                  <a:pt x="80" y="31"/>
                </a:cubicBezTo>
                <a:cubicBezTo>
                  <a:pt x="75" y="29"/>
                  <a:pt x="65" y="25"/>
                  <a:pt x="52" y="25"/>
                </a:cubicBezTo>
                <a:cubicBezTo>
                  <a:pt x="39" y="25"/>
                  <a:pt x="32" y="31"/>
                  <a:pt x="32" y="38"/>
                </a:cubicBezTo>
                <a:cubicBezTo>
                  <a:pt x="32" y="46"/>
                  <a:pt x="40" y="50"/>
                  <a:pt x="57" y="57"/>
                </a:cubicBezTo>
                <a:cubicBezTo>
                  <a:pt x="81" y="66"/>
                  <a:pt x="92" y="78"/>
                  <a:pt x="92" y="97"/>
                </a:cubicBezTo>
                <a:cubicBezTo>
                  <a:pt x="92" y="120"/>
                  <a:pt x="75" y="139"/>
                  <a:pt x="38" y="139"/>
                </a:cubicBezTo>
                <a:cubicBezTo>
                  <a:pt x="22" y="139"/>
                  <a:pt x="7" y="135"/>
                  <a:pt x="0" y="131"/>
                </a:cubicBezTo>
                <a:lnTo>
                  <a:pt x="6" y="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Rectangle 155"/>
          <p:cNvSpPr>
            <a:spLocks noChangeArrowheads="1"/>
          </p:cNvSpPr>
          <p:nvPr/>
        </p:nvSpPr>
        <p:spPr bwMode="auto">
          <a:xfrm>
            <a:off x="5630863" y="4735513"/>
            <a:ext cx="92075" cy="257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24" name="Freeform 156"/>
          <p:cNvSpPr>
            <a:spLocks noChangeArrowheads="1"/>
          </p:cNvSpPr>
          <p:nvPr/>
        </p:nvSpPr>
        <p:spPr bwMode="auto">
          <a:xfrm>
            <a:off x="5805488" y="4735513"/>
            <a:ext cx="338137" cy="257175"/>
          </a:xfrm>
          <a:custGeom>
            <a:avLst/>
            <a:gdLst>
              <a:gd name="T0" fmla="*/ 0 w 112"/>
              <a:gd name="T1" fmla="*/ 2147483646 h 135"/>
              <a:gd name="T2" fmla="*/ 0 w 112"/>
              <a:gd name="T3" fmla="*/ 0 h 135"/>
              <a:gd name="T4" fmla="*/ 2147483646 w 112"/>
              <a:gd name="T5" fmla="*/ 0 h 135"/>
              <a:gd name="T6" fmla="*/ 2147483646 w 112"/>
              <a:gd name="T7" fmla="*/ 2147483646 h 135"/>
              <a:gd name="T8" fmla="*/ 2147483646 w 112"/>
              <a:gd name="T9" fmla="*/ 2147483646 h 135"/>
              <a:gd name="T10" fmla="*/ 2147483646 w 112"/>
              <a:gd name="T11" fmla="*/ 2147483646 h 135"/>
              <a:gd name="T12" fmla="*/ 2147483646 w 112"/>
              <a:gd name="T13" fmla="*/ 2147483646 h 135"/>
              <a:gd name="T14" fmla="*/ 2147483646 w 112"/>
              <a:gd name="T15" fmla="*/ 0 h 135"/>
              <a:gd name="T16" fmla="*/ 2147483646 w 112"/>
              <a:gd name="T17" fmla="*/ 0 h 135"/>
              <a:gd name="T18" fmla="*/ 2147483646 w 112"/>
              <a:gd name="T19" fmla="*/ 2147483646 h 135"/>
              <a:gd name="T20" fmla="*/ 2147483646 w 112"/>
              <a:gd name="T21" fmla="*/ 2147483646 h 135"/>
              <a:gd name="T22" fmla="*/ 2147483646 w 112"/>
              <a:gd name="T23" fmla="*/ 2147483646 h 135"/>
              <a:gd name="T24" fmla="*/ 2147483646 w 112"/>
              <a:gd name="T25" fmla="*/ 2147483646 h 135"/>
              <a:gd name="T26" fmla="*/ 2147483646 w 112"/>
              <a:gd name="T27" fmla="*/ 2147483646 h 135"/>
              <a:gd name="T28" fmla="*/ 2147483646 w 112"/>
              <a:gd name="T29" fmla="*/ 2147483646 h 135"/>
              <a:gd name="T30" fmla="*/ 2147483646 w 112"/>
              <a:gd name="T31" fmla="*/ 2147483646 h 135"/>
              <a:gd name="T32" fmla="*/ 0 w 112"/>
              <a:gd name="T33" fmla="*/ 2147483646 h 13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12"/>
              <a:gd name="T52" fmla="*/ 0 h 135"/>
              <a:gd name="T53" fmla="*/ 112 w 112"/>
              <a:gd name="T54" fmla="*/ 135 h 13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12" h="135">
                <a:moveTo>
                  <a:pt x="0" y="135"/>
                </a:moveTo>
                <a:cubicBezTo>
                  <a:pt x="0" y="0"/>
                  <a:pt x="0" y="0"/>
                  <a:pt x="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64" y="49"/>
                  <a:pt x="64" y="49"/>
                  <a:pt x="64" y="49"/>
                </a:cubicBezTo>
                <a:cubicBezTo>
                  <a:pt x="72" y="64"/>
                  <a:pt x="80" y="80"/>
                  <a:pt x="86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4" y="78"/>
                  <a:pt x="84" y="60"/>
                  <a:pt x="84" y="39"/>
                </a:cubicBezTo>
                <a:cubicBezTo>
                  <a:pt x="84" y="0"/>
                  <a:pt x="84" y="0"/>
                  <a:pt x="84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135"/>
                  <a:pt x="112" y="135"/>
                  <a:pt x="112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68"/>
                  <a:pt x="34" y="51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8" y="53"/>
                  <a:pt x="28" y="72"/>
                  <a:pt x="28" y="94"/>
                </a:cubicBezTo>
                <a:cubicBezTo>
                  <a:pt x="28" y="135"/>
                  <a:pt x="28" y="135"/>
                  <a:pt x="28" y="135"/>
                </a:cubicBezTo>
                <a:lnTo>
                  <a:pt x="0" y="1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Freeform 157"/>
          <p:cNvSpPr>
            <a:spLocks noChangeArrowheads="1"/>
          </p:cNvSpPr>
          <p:nvPr/>
        </p:nvSpPr>
        <p:spPr bwMode="auto">
          <a:xfrm>
            <a:off x="6202363" y="4732338"/>
            <a:ext cx="360362" cy="261937"/>
          </a:xfrm>
          <a:custGeom>
            <a:avLst/>
            <a:gdLst>
              <a:gd name="T0" fmla="*/ 2147483646 w 119"/>
              <a:gd name="T1" fmla="*/ 2147483646 h 137"/>
              <a:gd name="T2" fmla="*/ 2147483646 w 119"/>
              <a:gd name="T3" fmla="*/ 2147483646 h 137"/>
              <a:gd name="T4" fmla="*/ 2147483646 w 119"/>
              <a:gd name="T5" fmla="*/ 2147483646 h 137"/>
              <a:gd name="T6" fmla="*/ 0 w 119"/>
              <a:gd name="T7" fmla="*/ 2147483646 h 137"/>
              <a:gd name="T8" fmla="*/ 2147483646 w 119"/>
              <a:gd name="T9" fmla="*/ 0 h 137"/>
              <a:gd name="T10" fmla="*/ 2147483646 w 119"/>
              <a:gd name="T11" fmla="*/ 2147483646 h 137"/>
              <a:gd name="T12" fmla="*/ 2147483646 w 119"/>
              <a:gd name="T13" fmla="*/ 2147483646 h 137"/>
              <a:gd name="T14" fmla="*/ 2147483646 w 119"/>
              <a:gd name="T15" fmla="*/ 2147483646 h 137"/>
              <a:gd name="T16" fmla="*/ 2147483646 w 119"/>
              <a:gd name="T17" fmla="*/ 2147483646 h 137"/>
              <a:gd name="T18" fmla="*/ 2147483646 w 119"/>
              <a:gd name="T19" fmla="*/ 2147483646 h 137"/>
              <a:gd name="T20" fmla="*/ 2147483646 w 119"/>
              <a:gd name="T21" fmla="*/ 2147483646 h 137"/>
              <a:gd name="T22" fmla="*/ 2147483646 w 119"/>
              <a:gd name="T23" fmla="*/ 2147483646 h 137"/>
              <a:gd name="T24" fmla="*/ 2147483646 w 119"/>
              <a:gd name="T25" fmla="*/ 2147483646 h 137"/>
              <a:gd name="T26" fmla="*/ 2147483646 w 119"/>
              <a:gd name="T27" fmla="*/ 2147483646 h 137"/>
              <a:gd name="T28" fmla="*/ 2147483646 w 119"/>
              <a:gd name="T29" fmla="*/ 2147483646 h 137"/>
              <a:gd name="T30" fmla="*/ 2147483646 w 119"/>
              <a:gd name="T31" fmla="*/ 2147483646 h 1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9"/>
              <a:gd name="T49" fmla="*/ 0 h 137"/>
              <a:gd name="T50" fmla="*/ 119 w 119"/>
              <a:gd name="T51" fmla="*/ 137 h 13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9" h="137">
                <a:moveTo>
                  <a:pt x="119" y="130"/>
                </a:moveTo>
                <a:cubicBezTo>
                  <a:pt x="109" y="133"/>
                  <a:pt x="91" y="137"/>
                  <a:pt x="74" y="137"/>
                </a:cubicBezTo>
                <a:cubicBezTo>
                  <a:pt x="49" y="137"/>
                  <a:pt x="31" y="131"/>
                  <a:pt x="19" y="119"/>
                </a:cubicBezTo>
                <a:cubicBezTo>
                  <a:pt x="6" y="107"/>
                  <a:pt x="0" y="90"/>
                  <a:pt x="0" y="70"/>
                </a:cubicBezTo>
                <a:cubicBezTo>
                  <a:pt x="0" y="25"/>
                  <a:pt x="33" y="0"/>
                  <a:pt x="77" y="0"/>
                </a:cubicBezTo>
                <a:cubicBezTo>
                  <a:pt x="94" y="0"/>
                  <a:pt x="108" y="3"/>
                  <a:pt x="114" y="6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00" y="27"/>
                  <a:pt x="91" y="25"/>
                  <a:pt x="76" y="25"/>
                </a:cubicBezTo>
                <a:cubicBezTo>
                  <a:pt x="51" y="25"/>
                  <a:pt x="32" y="39"/>
                  <a:pt x="32" y="68"/>
                </a:cubicBezTo>
                <a:cubicBezTo>
                  <a:pt x="32" y="96"/>
                  <a:pt x="49" y="113"/>
                  <a:pt x="74" y="113"/>
                </a:cubicBezTo>
                <a:cubicBezTo>
                  <a:pt x="81" y="113"/>
                  <a:pt x="87" y="112"/>
                  <a:pt x="89" y="111"/>
                </a:cubicBezTo>
                <a:cubicBezTo>
                  <a:pt x="89" y="82"/>
                  <a:pt x="89" y="82"/>
                  <a:pt x="89" y="82"/>
                </a:cubicBezTo>
                <a:cubicBezTo>
                  <a:pt x="68" y="82"/>
                  <a:pt x="68" y="82"/>
                  <a:pt x="68" y="82"/>
                </a:cubicBezTo>
                <a:cubicBezTo>
                  <a:pt x="68" y="59"/>
                  <a:pt x="68" y="59"/>
                  <a:pt x="68" y="59"/>
                </a:cubicBezTo>
                <a:cubicBezTo>
                  <a:pt x="119" y="59"/>
                  <a:pt x="119" y="59"/>
                  <a:pt x="119" y="59"/>
                </a:cubicBezTo>
                <a:lnTo>
                  <a:pt x="119" y="1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Freeform 158"/>
          <p:cNvSpPr>
            <a:spLocks noEditPoints="1" noChangeArrowheads="1"/>
          </p:cNvSpPr>
          <p:nvPr/>
        </p:nvSpPr>
        <p:spPr bwMode="auto">
          <a:xfrm>
            <a:off x="6604000" y="4735513"/>
            <a:ext cx="371475" cy="257175"/>
          </a:xfrm>
          <a:custGeom>
            <a:avLst/>
            <a:gdLst>
              <a:gd name="T0" fmla="*/ 2147483646 w 123"/>
              <a:gd name="T1" fmla="*/ 2147483646 h 135"/>
              <a:gd name="T2" fmla="*/ 2147483646 w 123"/>
              <a:gd name="T3" fmla="*/ 2147483646 h 135"/>
              <a:gd name="T4" fmla="*/ 0 w 123"/>
              <a:gd name="T5" fmla="*/ 2147483646 h 135"/>
              <a:gd name="T6" fmla="*/ 2147483646 w 123"/>
              <a:gd name="T7" fmla="*/ 0 h 135"/>
              <a:gd name="T8" fmla="*/ 2147483646 w 123"/>
              <a:gd name="T9" fmla="*/ 0 h 135"/>
              <a:gd name="T10" fmla="*/ 2147483646 w 123"/>
              <a:gd name="T11" fmla="*/ 2147483646 h 135"/>
              <a:gd name="T12" fmla="*/ 2147483646 w 123"/>
              <a:gd name="T13" fmla="*/ 2147483646 h 135"/>
              <a:gd name="T14" fmla="*/ 2147483646 w 123"/>
              <a:gd name="T15" fmla="*/ 2147483646 h 135"/>
              <a:gd name="T16" fmla="*/ 2147483646 w 123"/>
              <a:gd name="T17" fmla="*/ 2147483646 h 135"/>
              <a:gd name="T18" fmla="*/ 2147483646 w 123"/>
              <a:gd name="T19" fmla="*/ 2147483646 h 135"/>
              <a:gd name="T20" fmla="*/ 2147483646 w 123"/>
              <a:gd name="T21" fmla="*/ 2147483646 h 135"/>
              <a:gd name="T22" fmla="*/ 2147483646 w 123"/>
              <a:gd name="T23" fmla="*/ 2147483646 h 135"/>
              <a:gd name="T24" fmla="*/ 2147483646 w 123"/>
              <a:gd name="T25" fmla="*/ 2147483646 h 135"/>
              <a:gd name="T26" fmla="*/ 2147483646 w 123"/>
              <a:gd name="T27" fmla="*/ 2147483646 h 135"/>
              <a:gd name="T28" fmla="*/ 2147483646 w 123"/>
              <a:gd name="T29" fmla="*/ 2147483646 h 135"/>
              <a:gd name="T30" fmla="*/ 2147483646 w 123"/>
              <a:gd name="T31" fmla="*/ 2147483646 h 13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23"/>
              <a:gd name="T49" fmla="*/ 0 h 135"/>
              <a:gd name="T50" fmla="*/ 123 w 123"/>
              <a:gd name="T51" fmla="*/ 135 h 13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23" h="135">
                <a:moveTo>
                  <a:pt x="41" y="100"/>
                </a:moveTo>
                <a:cubicBezTo>
                  <a:pt x="31" y="135"/>
                  <a:pt x="31" y="135"/>
                  <a:pt x="31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41" y="0"/>
                  <a:pt x="41" y="0"/>
                  <a:pt x="4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90" y="135"/>
                  <a:pt x="90" y="135"/>
                  <a:pt x="90" y="135"/>
                </a:cubicBezTo>
                <a:cubicBezTo>
                  <a:pt x="79" y="100"/>
                  <a:pt x="79" y="100"/>
                  <a:pt x="79" y="100"/>
                </a:cubicBezTo>
                <a:lnTo>
                  <a:pt x="41" y="100"/>
                </a:lnTo>
                <a:close/>
                <a:moveTo>
                  <a:pt x="75" y="77"/>
                </a:moveTo>
                <a:cubicBezTo>
                  <a:pt x="67" y="49"/>
                  <a:pt x="67" y="49"/>
                  <a:pt x="67" y="49"/>
                </a:cubicBezTo>
                <a:cubicBezTo>
                  <a:pt x="64" y="41"/>
                  <a:pt x="62" y="31"/>
                  <a:pt x="6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7" y="31"/>
                  <a:pt x="55" y="41"/>
                  <a:pt x="53" y="49"/>
                </a:cubicBezTo>
                <a:cubicBezTo>
                  <a:pt x="45" y="77"/>
                  <a:pt x="45" y="77"/>
                  <a:pt x="45" y="77"/>
                </a:cubicBezTo>
                <a:lnTo>
                  <a:pt x="75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Freeform 159"/>
          <p:cNvSpPr>
            <a:spLocks noEditPoints="1" noChangeArrowheads="1"/>
          </p:cNvSpPr>
          <p:nvPr/>
        </p:nvSpPr>
        <p:spPr bwMode="auto">
          <a:xfrm>
            <a:off x="7029450" y="4732338"/>
            <a:ext cx="290513" cy="260350"/>
          </a:xfrm>
          <a:custGeom>
            <a:avLst/>
            <a:gdLst>
              <a:gd name="T0" fmla="*/ 0 w 96"/>
              <a:gd name="T1" fmla="*/ 2147483646 h 136"/>
              <a:gd name="T2" fmla="*/ 2147483646 w 96"/>
              <a:gd name="T3" fmla="*/ 0 h 136"/>
              <a:gd name="T4" fmla="*/ 2147483646 w 96"/>
              <a:gd name="T5" fmla="*/ 2147483646 h 136"/>
              <a:gd name="T6" fmla="*/ 2147483646 w 96"/>
              <a:gd name="T7" fmla="*/ 2147483646 h 136"/>
              <a:gd name="T8" fmla="*/ 2147483646 w 96"/>
              <a:gd name="T9" fmla="*/ 2147483646 h 136"/>
              <a:gd name="T10" fmla="*/ 2147483646 w 96"/>
              <a:gd name="T11" fmla="*/ 2147483646 h 136"/>
              <a:gd name="T12" fmla="*/ 2147483646 w 96"/>
              <a:gd name="T13" fmla="*/ 2147483646 h 136"/>
              <a:gd name="T14" fmla="*/ 2147483646 w 96"/>
              <a:gd name="T15" fmla="*/ 2147483646 h 136"/>
              <a:gd name="T16" fmla="*/ 0 w 96"/>
              <a:gd name="T17" fmla="*/ 2147483646 h 136"/>
              <a:gd name="T18" fmla="*/ 0 w 96"/>
              <a:gd name="T19" fmla="*/ 2147483646 h 136"/>
              <a:gd name="T20" fmla="*/ 2147483646 w 96"/>
              <a:gd name="T21" fmla="*/ 2147483646 h 136"/>
              <a:gd name="T22" fmla="*/ 2147483646 w 96"/>
              <a:gd name="T23" fmla="*/ 2147483646 h 136"/>
              <a:gd name="T24" fmla="*/ 2147483646 w 96"/>
              <a:gd name="T25" fmla="*/ 2147483646 h 136"/>
              <a:gd name="T26" fmla="*/ 2147483646 w 96"/>
              <a:gd name="T27" fmla="*/ 2147483646 h 136"/>
              <a:gd name="T28" fmla="*/ 2147483646 w 96"/>
              <a:gd name="T29" fmla="*/ 2147483646 h 136"/>
              <a:gd name="T30" fmla="*/ 2147483646 w 96"/>
              <a:gd name="T31" fmla="*/ 2147483646 h 1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96"/>
              <a:gd name="T49" fmla="*/ 0 h 136"/>
              <a:gd name="T50" fmla="*/ 96 w 96"/>
              <a:gd name="T51" fmla="*/ 136 h 1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96" h="136">
                <a:moveTo>
                  <a:pt x="0" y="3"/>
                </a:moveTo>
                <a:cubicBezTo>
                  <a:pt x="9" y="1"/>
                  <a:pt x="22" y="0"/>
                  <a:pt x="41" y="0"/>
                </a:cubicBezTo>
                <a:cubicBezTo>
                  <a:pt x="60" y="0"/>
                  <a:pt x="73" y="4"/>
                  <a:pt x="82" y="11"/>
                </a:cubicBezTo>
                <a:cubicBezTo>
                  <a:pt x="91" y="18"/>
                  <a:pt x="96" y="29"/>
                  <a:pt x="96" y="42"/>
                </a:cubicBezTo>
                <a:cubicBezTo>
                  <a:pt x="96" y="55"/>
                  <a:pt x="92" y="66"/>
                  <a:pt x="84" y="74"/>
                </a:cubicBezTo>
                <a:cubicBezTo>
                  <a:pt x="74" y="84"/>
                  <a:pt x="58" y="88"/>
                  <a:pt x="40" y="88"/>
                </a:cubicBezTo>
                <a:cubicBezTo>
                  <a:pt x="36" y="88"/>
                  <a:pt x="33" y="88"/>
                  <a:pt x="30" y="88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0" y="136"/>
                  <a:pt x="0" y="136"/>
                  <a:pt x="0" y="136"/>
                </a:cubicBezTo>
                <a:lnTo>
                  <a:pt x="0" y="3"/>
                </a:lnTo>
                <a:close/>
                <a:moveTo>
                  <a:pt x="30" y="64"/>
                </a:moveTo>
                <a:cubicBezTo>
                  <a:pt x="32" y="65"/>
                  <a:pt x="36" y="65"/>
                  <a:pt x="40" y="65"/>
                </a:cubicBezTo>
                <a:cubicBezTo>
                  <a:pt x="56" y="65"/>
                  <a:pt x="66" y="57"/>
                  <a:pt x="66" y="43"/>
                </a:cubicBezTo>
                <a:cubicBezTo>
                  <a:pt x="66" y="30"/>
                  <a:pt x="58" y="23"/>
                  <a:pt x="42" y="23"/>
                </a:cubicBezTo>
                <a:cubicBezTo>
                  <a:pt x="36" y="23"/>
                  <a:pt x="32" y="24"/>
                  <a:pt x="30" y="24"/>
                </a:cubicBezTo>
                <a:lnTo>
                  <a:pt x="30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Freeform 160"/>
          <p:cNvSpPr>
            <a:spLocks noEditPoints="1" noChangeArrowheads="1"/>
          </p:cNvSpPr>
          <p:nvPr/>
        </p:nvSpPr>
        <p:spPr bwMode="auto">
          <a:xfrm>
            <a:off x="7361238" y="4732338"/>
            <a:ext cx="388937" cy="265112"/>
          </a:xfrm>
          <a:custGeom>
            <a:avLst/>
            <a:gdLst>
              <a:gd name="T0" fmla="*/ 2147483646 w 129"/>
              <a:gd name="T1" fmla="*/ 2147483646 h 139"/>
              <a:gd name="T2" fmla="*/ 2147483646 w 129"/>
              <a:gd name="T3" fmla="*/ 2147483646 h 139"/>
              <a:gd name="T4" fmla="*/ 0 w 129"/>
              <a:gd name="T5" fmla="*/ 2147483646 h 139"/>
              <a:gd name="T6" fmla="*/ 2147483646 w 129"/>
              <a:gd name="T7" fmla="*/ 0 h 139"/>
              <a:gd name="T8" fmla="*/ 2147483646 w 129"/>
              <a:gd name="T9" fmla="*/ 2147483646 h 139"/>
              <a:gd name="T10" fmla="*/ 2147483646 w 129"/>
              <a:gd name="T11" fmla="*/ 2147483646 h 139"/>
              <a:gd name="T12" fmla="*/ 2147483646 w 129"/>
              <a:gd name="T13" fmla="*/ 2147483646 h 139"/>
              <a:gd name="T14" fmla="*/ 2147483646 w 129"/>
              <a:gd name="T15" fmla="*/ 2147483646 h 139"/>
              <a:gd name="T16" fmla="*/ 2147483646 w 129"/>
              <a:gd name="T17" fmla="*/ 2147483646 h 139"/>
              <a:gd name="T18" fmla="*/ 2147483646 w 129"/>
              <a:gd name="T19" fmla="*/ 2147483646 h 13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"/>
              <a:gd name="T31" fmla="*/ 0 h 139"/>
              <a:gd name="T32" fmla="*/ 129 w 129"/>
              <a:gd name="T33" fmla="*/ 139 h 13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" h="139">
                <a:moveTo>
                  <a:pt x="129" y="68"/>
                </a:moveTo>
                <a:cubicBezTo>
                  <a:pt x="129" y="112"/>
                  <a:pt x="102" y="139"/>
                  <a:pt x="63" y="139"/>
                </a:cubicBezTo>
                <a:cubicBezTo>
                  <a:pt x="23" y="139"/>
                  <a:pt x="0" y="109"/>
                  <a:pt x="0" y="70"/>
                </a:cubicBezTo>
                <a:cubicBezTo>
                  <a:pt x="0" y="30"/>
                  <a:pt x="25" y="0"/>
                  <a:pt x="65" y="0"/>
                </a:cubicBezTo>
                <a:cubicBezTo>
                  <a:pt x="107" y="0"/>
                  <a:pt x="129" y="31"/>
                  <a:pt x="129" y="68"/>
                </a:cubicBezTo>
                <a:close/>
                <a:moveTo>
                  <a:pt x="32" y="70"/>
                </a:moveTo>
                <a:cubicBezTo>
                  <a:pt x="32" y="96"/>
                  <a:pt x="44" y="115"/>
                  <a:pt x="65" y="115"/>
                </a:cubicBezTo>
                <a:cubicBezTo>
                  <a:pt x="85" y="115"/>
                  <a:pt x="97" y="95"/>
                  <a:pt x="97" y="69"/>
                </a:cubicBezTo>
                <a:cubicBezTo>
                  <a:pt x="97" y="45"/>
                  <a:pt x="85" y="24"/>
                  <a:pt x="64" y="24"/>
                </a:cubicBezTo>
                <a:cubicBezTo>
                  <a:pt x="44" y="24"/>
                  <a:pt x="32" y="44"/>
                  <a:pt x="3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Freeform 161"/>
          <p:cNvSpPr>
            <a:spLocks noEditPoints="1" noChangeArrowheads="1"/>
          </p:cNvSpPr>
          <p:nvPr/>
        </p:nvSpPr>
        <p:spPr bwMode="auto">
          <a:xfrm>
            <a:off x="7807325" y="4732338"/>
            <a:ext cx="311150" cy="260350"/>
          </a:xfrm>
          <a:custGeom>
            <a:avLst/>
            <a:gdLst>
              <a:gd name="T0" fmla="*/ 0 w 102"/>
              <a:gd name="T1" fmla="*/ 2147483646 h 136"/>
              <a:gd name="T2" fmla="*/ 2147483646 w 102"/>
              <a:gd name="T3" fmla="*/ 0 h 136"/>
              <a:gd name="T4" fmla="*/ 2147483646 w 102"/>
              <a:gd name="T5" fmla="*/ 2147483646 h 136"/>
              <a:gd name="T6" fmla="*/ 2147483646 w 102"/>
              <a:gd name="T7" fmla="*/ 2147483646 h 136"/>
              <a:gd name="T8" fmla="*/ 2147483646 w 102"/>
              <a:gd name="T9" fmla="*/ 2147483646 h 136"/>
              <a:gd name="T10" fmla="*/ 2147483646 w 102"/>
              <a:gd name="T11" fmla="*/ 2147483646 h 136"/>
              <a:gd name="T12" fmla="*/ 2147483646 w 102"/>
              <a:gd name="T13" fmla="*/ 2147483646 h 136"/>
              <a:gd name="T14" fmla="*/ 2147483646 w 102"/>
              <a:gd name="T15" fmla="*/ 2147483646 h 136"/>
              <a:gd name="T16" fmla="*/ 2147483646 w 102"/>
              <a:gd name="T17" fmla="*/ 2147483646 h 136"/>
              <a:gd name="T18" fmla="*/ 2147483646 w 102"/>
              <a:gd name="T19" fmla="*/ 2147483646 h 136"/>
              <a:gd name="T20" fmla="*/ 2147483646 w 102"/>
              <a:gd name="T21" fmla="*/ 2147483646 h 136"/>
              <a:gd name="T22" fmla="*/ 2147483646 w 102"/>
              <a:gd name="T23" fmla="*/ 2147483646 h 136"/>
              <a:gd name="T24" fmla="*/ 2147483646 w 102"/>
              <a:gd name="T25" fmla="*/ 2147483646 h 136"/>
              <a:gd name="T26" fmla="*/ 0 w 102"/>
              <a:gd name="T27" fmla="*/ 2147483646 h 136"/>
              <a:gd name="T28" fmla="*/ 0 w 102"/>
              <a:gd name="T29" fmla="*/ 2147483646 h 136"/>
              <a:gd name="T30" fmla="*/ 2147483646 w 102"/>
              <a:gd name="T31" fmla="*/ 2147483646 h 136"/>
              <a:gd name="T32" fmla="*/ 2147483646 w 102"/>
              <a:gd name="T33" fmla="*/ 2147483646 h 136"/>
              <a:gd name="T34" fmla="*/ 2147483646 w 102"/>
              <a:gd name="T35" fmla="*/ 2147483646 h 136"/>
              <a:gd name="T36" fmla="*/ 2147483646 w 102"/>
              <a:gd name="T37" fmla="*/ 2147483646 h 136"/>
              <a:gd name="T38" fmla="*/ 2147483646 w 102"/>
              <a:gd name="T39" fmla="*/ 2147483646 h 136"/>
              <a:gd name="T40" fmla="*/ 2147483646 w 102"/>
              <a:gd name="T41" fmla="*/ 2147483646 h 1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02"/>
              <a:gd name="T64" fmla="*/ 0 h 136"/>
              <a:gd name="T65" fmla="*/ 102 w 102"/>
              <a:gd name="T66" fmla="*/ 136 h 1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02" h="136">
                <a:moveTo>
                  <a:pt x="0" y="3"/>
                </a:moveTo>
                <a:cubicBezTo>
                  <a:pt x="10" y="1"/>
                  <a:pt x="25" y="0"/>
                  <a:pt x="41" y="0"/>
                </a:cubicBezTo>
                <a:cubicBezTo>
                  <a:pt x="61" y="0"/>
                  <a:pt x="75" y="3"/>
                  <a:pt x="84" y="11"/>
                </a:cubicBezTo>
                <a:cubicBezTo>
                  <a:pt x="92" y="17"/>
                  <a:pt x="97" y="26"/>
                  <a:pt x="97" y="39"/>
                </a:cubicBezTo>
                <a:cubicBezTo>
                  <a:pt x="97" y="56"/>
                  <a:pt x="85" y="68"/>
                  <a:pt x="73" y="72"/>
                </a:cubicBezTo>
                <a:cubicBezTo>
                  <a:pt x="73" y="73"/>
                  <a:pt x="73" y="73"/>
                  <a:pt x="73" y="73"/>
                </a:cubicBezTo>
                <a:cubicBezTo>
                  <a:pt x="82" y="76"/>
                  <a:pt x="88" y="85"/>
                  <a:pt x="91" y="98"/>
                </a:cubicBezTo>
                <a:cubicBezTo>
                  <a:pt x="95" y="113"/>
                  <a:pt x="99" y="131"/>
                  <a:pt x="102" y="13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69" y="132"/>
                  <a:pt x="65" y="121"/>
                  <a:pt x="61" y="104"/>
                </a:cubicBezTo>
                <a:cubicBezTo>
                  <a:pt x="58" y="88"/>
                  <a:pt x="52" y="83"/>
                  <a:pt x="4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0" y="136"/>
                  <a:pt x="0" y="136"/>
                  <a:pt x="0" y="136"/>
                </a:cubicBezTo>
                <a:lnTo>
                  <a:pt x="0" y="3"/>
                </a:lnTo>
                <a:close/>
                <a:moveTo>
                  <a:pt x="30" y="61"/>
                </a:moveTo>
                <a:cubicBezTo>
                  <a:pt x="42" y="61"/>
                  <a:pt x="42" y="61"/>
                  <a:pt x="42" y="61"/>
                </a:cubicBezTo>
                <a:cubicBezTo>
                  <a:pt x="58" y="61"/>
                  <a:pt x="67" y="53"/>
                  <a:pt x="67" y="41"/>
                </a:cubicBezTo>
                <a:cubicBezTo>
                  <a:pt x="67" y="29"/>
                  <a:pt x="58" y="23"/>
                  <a:pt x="44" y="23"/>
                </a:cubicBezTo>
                <a:cubicBezTo>
                  <a:pt x="37" y="23"/>
                  <a:pt x="33" y="23"/>
                  <a:pt x="30" y="24"/>
                </a:cubicBezTo>
                <a:lnTo>
                  <a:pt x="30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162"/>
          <p:cNvSpPr>
            <a:spLocks noChangeArrowheads="1"/>
          </p:cNvSpPr>
          <p:nvPr/>
        </p:nvSpPr>
        <p:spPr bwMode="auto">
          <a:xfrm>
            <a:off x="8167688" y="4735513"/>
            <a:ext cx="260350" cy="257175"/>
          </a:xfrm>
          <a:custGeom>
            <a:avLst/>
            <a:gdLst>
              <a:gd name="T0" fmla="*/ 2147483646 w 63"/>
              <a:gd name="T1" fmla="*/ 2147483646 h 98"/>
              <a:gd name="T2" fmla="*/ 2147483646 w 63"/>
              <a:gd name="T3" fmla="*/ 2147483646 h 98"/>
              <a:gd name="T4" fmla="*/ 2147483646 w 63"/>
              <a:gd name="T5" fmla="*/ 2147483646 h 98"/>
              <a:gd name="T6" fmla="*/ 2147483646 w 63"/>
              <a:gd name="T7" fmla="*/ 2147483646 h 98"/>
              <a:gd name="T8" fmla="*/ 2147483646 w 63"/>
              <a:gd name="T9" fmla="*/ 2147483646 h 98"/>
              <a:gd name="T10" fmla="*/ 0 w 63"/>
              <a:gd name="T11" fmla="*/ 2147483646 h 98"/>
              <a:gd name="T12" fmla="*/ 0 w 63"/>
              <a:gd name="T13" fmla="*/ 0 h 98"/>
              <a:gd name="T14" fmla="*/ 2147483646 w 63"/>
              <a:gd name="T15" fmla="*/ 0 h 98"/>
              <a:gd name="T16" fmla="*/ 2147483646 w 63"/>
              <a:gd name="T17" fmla="*/ 2147483646 h 98"/>
              <a:gd name="T18" fmla="*/ 2147483646 w 63"/>
              <a:gd name="T19" fmla="*/ 2147483646 h 98"/>
              <a:gd name="T20" fmla="*/ 2147483646 w 63"/>
              <a:gd name="T21" fmla="*/ 2147483646 h 98"/>
              <a:gd name="T22" fmla="*/ 2147483646 w 63"/>
              <a:gd name="T23" fmla="*/ 2147483646 h 98"/>
              <a:gd name="T24" fmla="*/ 2147483646 w 63"/>
              <a:gd name="T25" fmla="*/ 2147483646 h 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3"/>
              <a:gd name="T40" fmla="*/ 0 h 98"/>
              <a:gd name="T41" fmla="*/ 63 w 63"/>
              <a:gd name="T42" fmla="*/ 98 h 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3" h="98">
                <a:moveTo>
                  <a:pt x="58" y="57"/>
                </a:moveTo>
                <a:lnTo>
                  <a:pt x="22" y="57"/>
                </a:lnTo>
                <a:lnTo>
                  <a:pt x="22" y="80"/>
                </a:lnTo>
                <a:lnTo>
                  <a:pt x="63" y="80"/>
                </a:lnTo>
                <a:lnTo>
                  <a:pt x="63" y="98"/>
                </a:lnTo>
                <a:lnTo>
                  <a:pt x="0" y="98"/>
                </a:lnTo>
                <a:lnTo>
                  <a:pt x="0" y="0"/>
                </a:lnTo>
                <a:lnTo>
                  <a:pt x="60" y="0"/>
                </a:lnTo>
                <a:lnTo>
                  <a:pt x="60" y="18"/>
                </a:lnTo>
                <a:lnTo>
                  <a:pt x="22" y="18"/>
                </a:lnTo>
                <a:lnTo>
                  <a:pt x="22" y="39"/>
                </a:lnTo>
                <a:lnTo>
                  <a:pt x="58" y="39"/>
                </a:lnTo>
                <a:lnTo>
                  <a:pt x="58" y="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163"/>
          <p:cNvSpPr>
            <a:spLocks noEditPoints="1" noChangeArrowheads="1"/>
          </p:cNvSpPr>
          <p:nvPr/>
        </p:nvSpPr>
        <p:spPr bwMode="auto">
          <a:xfrm>
            <a:off x="4605338" y="4308475"/>
            <a:ext cx="4525962" cy="341313"/>
          </a:xfrm>
          <a:custGeom>
            <a:avLst/>
            <a:gdLst>
              <a:gd name="T0" fmla="*/ 2147483646 w 1502"/>
              <a:gd name="T1" fmla="*/ 2147483646 h 178"/>
              <a:gd name="T2" fmla="*/ 2147483646 w 1502"/>
              <a:gd name="T3" fmla="*/ 2147483646 h 178"/>
              <a:gd name="T4" fmla="*/ 2147483646 w 1502"/>
              <a:gd name="T5" fmla="*/ 0 h 178"/>
              <a:gd name="T6" fmla="*/ 0 w 1502"/>
              <a:gd name="T7" fmla="*/ 2147483646 h 178"/>
              <a:gd name="T8" fmla="*/ 0 w 1502"/>
              <a:gd name="T9" fmla="*/ 2147483646 h 178"/>
              <a:gd name="T10" fmla="*/ 2147483646 w 1502"/>
              <a:gd name="T11" fmla="*/ 2147483646 h 178"/>
              <a:gd name="T12" fmla="*/ 2147483646 w 1502"/>
              <a:gd name="T13" fmla="*/ 2147483646 h 178"/>
              <a:gd name="T14" fmla="*/ 2147483646 w 1502"/>
              <a:gd name="T15" fmla="*/ 2147483646 h 178"/>
              <a:gd name="T16" fmla="*/ 2147483646 w 1502"/>
              <a:gd name="T17" fmla="*/ 2147483646 h 178"/>
              <a:gd name="T18" fmla="*/ 2147483646 w 1502"/>
              <a:gd name="T19" fmla="*/ 2147483646 h 178"/>
              <a:gd name="T20" fmla="*/ 2147483646 w 1502"/>
              <a:gd name="T21" fmla="*/ 2147483646 h 178"/>
              <a:gd name="T22" fmla="*/ 2147483646 w 1502"/>
              <a:gd name="T23" fmla="*/ 2147483646 h 178"/>
              <a:gd name="T24" fmla="*/ 2147483646 w 1502"/>
              <a:gd name="T25" fmla="*/ 2147483646 h 178"/>
              <a:gd name="T26" fmla="*/ 2147483646 w 1502"/>
              <a:gd name="T27" fmla="*/ 2147483646 h 178"/>
              <a:gd name="T28" fmla="*/ 2147483646 w 1502"/>
              <a:gd name="T29" fmla="*/ 2147483646 h 178"/>
              <a:gd name="T30" fmla="*/ 2147483646 w 1502"/>
              <a:gd name="T31" fmla="*/ 2147483646 h 178"/>
              <a:gd name="T32" fmla="*/ 2147483646 w 1502"/>
              <a:gd name="T33" fmla="*/ 2147483646 h 178"/>
              <a:gd name="T34" fmla="*/ 2147483646 w 1502"/>
              <a:gd name="T35" fmla="*/ 2147483646 h 178"/>
              <a:gd name="T36" fmla="*/ 2147483646 w 1502"/>
              <a:gd name="T37" fmla="*/ 2147483646 h 178"/>
              <a:gd name="T38" fmla="*/ 2147483646 w 1502"/>
              <a:gd name="T39" fmla="*/ 2147483646 h 178"/>
              <a:gd name="T40" fmla="*/ 2147483646 w 1502"/>
              <a:gd name="T41" fmla="*/ 2147483646 h 178"/>
              <a:gd name="T42" fmla="*/ 2147483646 w 1502"/>
              <a:gd name="T43" fmla="*/ 2147483646 h 178"/>
              <a:gd name="T44" fmla="*/ 2147483646 w 1502"/>
              <a:gd name="T45" fmla="*/ 2147483646 h 178"/>
              <a:gd name="T46" fmla="*/ 2147483646 w 1502"/>
              <a:gd name="T47" fmla="*/ 2147483646 h 178"/>
              <a:gd name="T48" fmla="*/ 2147483646 w 1502"/>
              <a:gd name="T49" fmla="*/ 2147483646 h 178"/>
              <a:gd name="T50" fmla="*/ 2147483646 w 1502"/>
              <a:gd name="T51" fmla="*/ 2147483646 h 178"/>
              <a:gd name="T52" fmla="*/ 2147483646 w 1502"/>
              <a:gd name="T53" fmla="*/ 2147483646 h 178"/>
              <a:gd name="T54" fmla="*/ 2147483646 w 1502"/>
              <a:gd name="T55" fmla="*/ 2147483646 h 178"/>
              <a:gd name="T56" fmla="*/ 2147483646 w 1502"/>
              <a:gd name="T57" fmla="*/ 2147483646 h 178"/>
              <a:gd name="T58" fmla="*/ 2147483646 w 1502"/>
              <a:gd name="T59" fmla="*/ 2147483646 h 178"/>
              <a:gd name="T60" fmla="*/ 2147483646 w 1502"/>
              <a:gd name="T61" fmla="*/ 2147483646 h 178"/>
              <a:gd name="T62" fmla="*/ 2147483646 w 1502"/>
              <a:gd name="T63" fmla="*/ 2147483646 h 178"/>
              <a:gd name="T64" fmla="*/ 2147483646 w 1502"/>
              <a:gd name="T65" fmla="*/ 2147483646 h 178"/>
              <a:gd name="T66" fmla="*/ 2147483646 w 1502"/>
              <a:gd name="T67" fmla="*/ 2147483646 h 178"/>
              <a:gd name="T68" fmla="*/ 2147483646 w 1502"/>
              <a:gd name="T69" fmla="*/ 2147483646 h 178"/>
              <a:gd name="T70" fmla="*/ 2147483646 w 1502"/>
              <a:gd name="T71" fmla="*/ 2147483646 h 178"/>
              <a:gd name="T72" fmla="*/ 2147483646 w 1502"/>
              <a:gd name="T73" fmla="*/ 2147483646 h 178"/>
              <a:gd name="T74" fmla="*/ 2147483646 w 1502"/>
              <a:gd name="T75" fmla="*/ 2147483646 h 178"/>
              <a:gd name="T76" fmla="*/ 2147483646 w 1502"/>
              <a:gd name="T77" fmla="*/ 2147483646 h 178"/>
              <a:gd name="T78" fmla="*/ 2147483646 w 1502"/>
              <a:gd name="T79" fmla="*/ 2147483646 h 178"/>
              <a:gd name="T80" fmla="*/ 2147483646 w 1502"/>
              <a:gd name="T81" fmla="*/ 2147483646 h 178"/>
              <a:gd name="T82" fmla="*/ 2147483646 w 1502"/>
              <a:gd name="T83" fmla="*/ 2147483646 h 178"/>
              <a:gd name="T84" fmla="*/ 2147483646 w 1502"/>
              <a:gd name="T85" fmla="*/ 2147483646 h 178"/>
              <a:gd name="T86" fmla="*/ 2147483646 w 1502"/>
              <a:gd name="T87" fmla="*/ 2147483646 h 178"/>
              <a:gd name="T88" fmla="*/ 2147483646 w 1502"/>
              <a:gd name="T89" fmla="*/ 2147483646 h 178"/>
              <a:gd name="T90" fmla="*/ 2147483646 w 1502"/>
              <a:gd name="T91" fmla="*/ 2147483646 h 178"/>
              <a:gd name="T92" fmla="*/ 2147483646 w 1502"/>
              <a:gd name="T93" fmla="*/ 2147483646 h 178"/>
              <a:gd name="T94" fmla="*/ 2147483646 w 1502"/>
              <a:gd name="T95" fmla="*/ 2147483646 h 178"/>
              <a:gd name="T96" fmla="*/ 2147483646 w 1502"/>
              <a:gd name="T97" fmla="*/ 2147483646 h 178"/>
              <a:gd name="T98" fmla="*/ 2147483646 w 1502"/>
              <a:gd name="T99" fmla="*/ 2147483646 h 178"/>
              <a:gd name="T100" fmla="*/ 2147483646 w 1502"/>
              <a:gd name="T101" fmla="*/ 2147483646 h 178"/>
              <a:gd name="T102" fmla="*/ 2147483646 w 1502"/>
              <a:gd name="T103" fmla="*/ 2147483646 h 178"/>
              <a:gd name="T104" fmla="*/ 2147483646 w 1502"/>
              <a:gd name="T105" fmla="*/ 2147483646 h 178"/>
              <a:gd name="T106" fmla="*/ 2147483646 w 1502"/>
              <a:gd name="T107" fmla="*/ 2147483646 h 178"/>
              <a:gd name="T108" fmla="*/ 2147483646 w 1502"/>
              <a:gd name="T109" fmla="*/ 2147483646 h 178"/>
              <a:gd name="T110" fmla="*/ 2147483646 w 1502"/>
              <a:gd name="T111" fmla="*/ 2147483646 h 178"/>
              <a:gd name="T112" fmla="*/ 2147483646 w 1502"/>
              <a:gd name="T113" fmla="*/ 2147483646 h 17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502"/>
              <a:gd name="T172" fmla="*/ 0 h 178"/>
              <a:gd name="T173" fmla="*/ 1502 w 1502"/>
              <a:gd name="T174" fmla="*/ 178 h 17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502" h="178">
                <a:moveTo>
                  <a:pt x="1427" y="38"/>
                </a:moveTo>
                <a:cubicBezTo>
                  <a:pt x="1502" y="42"/>
                  <a:pt x="1502" y="42"/>
                  <a:pt x="1502" y="42"/>
                </a:cubicBezTo>
                <a:cubicBezTo>
                  <a:pt x="1500" y="0"/>
                  <a:pt x="1500" y="0"/>
                  <a:pt x="1500" y="0"/>
                </a:cubicBezTo>
                <a:cubicBezTo>
                  <a:pt x="1251" y="34"/>
                  <a:pt x="0" y="62"/>
                  <a:pt x="0" y="62"/>
                </a:cubicBezTo>
                <a:cubicBezTo>
                  <a:pt x="0" y="90"/>
                  <a:pt x="0" y="90"/>
                  <a:pt x="0" y="90"/>
                </a:cubicBezTo>
                <a:cubicBezTo>
                  <a:pt x="17" y="90"/>
                  <a:pt x="26" y="102"/>
                  <a:pt x="26" y="102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5" y="111"/>
                  <a:pt x="21" y="116"/>
                  <a:pt x="20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5" y="116"/>
                  <a:pt x="51" y="111"/>
                  <a:pt x="47" y="111"/>
                </a:cubicBezTo>
                <a:cubicBezTo>
                  <a:pt x="47" y="111"/>
                  <a:pt x="47" y="111"/>
                  <a:pt x="47" y="111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92" y="68"/>
                  <a:pt x="125" y="105"/>
                  <a:pt x="125" y="105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20" y="116"/>
                  <a:pt x="115" y="120"/>
                  <a:pt x="114" y="126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59" y="120"/>
                  <a:pt x="155" y="116"/>
                  <a:pt x="150" y="115"/>
                </a:cubicBezTo>
                <a:cubicBezTo>
                  <a:pt x="204" y="60"/>
                  <a:pt x="255" y="113"/>
                  <a:pt x="255" y="113"/>
                </a:cubicBezTo>
                <a:cubicBezTo>
                  <a:pt x="227" y="79"/>
                  <a:pt x="227" y="79"/>
                  <a:pt x="227" y="79"/>
                </a:cubicBezTo>
                <a:cubicBezTo>
                  <a:pt x="266" y="79"/>
                  <a:pt x="266" y="79"/>
                  <a:pt x="266" y="79"/>
                </a:cubicBezTo>
                <a:cubicBezTo>
                  <a:pt x="255" y="113"/>
                  <a:pt x="255" y="113"/>
                  <a:pt x="255" y="113"/>
                </a:cubicBezTo>
                <a:cubicBezTo>
                  <a:pt x="255" y="126"/>
                  <a:pt x="255" y="126"/>
                  <a:pt x="255" y="126"/>
                </a:cubicBezTo>
                <a:cubicBezTo>
                  <a:pt x="249" y="126"/>
                  <a:pt x="244" y="132"/>
                  <a:pt x="242" y="140"/>
                </a:cubicBezTo>
                <a:cubicBezTo>
                  <a:pt x="300" y="140"/>
                  <a:pt x="300" y="140"/>
                  <a:pt x="300" y="140"/>
                </a:cubicBezTo>
                <a:cubicBezTo>
                  <a:pt x="299" y="132"/>
                  <a:pt x="294" y="127"/>
                  <a:pt x="287" y="126"/>
                </a:cubicBezTo>
                <a:cubicBezTo>
                  <a:pt x="373" y="55"/>
                  <a:pt x="467" y="126"/>
                  <a:pt x="467" y="126"/>
                </a:cubicBezTo>
                <a:cubicBezTo>
                  <a:pt x="467" y="137"/>
                  <a:pt x="467" y="137"/>
                  <a:pt x="467" y="137"/>
                </a:cubicBezTo>
                <a:cubicBezTo>
                  <a:pt x="467" y="137"/>
                  <a:pt x="467" y="137"/>
                  <a:pt x="467" y="137"/>
                </a:cubicBezTo>
                <a:cubicBezTo>
                  <a:pt x="457" y="137"/>
                  <a:pt x="449" y="145"/>
                  <a:pt x="447" y="156"/>
                </a:cubicBezTo>
                <a:cubicBezTo>
                  <a:pt x="526" y="156"/>
                  <a:pt x="526" y="156"/>
                  <a:pt x="526" y="156"/>
                </a:cubicBezTo>
                <a:cubicBezTo>
                  <a:pt x="524" y="145"/>
                  <a:pt x="516" y="137"/>
                  <a:pt x="506" y="137"/>
                </a:cubicBezTo>
                <a:cubicBezTo>
                  <a:pt x="503" y="137"/>
                  <a:pt x="503" y="137"/>
                  <a:pt x="503" y="137"/>
                </a:cubicBezTo>
                <a:cubicBezTo>
                  <a:pt x="642" y="42"/>
                  <a:pt x="831" y="145"/>
                  <a:pt x="831" y="145"/>
                </a:cubicBezTo>
                <a:cubicBezTo>
                  <a:pt x="833" y="160"/>
                  <a:pt x="833" y="160"/>
                  <a:pt x="833" y="160"/>
                </a:cubicBezTo>
                <a:cubicBezTo>
                  <a:pt x="823" y="161"/>
                  <a:pt x="815" y="169"/>
                  <a:pt x="813" y="178"/>
                </a:cubicBezTo>
                <a:cubicBezTo>
                  <a:pt x="912" y="178"/>
                  <a:pt x="912" y="178"/>
                  <a:pt x="912" y="178"/>
                </a:cubicBezTo>
                <a:cubicBezTo>
                  <a:pt x="909" y="168"/>
                  <a:pt x="899" y="159"/>
                  <a:pt x="888" y="159"/>
                </a:cubicBezTo>
                <a:cubicBezTo>
                  <a:pt x="889" y="150"/>
                  <a:pt x="889" y="150"/>
                  <a:pt x="889" y="150"/>
                </a:cubicBezTo>
                <a:cubicBezTo>
                  <a:pt x="1215" y="17"/>
                  <a:pt x="1502" y="143"/>
                  <a:pt x="1502" y="143"/>
                </a:cubicBezTo>
                <a:cubicBezTo>
                  <a:pt x="1502" y="85"/>
                  <a:pt x="1502" y="85"/>
                  <a:pt x="1502" y="85"/>
                </a:cubicBezTo>
                <a:cubicBezTo>
                  <a:pt x="1487" y="68"/>
                  <a:pt x="1427" y="38"/>
                  <a:pt x="1427" y="38"/>
                </a:cubicBezTo>
                <a:close/>
                <a:moveTo>
                  <a:pt x="28" y="94"/>
                </a:moveTo>
                <a:cubicBezTo>
                  <a:pt x="13" y="77"/>
                  <a:pt x="13" y="77"/>
                  <a:pt x="13" y="77"/>
                </a:cubicBezTo>
                <a:cubicBezTo>
                  <a:pt x="30" y="75"/>
                  <a:pt x="30" y="75"/>
                  <a:pt x="30" y="75"/>
                </a:cubicBezTo>
                <a:lnTo>
                  <a:pt x="28" y="94"/>
                </a:lnTo>
                <a:close/>
                <a:moveTo>
                  <a:pt x="467" y="113"/>
                </a:moveTo>
                <a:cubicBezTo>
                  <a:pt x="420" y="77"/>
                  <a:pt x="420" y="77"/>
                  <a:pt x="420" y="77"/>
                </a:cubicBezTo>
                <a:cubicBezTo>
                  <a:pt x="489" y="75"/>
                  <a:pt x="489" y="75"/>
                  <a:pt x="489" y="75"/>
                </a:cubicBezTo>
                <a:lnTo>
                  <a:pt x="467" y="113"/>
                </a:lnTo>
                <a:close/>
                <a:moveTo>
                  <a:pt x="834" y="130"/>
                </a:moveTo>
                <a:cubicBezTo>
                  <a:pt x="834" y="130"/>
                  <a:pt x="771" y="79"/>
                  <a:pt x="756" y="66"/>
                </a:cubicBezTo>
                <a:cubicBezTo>
                  <a:pt x="756" y="66"/>
                  <a:pt x="861" y="70"/>
                  <a:pt x="889" y="66"/>
                </a:cubicBezTo>
                <a:cubicBezTo>
                  <a:pt x="889" y="66"/>
                  <a:pt x="851" y="109"/>
                  <a:pt x="834" y="130"/>
                </a:cubicBezTo>
                <a:close/>
              </a:path>
            </a:pathLst>
          </a:custGeom>
          <a:solidFill>
            <a:srgbClr val="75A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Freeform 8"/>
          <p:cNvSpPr>
            <a:spLocks noEditPoints="1" noChangeArrowheads="1"/>
          </p:cNvSpPr>
          <p:nvPr/>
        </p:nvSpPr>
        <p:spPr bwMode="auto">
          <a:xfrm>
            <a:off x="5703888" y="627063"/>
            <a:ext cx="2124075" cy="2173287"/>
          </a:xfrm>
          <a:custGeom>
            <a:avLst/>
            <a:gdLst>
              <a:gd name="T0" fmla="*/ 2147483646 w 108"/>
              <a:gd name="T1" fmla="*/ 2147483646 h 107"/>
              <a:gd name="T2" fmla="*/ 2147483646 w 108"/>
              <a:gd name="T3" fmla="*/ 2147483646 h 107"/>
              <a:gd name="T4" fmla="*/ 2147483646 w 108"/>
              <a:gd name="T5" fmla="*/ 2147483646 h 107"/>
              <a:gd name="T6" fmla="*/ 2147483646 w 108"/>
              <a:gd name="T7" fmla="*/ 2147483646 h 107"/>
              <a:gd name="T8" fmla="*/ 2147483646 w 108"/>
              <a:gd name="T9" fmla="*/ 2147483646 h 107"/>
              <a:gd name="T10" fmla="*/ 2147483646 w 108"/>
              <a:gd name="T11" fmla="*/ 2147483646 h 107"/>
              <a:gd name="T12" fmla="*/ 2147483646 w 108"/>
              <a:gd name="T13" fmla="*/ 2147483646 h 107"/>
              <a:gd name="T14" fmla="*/ 2147483646 w 108"/>
              <a:gd name="T15" fmla="*/ 2147483646 h 107"/>
              <a:gd name="T16" fmla="*/ 2147483646 w 108"/>
              <a:gd name="T17" fmla="*/ 2147483646 h 107"/>
              <a:gd name="T18" fmla="*/ 2147483646 w 108"/>
              <a:gd name="T19" fmla="*/ 2147483646 h 107"/>
              <a:gd name="T20" fmla="*/ 2147483646 w 108"/>
              <a:gd name="T21" fmla="*/ 2147483646 h 107"/>
              <a:gd name="T22" fmla="*/ 2147483646 w 108"/>
              <a:gd name="T23" fmla="*/ 2147483646 h 107"/>
              <a:gd name="T24" fmla="*/ 2147483646 w 108"/>
              <a:gd name="T25" fmla="*/ 2147483646 h 107"/>
              <a:gd name="T26" fmla="*/ 2147483646 w 108"/>
              <a:gd name="T27" fmla="*/ 2147483646 h 107"/>
              <a:gd name="T28" fmla="*/ 2147483646 w 108"/>
              <a:gd name="T29" fmla="*/ 2147483646 h 107"/>
              <a:gd name="T30" fmla="*/ 2147483646 w 108"/>
              <a:gd name="T31" fmla="*/ 2147483646 h 107"/>
              <a:gd name="T32" fmla="*/ 2147483646 w 108"/>
              <a:gd name="T33" fmla="*/ 2147483646 h 107"/>
              <a:gd name="T34" fmla="*/ 2147483646 w 108"/>
              <a:gd name="T35" fmla="*/ 2147483646 h 107"/>
              <a:gd name="T36" fmla="*/ 2147483646 w 108"/>
              <a:gd name="T37" fmla="*/ 2147483646 h 107"/>
              <a:gd name="T38" fmla="*/ 2147483646 w 108"/>
              <a:gd name="T39" fmla="*/ 2147483646 h 107"/>
              <a:gd name="T40" fmla="*/ 2147483646 w 108"/>
              <a:gd name="T41" fmla="*/ 2147483646 h 107"/>
              <a:gd name="T42" fmla="*/ 2147483646 w 108"/>
              <a:gd name="T43" fmla="*/ 2147483646 h 107"/>
              <a:gd name="T44" fmla="*/ 2147483646 w 108"/>
              <a:gd name="T45" fmla="*/ 2147483646 h 107"/>
              <a:gd name="T46" fmla="*/ 2147483646 w 108"/>
              <a:gd name="T47" fmla="*/ 2147483646 h 107"/>
              <a:gd name="T48" fmla="*/ 2147483646 w 108"/>
              <a:gd name="T49" fmla="*/ 2147483646 h 107"/>
              <a:gd name="T50" fmla="*/ 2147483646 w 108"/>
              <a:gd name="T51" fmla="*/ 2147483646 h 107"/>
              <a:gd name="T52" fmla="*/ 2147483646 w 108"/>
              <a:gd name="T53" fmla="*/ 2147483646 h 107"/>
              <a:gd name="T54" fmla="*/ 2147483646 w 108"/>
              <a:gd name="T55" fmla="*/ 2147483646 h 107"/>
              <a:gd name="T56" fmla="*/ 2147483646 w 108"/>
              <a:gd name="T57" fmla="*/ 2147483646 h 107"/>
              <a:gd name="T58" fmla="*/ 2147483646 w 108"/>
              <a:gd name="T59" fmla="*/ 2147483646 h 107"/>
              <a:gd name="T60" fmla="*/ 2147483646 w 108"/>
              <a:gd name="T61" fmla="*/ 2147483646 h 107"/>
              <a:gd name="T62" fmla="*/ 2147483646 w 108"/>
              <a:gd name="T63" fmla="*/ 2147483646 h 107"/>
              <a:gd name="T64" fmla="*/ 2147483646 w 108"/>
              <a:gd name="T65" fmla="*/ 2147483646 h 107"/>
              <a:gd name="T66" fmla="*/ 2147483646 w 108"/>
              <a:gd name="T67" fmla="*/ 2147483646 h 107"/>
              <a:gd name="T68" fmla="*/ 2147483646 w 108"/>
              <a:gd name="T69" fmla="*/ 2147483646 h 107"/>
              <a:gd name="T70" fmla="*/ 2147483646 w 108"/>
              <a:gd name="T71" fmla="*/ 2147483646 h 107"/>
              <a:gd name="T72" fmla="*/ 2147483646 w 108"/>
              <a:gd name="T73" fmla="*/ 2147483646 h 107"/>
              <a:gd name="T74" fmla="*/ 2147483646 w 108"/>
              <a:gd name="T75" fmla="*/ 2147483646 h 107"/>
              <a:gd name="T76" fmla="*/ 2147483646 w 108"/>
              <a:gd name="T77" fmla="*/ 2147483646 h 107"/>
              <a:gd name="T78" fmla="*/ 2147483646 w 108"/>
              <a:gd name="T79" fmla="*/ 2147483646 h 107"/>
              <a:gd name="T80" fmla="*/ 2147483646 w 108"/>
              <a:gd name="T81" fmla="*/ 2147483646 h 107"/>
              <a:gd name="T82" fmla="*/ 2147483646 w 108"/>
              <a:gd name="T83" fmla="*/ 2147483646 h 107"/>
              <a:gd name="T84" fmla="*/ 2147483646 w 108"/>
              <a:gd name="T85" fmla="*/ 2147483646 h 107"/>
              <a:gd name="T86" fmla="*/ 2147483646 w 108"/>
              <a:gd name="T87" fmla="*/ 2147483646 h 107"/>
              <a:gd name="T88" fmla="*/ 2147483646 w 108"/>
              <a:gd name="T89" fmla="*/ 2147483646 h 107"/>
              <a:gd name="T90" fmla="*/ 2147483646 w 108"/>
              <a:gd name="T91" fmla="*/ 2147483646 h 107"/>
              <a:gd name="T92" fmla="*/ 2147483646 w 108"/>
              <a:gd name="T93" fmla="*/ 2147483646 h 107"/>
              <a:gd name="T94" fmla="*/ 2147483646 w 108"/>
              <a:gd name="T95" fmla="*/ 2147483646 h 107"/>
              <a:gd name="T96" fmla="*/ 2147483646 w 108"/>
              <a:gd name="T97" fmla="*/ 2147483646 h 107"/>
              <a:gd name="T98" fmla="*/ 2147483646 w 108"/>
              <a:gd name="T99" fmla="*/ 2147483646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3" name="Freeform 7"/>
          <p:cNvSpPr>
            <a:spLocks noChangeArrowheads="1"/>
          </p:cNvSpPr>
          <p:nvPr/>
        </p:nvSpPr>
        <p:spPr bwMode="auto">
          <a:xfrm>
            <a:off x="1511300" y="1647825"/>
            <a:ext cx="828675" cy="817563"/>
          </a:xfrm>
          <a:custGeom>
            <a:avLst/>
            <a:gdLst>
              <a:gd name="T0" fmla="*/ 0 w 117"/>
              <a:gd name="T1" fmla="*/ 2147483646 h 117"/>
              <a:gd name="T2" fmla="*/ 2147483646 w 117"/>
              <a:gd name="T3" fmla="*/ 2147483646 h 117"/>
              <a:gd name="T4" fmla="*/ 2147483646 w 117"/>
              <a:gd name="T5" fmla="*/ 0 h 117"/>
              <a:gd name="T6" fmla="*/ 2147483646 w 117"/>
              <a:gd name="T7" fmla="*/ 2147483646 h 117"/>
              <a:gd name="T8" fmla="*/ 2147483646 w 117"/>
              <a:gd name="T9" fmla="*/ 2147483646 h 117"/>
              <a:gd name="T10" fmla="*/ 2147483646 w 117"/>
              <a:gd name="T11" fmla="*/ 2147483646 h 117"/>
              <a:gd name="T12" fmla="*/ 0 w 117"/>
              <a:gd name="T13" fmla="*/ 2147483646 h 1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"/>
              <a:gd name="T22" fmla="*/ 0 h 117"/>
              <a:gd name="T23" fmla="*/ 117 w 117"/>
              <a:gd name="T24" fmla="*/ 117 h 1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" h="117">
                <a:moveTo>
                  <a:pt x="0" y="59"/>
                </a:moveTo>
                <a:cubicBezTo>
                  <a:pt x="0" y="43"/>
                  <a:pt x="6" y="28"/>
                  <a:pt x="17" y="17"/>
                </a:cubicBezTo>
                <a:cubicBezTo>
                  <a:pt x="27" y="7"/>
                  <a:pt x="43" y="0"/>
                  <a:pt x="58" y="0"/>
                </a:cubicBezTo>
                <a:cubicBezTo>
                  <a:pt x="90" y="0"/>
                  <a:pt x="117" y="26"/>
                  <a:pt x="117" y="58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26" y="117"/>
                  <a:pt x="0" y="90"/>
                  <a:pt x="0" y="59"/>
                </a:cubicBezTo>
                <a:close/>
              </a:path>
            </a:pathLst>
          </a:cu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4" name="Freeform 8"/>
          <p:cNvSpPr>
            <a:spLocks noChangeArrowheads="1"/>
          </p:cNvSpPr>
          <p:nvPr/>
        </p:nvSpPr>
        <p:spPr bwMode="auto">
          <a:xfrm>
            <a:off x="1128713" y="2520950"/>
            <a:ext cx="1182687" cy="1179513"/>
          </a:xfrm>
          <a:custGeom>
            <a:avLst/>
            <a:gdLst>
              <a:gd name="T0" fmla="*/ 2147483646 w 167"/>
              <a:gd name="T1" fmla="*/ 2147483646 h 169"/>
              <a:gd name="T2" fmla="*/ 2147483646 w 167"/>
              <a:gd name="T3" fmla="*/ 2147483646 h 169"/>
              <a:gd name="T4" fmla="*/ 0 w 167"/>
              <a:gd name="T5" fmla="*/ 2147483646 h 169"/>
              <a:gd name="T6" fmla="*/ 2147483646 w 167"/>
              <a:gd name="T7" fmla="*/ 2147483646 h 169"/>
              <a:gd name="T8" fmla="*/ 2147483646 w 167"/>
              <a:gd name="T9" fmla="*/ 0 h 169"/>
              <a:gd name="T10" fmla="*/ 2147483646 w 167"/>
              <a:gd name="T11" fmla="*/ 0 h 169"/>
              <a:gd name="T12" fmla="*/ 2147483646 w 167"/>
              <a:gd name="T13" fmla="*/ 2147483646 h 169"/>
              <a:gd name="T14" fmla="*/ 2147483646 w 167"/>
              <a:gd name="T15" fmla="*/ 2147483646 h 16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67"/>
              <a:gd name="T25" fmla="*/ 0 h 169"/>
              <a:gd name="T26" fmla="*/ 167 w 167"/>
              <a:gd name="T27" fmla="*/ 169 h 16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67" h="169">
                <a:moveTo>
                  <a:pt x="143" y="144"/>
                </a:moveTo>
                <a:cubicBezTo>
                  <a:pt x="128" y="159"/>
                  <a:pt x="107" y="169"/>
                  <a:pt x="84" y="169"/>
                </a:cubicBezTo>
                <a:cubicBezTo>
                  <a:pt x="37" y="169"/>
                  <a:pt x="0" y="131"/>
                  <a:pt x="0" y="84"/>
                </a:cubicBezTo>
                <a:cubicBezTo>
                  <a:pt x="0" y="61"/>
                  <a:pt x="9" y="40"/>
                  <a:pt x="25" y="25"/>
                </a:cubicBezTo>
                <a:cubicBezTo>
                  <a:pt x="40" y="9"/>
                  <a:pt x="61" y="0"/>
                  <a:pt x="85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84"/>
                  <a:pt x="167" y="84"/>
                  <a:pt x="167" y="84"/>
                </a:cubicBezTo>
                <a:cubicBezTo>
                  <a:pt x="167" y="107"/>
                  <a:pt x="159" y="129"/>
                  <a:pt x="143" y="144"/>
                </a:cubicBez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5" name="Freeform 9"/>
          <p:cNvSpPr>
            <a:spLocks noChangeArrowheads="1"/>
          </p:cNvSpPr>
          <p:nvPr/>
        </p:nvSpPr>
        <p:spPr bwMode="auto">
          <a:xfrm>
            <a:off x="2368550" y="2520950"/>
            <a:ext cx="865188" cy="830263"/>
          </a:xfrm>
          <a:custGeom>
            <a:avLst/>
            <a:gdLst>
              <a:gd name="T0" fmla="*/ 2147483646 w 122"/>
              <a:gd name="T1" fmla="*/ 2147483646 h 119"/>
              <a:gd name="T2" fmla="*/ 2147483646 w 122"/>
              <a:gd name="T3" fmla="*/ 2147483646 h 119"/>
              <a:gd name="T4" fmla="*/ 2147483646 w 122"/>
              <a:gd name="T5" fmla="*/ 2147483646 h 119"/>
              <a:gd name="T6" fmla="*/ 0 w 122"/>
              <a:gd name="T7" fmla="*/ 2147483646 h 119"/>
              <a:gd name="T8" fmla="*/ 0 w 122"/>
              <a:gd name="T9" fmla="*/ 0 h 119"/>
              <a:gd name="T10" fmla="*/ 2147483646 w 122"/>
              <a:gd name="T11" fmla="*/ 0 h 119"/>
              <a:gd name="T12" fmla="*/ 2147483646 w 122"/>
              <a:gd name="T13" fmla="*/ 2147483646 h 1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2"/>
              <a:gd name="T22" fmla="*/ 0 h 119"/>
              <a:gd name="T23" fmla="*/ 122 w 122"/>
              <a:gd name="T24" fmla="*/ 119 h 11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2" h="119">
                <a:moveTo>
                  <a:pt x="122" y="60"/>
                </a:moveTo>
                <a:cubicBezTo>
                  <a:pt x="122" y="76"/>
                  <a:pt x="115" y="91"/>
                  <a:pt x="105" y="102"/>
                </a:cubicBezTo>
                <a:cubicBezTo>
                  <a:pt x="94" y="113"/>
                  <a:pt x="78" y="119"/>
                  <a:pt x="61" y="119"/>
                </a:cubicBezTo>
                <a:cubicBezTo>
                  <a:pt x="28" y="119"/>
                  <a:pt x="0" y="93"/>
                  <a:pt x="0" y="60"/>
                </a:cubicBezTo>
                <a:cubicBezTo>
                  <a:pt x="0" y="0"/>
                  <a:pt x="0" y="0"/>
                  <a:pt x="0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95" y="0"/>
                  <a:pt x="122" y="27"/>
                  <a:pt x="122" y="60"/>
                </a:cubicBez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6" name="Freeform 10"/>
          <p:cNvSpPr>
            <a:spLocks noChangeArrowheads="1"/>
          </p:cNvSpPr>
          <p:nvPr/>
        </p:nvSpPr>
        <p:spPr bwMode="auto">
          <a:xfrm>
            <a:off x="2397125" y="1571625"/>
            <a:ext cx="887413" cy="893763"/>
          </a:xfrm>
          <a:custGeom>
            <a:avLst/>
            <a:gdLst>
              <a:gd name="T0" fmla="*/ 2147483646 w 125"/>
              <a:gd name="T1" fmla="*/ 2147483646 h 128"/>
              <a:gd name="T2" fmla="*/ 2147483646 w 125"/>
              <a:gd name="T3" fmla="*/ 2147483646 h 128"/>
              <a:gd name="T4" fmla="*/ 2147483646 w 125"/>
              <a:gd name="T5" fmla="*/ 2147483646 h 128"/>
              <a:gd name="T6" fmla="*/ 0 w 125"/>
              <a:gd name="T7" fmla="*/ 2147483646 h 128"/>
              <a:gd name="T8" fmla="*/ 0 w 125"/>
              <a:gd name="T9" fmla="*/ 2147483646 h 128"/>
              <a:gd name="T10" fmla="*/ 2147483646 w 125"/>
              <a:gd name="T11" fmla="*/ 2147483646 h 128"/>
              <a:gd name="T12" fmla="*/ 2147483646 w 125"/>
              <a:gd name="T13" fmla="*/ 0 h 128"/>
              <a:gd name="T14" fmla="*/ 2147483646 w 125"/>
              <a:gd name="T15" fmla="*/ 2147483646 h 1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5"/>
              <a:gd name="T25" fmla="*/ 0 h 128"/>
              <a:gd name="T26" fmla="*/ 125 w 125"/>
              <a:gd name="T27" fmla="*/ 128 h 1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5" h="128">
                <a:moveTo>
                  <a:pt x="125" y="64"/>
                </a:moveTo>
                <a:cubicBezTo>
                  <a:pt x="125" y="81"/>
                  <a:pt x="118" y="97"/>
                  <a:pt x="107" y="109"/>
                </a:cubicBezTo>
                <a:cubicBezTo>
                  <a:pt x="95" y="120"/>
                  <a:pt x="79" y="128"/>
                  <a:pt x="62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6"/>
                  <a:pt x="6" y="30"/>
                  <a:pt x="18" y="19"/>
                </a:cubicBezTo>
                <a:cubicBezTo>
                  <a:pt x="29" y="7"/>
                  <a:pt x="45" y="0"/>
                  <a:pt x="62" y="0"/>
                </a:cubicBezTo>
                <a:cubicBezTo>
                  <a:pt x="97" y="0"/>
                  <a:pt x="125" y="29"/>
                  <a:pt x="125" y="64"/>
                </a:cubicBez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7" name="Freeform 11"/>
          <p:cNvSpPr>
            <a:spLocks noChangeArrowheads="1"/>
          </p:cNvSpPr>
          <p:nvPr/>
        </p:nvSpPr>
        <p:spPr bwMode="auto">
          <a:xfrm>
            <a:off x="2454275" y="2206625"/>
            <a:ext cx="112713" cy="187325"/>
          </a:xfrm>
          <a:custGeom>
            <a:avLst/>
            <a:gdLst>
              <a:gd name="T0" fmla="*/ 2147483646 w 16"/>
              <a:gd name="T1" fmla="*/ 2147483646 h 27"/>
              <a:gd name="T2" fmla="*/ 2147483646 w 16"/>
              <a:gd name="T3" fmla="*/ 2147483646 h 27"/>
              <a:gd name="T4" fmla="*/ 2147483646 w 16"/>
              <a:gd name="T5" fmla="*/ 2147483646 h 27"/>
              <a:gd name="T6" fmla="*/ 2147483646 w 16"/>
              <a:gd name="T7" fmla="*/ 2147483646 h 27"/>
              <a:gd name="T8" fmla="*/ 2147483646 w 16"/>
              <a:gd name="T9" fmla="*/ 2147483646 h 27"/>
              <a:gd name="T10" fmla="*/ 2147483646 w 16"/>
              <a:gd name="T11" fmla="*/ 2147483646 h 27"/>
              <a:gd name="T12" fmla="*/ 0 w 16"/>
              <a:gd name="T13" fmla="*/ 2147483646 h 27"/>
              <a:gd name="T14" fmla="*/ 0 w 16"/>
              <a:gd name="T15" fmla="*/ 2147483646 h 27"/>
              <a:gd name="T16" fmla="*/ 2147483646 w 16"/>
              <a:gd name="T17" fmla="*/ 2147483646 h 27"/>
              <a:gd name="T18" fmla="*/ 2147483646 w 16"/>
              <a:gd name="T19" fmla="*/ 2147483646 h 27"/>
              <a:gd name="T20" fmla="*/ 2147483646 w 16"/>
              <a:gd name="T21" fmla="*/ 2147483646 h 27"/>
              <a:gd name="T22" fmla="*/ 2147483646 w 16"/>
              <a:gd name="T23" fmla="*/ 2147483646 h 27"/>
              <a:gd name="T24" fmla="*/ 2147483646 w 16"/>
              <a:gd name="T25" fmla="*/ 2147483646 h 27"/>
              <a:gd name="T26" fmla="*/ 2147483646 w 16"/>
              <a:gd name="T27" fmla="*/ 2147483646 h 27"/>
              <a:gd name="T28" fmla="*/ 2147483646 w 16"/>
              <a:gd name="T29" fmla="*/ 2147483646 h 27"/>
              <a:gd name="T30" fmla="*/ 2147483646 w 16"/>
              <a:gd name="T31" fmla="*/ 2147483646 h 27"/>
              <a:gd name="T32" fmla="*/ 2147483646 w 16"/>
              <a:gd name="T33" fmla="*/ 2147483646 h 27"/>
              <a:gd name="T34" fmla="*/ 2147483646 w 16"/>
              <a:gd name="T35" fmla="*/ 2147483646 h 27"/>
              <a:gd name="T36" fmla="*/ 2147483646 w 16"/>
              <a:gd name="T37" fmla="*/ 2147483646 h 27"/>
              <a:gd name="T38" fmla="*/ 2147483646 w 16"/>
              <a:gd name="T39" fmla="*/ 2147483646 h 27"/>
              <a:gd name="T40" fmla="*/ 2147483646 w 16"/>
              <a:gd name="T41" fmla="*/ 2147483646 h 27"/>
              <a:gd name="T42" fmla="*/ 2147483646 w 16"/>
              <a:gd name="T43" fmla="*/ 2147483646 h 27"/>
              <a:gd name="T44" fmla="*/ 2147483646 w 16"/>
              <a:gd name="T45" fmla="*/ 2147483646 h 27"/>
              <a:gd name="T46" fmla="*/ 2147483646 w 16"/>
              <a:gd name="T47" fmla="*/ 0 h 27"/>
              <a:gd name="T48" fmla="*/ 2147483646 w 16"/>
              <a:gd name="T49" fmla="*/ 0 h 27"/>
              <a:gd name="T50" fmla="*/ 2147483646 w 16"/>
              <a:gd name="T51" fmla="*/ 2147483646 h 27"/>
              <a:gd name="T52" fmla="*/ 2147483646 w 16"/>
              <a:gd name="T53" fmla="*/ 2147483646 h 27"/>
              <a:gd name="T54" fmla="*/ 2147483646 w 16"/>
              <a:gd name="T55" fmla="*/ 2147483646 h 27"/>
              <a:gd name="T56" fmla="*/ 2147483646 w 16"/>
              <a:gd name="T57" fmla="*/ 2147483646 h 27"/>
              <a:gd name="T58" fmla="*/ 2147483646 w 16"/>
              <a:gd name="T59" fmla="*/ 2147483646 h 27"/>
              <a:gd name="T60" fmla="*/ 2147483646 w 16"/>
              <a:gd name="T61" fmla="*/ 2147483646 h 27"/>
              <a:gd name="T62" fmla="*/ 2147483646 w 16"/>
              <a:gd name="T63" fmla="*/ 2147483646 h 27"/>
              <a:gd name="T64" fmla="*/ 2147483646 w 16"/>
              <a:gd name="T65" fmla="*/ 2147483646 h 27"/>
              <a:gd name="T66" fmla="*/ 2147483646 w 16"/>
              <a:gd name="T67" fmla="*/ 2147483646 h 2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6"/>
              <a:gd name="T103" fmla="*/ 0 h 27"/>
              <a:gd name="T104" fmla="*/ 16 w 16"/>
              <a:gd name="T105" fmla="*/ 27 h 2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6" h="27">
                <a:moveTo>
                  <a:pt x="16" y="18"/>
                </a:moveTo>
                <a:cubicBezTo>
                  <a:pt x="16" y="19"/>
                  <a:pt x="16" y="21"/>
                  <a:pt x="15" y="22"/>
                </a:cubicBezTo>
                <a:cubicBezTo>
                  <a:pt x="15" y="23"/>
                  <a:pt x="14" y="24"/>
                  <a:pt x="14" y="24"/>
                </a:cubicBezTo>
                <a:cubicBezTo>
                  <a:pt x="13" y="25"/>
                  <a:pt x="12" y="26"/>
                  <a:pt x="11" y="26"/>
                </a:cubicBezTo>
                <a:cubicBezTo>
                  <a:pt x="10" y="27"/>
                  <a:pt x="9" y="27"/>
                  <a:pt x="7" y="27"/>
                </a:cubicBezTo>
                <a:cubicBezTo>
                  <a:pt x="6" y="27"/>
                  <a:pt x="5" y="27"/>
                  <a:pt x="4" y="27"/>
                </a:cubicBezTo>
                <a:cubicBezTo>
                  <a:pt x="2" y="26"/>
                  <a:pt x="1" y="26"/>
                  <a:pt x="0" y="25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2" y="22"/>
                </a:cubicBezTo>
                <a:cubicBezTo>
                  <a:pt x="2" y="23"/>
                  <a:pt x="3" y="23"/>
                  <a:pt x="3" y="23"/>
                </a:cubicBezTo>
                <a:cubicBezTo>
                  <a:pt x="4" y="23"/>
                  <a:pt x="5" y="24"/>
                  <a:pt x="5" y="24"/>
                </a:cubicBezTo>
                <a:cubicBezTo>
                  <a:pt x="6" y="24"/>
                  <a:pt x="7" y="24"/>
                  <a:pt x="7" y="24"/>
                </a:cubicBezTo>
                <a:cubicBezTo>
                  <a:pt x="8" y="24"/>
                  <a:pt x="9" y="24"/>
                  <a:pt x="9" y="24"/>
                </a:cubicBezTo>
                <a:cubicBezTo>
                  <a:pt x="10" y="23"/>
                  <a:pt x="11" y="23"/>
                  <a:pt x="11" y="22"/>
                </a:cubicBezTo>
                <a:cubicBezTo>
                  <a:pt x="11" y="22"/>
                  <a:pt x="12" y="21"/>
                  <a:pt x="12" y="21"/>
                </a:cubicBezTo>
                <a:cubicBezTo>
                  <a:pt x="12" y="20"/>
                  <a:pt x="12" y="19"/>
                  <a:pt x="12" y="18"/>
                </a:cubicBezTo>
                <a:cubicBezTo>
                  <a:pt x="12" y="17"/>
                  <a:pt x="12" y="16"/>
                  <a:pt x="12" y="16"/>
                </a:cubicBezTo>
                <a:cubicBezTo>
                  <a:pt x="12" y="15"/>
                  <a:pt x="11" y="15"/>
                  <a:pt x="11" y="14"/>
                </a:cubicBezTo>
                <a:cubicBezTo>
                  <a:pt x="10" y="14"/>
                  <a:pt x="10" y="14"/>
                  <a:pt x="9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6" y="13"/>
                  <a:pt x="5" y="13"/>
                  <a:pt x="4" y="13"/>
                </a:cubicBezTo>
                <a:cubicBezTo>
                  <a:pt x="3" y="13"/>
                  <a:pt x="2" y="14"/>
                  <a:pt x="1" y="14"/>
                </a:cubicBezTo>
                <a:cubicBezTo>
                  <a:pt x="1" y="0"/>
                  <a:pt x="1" y="0"/>
                  <a:pt x="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3"/>
                  <a:pt x="16" y="3"/>
                  <a:pt x="1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9" y="10"/>
                  <a:pt x="10" y="10"/>
                  <a:pt x="11" y="11"/>
                </a:cubicBezTo>
                <a:cubicBezTo>
                  <a:pt x="12" y="11"/>
                  <a:pt x="12" y="11"/>
                  <a:pt x="13" y="12"/>
                </a:cubicBezTo>
                <a:cubicBezTo>
                  <a:pt x="14" y="12"/>
                  <a:pt x="15" y="13"/>
                  <a:pt x="15" y="14"/>
                </a:cubicBezTo>
                <a:cubicBezTo>
                  <a:pt x="16" y="15"/>
                  <a:pt x="16" y="17"/>
                  <a:pt x="16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8" name="Freeform 12"/>
          <p:cNvSpPr>
            <a:spLocks noEditPoints="1" noChangeArrowheads="1"/>
          </p:cNvSpPr>
          <p:nvPr/>
        </p:nvSpPr>
        <p:spPr bwMode="auto">
          <a:xfrm>
            <a:off x="2589213" y="2206625"/>
            <a:ext cx="119062" cy="187325"/>
          </a:xfrm>
          <a:custGeom>
            <a:avLst/>
            <a:gdLst>
              <a:gd name="T0" fmla="*/ 2147483646 w 17"/>
              <a:gd name="T1" fmla="*/ 2147483646 h 27"/>
              <a:gd name="T2" fmla="*/ 2147483646 w 17"/>
              <a:gd name="T3" fmla="*/ 2147483646 h 27"/>
              <a:gd name="T4" fmla="*/ 2147483646 w 17"/>
              <a:gd name="T5" fmla="*/ 2147483646 h 27"/>
              <a:gd name="T6" fmla="*/ 2147483646 w 17"/>
              <a:gd name="T7" fmla="*/ 2147483646 h 27"/>
              <a:gd name="T8" fmla="*/ 0 w 17"/>
              <a:gd name="T9" fmla="*/ 2147483646 h 27"/>
              <a:gd name="T10" fmla="*/ 2147483646 w 17"/>
              <a:gd name="T11" fmla="*/ 2147483646 h 27"/>
              <a:gd name="T12" fmla="*/ 2147483646 w 17"/>
              <a:gd name="T13" fmla="*/ 0 h 27"/>
              <a:gd name="T14" fmla="*/ 2147483646 w 17"/>
              <a:gd name="T15" fmla="*/ 2147483646 h 27"/>
              <a:gd name="T16" fmla="*/ 2147483646 w 17"/>
              <a:gd name="T17" fmla="*/ 2147483646 h 27"/>
              <a:gd name="T18" fmla="*/ 2147483646 w 17"/>
              <a:gd name="T19" fmla="*/ 2147483646 h 27"/>
              <a:gd name="T20" fmla="*/ 2147483646 w 17"/>
              <a:gd name="T21" fmla="*/ 2147483646 h 27"/>
              <a:gd name="T22" fmla="*/ 2147483646 w 17"/>
              <a:gd name="T23" fmla="*/ 2147483646 h 27"/>
              <a:gd name="T24" fmla="*/ 2147483646 w 17"/>
              <a:gd name="T25" fmla="*/ 2147483646 h 27"/>
              <a:gd name="T26" fmla="*/ 2147483646 w 17"/>
              <a:gd name="T27" fmla="*/ 2147483646 h 27"/>
              <a:gd name="T28" fmla="*/ 2147483646 w 17"/>
              <a:gd name="T29" fmla="*/ 2147483646 h 27"/>
              <a:gd name="T30" fmla="*/ 2147483646 w 17"/>
              <a:gd name="T31" fmla="*/ 2147483646 h 27"/>
              <a:gd name="T32" fmla="*/ 2147483646 w 17"/>
              <a:gd name="T33" fmla="*/ 2147483646 h 27"/>
              <a:gd name="T34" fmla="*/ 2147483646 w 17"/>
              <a:gd name="T35" fmla="*/ 2147483646 h 27"/>
              <a:gd name="T36" fmla="*/ 2147483646 w 17"/>
              <a:gd name="T37" fmla="*/ 2147483646 h 27"/>
              <a:gd name="T38" fmla="*/ 2147483646 w 17"/>
              <a:gd name="T39" fmla="*/ 2147483646 h 27"/>
              <a:gd name="T40" fmla="*/ 2147483646 w 17"/>
              <a:gd name="T41" fmla="*/ 2147483646 h 27"/>
              <a:gd name="T42" fmla="*/ 2147483646 w 17"/>
              <a:gd name="T43" fmla="*/ 2147483646 h 27"/>
              <a:gd name="T44" fmla="*/ 2147483646 w 17"/>
              <a:gd name="T45" fmla="*/ 2147483646 h 27"/>
              <a:gd name="T46" fmla="*/ 2147483646 w 17"/>
              <a:gd name="T47" fmla="*/ 2147483646 h 27"/>
              <a:gd name="T48" fmla="*/ 2147483646 w 17"/>
              <a:gd name="T49" fmla="*/ 2147483646 h 27"/>
              <a:gd name="T50" fmla="*/ 2147483646 w 17"/>
              <a:gd name="T51" fmla="*/ 2147483646 h 2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7"/>
              <a:gd name="T79" fmla="*/ 0 h 27"/>
              <a:gd name="T80" fmla="*/ 17 w 17"/>
              <a:gd name="T81" fmla="*/ 27 h 2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7" h="27">
                <a:moveTo>
                  <a:pt x="17" y="13"/>
                </a:moveTo>
                <a:cubicBezTo>
                  <a:pt x="17" y="18"/>
                  <a:pt x="16" y="21"/>
                  <a:pt x="15" y="24"/>
                </a:cubicBezTo>
                <a:cubicBezTo>
                  <a:pt x="14" y="26"/>
                  <a:pt x="11" y="27"/>
                  <a:pt x="9" y="27"/>
                </a:cubicBezTo>
                <a:cubicBezTo>
                  <a:pt x="6" y="27"/>
                  <a:pt x="4" y="26"/>
                  <a:pt x="2" y="24"/>
                </a:cubicBezTo>
                <a:cubicBezTo>
                  <a:pt x="1" y="21"/>
                  <a:pt x="0" y="18"/>
                  <a:pt x="0" y="13"/>
                </a:cubicBezTo>
                <a:cubicBezTo>
                  <a:pt x="0" y="9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11" y="0"/>
                  <a:pt x="14" y="1"/>
                  <a:pt x="15" y="3"/>
                </a:cubicBezTo>
                <a:cubicBezTo>
                  <a:pt x="16" y="5"/>
                  <a:pt x="17" y="9"/>
                  <a:pt x="17" y="13"/>
                </a:cubicBezTo>
                <a:close/>
                <a:moveTo>
                  <a:pt x="12" y="21"/>
                </a:moveTo>
                <a:cubicBezTo>
                  <a:pt x="13" y="20"/>
                  <a:pt x="13" y="19"/>
                  <a:pt x="13" y="18"/>
                </a:cubicBezTo>
                <a:cubicBezTo>
                  <a:pt x="13" y="17"/>
                  <a:pt x="13" y="15"/>
                  <a:pt x="13" y="13"/>
                </a:cubicBezTo>
                <a:cubicBezTo>
                  <a:pt x="13" y="12"/>
                  <a:pt x="13" y="10"/>
                  <a:pt x="13" y="9"/>
                </a:cubicBezTo>
                <a:cubicBezTo>
                  <a:pt x="13" y="7"/>
                  <a:pt x="13" y="6"/>
                  <a:pt x="12" y="5"/>
                </a:cubicBezTo>
                <a:cubicBezTo>
                  <a:pt x="12" y="5"/>
                  <a:pt x="12" y="4"/>
                  <a:pt x="11" y="3"/>
                </a:cubicBezTo>
                <a:cubicBezTo>
                  <a:pt x="10" y="3"/>
                  <a:pt x="10" y="3"/>
                  <a:pt x="9" y="3"/>
                </a:cubicBezTo>
                <a:cubicBezTo>
                  <a:pt x="8" y="3"/>
                  <a:pt x="7" y="3"/>
                  <a:pt x="6" y="3"/>
                </a:cubicBezTo>
                <a:cubicBezTo>
                  <a:pt x="6" y="4"/>
                  <a:pt x="5" y="5"/>
                  <a:pt x="5" y="5"/>
                </a:cubicBezTo>
                <a:cubicBezTo>
                  <a:pt x="4" y="6"/>
                  <a:pt x="4" y="7"/>
                  <a:pt x="4" y="9"/>
                </a:cubicBezTo>
                <a:cubicBezTo>
                  <a:pt x="4" y="10"/>
                  <a:pt x="4" y="12"/>
                  <a:pt x="4" y="13"/>
                </a:cubicBezTo>
                <a:cubicBezTo>
                  <a:pt x="4" y="15"/>
                  <a:pt x="4" y="17"/>
                  <a:pt x="4" y="18"/>
                </a:cubicBezTo>
                <a:cubicBezTo>
                  <a:pt x="4" y="19"/>
                  <a:pt x="4" y="20"/>
                  <a:pt x="5" y="21"/>
                </a:cubicBezTo>
                <a:cubicBezTo>
                  <a:pt x="5" y="22"/>
                  <a:pt x="6" y="23"/>
                  <a:pt x="6" y="23"/>
                </a:cubicBezTo>
                <a:cubicBezTo>
                  <a:pt x="7" y="24"/>
                  <a:pt x="8" y="24"/>
                  <a:pt x="9" y="24"/>
                </a:cubicBezTo>
                <a:cubicBezTo>
                  <a:pt x="10" y="24"/>
                  <a:pt x="10" y="24"/>
                  <a:pt x="11" y="23"/>
                </a:cubicBezTo>
                <a:cubicBezTo>
                  <a:pt x="12" y="23"/>
                  <a:pt x="12" y="22"/>
                  <a:pt x="12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9" name="Freeform 13"/>
          <p:cNvSpPr>
            <a:spLocks noEditPoints="1" noChangeArrowheads="1"/>
          </p:cNvSpPr>
          <p:nvPr/>
        </p:nvSpPr>
        <p:spPr bwMode="auto">
          <a:xfrm>
            <a:off x="2730500" y="2206625"/>
            <a:ext cx="228600" cy="187325"/>
          </a:xfrm>
          <a:custGeom>
            <a:avLst/>
            <a:gdLst>
              <a:gd name="T0" fmla="*/ 2147483646 w 32"/>
              <a:gd name="T1" fmla="*/ 2147483646 h 27"/>
              <a:gd name="T2" fmla="*/ 2147483646 w 32"/>
              <a:gd name="T3" fmla="*/ 2147483646 h 27"/>
              <a:gd name="T4" fmla="*/ 2147483646 w 32"/>
              <a:gd name="T5" fmla="*/ 2147483646 h 27"/>
              <a:gd name="T6" fmla="*/ 2147483646 w 32"/>
              <a:gd name="T7" fmla="*/ 2147483646 h 27"/>
              <a:gd name="T8" fmla="*/ 0 w 32"/>
              <a:gd name="T9" fmla="*/ 2147483646 h 27"/>
              <a:gd name="T10" fmla="*/ 2147483646 w 32"/>
              <a:gd name="T11" fmla="*/ 2147483646 h 27"/>
              <a:gd name="T12" fmla="*/ 2147483646 w 32"/>
              <a:gd name="T13" fmla="*/ 0 h 27"/>
              <a:gd name="T14" fmla="*/ 2147483646 w 32"/>
              <a:gd name="T15" fmla="*/ 2147483646 h 27"/>
              <a:gd name="T16" fmla="*/ 2147483646 w 32"/>
              <a:gd name="T17" fmla="*/ 2147483646 h 27"/>
              <a:gd name="T18" fmla="*/ 2147483646 w 32"/>
              <a:gd name="T19" fmla="*/ 2147483646 h 27"/>
              <a:gd name="T20" fmla="*/ 2147483646 w 32"/>
              <a:gd name="T21" fmla="*/ 2147483646 h 27"/>
              <a:gd name="T22" fmla="*/ 2147483646 w 32"/>
              <a:gd name="T23" fmla="*/ 2147483646 h 27"/>
              <a:gd name="T24" fmla="*/ 2147483646 w 32"/>
              <a:gd name="T25" fmla="*/ 2147483646 h 27"/>
              <a:gd name="T26" fmla="*/ 2147483646 w 32"/>
              <a:gd name="T27" fmla="*/ 2147483646 h 27"/>
              <a:gd name="T28" fmla="*/ 2147483646 w 32"/>
              <a:gd name="T29" fmla="*/ 2147483646 h 27"/>
              <a:gd name="T30" fmla="*/ 2147483646 w 32"/>
              <a:gd name="T31" fmla="*/ 2147483646 h 27"/>
              <a:gd name="T32" fmla="*/ 2147483646 w 32"/>
              <a:gd name="T33" fmla="*/ 2147483646 h 27"/>
              <a:gd name="T34" fmla="*/ 2147483646 w 32"/>
              <a:gd name="T35" fmla="*/ 2147483646 h 27"/>
              <a:gd name="T36" fmla="*/ 2147483646 w 32"/>
              <a:gd name="T37" fmla="*/ 0 h 27"/>
              <a:gd name="T38" fmla="*/ 2147483646 w 32"/>
              <a:gd name="T39" fmla="*/ 2147483646 h 27"/>
              <a:gd name="T40" fmla="*/ 2147483646 w 32"/>
              <a:gd name="T41" fmla="*/ 2147483646 h 27"/>
              <a:gd name="T42" fmla="*/ 2147483646 w 32"/>
              <a:gd name="T43" fmla="*/ 0 h 27"/>
              <a:gd name="T44" fmla="*/ 2147483646 w 32"/>
              <a:gd name="T45" fmla="*/ 0 h 27"/>
              <a:gd name="T46" fmla="*/ 2147483646 w 32"/>
              <a:gd name="T47" fmla="*/ 2147483646 h 27"/>
              <a:gd name="T48" fmla="*/ 2147483646 w 32"/>
              <a:gd name="T49" fmla="*/ 2147483646 h 27"/>
              <a:gd name="T50" fmla="*/ 2147483646 w 32"/>
              <a:gd name="T51" fmla="*/ 2147483646 h 27"/>
              <a:gd name="T52" fmla="*/ 2147483646 w 32"/>
              <a:gd name="T53" fmla="*/ 2147483646 h 27"/>
              <a:gd name="T54" fmla="*/ 2147483646 w 32"/>
              <a:gd name="T55" fmla="*/ 2147483646 h 27"/>
              <a:gd name="T56" fmla="*/ 2147483646 w 32"/>
              <a:gd name="T57" fmla="*/ 2147483646 h 27"/>
              <a:gd name="T58" fmla="*/ 2147483646 w 32"/>
              <a:gd name="T59" fmla="*/ 2147483646 h 27"/>
              <a:gd name="T60" fmla="*/ 2147483646 w 32"/>
              <a:gd name="T61" fmla="*/ 2147483646 h 27"/>
              <a:gd name="T62" fmla="*/ 2147483646 w 32"/>
              <a:gd name="T63" fmla="*/ 2147483646 h 27"/>
              <a:gd name="T64" fmla="*/ 2147483646 w 32"/>
              <a:gd name="T65" fmla="*/ 2147483646 h 27"/>
              <a:gd name="T66" fmla="*/ 2147483646 w 32"/>
              <a:gd name="T67" fmla="*/ 2147483646 h 27"/>
              <a:gd name="T68" fmla="*/ 2147483646 w 32"/>
              <a:gd name="T69" fmla="*/ 2147483646 h 27"/>
              <a:gd name="T70" fmla="*/ 2147483646 w 32"/>
              <a:gd name="T71" fmla="*/ 2147483646 h 27"/>
              <a:gd name="T72" fmla="*/ 2147483646 w 32"/>
              <a:gd name="T73" fmla="*/ 2147483646 h 27"/>
              <a:gd name="T74" fmla="*/ 2147483646 w 32"/>
              <a:gd name="T75" fmla="*/ 2147483646 h 27"/>
              <a:gd name="T76" fmla="*/ 2147483646 w 32"/>
              <a:gd name="T77" fmla="*/ 2147483646 h 27"/>
              <a:gd name="T78" fmla="*/ 2147483646 w 32"/>
              <a:gd name="T79" fmla="*/ 2147483646 h 27"/>
              <a:gd name="T80" fmla="*/ 2147483646 w 32"/>
              <a:gd name="T81" fmla="*/ 2147483646 h 2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2"/>
              <a:gd name="T124" fmla="*/ 0 h 27"/>
              <a:gd name="T125" fmla="*/ 32 w 32"/>
              <a:gd name="T126" fmla="*/ 27 h 2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2" h="27">
                <a:moveTo>
                  <a:pt x="12" y="8"/>
                </a:moveTo>
                <a:cubicBezTo>
                  <a:pt x="12" y="10"/>
                  <a:pt x="12" y="12"/>
                  <a:pt x="11" y="13"/>
                </a:cubicBezTo>
                <a:cubicBezTo>
                  <a:pt x="10" y="15"/>
                  <a:pt x="8" y="15"/>
                  <a:pt x="6" y="15"/>
                </a:cubicBezTo>
                <a:cubicBezTo>
                  <a:pt x="4" y="15"/>
                  <a:pt x="3" y="15"/>
                  <a:pt x="2" y="13"/>
                </a:cubicBezTo>
                <a:cubicBezTo>
                  <a:pt x="1" y="12"/>
                  <a:pt x="0" y="10"/>
                  <a:pt x="0" y="8"/>
                </a:cubicBezTo>
                <a:cubicBezTo>
                  <a:pt x="0" y="5"/>
                  <a:pt x="1" y="3"/>
                  <a:pt x="2" y="2"/>
                </a:cubicBezTo>
                <a:cubicBezTo>
                  <a:pt x="3" y="0"/>
                  <a:pt x="4" y="0"/>
                  <a:pt x="6" y="0"/>
                </a:cubicBezTo>
                <a:cubicBezTo>
                  <a:pt x="8" y="0"/>
                  <a:pt x="10" y="0"/>
                  <a:pt x="11" y="2"/>
                </a:cubicBezTo>
                <a:cubicBezTo>
                  <a:pt x="12" y="3"/>
                  <a:pt x="12" y="5"/>
                  <a:pt x="12" y="8"/>
                </a:cubicBezTo>
                <a:close/>
                <a:moveTo>
                  <a:pt x="9" y="8"/>
                </a:moveTo>
                <a:cubicBezTo>
                  <a:pt x="9" y="6"/>
                  <a:pt x="9" y="4"/>
                  <a:pt x="9" y="4"/>
                </a:cubicBezTo>
                <a:cubicBezTo>
                  <a:pt x="8" y="3"/>
                  <a:pt x="8" y="2"/>
                  <a:pt x="6" y="2"/>
                </a:cubicBezTo>
                <a:cubicBezTo>
                  <a:pt x="5" y="2"/>
                  <a:pt x="4" y="3"/>
                  <a:pt x="4" y="4"/>
                </a:cubicBezTo>
                <a:cubicBezTo>
                  <a:pt x="3" y="4"/>
                  <a:pt x="3" y="6"/>
                  <a:pt x="3" y="8"/>
                </a:cubicBezTo>
                <a:cubicBezTo>
                  <a:pt x="3" y="9"/>
                  <a:pt x="3" y="11"/>
                  <a:pt x="4" y="12"/>
                </a:cubicBezTo>
                <a:cubicBezTo>
                  <a:pt x="4" y="13"/>
                  <a:pt x="5" y="13"/>
                  <a:pt x="6" y="13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1"/>
                  <a:pt x="9" y="9"/>
                  <a:pt x="9" y="8"/>
                </a:cubicBezTo>
                <a:close/>
                <a:moveTo>
                  <a:pt x="24" y="0"/>
                </a:moveTo>
                <a:cubicBezTo>
                  <a:pt x="10" y="26"/>
                  <a:pt x="10" y="26"/>
                  <a:pt x="1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21" y="0"/>
                  <a:pt x="21" y="0"/>
                  <a:pt x="21" y="0"/>
                </a:cubicBezTo>
                <a:lnTo>
                  <a:pt x="24" y="0"/>
                </a:lnTo>
                <a:close/>
                <a:moveTo>
                  <a:pt x="32" y="19"/>
                </a:moveTo>
                <a:cubicBezTo>
                  <a:pt x="32" y="22"/>
                  <a:pt x="31" y="24"/>
                  <a:pt x="30" y="25"/>
                </a:cubicBezTo>
                <a:cubicBezTo>
                  <a:pt x="29" y="26"/>
                  <a:pt x="27" y="27"/>
                  <a:pt x="25" y="27"/>
                </a:cubicBezTo>
                <a:cubicBezTo>
                  <a:pt x="23" y="27"/>
                  <a:pt x="22" y="26"/>
                  <a:pt x="21" y="25"/>
                </a:cubicBezTo>
                <a:cubicBezTo>
                  <a:pt x="20" y="24"/>
                  <a:pt x="19" y="22"/>
                  <a:pt x="19" y="19"/>
                </a:cubicBezTo>
                <a:cubicBezTo>
                  <a:pt x="19" y="17"/>
                  <a:pt x="20" y="15"/>
                  <a:pt x="21" y="13"/>
                </a:cubicBezTo>
                <a:cubicBezTo>
                  <a:pt x="22" y="12"/>
                  <a:pt x="23" y="11"/>
                  <a:pt x="25" y="11"/>
                </a:cubicBezTo>
                <a:cubicBezTo>
                  <a:pt x="27" y="11"/>
                  <a:pt x="29" y="12"/>
                  <a:pt x="30" y="13"/>
                </a:cubicBezTo>
                <a:cubicBezTo>
                  <a:pt x="31" y="15"/>
                  <a:pt x="32" y="17"/>
                  <a:pt x="32" y="19"/>
                </a:cubicBezTo>
                <a:close/>
                <a:moveTo>
                  <a:pt x="28" y="19"/>
                </a:moveTo>
                <a:cubicBezTo>
                  <a:pt x="28" y="17"/>
                  <a:pt x="28" y="16"/>
                  <a:pt x="28" y="15"/>
                </a:cubicBezTo>
                <a:cubicBezTo>
                  <a:pt x="27" y="14"/>
                  <a:pt x="27" y="14"/>
                  <a:pt x="25" y="14"/>
                </a:cubicBezTo>
                <a:cubicBezTo>
                  <a:pt x="24" y="14"/>
                  <a:pt x="23" y="14"/>
                  <a:pt x="23" y="15"/>
                </a:cubicBezTo>
                <a:cubicBezTo>
                  <a:pt x="23" y="16"/>
                  <a:pt x="22" y="17"/>
                  <a:pt x="22" y="19"/>
                </a:cubicBezTo>
                <a:cubicBezTo>
                  <a:pt x="22" y="21"/>
                  <a:pt x="23" y="22"/>
                  <a:pt x="23" y="23"/>
                </a:cubicBezTo>
                <a:cubicBezTo>
                  <a:pt x="23" y="24"/>
                  <a:pt x="24" y="25"/>
                  <a:pt x="25" y="25"/>
                </a:cubicBezTo>
                <a:cubicBezTo>
                  <a:pt x="27" y="25"/>
                  <a:pt x="27" y="24"/>
                  <a:pt x="28" y="23"/>
                </a:cubicBezTo>
                <a:cubicBezTo>
                  <a:pt x="28" y="22"/>
                  <a:pt x="28" y="21"/>
                  <a:pt x="28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0" name="Freeform 14"/>
          <p:cNvSpPr>
            <a:spLocks noChangeArrowheads="1"/>
          </p:cNvSpPr>
          <p:nvPr/>
        </p:nvSpPr>
        <p:spPr bwMode="auto">
          <a:xfrm>
            <a:off x="1724025" y="2597150"/>
            <a:ext cx="120650" cy="182563"/>
          </a:xfrm>
          <a:custGeom>
            <a:avLst/>
            <a:gdLst>
              <a:gd name="T0" fmla="*/ 2147483646 w 129"/>
              <a:gd name="T1" fmla="*/ 2147483646 h 197"/>
              <a:gd name="T2" fmla="*/ 2147483646 w 129"/>
              <a:gd name="T3" fmla="*/ 2147483646 h 197"/>
              <a:gd name="T4" fmla="*/ 2147483646 w 129"/>
              <a:gd name="T5" fmla="*/ 2147483646 h 197"/>
              <a:gd name="T6" fmla="*/ 2147483646 w 129"/>
              <a:gd name="T7" fmla="*/ 2147483646 h 197"/>
              <a:gd name="T8" fmla="*/ 0 w 129"/>
              <a:gd name="T9" fmla="*/ 2147483646 h 197"/>
              <a:gd name="T10" fmla="*/ 0 w 129"/>
              <a:gd name="T11" fmla="*/ 0 h 197"/>
              <a:gd name="T12" fmla="*/ 2147483646 w 129"/>
              <a:gd name="T13" fmla="*/ 0 h 197"/>
              <a:gd name="T14" fmla="*/ 2147483646 w 129"/>
              <a:gd name="T15" fmla="*/ 2147483646 h 19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9"/>
              <a:gd name="T25" fmla="*/ 0 h 197"/>
              <a:gd name="T26" fmla="*/ 129 w 129"/>
              <a:gd name="T27" fmla="*/ 197 h 19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9" h="197">
                <a:moveTo>
                  <a:pt x="129" y="30"/>
                </a:moveTo>
                <a:lnTo>
                  <a:pt x="45" y="197"/>
                </a:lnTo>
                <a:lnTo>
                  <a:pt x="15" y="197"/>
                </a:lnTo>
                <a:lnTo>
                  <a:pt x="106" y="23"/>
                </a:lnTo>
                <a:lnTo>
                  <a:pt x="0" y="23"/>
                </a:lnTo>
                <a:lnTo>
                  <a:pt x="0" y="0"/>
                </a:lnTo>
                <a:lnTo>
                  <a:pt x="129" y="0"/>
                </a:lnTo>
                <a:lnTo>
                  <a:pt x="129" y="3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1" name="Freeform 15"/>
          <p:cNvSpPr>
            <a:spLocks noChangeArrowheads="1"/>
          </p:cNvSpPr>
          <p:nvPr/>
        </p:nvSpPr>
        <p:spPr bwMode="auto">
          <a:xfrm>
            <a:off x="1873250" y="2597150"/>
            <a:ext cx="104775" cy="188913"/>
          </a:xfrm>
          <a:custGeom>
            <a:avLst/>
            <a:gdLst>
              <a:gd name="T0" fmla="*/ 2147483646 w 15"/>
              <a:gd name="T1" fmla="*/ 2147483646 h 27"/>
              <a:gd name="T2" fmla="*/ 2147483646 w 15"/>
              <a:gd name="T3" fmla="*/ 2147483646 h 27"/>
              <a:gd name="T4" fmla="*/ 2147483646 w 15"/>
              <a:gd name="T5" fmla="*/ 2147483646 h 27"/>
              <a:gd name="T6" fmla="*/ 2147483646 w 15"/>
              <a:gd name="T7" fmla="*/ 2147483646 h 27"/>
              <a:gd name="T8" fmla="*/ 2147483646 w 15"/>
              <a:gd name="T9" fmla="*/ 2147483646 h 27"/>
              <a:gd name="T10" fmla="*/ 2147483646 w 15"/>
              <a:gd name="T11" fmla="*/ 2147483646 h 27"/>
              <a:gd name="T12" fmla="*/ 0 w 15"/>
              <a:gd name="T13" fmla="*/ 2147483646 h 27"/>
              <a:gd name="T14" fmla="*/ 0 w 15"/>
              <a:gd name="T15" fmla="*/ 2147483646 h 27"/>
              <a:gd name="T16" fmla="*/ 0 w 15"/>
              <a:gd name="T17" fmla="*/ 2147483646 h 27"/>
              <a:gd name="T18" fmla="*/ 2147483646 w 15"/>
              <a:gd name="T19" fmla="*/ 2147483646 h 27"/>
              <a:gd name="T20" fmla="*/ 2147483646 w 15"/>
              <a:gd name="T21" fmla="*/ 2147483646 h 27"/>
              <a:gd name="T22" fmla="*/ 2147483646 w 15"/>
              <a:gd name="T23" fmla="*/ 2147483646 h 27"/>
              <a:gd name="T24" fmla="*/ 2147483646 w 15"/>
              <a:gd name="T25" fmla="*/ 2147483646 h 27"/>
              <a:gd name="T26" fmla="*/ 2147483646 w 15"/>
              <a:gd name="T27" fmla="*/ 2147483646 h 27"/>
              <a:gd name="T28" fmla="*/ 2147483646 w 15"/>
              <a:gd name="T29" fmla="*/ 2147483646 h 27"/>
              <a:gd name="T30" fmla="*/ 2147483646 w 15"/>
              <a:gd name="T31" fmla="*/ 2147483646 h 27"/>
              <a:gd name="T32" fmla="*/ 2147483646 w 15"/>
              <a:gd name="T33" fmla="*/ 2147483646 h 27"/>
              <a:gd name="T34" fmla="*/ 2147483646 w 15"/>
              <a:gd name="T35" fmla="*/ 2147483646 h 27"/>
              <a:gd name="T36" fmla="*/ 2147483646 w 15"/>
              <a:gd name="T37" fmla="*/ 2147483646 h 27"/>
              <a:gd name="T38" fmla="*/ 2147483646 w 15"/>
              <a:gd name="T39" fmla="*/ 2147483646 h 27"/>
              <a:gd name="T40" fmla="*/ 2147483646 w 15"/>
              <a:gd name="T41" fmla="*/ 2147483646 h 27"/>
              <a:gd name="T42" fmla="*/ 2147483646 w 15"/>
              <a:gd name="T43" fmla="*/ 2147483646 h 27"/>
              <a:gd name="T44" fmla="*/ 2147483646 w 15"/>
              <a:gd name="T45" fmla="*/ 2147483646 h 27"/>
              <a:gd name="T46" fmla="*/ 2147483646 w 15"/>
              <a:gd name="T47" fmla="*/ 0 h 27"/>
              <a:gd name="T48" fmla="*/ 2147483646 w 15"/>
              <a:gd name="T49" fmla="*/ 0 h 27"/>
              <a:gd name="T50" fmla="*/ 2147483646 w 15"/>
              <a:gd name="T51" fmla="*/ 2147483646 h 27"/>
              <a:gd name="T52" fmla="*/ 2147483646 w 15"/>
              <a:gd name="T53" fmla="*/ 2147483646 h 27"/>
              <a:gd name="T54" fmla="*/ 2147483646 w 15"/>
              <a:gd name="T55" fmla="*/ 2147483646 h 27"/>
              <a:gd name="T56" fmla="*/ 2147483646 w 15"/>
              <a:gd name="T57" fmla="*/ 2147483646 h 27"/>
              <a:gd name="T58" fmla="*/ 2147483646 w 15"/>
              <a:gd name="T59" fmla="*/ 2147483646 h 27"/>
              <a:gd name="T60" fmla="*/ 2147483646 w 15"/>
              <a:gd name="T61" fmla="*/ 2147483646 h 27"/>
              <a:gd name="T62" fmla="*/ 2147483646 w 15"/>
              <a:gd name="T63" fmla="*/ 2147483646 h 27"/>
              <a:gd name="T64" fmla="*/ 2147483646 w 15"/>
              <a:gd name="T65" fmla="*/ 2147483646 h 27"/>
              <a:gd name="T66" fmla="*/ 2147483646 w 15"/>
              <a:gd name="T67" fmla="*/ 2147483646 h 2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5"/>
              <a:gd name="T103" fmla="*/ 0 h 27"/>
              <a:gd name="T104" fmla="*/ 15 w 15"/>
              <a:gd name="T105" fmla="*/ 27 h 2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5" h="27">
                <a:moveTo>
                  <a:pt x="15" y="18"/>
                </a:moveTo>
                <a:cubicBezTo>
                  <a:pt x="15" y="19"/>
                  <a:pt x="15" y="20"/>
                  <a:pt x="15" y="21"/>
                </a:cubicBezTo>
                <a:cubicBezTo>
                  <a:pt x="14" y="22"/>
                  <a:pt x="14" y="23"/>
                  <a:pt x="13" y="24"/>
                </a:cubicBezTo>
                <a:cubicBezTo>
                  <a:pt x="12" y="25"/>
                  <a:pt x="11" y="25"/>
                  <a:pt x="10" y="26"/>
                </a:cubicBezTo>
                <a:cubicBezTo>
                  <a:pt x="9" y="26"/>
                  <a:pt x="8" y="27"/>
                  <a:pt x="7" y="27"/>
                </a:cubicBezTo>
                <a:cubicBezTo>
                  <a:pt x="5" y="27"/>
                  <a:pt x="4" y="26"/>
                  <a:pt x="3" y="26"/>
                </a:cubicBezTo>
                <a:cubicBezTo>
                  <a:pt x="2" y="26"/>
                  <a:pt x="1" y="26"/>
                  <a:pt x="0" y="2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2"/>
                  <a:pt x="1" y="22"/>
                </a:cubicBezTo>
                <a:cubicBezTo>
                  <a:pt x="2" y="22"/>
                  <a:pt x="2" y="23"/>
                  <a:pt x="3" y="23"/>
                </a:cubicBezTo>
                <a:cubicBezTo>
                  <a:pt x="3" y="23"/>
                  <a:pt x="4" y="23"/>
                  <a:pt x="5" y="23"/>
                </a:cubicBezTo>
                <a:cubicBezTo>
                  <a:pt x="5" y="23"/>
                  <a:pt x="6" y="24"/>
                  <a:pt x="7" y="24"/>
                </a:cubicBezTo>
                <a:cubicBezTo>
                  <a:pt x="7" y="24"/>
                  <a:pt x="8" y="23"/>
                  <a:pt x="9" y="23"/>
                </a:cubicBezTo>
                <a:cubicBezTo>
                  <a:pt x="9" y="23"/>
                  <a:pt x="10" y="22"/>
                  <a:pt x="10" y="22"/>
                </a:cubicBezTo>
                <a:cubicBezTo>
                  <a:pt x="11" y="21"/>
                  <a:pt x="11" y="21"/>
                  <a:pt x="11" y="20"/>
                </a:cubicBezTo>
                <a:cubicBezTo>
                  <a:pt x="12" y="19"/>
                  <a:pt x="12" y="19"/>
                  <a:pt x="12" y="18"/>
                </a:cubicBezTo>
                <a:cubicBezTo>
                  <a:pt x="12" y="17"/>
                  <a:pt x="12" y="16"/>
                  <a:pt x="11" y="15"/>
                </a:cubicBezTo>
                <a:cubicBezTo>
                  <a:pt x="11" y="15"/>
                  <a:pt x="11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7" y="13"/>
                  <a:pt x="6" y="13"/>
                </a:cubicBezTo>
                <a:cubicBezTo>
                  <a:pt x="5" y="13"/>
                  <a:pt x="4" y="13"/>
                  <a:pt x="3" y="13"/>
                </a:cubicBezTo>
                <a:cubicBezTo>
                  <a:pt x="2" y="13"/>
                  <a:pt x="1" y="13"/>
                  <a:pt x="1" y="13"/>
                </a:cubicBezTo>
                <a:cubicBezTo>
                  <a:pt x="1" y="0"/>
                  <a:pt x="1" y="0"/>
                  <a:pt x="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3"/>
                  <a:pt x="15" y="3"/>
                  <a:pt x="1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10"/>
                  <a:pt x="6" y="10"/>
                  <a:pt x="7" y="10"/>
                </a:cubicBezTo>
                <a:cubicBezTo>
                  <a:pt x="8" y="10"/>
                  <a:pt x="9" y="10"/>
                  <a:pt x="10" y="10"/>
                </a:cubicBezTo>
                <a:cubicBezTo>
                  <a:pt x="11" y="10"/>
                  <a:pt x="12" y="11"/>
                  <a:pt x="13" y="11"/>
                </a:cubicBezTo>
                <a:cubicBezTo>
                  <a:pt x="14" y="12"/>
                  <a:pt x="14" y="13"/>
                  <a:pt x="15" y="14"/>
                </a:cubicBezTo>
                <a:cubicBezTo>
                  <a:pt x="15" y="15"/>
                  <a:pt x="15" y="16"/>
                  <a:pt x="15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2" name="Freeform 16"/>
          <p:cNvSpPr>
            <a:spLocks noEditPoints="1" noChangeArrowheads="1"/>
          </p:cNvSpPr>
          <p:nvPr/>
        </p:nvSpPr>
        <p:spPr bwMode="auto">
          <a:xfrm>
            <a:off x="2006600" y="2590800"/>
            <a:ext cx="228600" cy="195263"/>
          </a:xfrm>
          <a:custGeom>
            <a:avLst/>
            <a:gdLst>
              <a:gd name="T0" fmla="*/ 2147483646 w 32"/>
              <a:gd name="T1" fmla="*/ 2147483646 h 28"/>
              <a:gd name="T2" fmla="*/ 2147483646 w 32"/>
              <a:gd name="T3" fmla="*/ 2147483646 h 28"/>
              <a:gd name="T4" fmla="*/ 2147483646 w 32"/>
              <a:gd name="T5" fmla="*/ 2147483646 h 28"/>
              <a:gd name="T6" fmla="*/ 2147483646 w 32"/>
              <a:gd name="T7" fmla="*/ 2147483646 h 28"/>
              <a:gd name="T8" fmla="*/ 0 w 32"/>
              <a:gd name="T9" fmla="*/ 2147483646 h 28"/>
              <a:gd name="T10" fmla="*/ 2147483646 w 32"/>
              <a:gd name="T11" fmla="*/ 2147483646 h 28"/>
              <a:gd name="T12" fmla="*/ 2147483646 w 32"/>
              <a:gd name="T13" fmla="*/ 0 h 28"/>
              <a:gd name="T14" fmla="*/ 2147483646 w 32"/>
              <a:gd name="T15" fmla="*/ 2147483646 h 28"/>
              <a:gd name="T16" fmla="*/ 2147483646 w 32"/>
              <a:gd name="T17" fmla="*/ 2147483646 h 28"/>
              <a:gd name="T18" fmla="*/ 2147483646 w 32"/>
              <a:gd name="T19" fmla="*/ 2147483646 h 28"/>
              <a:gd name="T20" fmla="*/ 2147483646 w 32"/>
              <a:gd name="T21" fmla="*/ 2147483646 h 28"/>
              <a:gd name="T22" fmla="*/ 2147483646 w 32"/>
              <a:gd name="T23" fmla="*/ 2147483646 h 28"/>
              <a:gd name="T24" fmla="*/ 2147483646 w 32"/>
              <a:gd name="T25" fmla="*/ 2147483646 h 28"/>
              <a:gd name="T26" fmla="*/ 2147483646 w 32"/>
              <a:gd name="T27" fmla="*/ 2147483646 h 28"/>
              <a:gd name="T28" fmla="*/ 2147483646 w 32"/>
              <a:gd name="T29" fmla="*/ 2147483646 h 28"/>
              <a:gd name="T30" fmla="*/ 2147483646 w 32"/>
              <a:gd name="T31" fmla="*/ 2147483646 h 28"/>
              <a:gd name="T32" fmla="*/ 2147483646 w 32"/>
              <a:gd name="T33" fmla="*/ 2147483646 h 28"/>
              <a:gd name="T34" fmla="*/ 2147483646 w 32"/>
              <a:gd name="T35" fmla="*/ 2147483646 h 28"/>
              <a:gd name="T36" fmla="*/ 2147483646 w 32"/>
              <a:gd name="T37" fmla="*/ 2147483646 h 28"/>
              <a:gd name="T38" fmla="*/ 2147483646 w 32"/>
              <a:gd name="T39" fmla="*/ 2147483646 h 28"/>
              <a:gd name="T40" fmla="*/ 2147483646 w 32"/>
              <a:gd name="T41" fmla="*/ 2147483646 h 28"/>
              <a:gd name="T42" fmla="*/ 2147483646 w 32"/>
              <a:gd name="T43" fmla="*/ 2147483646 h 28"/>
              <a:gd name="T44" fmla="*/ 2147483646 w 32"/>
              <a:gd name="T45" fmla="*/ 2147483646 h 28"/>
              <a:gd name="T46" fmla="*/ 2147483646 w 32"/>
              <a:gd name="T47" fmla="*/ 2147483646 h 28"/>
              <a:gd name="T48" fmla="*/ 2147483646 w 32"/>
              <a:gd name="T49" fmla="*/ 2147483646 h 28"/>
              <a:gd name="T50" fmla="*/ 2147483646 w 32"/>
              <a:gd name="T51" fmla="*/ 2147483646 h 28"/>
              <a:gd name="T52" fmla="*/ 2147483646 w 32"/>
              <a:gd name="T53" fmla="*/ 2147483646 h 28"/>
              <a:gd name="T54" fmla="*/ 2147483646 w 32"/>
              <a:gd name="T55" fmla="*/ 2147483646 h 28"/>
              <a:gd name="T56" fmla="*/ 2147483646 w 32"/>
              <a:gd name="T57" fmla="*/ 2147483646 h 28"/>
              <a:gd name="T58" fmla="*/ 2147483646 w 32"/>
              <a:gd name="T59" fmla="*/ 2147483646 h 28"/>
              <a:gd name="T60" fmla="*/ 2147483646 w 32"/>
              <a:gd name="T61" fmla="*/ 2147483646 h 28"/>
              <a:gd name="T62" fmla="*/ 2147483646 w 32"/>
              <a:gd name="T63" fmla="*/ 2147483646 h 28"/>
              <a:gd name="T64" fmla="*/ 2147483646 w 32"/>
              <a:gd name="T65" fmla="*/ 2147483646 h 28"/>
              <a:gd name="T66" fmla="*/ 2147483646 w 32"/>
              <a:gd name="T67" fmla="*/ 2147483646 h 28"/>
              <a:gd name="T68" fmla="*/ 2147483646 w 32"/>
              <a:gd name="T69" fmla="*/ 2147483646 h 28"/>
              <a:gd name="T70" fmla="*/ 2147483646 w 32"/>
              <a:gd name="T71" fmla="*/ 2147483646 h 28"/>
              <a:gd name="T72" fmla="*/ 2147483646 w 32"/>
              <a:gd name="T73" fmla="*/ 2147483646 h 28"/>
              <a:gd name="T74" fmla="*/ 2147483646 w 32"/>
              <a:gd name="T75" fmla="*/ 2147483646 h 28"/>
              <a:gd name="T76" fmla="*/ 2147483646 w 32"/>
              <a:gd name="T77" fmla="*/ 2147483646 h 28"/>
              <a:gd name="T78" fmla="*/ 2147483646 w 32"/>
              <a:gd name="T79" fmla="*/ 2147483646 h 28"/>
              <a:gd name="T80" fmla="*/ 2147483646 w 32"/>
              <a:gd name="T81" fmla="*/ 2147483646 h 2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2"/>
              <a:gd name="T124" fmla="*/ 0 h 28"/>
              <a:gd name="T125" fmla="*/ 32 w 32"/>
              <a:gd name="T126" fmla="*/ 28 h 2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2" h="28">
                <a:moveTo>
                  <a:pt x="13" y="8"/>
                </a:moveTo>
                <a:cubicBezTo>
                  <a:pt x="13" y="11"/>
                  <a:pt x="12" y="13"/>
                  <a:pt x="11" y="14"/>
                </a:cubicBezTo>
                <a:cubicBezTo>
                  <a:pt x="10" y="15"/>
                  <a:pt x="8" y="16"/>
                  <a:pt x="6" y="16"/>
                </a:cubicBezTo>
                <a:cubicBezTo>
                  <a:pt x="4" y="16"/>
                  <a:pt x="3" y="15"/>
                  <a:pt x="2" y="14"/>
                </a:cubicBezTo>
                <a:cubicBezTo>
                  <a:pt x="1" y="13"/>
                  <a:pt x="0" y="11"/>
                  <a:pt x="0" y="8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8" y="0"/>
                  <a:pt x="10" y="1"/>
                  <a:pt x="11" y="2"/>
                </a:cubicBezTo>
                <a:cubicBezTo>
                  <a:pt x="12" y="3"/>
                  <a:pt x="13" y="5"/>
                  <a:pt x="13" y="8"/>
                </a:cubicBezTo>
                <a:close/>
                <a:moveTo>
                  <a:pt x="9" y="8"/>
                </a:moveTo>
                <a:cubicBezTo>
                  <a:pt x="9" y="6"/>
                  <a:pt x="9" y="5"/>
                  <a:pt x="9" y="4"/>
                </a:cubicBezTo>
                <a:cubicBezTo>
                  <a:pt x="8" y="3"/>
                  <a:pt x="8" y="3"/>
                  <a:pt x="6" y="3"/>
                </a:cubicBezTo>
                <a:cubicBezTo>
                  <a:pt x="5" y="3"/>
                  <a:pt x="4" y="3"/>
                  <a:pt x="4" y="4"/>
                </a:cubicBezTo>
                <a:cubicBezTo>
                  <a:pt x="3" y="5"/>
                  <a:pt x="3" y="6"/>
                  <a:pt x="3" y="8"/>
                </a:cubicBezTo>
                <a:cubicBezTo>
                  <a:pt x="3" y="10"/>
                  <a:pt x="3" y="11"/>
                  <a:pt x="4" y="12"/>
                </a:cubicBezTo>
                <a:cubicBezTo>
                  <a:pt x="4" y="13"/>
                  <a:pt x="5" y="13"/>
                  <a:pt x="6" y="13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1"/>
                  <a:pt x="9" y="10"/>
                  <a:pt x="9" y="8"/>
                </a:cubicBezTo>
                <a:close/>
                <a:moveTo>
                  <a:pt x="24" y="1"/>
                </a:moveTo>
                <a:cubicBezTo>
                  <a:pt x="11" y="27"/>
                  <a:pt x="11" y="27"/>
                  <a:pt x="11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21" y="1"/>
                  <a:pt x="21" y="1"/>
                  <a:pt x="21" y="1"/>
                </a:cubicBezTo>
                <a:lnTo>
                  <a:pt x="24" y="1"/>
                </a:lnTo>
                <a:close/>
                <a:moveTo>
                  <a:pt x="32" y="20"/>
                </a:moveTo>
                <a:cubicBezTo>
                  <a:pt x="32" y="22"/>
                  <a:pt x="31" y="24"/>
                  <a:pt x="30" y="26"/>
                </a:cubicBezTo>
                <a:cubicBezTo>
                  <a:pt x="29" y="27"/>
                  <a:pt x="28" y="28"/>
                  <a:pt x="26" y="28"/>
                </a:cubicBezTo>
                <a:cubicBezTo>
                  <a:pt x="24" y="28"/>
                  <a:pt x="22" y="27"/>
                  <a:pt x="21" y="26"/>
                </a:cubicBezTo>
                <a:cubicBezTo>
                  <a:pt x="20" y="24"/>
                  <a:pt x="19" y="22"/>
                  <a:pt x="19" y="20"/>
                </a:cubicBezTo>
                <a:cubicBezTo>
                  <a:pt x="19" y="17"/>
                  <a:pt x="20" y="15"/>
                  <a:pt x="21" y="14"/>
                </a:cubicBezTo>
                <a:cubicBezTo>
                  <a:pt x="22" y="13"/>
                  <a:pt x="24" y="12"/>
                  <a:pt x="26" y="12"/>
                </a:cubicBezTo>
                <a:cubicBezTo>
                  <a:pt x="28" y="12"/>
                  <a:pt x="29" y="13"/>
                  <a:pt x="30" y="14"/>
                </a:cubicBezTo>
                <a:cubicBezTo>
                  <a:pt x="31" y="15"/>
                  <a:pt x="32" y="17"/>
                  <a:pt x="32" y="20"/>
                </a:cubicBezTo>
                <a:close/>
                <a:moveTo>
                  <a:pt x="29" y="20"/>
                </a:moveTo>
                <a:cubicBezTo>
                  <a:pt x="29" y="18"/>
                  <a:pt x="28" y="17"/>
                  <a:pt x="28" y="16"/>
                </a:cubicBezTo>
                <a:cubicBezTo>
                  <a:pt x="28" y="15"/>
                  <a:pt x="27" y="14"/>
                  <a:pt x="26" y="14"/>
                </a:cubicBezTo>
                <a:cubicBezTo>
                  <a:pt x="24" y="14"/>
                  <a:pt x="24" y="15"/>
                  <a:pt x="23" y="16"/>
                </a:cubicBezTo>
                <a:cubicBezTo>
                  <a:pt x="23" y="17"/>
                  <a:pt x="23" y="18"/>
                  <a:pt x="23" y="20"/>
                </a:cubicBezTo>
                <a:cubicBezTo>
                  <a:pt x="23" y="22"/>
                  <a:pt x="23" y="23"/>
                  <a:pt x="23" y="24"/>
                </a:cubicBezTo>
                <a:cubicBezTo>
                  <a:pt x="24" y="25"/>
                  <a:pt x="24" y="25"/>
                  <a:pt x="26" y="25"/>
                </a:cubicBezTo>
                <a:cubicBezTo>
                  <a:pt x="27" y="25"/>
                  <a:pt x="28" y="25"/>
                  <a:pt x="28" y="24"/>
                </a:cubicBezTo>
                <a:cubicBezTo>
                  <a:pt x="28" y="23"/>
                  <a:pt x="29" y="22"/>
                  <a:pt x="29" y="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3" name="Freeform 17"/>
          <p:cNvSpPr>
            <a:spLocks noChangeArrowheads="1"/>
          </p:cNvSpPr>
          <p:nvPr/>
        </p:nvSpPr>
        <p:spPr bwMode="auto">
          <a:xfrm>
            <a:off x="2439988" y="2576513"/>
            <a:ext cx="112712" cy="180975"/>
          </a:xfrm>
          <a:custGeom>
            <a:avLst/>
            <a:gdLst>
              <a:gd name="T0" fmla="*/ 2147483646 w 16"/>
              <a:gd name="T1" fmla="*/ 2147483646 h 26"/>
              <a:gd name="T2" fmla="*/ 0 w 16"/>
              <a:gd name="T3" fmla="*/ 2147483646 h 26"/>
              <a:gd name="T4" fmla="*/ 0 w 16"/>
              <a:gd name="T5" fmla="*/ 2147483646 h 26"/>
              <a:gd name="T6" fmla="*/ 2147483646 w 16"/>
              <a:gd name="T7" fmla="*/ 2147483646 h 26"/>
              <a:gd name="T8" fmla="*/ 2147483646 w 16"/>
              <a:gd name="T9" fmla="*/ 2147483646 h 26"/>
              <a:gd name="T10" fmla="*/ 2147483646 w 16"/>
              <a:gd name="T11" fmla="*/ 2147483646 h 26"/>
              <a:gd name="T12" fmla="*/ 2147483646 w 16"/>
              <a:gd name="T13" fmla="*/ 2147483646 h 26"/>
              <a:gd name="T14" fmla="*/ 2147483646 w 16"/>
              <a:gd name="T15" fmla="*/ 2147483646 h 26"/>
              <a:gd name="T16" fmla="*/ 2147483646 w 16"/>
              <a:gd name="T17" fmla="*/ 2147483646 h 26"/>
              <a:gd name="T18" fmla="*/ 2147483646 w 16"/>
              <a:gd name="T19" fmla="*/ 2147483646 h 26"/>
              <a:gd name="T20" fmla="*/ 2147483646 w 16"/>
              <a:gd name="T21" fmla="*/ 2147483646 h 26"/>
              <a:gd name="T22" fmla="*/ 2147483646 w 16"/>
              <a:gd name="T23" fmla="*/ 2147483646 h 26"/>
              <a:gd name="T24" fmla="*/ 2147483646 w 16"/>
              <a:gd name="T25" fmla="*/ 2147483646 h 26"/>
              <a:gd name="T26" fmla="*/ 2147483646 w 16"/>
              <a:gd name="T27" fmla="*/ 2147483646 h 26"/>
              <a:gd name="T28" fmla="*/ 2147483646 w 16"/>
              <a:gd name="T29" fmla="*/ 2147483646 h 26"/>
              <a:gd name="T30" fmla="*/ 2147483646 w 16"/>
              <a:gd name="T31" fmla="*/ 2147483646 h 26"/>
              <a:gd name="T32" fmla="*/ 2147483646 w 16"/>
              <a:gd name="T33" fmla="*/ 2147483646 h 26"/>
              <a:gd name="T34" fmla="*/ 2147483646 w 16"/>
              <a:gd name="T35" fmla="*/ 0 h 26"/>
              <a:gd name="T36" fmla="*/ 2147483646 w 16"/>
              <a:gd name="T37" fmla="*/ 0 h 26"/>
              <a:gd name="T38" fmla="*/ 2147483646 w 16"/>
              <a:gd name="T39" fmla="*/ 2147483646 h 26"/>
              <a:gd name="T40" fmla="*/ 2147483646 w 16"/>
              <a:gd name="T41" fmla="*/ 2147483646 h 26"/>
              <a:gd name="T42" fmla="*/ 2147483646 w 16"/>
              <a:gd name="T43" fmla="*/ 2147483646 h 26"/>
              <a:gd name="T44" fmla="*/ 2147483646 w 16"/>
              <a:gd name="T45" fmla="*/ 2147483646 h 26"/>
              <a:gd name="T46" fmla="*/ 2147483646 w 16"/>
              <a:gd name="T47" fmla="*/ 2147483646 h 26"/>
              <a:gd name="T48" fmla="*/ 2147483646 w 16"/>
              <a:gd name="T49" fmla="*/ 2147483646 h 26"/>
              <a:gd name="T50" fmla="*/ 2147483646 w 16"/>
              <a:gd name="T51" fmla="*/ 2147483646 h 26"/>
              <a:gd name="T52" fmla="*/ 2147483646 w 16"/>
              <a:gd name="T53" fmla="*/ 2147483646 h 26"/>
              <a:gd name="T54" fmla="*/ 2147483646 w 16"/>
              <a:gd name="T55" fmla="*/ 2147483646 h 26"/>
              <a:gd name="T56" fmla="*/ 2147483646 w 16"/>
              <a:gd name="T57" fmla="*/ 2147483646 h 2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6"/>
              <a:gd name="T88" fmla="*/ 0 h 26"/>
              <a:gd name="T89" fmla="*/ 16 w 16"/>
              <a:gd name="T90" fmla="*/ 26 h 2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6" h="26">
                <a:moveTo>
                  <a:pt x="16" y="26"/>
                </a:move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2"/>
                  <a:pt x="2" y="21"/>
                  <a:pt x="3" y="20"/>
                </a:cubicBezTo>
                <a:cubicBezTo>
                  <a:pt x="4" y="19"/>
                  <a:pt x="5" y="18"/>
                  <a:pt x="6" y="17"/>
                </a:cubicBezTo>
                <a:cubicBezTo>
                  <a:pt x="8" y="14"/>
                  <a:pt x="10" y="13"/>
                  <a:pt x="10" y="11"/>
                </a:cubicBezTo>
                <a:cubicBezTo>
                  <a:pt x="11" y="10"/>
                  <a:pt x="11" y="9"/>
                  <a:pt x="11" y="7"/>
                </a:cubicBezTo>
                <a:cubicBezTo>
                  <a:pt x="11" y="6"/>
                  <a:pt x="11" y="6"/>
                  <a:pt x="11" y="5"/>
                </a:cubicBezTo>
                <a:cubicBezTo>
                  <a:pt x="11" y="5"/>
                  <a:pt x="11" y="4"/>
                  <a:pt x="10" y="4"/>
                </a:cubicBezTo>
                <a:cubicBezTo>
                  <a:pt x="10" y="4"/>
                  <a:pt x="9" y="3"/>
                  <a:pt x="9" y="3"/>
                </a:cubicBezTo>
                <a:cubicBezTo>
                  <a:pt x="8" y="3"/>
                  <a:pt x="8" y="3"/>
                  <a:pt x="7" y="3"/>
                </a:cubicBezTo>
                <a:cubicBezTo>
                  <a:pt x="6" y="3"/>
                  <a:pt x="6" y="3"/>
                  <a:pt x="5" y="3"/>
                </a:cubicBezTo>
                <a:cubicBezTo>
                  <a:pt x="4" y="3"/>
                  <a:pt x="4" y="3"/>
                  <a:pt x="3" y="4"/>
                </a:cubicBezTo>
                <a:cubicBezTo>
                  <a:pt x="3" y="4"/>
                  <a:pt x="2" y="4"/>
                  <a:pt x="2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1"/>
                  <a:pt x="4" y="0"/>
                </a:cubicBezTo>
                <a:cubicBezTo>
                  <a:pt x="5" y="0"/>
                  <a:pt x="6" y="0"/>
                  <a:pt x="7" y="0"/>
                </a:cubicBezTo>
                <a:cubicBezTo>
                  <a:pt x="10" y="0"/>
                  <a:pt x="12" y="1"/>
                  <a:pt x="13" y="2"/>
                </a:cubicBezTo>
                <a:cubicBezTo>
                  <a:pt x="14" y="3"/>
                  <a:pt x="15" y="5"/>
                  <a:pt x="15" y="7"/>
                </a:cubicBezTo>
                <a:cubicBezTo>
                  <a:pt x="15" y="8"/>
                  <a:pt x="15" y="9"/>
                  <a:pt x="15" y="10"/>
                </a:cubicBezTo>
                <a:cubicBezTo>
                  <a:pt x="14" y="11"/>
                  <a:pt x="14" y="12"/>
                  <a:pt x="14" y="12"/>
                </a:cubicBezTo>
                <a:cubicBezTo>
                  <a:pt x="13" y="13"/>
                  <a:pt x="13" y="14"/>
                  <a:pt x="12" y="14"/>
                </a:cubicBezTo>
                <a:cubicBezTo>
                  <a:pt x="12" y="15"/>
                  <a:pt x="11" y="16"/>
                  <a:pt x="10" y="17"/>
                </a:cubicBezTo>
                <a:cubicBezTo>
                  <a:pt x="9" y="18"/>
                  <a:pt x="8" y="19"/>
                  <a:pt x="7" y="20"/>
                </a:cubicBezTo>
                <a:cubicBezTo>
                  <a:pt x="5" y="22"/>
                  <a:pt x="4" y="23"/>
                  <a:pt x="3" y="23"/>
                </a:cubicBezTo>
                <a:cubicBezTo>
                  <a:pt x="16" y="23"/>
                  <a:pt x="16" y="23"/>
                  <a:pt x="16" y="23"/>
                </a:cubicBezTo>
                <a:lnTo>
                  <a:pt x="16" y="2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4" name="Freeform 18"/>
          <p:cNvSpPr>
            <a:spLocks noChangeArrowheads="1"/>
          </p:cNvSpPr>
          <p:nvPr/>
        </p:nvSpPr>
        <p:spPr bwMode="auto">
          <a:xfrm>
            <a:off x="2581275" y="2576513"/>
            <a:ext cx="107950" cy="188912"/>
          </a:xfrm>
          <a:custGeom>
            <a:avLst/>
            <a:gdLst>
              <a:gd name="T0" fmla="*/ 2147483646 w 15"/>
              <a:gd name="T1" fmla="*/ 2147483646 h 27"/>
              <a:gd name="T2" fmla="*/ 2147483646 w 15"/>
              <a:gd name="T3" fmla="*/ 2147483646 h 27"/>
              <a:gd name="T4" fmla="*/ 2147483646 w 15"/>
              <a:gd name="T5" fmla="*/ 2147483646 h 27"/>
              <a:gd name="T6" fmla="*/ 2147483646 w 15"/>
              <a:gd name="T7" fmla="*/ 2147483646 h 27"/>
              <a:gd name="T8" fmla="*/ 2147483646 w 15"/>
              <a:gd name="T9" fmla="*/ 2147483646 h 27"/>
              <a:gd name="T10" fmla="*/ 2147483646 w 15"/>
              <a:gd name="T11" fmla="*/ 2147483646 h 27"/>
              <a:gd name="T12" fmla="*/ 0 w 15"/>
              <a:gd name="T13" fmla="*/ 2147483646 h 27"/>
              <a:gd name="T14" fmla="*/ 0 w 15"/>
              <a:gd name="T15" fmla="*/ 2147483646 h 27"/>
              <a:gd name="T16" fmla="*/ 0 w 15"/>
              <a:gd name="T17" fmla="*/ 2147483646 h 27"/>
              <a:gd name="T18" fmla="*/ 2147483646 w 15"/>
              <a:gd name="T19" fmla="*/ 2147483646 h 27"/>
              <a:gd name="T20" fmla="*/ 2147483646 w 15"/>
              <a:gd name="T21" fmla="*/ 2147483646 h 27"/>
              <a:gd name="T22" fmla="*/ 2147483646 w 15"/>
              <a:gd name="T23" fmla="*/ 2147483646 h 27"/>
              <a:gd name="T24" fmla="*/ 2147483646 w 15"/>
              <a:gd name="T25" fmla="*/ 2147483646 h 27"/>
              <a:gd name="T26" fmla="*/ 2147483646 w 15"/>
              <a:gd name="T27" fmla="*/ 2147483646 h 27"/>
              <a:gd name="T28" fmla="*/ 2147483646 w 15"/>
              <a:gd name="T29" fmla="*/ 2147483646 h 27"/>
              <a:gd name="T30" fmla="*/ 2147483646 w 15"/>
              <a:gd name="T31" fmla="*/ 2147483646 h 27"/>
              <a:gd name="T32" fmla="*/ 2147483646 w 15"/>
              <a:gd name="T33" fmla="*/ 2147483646 h 27"/>
              <a:gd name="T34" fmla="*/ 2147483646 w 15"/>
              <a:gd name="T35" fmla="*/ 2147483646 h 27"/>
              <a:gd name="T36" fmla="*/ 2147483646 w 15"/>
              <a:gd name="T37" fmla="*/ 2147483646 h 27"/>
              <a:gd name="T38" fmla="*/ 2147483646 w 15"/>
              <a:gd name="T39" fmla="*/ 2147483646 h 27"/>
              <a:gd name="T40" fmla="*/ 2147483646 w 15"/>
              <a:gd name="T41" fmla="*/ 2147483646 h 27"/>
              <a:gd name="T42" fmla="*/ 2147483646 w 15"/>
              <a:gd name="T43" fmla="*/ 2147483646 h 27"/>
              <a:gd name="T44" fmla="*/ 2147483646 w 15"/>
              <a:gd name="T45" fmla="*/ 2147483646 h 27"/>
              <a:gd name="T46" fmla="*/ 2147483646 w 15"/>
              <a:gd name="T47" fmla="*/ 0 h 27"/>
              <a:gd name="T48" fmla="*/ 2147483646 w 15"/>
              <a:gd name="T49" fmla="*/ 0 h 27"/>
              <a:gd name="T50" fmla="*/ 2147483646 w 15"/>
              <a:gd name="T51" fmla="*/ 2147483646 h 27"/>
              <a:gd name="T52" fmla="*/ 2147483646 w 15"/>
              <a:gd name="T53" fmla="*/ 2147483646 h 27"/>
              <a:gd name="T54" fmla="*/ 2147483646 w 15"/>
              <a:gd name="T55" fmla="*/ 2147483646 h 27"/>
              <a:gd name="T56" fmla="*/ 2147483646 w 15"/>
              <a:gd name="T57" fmla="*/ 2147483646 h 27"/>
              <a:gd name="T58" fmla="*/ 2147483646 w 15"/>
              <a:gd name="T59" fmla="*/ 2147483646 h 27"/>
              <a:gd name="T60" fmla="*/ 2147483646 w 15"/>
              <a:gd name="T61" fmla="*/ 2147483646 h 27"/>
              <a:gd name="T62" fmla="*/ 2147483646 w 15"/>
              <a:gd name="T63" fmla="*/ 2147483646 h 27"/>
              <a:gd name="T64" fmla="*/ 2147483646 w 15"/>
              <a:gd name="T65" fmla="*/ 2147483646 h 27"/>
              <a:gd name="T66" fmla="*/ 2147483646 w 15"/>
              <a:gd name="T67" fmla="*/ 2147483646 h 2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5"/>
              <a:gd name="T103" fmla="*/ 0 h 27"/>
              <a:gd name="T104" fmla="*/ 15 w 15"/>
              <a:gd name="T105" fmla="*/ 27 h 2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5" h="27">
                <a:moveTo>
                  <a:pt x="15" y="18"/>
                </a:moveTo>
                <a:cubicBezTo>
                  <a:pt x="15" y="19"/>
                  <a:pt x="15" y="21"/>
                  <a:pt x="15" y="22"/>
                </a:cubicBezTo>
                <a:cubicBezTo>
                  <a:pt x="14" y="23"/>
                  <a:pt x="14" y="24"/>
                  <a:pt x="13" y="24"/>
                </a:cubicBezTo>
                <a:cubicBezTo>
                  <a:pt x="12" y="25"/>
                  <a:pt x="11" y="26"/>
                  <a:pt x="10" y="26"/>
                </a:cubicBezTo>
                <a:cubicBezTo>
                  <a:pt x="9" y="27"/>
                  <a:pt x="8" y="27"/>
                  <a:pt x="7" y="27"/>
                </a:cubicBezTo>
                <a:cubicBezTo>
                  <a:pt x="5" y="27"/>
                  <a:pt x="4" y="27"/>
                  <a:pt x="3" y="27"/>
                </a:cubicBezTo>
                <a:cubicBezTo>
                  <a:pt x="2" y="26"/>
                  <a:pt x="1" y="26"/>
                  <a:pt x="0" y="2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1" y="22"/>
                  <a:pt x="1" y="22"/>
                </a:cubicBezTo>
                <a:cubicBezTo>
                  <a:pt x="2" y="23"/>
                  <a:pt x="2" y="23"/>
                  <a:pt x="3" y="23"/>
                </a:cubicBezTo>
                <a:cubicBezTo>
                  <a:pt x="4" y="23"/>
                  <a:pt x="4" y="24"/>
                  <a:pt x="5" y="24"/>
                </a:cubicBezTo>
                <a:cubicBezTo>
                  <a:pt x="5" y="24"/>
                  <a:pt x="6" y="24"/>
                  <a:pt x="7" y="24"/>
                </a:cubicBezTo>
                <a:cubicBezTo>
                  <a:pt x="7" y="24"/>
                  <a:pt x="8" y="24"/>
                  <a:pt x="9" y="24"/>
                </a:cubicBezTo>
                <a:cubicBezTo>
                  <a:pt x="9" y="23"/>
                  <a:pt x="10" y="23"/>
                  <a:pt x="10" y="22"/>
                </a:cubicBezTo>
                <a:cubicBezTo>
                  <a:pt x="11" y="22"/>
                  <a:pt x="11" y="21"/>
                  <a:pt x="11" y="21"/>
                </a:cubicBezTo>
                <a:cubicBezTo>
                  <a:pt x="12" y="20"/>
                  <a:pt x="12" y="19"/>
                  <a:pt x="12" y="18"/>
                </a:cubicBezTo>
                <a:cubicBezTo>
                  <a:pt x="12" y="17"/>
                  <a:pt x="12" y="16"/>
                  <a:pt x="11" y="16"/>
                </a:cubicBezTo>
                <a:cubicBezTo>
                  <a:pt x="11" y="15"/>
                  <a:pt x="11" y="15"/>
                  <a:pt x="10" y="14"/>
                </a:cubicBezTo>
                <a:cubicBezTo>
                  <a:pt x="10" y="14"/>
                  <a:pt x="9" y="14"/>
                  <a:pt x="8" y="13"/>
                </a:cubicBezTo>
                <a:cubicBezTo>
                  <a:pt x="8" y="13"/>
                  <a:pt x="7" y="13"/>
                  <a:pt x="6" y="13"/>
                </a:cubicBezTo>
                <a:cubicBezTo>
                  <a:pt x="5" y="13"/>
                  <a:pt x="4" y="13"/>
                  <a:pt x="3" y="13"/>
                </a:cubicBezTo>
                <a:cubicBezTo>
                  <a:pt x="2" y="14"/>
                  <a:pt x="1" y="14"/>
                  <a:pt x="1" y="14"/>
                </a:cubicBezTo>
                <a:cubicBezTo>
                  <a:pt x="1" y="0"/>
                  <a:pt x="1" y="0"/>
                  <a:pt x="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3"/>
                  <a:pt x="15" y="3"/>
                  <a:pt x="1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6" y="10"/>
                </a:cubicBezTo>
                <a:cubicBezTo>
                  <a:pt x="6" y="10"/>
                  <a:pt x="6" y="10"/>
                  <a:pt x="7" y="10"/>
                </a:cubicBezTo>
                <a:cubicBezTo>
                  <a:pt x="8" y="10"/>
                  <a:pt x="9" y="10"/>
                  <a:pt x="10" y="11"/>
                </a:cubicBezTo>
                <a:cubicBezTo>
                  <a:pt x="11" y="11"/>
                  <a:pt x="12" y="11"/>
                  <a:pt x="13" y="12"/>
                </a:cubicBezTo>
                <a:cubicBezTo>
                  <a:pt x="14" y="13"/>
                  <a:pt x="14" y="13"/>
                  <a:pt x="15" y="14"/>
                </a:cubicBezTo>
                <a:cubicBezTo>
                  <a:pt x="15" y="15"/>
                  <a:pt x="15" y="17"/>
                  <a:pt x="15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5" name="Freeform 19"/>
          <p:cNvSpPr>
            <a:spLocks noEditPoints="1" noChangeArrowheads="1"/>
          </p:cNvSpPr>
          <p:nvPr/>
        </p:nvSpPr>
        <p:spPr bwMode="auto">
          <a:xfrm>
            <a:off x="2716213" y="2576513"/>
            <a:ext cx="220662" cy="188912"/>
          </a:xfrm>
          <a:custGeom>
            <a:avLst/>
            <a:gdLst>
              <a:gd name="T0" fmla="*/ 2147483646 w 31"/>
              <a:gd name="T1" fmla="*/ 2147483646 h 27"/>
              <a:gd name="T2" fmla="*/ 2147483646 w 31"/>
              <a:gd name="T3" fmla="*/ 2147483646 h 27"/>
              <a:gd name="T4" fmla="*/ 2147483646 w 31"/>
              <a:gd name="T5" fmla="*/ 2147483646 h 27"/>
              <a:gd name="T6" fmla="*/ 2147483646 w 31"/>
              <a:gd name="T7" fmla="*/ 2147483646 h 27"/>
              <a:gd name="T8" fmla="*/ 0 w 31"/>
              <a:gd name="T9" fmla="*/ 2147483646 h 27"/>
              <a:gd name="T10" fmla="*/ 2147483646 w 31"/>
              <a:gd name="T11" fmla="*/ 2147483646 h 27"/>
              <a:gd name="T12" fmla="*/ 2147483646 w 31"/>
              <a:gd name="T13" fmla="*/ 0 h 27"/>
              <a:gd name="T14" fmla="*/ 2147483646 w 31"/>
              <a:gd name="T15" fmla="*/ 2147483646 h 27"/>
              <a:gd name="T16" fmla="*/ 2147483646 w 31"/>
              <a:gd name="T17" fmla="*/ 2147483646 h 27"/>
              <a:gd name="T18" fmla="*/ 2147483646 w 31"/>
              <a:gd name="T19" fmla="*/ 2147483646 h 27"/>
              <a:gd name="T20" fmla="*/ 2147483646 w 31"/>
              <a:gd name="T21" fmla="*/ 2147483646 h 27"/>
              <a:gd name="T22" fmla="*/ 2147483646 w 31"/>
              <a:gd name="T23" fmla="*/ 2147483646 h 27"/>
              <a:gd name="T24" fmla="*/ 2147483646 w 31"/>
              <a:gd name="T25" fmla="*/ 2147483646 h 27"/>
              <a:gd name="T26" fmla="*/ 2147483646 w 31"/>
              <a:gd name="T27" fmla="*/ 2147483646 h 27"/>
              <a:gd name="T28" fmla="*/ 2147483646 w 31"/>
              <a:gd name="T29" fmla="*/ 2147483646 h 27"/>
              <a:gd name="T30" fmla="*/ 2147483646 w 31"/>
              <a:gd name="T31" fmla="*/ 2147483646 h 27"/>
              <a:gd name="T32" fmla="*/ 2147483646 w 31"/>
              <a:gd name="T33" fmla="*/ 2147483646 h 27"/>
              <a:gd name="T34" fmla="*/ 2147483646 w 31"/>
              <a:gd name="T35" fmla="*/ 2147483646 h 27"/>
              <a:gd name="T36" fmla="*/ 2147483646 w 31"/>
              <a:gd name="T37" fmla="*/ 0 h 27"/>
              <a:gd name="T38" fmla="*/ 2147483646 w 31"/>
              <a:gd name="T39" fmla="*/ 2147483646 h 27"/>
              <a:gd name="T40" fmla="*/ 2147483646 w 31"/>
              <a:gd name="T41" fmla="*/ 2147483646 h 27"/>
              <a:gd name="T42" fmla="*/ 2147483646 w 31"/>
              <a:gd name="T43" fmla="*/ 0 h 27"/>
              <a:gd name="T44" fmla="*/ 2147483646 w 31"/>
              <a:gd name="T45" fmla="*/ 0 h 27"/>
              <a:gd name="T46" fmla="*/ 2147483646 w 31"/>
              <a:gd name="T47" fmla="*/ 2147483646 h 27"/>
              <a:gd name="T48" fmla="*/ 2147483646 w 31"/>
              <a:gd name="T49" fmla="*/ 2147483646 h 27"/>
              <a:gd name="T50" fmla="*/ 2147483646 w 31"/>
              <a:gd name="T51" fmla="*/ 2147483646 h 27"/>
              <a:gd name="T52" fmla="*/ 2147483646 w 31"/>
              <a:gd name="T53" fmla="*/ 2147483646 h 27"/>
              <a:gd name="T54" fmla="*/ 2147483646 w 31"/>
              <a:gd name="T55" fmla="*/ 2147483646 h 27"/>
              <a:gd name="T56" fmla="*/ 2147483646 w 31"/>
              <a:gd name="T57" fmla="*/ 2147483646 h 27"/>
              <a:gd name="T58" fmla="*/ 2147483646 w 31"/>
              <a:gd name="T59" fmla="*/ 2147483646 h 27"/>
              <a:gd name="T60" fmla="*/ 2147483646 w 31"/>
              <a:gd name="T61" fmla="*/ 2147483646 h 27"/>
              <a:gd name="T62" fmla="*/ 2147483646 w 31"/>
              <a:gd name="T63" fmla="*/ 2147483646 h 27"/>
              <a:gd name="T64" fmla="*/ 2147483646 w 31"/>
              <a:gd name="T65" fmla="*/ 2147483646 h 27"/>
              <a:gd name="T66" fmla="*/ 2147483646 w 31"/>
              <a:gd name="T67" fmla="*/ 2147483646 h 27"/>
              <a:gd name="T68" fmla="*/ 2147483646 w 31"/>
              <a:gd name="T69" fmla="*/ 2147483646 h 27"/>
              <a:gd name="T70" fmla="*/ 2147483646 w 31"/>
              <a:gd name="T71" fmla="*/ 2147483646 h 27"/>
              <a:gd name="T72" fmla="*/ 2147483646 w 31"/>
              <a:gd name="T73" fmla="*/ 2147483646 h 27"/>
              <a:gd name="T74" fmla="*/ 2147483646 w 31"/>
              <a:gd name="T75" fmla="*/ 2147483646 h 27"/>
              <a:gd name="T76" fmla="*/ 2147483646 w 31"/>
              <a:gd name="T77" fmla="*/ 2147483646 h 27"/>
              <a:gd name="T78" fmla="*/ 2147483646 w 31"/>
              <a:gd name="T79" fmla="*/ 2147483646 h 27"/>
              <a:gd name="T80" fmla="*/ 2147483646 w 31"/>
              <a:gd name="T81" fmla="*/ 2147483646 h 2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1"/>
              <a:gd name="T124" fmla="*/ 0 h 27"/>
              <a:gd name="T125" fmla="*/ 31 w 31"/>
              <a:gd name="T126" fmla="*/ 27 h 2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1" h="27">
                <a:moveTo>
                  <a:pt x="12" y="8"/>
                </a:moveTo>
                <a:cubicBezTo>
                  <a:pt x="12" y="10"/>
                  <a:pt x="12" y="12"/>
                  <a:pt x="11" y="13"/>
                </a:cubicBezTo>
                <a:cubicBezTo>
                  <a:pt x="10" y="15"/>
                  <a:pt x="8" y="15"/>
                  <a:pt x="6" y="15"/>
                </a:cubicBezTo>
                <a:cubicBezTo>
                  <a:pt x="4" y="15"/>
                  <a:pt x="3" y="15"/>
                  <a:pt x="2" y="13"/>
                </a:cubicBezTo>
                <a:cubicBezTo>
                  <a:pt x="1" y="12"/>
                  <a:pt x="0" y="10"/>
                  <a:pt x="0" y="8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8" y="0"/>
                  <a:pt x="10" y="1"/>
                  <a:pt x="11" y="2"/>
                </a:cubicBezTo>
                <a:cubicBezTo>
                  <a:pt x="12" y="3"/>
                  <a:pt x="12" y="5"/>
                  <a:pt x="12" y="8"/>
                </a:cubicBezTo>
                <a:close/>
                <a:moveTo>
                  <a:pt x="9" y="8"/>
                </a:moveTo>
                <a:cubicBezTo>
                  <a:pt x="9" y="6"/>
                  <a:pt x="9" y="5"/>
                  <a:pt x="9" y="4"/>
                </a:cubicBezTo>
                <a:cubicBezTo>
                  <a:pt x="8" y="3"/>
                  <a:pt x="7" y="2"/>
                  <a:pt x="6" y="2"/>
                </a:cubicBezTo>
                <a:cubicBezTo>
                  <a:pt x="5" y="2"/>
                  <a:pt x="4" y="3"/>
                  <a:pt x="4" y="4"/>
                </a:cubicBezTo>
                <a:cubicBezTo>
                  <a:pt x="3" y="5"/>
                  <a:pt x="3" y="6"/>
                  <a:pt x="3" y="8"/>
                </a:cubicBezTo>
                <a:cubicBezTo>
                  <a:pt x="3" y="9"/>
                  <a:pt x="3" y="11"/>
                  <a:pt x="4" y="12"/>
                </a:cubicBezTo>
                <a:cubicBezTo>
                  <a:pt x="4" y="13"/>
                  <a:pt x="5" y="13"/>
                  <a:pt x="6" y="13"/>
                </a:cubicBezTo>
                <a:cubicBezTo>
                  <a:pt x="7" y="13"/>
                  <a:pt x="8" y="13"/>
                  <a:pt x="9" y="12"/>
                </a:cubicBezTo>
                <a:cubicBezTo>
                  <a:pt x="9" y="11"/>
                  <a:pt x="9" y="9"/>
                  <a:pt x="9" y="8"/>
                </a:cubicBezTo>
                <a:close/>
                <a:moveTo>
                  <a:pt x="24" y="0"/>
                </a:moveTo>
                <a:cubicBezTo>
                  <a:pt x="10" y="26"/>
                  <a:pt x="10" y="26"/>
                  <a:pt x="10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21" y="0"/>
                  <a:pt x="21" y="0"/>
                  <a:pt x="21" y="0"/>
                </a:cubicBezTo>
                <a:lnTo>
                  <a:pt x="24" y="0"/>
                </a:lnTo>
                <a:close/>
                <a:moveTo>
                  <a:pt x="31" y="19"/>
                </a:moveTo>
                <a:cubicBezTo>
                  <a:pt x="31" y="22"/>
                  <a:pt x="31" y="24"/>
                  <a:pt x="30" y="25"/>
                </a:cubicBezTo>
                <a:cubicBezTo>
                  <a:pt x="29" y="26"/>
                  <a:pt x="27" y="27"/>
                  <a:pt x="25" y="27"/>
                </a:cubicBezTo>
                <a:cubicBezTo>
                  <a:pt x="23" y="27"/>
                  <a:pt x="22" y="26"/>
                  <a:pt x="21" y="25"/>
                </a:cubicBezTo>
                <a:cubicBezTo>
                  <a:pt x="20" y="24"/>
                  <a:pt x="19" y="22"/>
                  <a:pt x="19" y="19"/>
                </a:cubicBezTo>
                <a:cubicBezTo>
                  <a:pt x="19" y="17"/>
                  <a:pt x="20" y="15"/>
                  <a:pt x="21" y="13"/>
                </a:cubicBezTo>
                <a:cubicBezTo>
                  <a:pt x="22" y="12"/>
                  <a:pt x="23" y="12"/>
                  <a:pt x="25" y="12"/>
                </a:cubicBezTo>
                <a:cubicBezTo>
                  <a:pt x="27" y="12"/>
                  <a:pt x="29" y="12"/>
                  <a:pt x="30" y="13"/>
                </a:cubicBezTo>
                <a:cubicBezTo>
                  <a:pt x="31" y="15"/>
                  <a:pt x="31" y="17"/>
                  <a:pt x="31" y="19"/>
                </a:cubicBezTo>
                <a:close/>
                <a:moveTo>
                  <a:pt x="28" y="19"/>
                </a:moveTo>
                <a:cubicBezTo>
                  <a:pt x="28" y="17"/>
                  <a:pt x="28" y="16"/>
                  <a:pt x="28" y="15"/>
                </a:cubicBezTo>
                <a:cubicBezTo>
                  <a:pt x="27" y="14"/>
                  <a:pt x="26" y="14"/>
                  <a:pt x="25" y="14"/>
                </a:cubicBezTo>
                <a:cubicBezTo>
                  <a:pt x="24" y="14"/>
                  <a:pt x="23" y="14"/>
                  <a:pt x="23" y="15"/>
                </a:cubicBezTo>
                <a:cubicBezTo>
                  <a:pt x="22" y="16"/>
                  <a:pt x="22" y="17"/>
                  <a:pt x="22" y="19"/>
                </a:cubicBezTo>
                <a:cubicBezTo>
                  <a:pt x="22" y="21"/>
                  <a:pt x="22" y="22"/>
                  <a:pt x="23" y="23"/>
                </a:cubicBezTo>
                <a:cubicBezTo>
                  <a:pt x="23" y="24"/>
                  <a:pt x="24" y="25"/>
                  <a:pt x="25" y="25"/>
                </a:cubicBezTo>
                <a:cubicBezTo>
                  <a:pt x="26" y="25"/>
                  <a:pt x="27" y="24"/>
                  <a:pt x="28" y="23"/>
                </a:cubicBezTo>
                <a:cubicBezTo>
                  <a:pt x="28" y="22"/>
                  <a:pt x="28" y="21"/>
                  <a:pt x="28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6" name="Freeform 20"/>
          <p:cNvSpPr>
            <a:spLocks noChangeArrowheads="1"/>
          </p:cNvSpPr>
          <p:nvPr/>
        </p:nvSpPr>
        <p:spPr bwMode="auto">
          <a:xfrm>
            <a:off x="1765300" y="2206625"/>
            <a:ext cx="122238" cy="187325"/>
          </a:xfrm>
          <a:custGeom>
            <a:avLst/>
            <a:gdLst>
              <a:gd name="T0" fmla="*/ 2147483646 w 17"/>
              <a:gd name="T1" fmla="*/ 2147483646 h 27"/>
              <a:gd name="T2" fmla="*/ 0 w 17"/>
              <a:gd name="T3" fmla="*/ 2147483646 h 27"/>
              <a:gd name="T4" fmla="*/ 0 w 17"/>
              <a:gd name="T5" fmla="*/ 2147483646 h 27"/>
              <a:gd name="T6" fmla="*/ 2147483646 w 17"/>
              <a:gd name="T7" fmla="*/ 2147483646 h 27"/>
              <a:gd name="T8" fmla="*/ 2147483646 w 17"/>
              <a:gd name="T9" fmla="*/ 2147483646 h 27"/>
              <a:gd name="T10" fmla="*/ 2147483646 w 17"/>
              <a:gd name="T11" fmla="*/ 2147483646 h 27"/>
              <a:gd name="T12" fmla="*/ 2147483646 w 17"/>
              <a:gd name="T13" fmla="*/ 2147483646 h 27"/>
              <a:gd name="T14" fmla="*/ 2147483646 w 17"/>
              <a:gd name="T15" fmla="*/ 2147483646 h 27"/>
              <a:gd name="T16" fmla="*/ 2147483646 w 17"/>
              <a:gd name="T17" fmla="*/ 2147483646 h 27"/>
              <a:gd name="T18" fmla="*/ 2147483646 w 17"/>
              <a:gd name="T19" fmla="*/ 2147483646 h 27"/>
              <a:gd name="T20" fmla="*/ 2147483646 w 17"/>
              <a:gd name="T21" fmla="*/ 2147483646 h 27"/>
              <a:gd name="T22" fmla="*/ 2147483646 w 17"/>
              <a:gd name="T23" fmla="*/ 2147483646 h 27"/>
              <a:gd name="T24" fmla="*/ 2147483646 w 17"/>
              <a:gd name="T25" fmla="*/ 2147483646 h 27"/>
              <a:gd name="T26" fmla="*/ 2147483646 w 17"/>
              <a:gd name="T27" fmla="*/ 2147483646 h 27"/>
              <a:gd name="T28" fmla="*/ 2147483646 w 17"/>
              <a:gd name="T29" fmla="*/ 2147483646 h 27"/>
              <a:gd name="T30" fmla="*/ 2147483646 w 17"/>
              <a:gd name="T31" fmla="*/ 2147483646 h 27"/>
              <a:gd name="T32" fmla="*/ 2147483646 w 17"/>
              <a:gd name="T33" fmla="*/ 2147483646 h 27"/>
              <a:gd name="T34" fmla="*/ 2147483646 w 17"/>
              <a:gd name="T35" fmla="*/ 2147483646 h 27"/>
              <a:gd name="T36" fmla="*/ 2147483646 w 17"/>
              <a:gd name="T37" fmla="*/ 0 h 27"/>
              <a:gd name="T38" fmla="*/ 2147483646 w 17"/>
              <a:gd name="T39" fmla="*/ 2147483646 h 27"/>
              <a:gd name="T40" fmla="*/ 2147483646 w 17"/>
              <a:gd name="T41" fmla="*/ 2147483646 h 27"/>
              <a:gd name="T42" fmla="*/ 2147483646 w 17"/>
              <a:gd name="T43" fmla="*/ 2147483646 h 27"/>
              <a:gd name="T44" fmla="*/ 2147483646 w 17"/>
              <a:gd name="T45" fmla="*/ 2147483646 h 27"/>
              <a:gd name="T46" fmla="*/ 2147483646 w 17"/>
              <a:gd name="T47" fmla="*/ 2147483646 h 27"/>
              <a:gd name="T48" fmla="*/ 2147483646 w 17"/>
              <a:gd name="T49" fmla="*/ 2147483646 h 27"/>
              <a:gd name="T50" fmla="*/ 2147483646 w 17"/>
              <a:gd name="T51" fmla="*/ 2147483646 h 27"/>
              <a:gd name="T52" fmla="*/ 2147483646 w 17"/>
              <a:gd name="T53" fmla="*/ 2147483646 h 27"/>
              <a:gd name="T54" fmla="*/ 2147483646 w 17"/>
              <a:gd name="T55" fmla="*/ 2147483646 h 27"/>
              <a:gd name="T56" fmla="*/ 2147483646 w 17"/>
              <a:gd name="T57" fmla="*/ 2147483646 h 2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7"/>
              <a:gd name="T88" fmla="*/ 0 h 27"/>
              <a:gd name="T89" fmla="*/ 17 w 17"/>
              <a:gd name="T90" fmla="*/ 27 h 2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7" h="27">
                <a:moveTo>
                  <a:pt x="17" y="27"/>
                </a:moveTo>
                <a:cubicBezTo>
                  <a:pt x="0" y="27"/>
                  <a:pt x="0" y="27"/>
                  <a:pt x="0" y="27"/>
                </a:cubicBezTo>
                <a:cubicBezTo>
                  <a:pt x="0" y="23"/>
                  <a:pt x="0" y="23"/>
                  <a:pt x="0" y="23"/>
                </a:cubicBezTo>
                <a:cubicBezTo>
                  <a:pt x="2" y="22"/>
                  <a:pt x="3" y="21"/>
                  <a:pt x="4" y="20"/>
                </a:cubicBezTo>
                <a:cubicBezTo>
                  <a:pt x="5" y="19"/>
                  <a:pt x="6" y="18"/>
                  <a:pt x="7" y="17"/>
                </a:cubicBezTo>
                <a:cubicBezTo>
                  <a:pt x="9" y="15"/>
                  <a:pt x="10" y="13"/>
                  <a:pt x="11" y="12"/>
                </a:cubicBezTo>
                <a:cubicBezTo>
                  <a:pt x="12" y="10"/>
                  <a:pt x="12" y="9"/>
                  <a:pt x="12" y="8"/>
                </a:cubicBezTo>
                <a:cubicBezTo>
                  <a:pt x="12" y="7"/>
                  <a:pt x="12" y="6"/>
                  <a:pt x="12" y="6"/>
                </a:cubicBezTo>
                <a:cubicBezTo>
                  <a:pt x="11" y="5"/>
                  <a:pt x="11" y="5"/>
                  <a:pt x="11" y="4"/>
                </a:cubicBezTo>
                <a:cubicBezTo>
                  <a:pt x="10" y="4"/>
                  <a:pt x="10" y="4"/>
                  <a:pt x="9" y="3"/>
                </a:cubicBezTo>
                <a:cubicBezTo>
                  <a:pt x="9" y="3"/>
                  <a:pt x="8" y="3"/>
                  <a:pt x="7" y="3"/>
                </a:cubicBezTo>
                <a:cubicBezTo>
                  <a:pt x="7" y="3"/>
                  <a:pt x="6" y="3"/>
                  <a:pt x="6" y="3"/>
                </a:cubicBezTo>
                <a:cubicBezTo>
                  <a:pt x="5" y="4"/>
                  <a:pt x="4" y="4"/>
                  <a:pt x="4" y="4"/>
                </a:cubicBezTo>
                <a:cubicBezTo>
                  <a:pt x="3" y="4"/>
                  <a:pt x="3" y="4"/>
                  <a:pt x="2" y="5"/>
                </a:cubicBezTo>
                <a:cubicBezTo>
                  <a:pt x="2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3" y="1"/>
                  <a:pt x="4" y="1"/>
                </a:cubicBezTo>
                <a:cubicBezTo>
                  <a:pt x="5" y="0"/>
                  <a:pt x="7" y="0"/>
                  <a:pt x="8" y="0"/>
                </a:cubicBezTo>
                <a:cubicBezTo>
                  <a:pt x="10" y="0"/>
                  <a:pt x="12" y="1"/>
                  <a:pt x="13" y="2"/>
                </a:cubicBezTo>
                <a:cubicBezTo>
                  <a:pt x="15" y="3"/>
                  <a:pt x="15" y="5"/>
                  <a:pt x="15" y="7"/>
                </a:cubicBezTo>
                <a:cubicBezTo>
                  <a:pt x="15" y="8"/>
                  <a:pt x="15" y="9"/>
                  <a:pt x="15" y="10"/>
                </a:cubicBezTo>
                <a:cubicBezTo>
                  <a:pt x="15" y="11"/>
                  <a:pt x="14" y="12"/>
                  <a:pt x="14" y="13"/>
                </a:cubicBezTo>
                <a:cubicBezTo>
                  <a:pt x="14" y="13"/>
                  <a:pt x="13" y="14"/>
                  <a:pt x="13" y="15"/>
                </a:cubicBezTo>
                <a:cubicBezTo>
                  <a:pt x="12" y="16"/>
                  <a:pt x="11" y="16"/>
                  <a:pt x="11" y="17"/>
                </a:cubicBezTo>
                <a:cubicBezTo>
                  <a:pt x="10" y="18"/>
                  <a:pt x="8" y="19"/>
                  <a:pt x="7" y="21"/>
                </a:cubicBezTo>
                <a:cubicBezTo>
                  <a:pt x="6" y="22"/>
                  <a:pt x="5" y="23"/>
                  <a:pt x="4" y="24"/>
                </a:cubicBezTo>
                <a:cubicBezTo>
                  <a:pt x="17" y="24"/>
                  <a:pt x="17" y="24"/>
                  <a:pt x="17" y="24"/>
                </a:cubicBezTo>
                <a:lnTo>
                  <a:pt x="17" y="2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7" name="Freeform 21"/>
          <p:cNvSpPr>
            <a:spLocks noChangeArrowheads="1"/>
          </p:cNvSpPr>
          <p:nvPr/>
        </p:nvSpPr>
        <p:spPr bwMode="auto">
          <a:xfrm>
            <a:off x="1908175" y="2212975"/>
            <a:ext cx="112713" cy="180975"/>
          </a:xfrm>
          <a:custGeom>
            <a:avLst/>
            <a:gdLst>
              <a:gd name="T0" fmla="*/ 2147483646 w 16"/>
              <a:gd name="T1" fmla="*/ 2147483646 h 26"/>
              <a:gd name="T2" fmla="*/ 2147483646 w 16"/>
              <a:gd name="T3" fmla="*/ 2147483646 h 26"/>
              <a:gd name="T4" fmla="*/ 2147483646 w 16"/>
              <a:gd name="T5" fmla="*/ 2147483646 h 26"/>
              <a:gd name="T6" fmla="*/ 2147483646 w 16"/>
              <a:gd name="T7" fmla="*/ 2147483646 h 26"/>
              <a:gd name="T8" fmla="*/ 2147483646 w 16"/>
              <a:gd name="T9" fmla="*/ 2147483646 h 26"/>
              <a:gd name="T10" fmla="*/ 2147483646 w 16"/>
              <a:gd name="T11" fmla="*/ 2147483646 h 26"/>
              <a:gd name="T12" fmla="*/ 0 w 16"/>
              <a:gd name="T13" fmla="*/ 2147483646 h 26"/>
              <a:gd name="T14" fmla="*/ 0 w 16"/>
              <a:gd name="T15" fmla="*/ 2147483646 h 26"/>
              <a:gd name="T16" fmla="*/ 0 w 16"/>
              <a:gd name="T17" fmla="*/ 2147483646 h 26"/>
              <a:gd name="T18" fmla="*/ 2147483646 w 16"/>
              <a:gd name="T19" fmla="*/ 2147483646 h 26"/>
              <a:gd name="T20" fmla="*/ 2147483646 w 16"/>
              <a:gd name="T21" fmla="*/ 2147483646 h 26"/>
              <a:gd name="T22" fmla="*/ 2147483646 w 16"/>
              <a:gd name="T23" fmla="*/ 2147483646 h 26"/>
              <a:gd name="T24" fmla="*/ 2147483646 w 16"/>
              <a:gd name="T25" fmla="*/ 2147483646 h 26"/>
              <a:gd name="T26" fmla="*/ 2147483646 w 16"/>
              <a:gd name="T27" fmla="*/ 2147483646 h 26"/>
              <a:gd name="T28" fmla="*/ 2147483646 w 16"/>
              <a:gd name="T29" fmla="*/ 2147483646 h 26"/>
              <a:gd name="T30" fmla="*/ 2147483646 w 16"/>
              <a:gd name="T31" fmla="*/ 2147483646 h 26"/>
              <a:gd name="T32" fmla="*/ 2147483646 w 16"/>
              <a:gd name="T33" fmla="*/ 2147483646 h 26"/>
              <a:gd name="T34" fmla="*/ 2147483646 w 16"/>
              <a:gd name="T35" fmla="*/ 2147483646 h 26"/>
              <a:gd name="T36" fmla="*/ 2147483646 w 16"/>
              <a:gd name="T37" fmla="*/ 2147483646 h 26"/>
              <a:gd name="T38" fmla="*/ 2147483646 w 16"/>
              <a:gd name="T39" fmla="*/ 2147483646 h 26"/>
              <a:gd name="T40" fmla="*/ 2147483646 w 16"/>
              <a:gd name="T41" fmla="*/ 2147483646 h 26"/>
              <a:gd name="T42" fmla="*/ 2147483646 w 16"/>
              <a:gd name="T43" fmla="*/ 2147483646 h 26"/>
              <a:gd name="T44" fmla="*/ 2147483646 w 16"/>
              <a:gd name="T45" fmla="*/ 2147483646 h 26"/>
              <a:gd name="T46" fmla="*/ 2147483646 w 16"/>
              <a:gd name="T47" fmla="*/ 0 h 26"/>
              <a:gd name="T48" fmla="*/ 2147483646 w 16"/>
              <a:gd name="T49" fmla="*/ 0 h 26"/>
              <a:gd name="T50" fmla="*/ 2147483646 w 16"/>
              <a:gd name="T51" fmla="*/ 2147483646 h 26"/>
              <a:gd name="T52" fmla="*/ 2147483646 w 16"/>
              <a:gd name="T53" fmla="*/ 2147483646 h 26"/>
              <a:gd name="T54" fmla="*/ 2147483646 w 16"/>
              <a:gd name="T55" fmla="*/ 2147483646 h 26"/>
              <a:gd name="T56" fmla="*/ 2147483646 w 16"/>
              <a:gd name="T57" fmla="*/ 2147483646 h 26"/>
              <a:gd name="T58" fmla="*/ 2147483646 w 16"/>
              <a:gd name="T59" fmla="*/ 2147483646 h 26"/>
              <a:gd name="T60" fmla="*/ 2147483646 w 16"/>
              <a:gd name="T61" fmla="*/ 2147483646 h 26"/>
              <a:gd name="T62" fmla="*/ 2147483646 w 16"/>
              <a:gd name="T63" fmla="*/ 2147483646 h 26"/>
              <a:gd name="T64" fmla="*/ 2147483646 w 16"/>
              <a:gd name="T65" fmla="*/ 2147483646 h 26"/>
              <a:gd name="T66" fmla="*/ 2147483646 w 16"/>
              <a:gd name="T67" fmla="*/ 2147483646 h 2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6"/>
              <a:gd name="T103" fmla="*/ 0 h 26"/>
              <a:gd name="T104" fmla="*/ 16 w 16"/>
              <a:gd name="T105" fmla="*/ 26 h 2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6" h="26">
                <a:moveTo>
                  <a:pt x="16" y="17"/>
                </a:moveTo>
                <a:cubicBezTo>
                  <a:pt x="16" y="19"/>
                  <a:pt x="16" y="20"/>
                  <a:pt x="15" y="21"/>
                </a:cubicBezTo>
                <a:cubicBezTo>
                  <a:pt x="15" y="22"/>
                  <a:pt x="14" y="23"/>
                  <a:pt x="13" y="24"/>
                </a:cubicBezTo>
                <a:cubicBezTo>
                  <a:pt x="13" y="25"/>
                  <a:pt x="12" y="25"/>
                  <a:pt x="11" y="26"/>
                </a:cubicBezTo>
                <a:cubicBezTo>
                  <a:pt x="10" y="26"/>
                  <a:pt x="8" y="26"/>
                  <a:pt x="7" y="26"/>
                </a:cubicBezTo>
                <a:cubicBezTo>
                  <a:pt x="6" y="26"/>
                  <a:pt x="5" y="26"/>
                  <a:pt x="3" y="26"/>
                </a:cubicBezTo>
                <a:cubicBezTo>
                  <a:pt x="2" y="26"/>
                  <a:pt x="1" y="25"/>
                  <a:pt x="0" y="2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1"/>
                  <a:pt x="1" y="22"/>
                  <a:pt x="2" y="22"/>
                </a:cubicBezTo>
                <a:cubicBezTo>
                  <a:pt x="2" y="22"/>
                  <a:pt x="3" y="22"/>
                  <a:pt x="3" y="22"/>
                </a:cubicBezTo>
                <a:cubicBezTo>
                  <a:pt x="4" y="23"/>
                  <a:pt x="5" y="23"/>
                  <a:pt x="5" y="23"/>
                </a:cubicBezTo>
                <a:cubicBezTo>
                  <a:pt x="6" y="23"/>
                  <a:pt x="6" y="23"/>
                  <a:pt x="7" y="23"/>
                </a:cubicBezTo>
                <a:cubicBezTo>
                  <a:pt x="8" y="23"/>
                  <a:pt x="8" y="23"/>
                  <a:pt x="9" y="23"/>
                </a:cubicBezTo>
                <a:cubicBezTo>
                  <a:pt x="10" y="23"/>
                  <a:pt x="10" y="22"/>
                  <a:pt x="11" y="22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19"/>
                  <a:pt x="12" y="18"/>
                  <a:pt x="12" y="17"/>
                </a:cubicBezTo>
                <a:cubicBezTo>
                  <a:pt x="12" y="17"/>
                  <a:pt x="12" y="16"/>
                  <a:pt x="12" y="15"/>
                </a:cubicBezTo>
                <a:cubicBezTo>
                  <a:pt x="12" y="15"/>
                  <a:pt x="11" y="14"/>
                  <a:pt x="11" y="14"/>
                </a:cubicBezTo>
                <a:cubicBezTo>
                  <a:pt x="10" y="13"/>
                  <a:pt x="10" y="13"/>
                  <a:pt x="9" y="13"/>
                </a:cubicBezTo>
                <a:cubicBezTo>
                  <a:pt x="8" y="13"/>
                  <a:pt x="7" y="12"/>
                  <a:pt x="6" y="12"/>
                </a:cubicBezTo>
                <a:cubicBezTo>
                  <a:pt x="6" y="12"/>
                  <a:pt x="5" y="13"/>
                  <a:pt x="4" y="13"/>
                </a:cubicBezTo>
                <a:cubicBezTo>
                  <a:pt x="3" y="13"/>
                  <a:pt x="2" y="13"/>
                  <a:pt x="1" y="13"/>
                </a:cubicBezTo>
                <a:cubicBezTo>
                  <a:pt x="1" y="0"/>
                  <a:pt x="1" y="0"/>
                  <a:pt x="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3"/>
                  <a:pt x="16" y="3"/>
                  <a:pt x="1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6" y="10"/>
                  <a:pt x="7" y="10"/>
                  <a:pt x="7" y="10"/>
                </a:cubicBezTo>
                <a:cubicBezTo>
                  <a:pt x="8" y="10"/>
                  <a:pt x="9" y="10"/>
                  <a:pt x="10" y="10"/>
                </a:cubicBezTo>
                <a:cubicBezTo>
                  <a:pt x="11" y="10"/>
                  <a:pt x="12" y="11"/>
                  <a:pt x="13" y="11"/>
                </a:cubicBezTo>
                <a:cubicBezTo>
                  <a:pt x="14" y="12"/>
                  <a:pt x="15" y="13"/>
                  <a:pt x="15" y="14"/>
                </a:cubicBezTo>
                <a:cubicBezTo>
                  <a:pt x="16" y="15"/>
                  <a:pt x="16" y="16"/>
                  <a:pt x="16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8" name="Freeform 22"/>
          <p:cNvSpPr>
            <a:spLocks noEditPoints="1" noChangeArrowheads="1"/>
          </p:cNvSpPr>
          <p:nvPr/>
        </p:nvSpPr>
        <p:spPr bwMode="auto">
          <a:xfrm>
            <a:off x="2043113" y="2206625"/>
            <a:ext cx="227012" cy="187325"/>
          </a:xfrm>
          <a:custGeom>
            <a:avLst/>
            <a:gdLst>
              <a:gd name="T0" fmla="*/ 2147483646 w 32"/>
              <a:gd name="T1" fmla="*/ 2147483646 h 27"/>
              <a:gd name="T2" fmla="*/ 2147483646 w 32"/>
              <a:gd name="T3" fmla="*/ 2147483646 h 27"/>
              <a:gd name="T4" fmla="*/ 2147483646 w 32"/>
              <a:gd name="T5" fmla="*/ 2147483646 h 27"/>
              <a:gd name="T6" fmla="*/ 2147483646 w 32"/>
              <a:gd name="T7" fmla="*/ 2147483646 h 27"/>
              <a:gd name="T8" fmla="*/ 0 w 32"/>
              <a:gd name="T9" fmla="*/ 2147483646 h 27"/>
              <a:gd name="T10" fmla="*/ 2147483646 w 32"/>
              <a:gd name="T11" fmla="*/ 2147483646 h 27"/>
              <a:gd name="T12" fmla="*/ 2147483646 w 32"/>
              <a:gd name="T13" fmla="*/ 0 h 27"/>
              <a:gd name="T14" fmla="*/ 2147483646 w 32"/>
              <a:gd name="T15" fmla="*/ 2147483646 h 27"/>
              <a:gd name="T16" fmla="*/ 2147483646 w 32"/>
              <a:gd name="T17" fmla="*/ 2147483646 h 27"/>
              <a:gd name="T18" fmla="*/ 2147483646 w 32"/>
              <a:gd name="T19" fmla="*/ 2147483646 h 27"/>
              <a:gd name="T20" fmla="*/ 2147483646 w 32"/>
              <a:gd name="T21" fmla="*/ 2147483646 h 27"/>
              <a:gd name="T22" fmla="*/ 2147483646 w 32"/>
              <a:gd name="T23" fmla="*/ 2147483646 h 27"/>
              <a:gd name="T24" fmla="*/ 2147483646 w 32"/>
              <a:gd name="T25" fmla="*/ 2147483646 h 27"/>
              <a:gd name="T26" fmla="*/ 2147483646 w 32"/>
              <a:gd name="T27" fmla="*/ 2147483646 h 27"/>
              <a:gd name="T28" fmla="*/ 2147483646 w 32"/>
              <a:gd name="T29" fmla="*/ 2147483646 h 27"/>
              <a:gd name="T30" fmla="*/ 2147483646 w 32"/>
              <a:gd name="T31" fmla="*/ 2147483646 h 27"/>
              <a:gd name="T32" fmla="*/ 2147483646 w 32"/>
              <a:gd name="T33" fmla="*/ 2147483646 h 27"/>
              <a:gd name="T34" fmla="*/ 2147483646 w 32"/>
              <a:gd name="T35" fmla="*/ 2147483646 h 27"/>
              <a:gd name="T36" fmla="*/ 2147483646 w 32"/>
              <a:gd name="T37" fmla="*/ 2147483646 h 27"/>
              <a:gd name="T38" fmla="*/ 2147483646 w 32"/>
              <a:gd name="T39" fmla="*/ 2147483646 h 27"/>
              <a:gd name="T40" fmla="*/ 2147483646 w 32"/>
              <a:gd name="T41" fmla="*/ 2147483646 h 27"/>
              <a:gd name="T42" fmla="*/ 2147483646 w 32"/>
              <a:gd name="T43" fmla="*/ 2147483646 h 27"/>
              <a:gd name="T44" fmla="*/ 2147483646 w 32"/>
              <a:gd name="T45" fmla="*/ 2147483646 h 27"/>
              <a:gd name="T46" fmla="*/ 2147483646 w 32"/>
              <a:gd name="T47" fmla="*/ 2147483646 h 27"/>
              <a:gd name="T48" fmla="*/ 2147483646 w 32"/>
              <a:gd name="T49" fmla="*/ 2147483646 h 27"/>
              <a:gd name="T50" fmla="*/ 2147483646 w 32"/>
              <a:gd name="T51" fmla="*/ 2147483646 h 27"/>
              <a:gd name="T52" fmla="*/ 2147483646 w 32"/>
              <a:gd name="T53" fmla="*/ 2147483646 h 27"/>
              <a:gd name="T54" fmla="*/ 2147483646 w 32"/>
              <a:gd name="T55" fmla="*/ 2147483646 h 27"/>
              <a:gd name="T56" fmla="*/ 2147483646 w 32"/>
              <a:gd name="T57" fmla="*/ 2147483646 h 27"/>
              <a:gd name="T58" fmla="*/ 2147483646 w 32"/>
              <a:gd name="T59" fmla="*/ 2147483646 h 27"/>
              <a:gd name="T60" fmla="*/ 2147483646 w 32"/>
              <a:gd name="T61" fmla="*/ 2147483646 h 27"/>
              <a:gd name="T62" fmla="*/ 2147483646 w 32"/>
              <a:gd name="T63" fmla="*/ 2147483646 h 27"/>
              <a:gd name="T64" fmla="*/ 2147483646 w 32"/>
              <a:gd name="T65" fmla="*/ 2147483646 h 27"/>
              <a:gd name="T66" fmla="*/ 2147483646 w 32"/>
              <a:gd name="T67" fmla="*/ 2147483646 h 27"/>
              <a:gd name="T68" fmla="*/ 2147483646 w 32"/>
              <a:gd name="T69" fmla="*/ 2147483646 h 27"/>
              <a:gd name="T70" fmla="*/ 2147483646 w 32"/>
              <a:gd name="T71" fmla="*/ 2147483646 h 27"/>
              <a:gd name="T72" fmla="*/ 2147483646 w 32"/>
              <a:gd name="T73" fmla="*/ 2147483646 h 27"/>
              <a:gd name="T74" fmla="*/ 2147483646 w 32"/>
              <a:gd name="T75" fmla="*/ 2147483646 h 27"/>
              <a:gd name="T76" fmla="*/ 2147483646 w 32"/>
              <a:gd name="T77" fmla="*/ 2147483646 h 27"/>
              <a:gd name="T78" fmla="*/ 2147483646 w 32"/>
              <a:gd name="T79" fmla="*/ 2147483646 h 27"/>
              <a:gd name="T80" fmla="*/ 2147483646 w 32"/>
              <a:gd name="T81" fmla="*/ 2147483646 h 2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2"/>
              <a:gd name="T124" fmla="*/ 0 h 27"/>
              <a:gd name="T125" fmla="*/ 32 w 32"/>
              <a:gd name="T126" fmla="*/ 27 h 2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2" h="27">
                <a:moveTo>
                  <a:pt x="13" y="8"/>
                </a:moveTo>
                <a:cubicBezTo>
                  <a:pt x="13" y="11"/>
                  <a:pt x="12" y="12"/>
                  <a:pt x="11" y="14"/>
                </a:cubicBezTo>
                <a:cubicBezTo>
                  <a:pt x="10" y="15"/>
                  <a:pt x="9" y="16"/>
                  <a:pt x="7" y="16"/>
                </a:cubicBezTo>
                <a:cubicBezTo>
                  <a:pt x="5" y="16"/>
                  <a:pt x="3" y="15"/>
                  <a:pt x="2" y="14"/>
                </a:cubicBezTo>
                <a:cubicBezTo>
                  <a:pt x="1" y="12"/>
                  <a:pt x="0" y="11"/>
                  <a:pt x="0" y="8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7" y="0"/>
                </a:cubicBezTo>
                <a:cubicBezTo>
                  <a:pt x="9" y="0"/>
                  <a:pt x="10" y="1"/>
                  <a:pt x="11" y="2"/>
                </a:cubicBezTo>
                <a:cubicBezTo>
                  <a:pt x="12" y="3"/>
                  <a:pt x="13" y="5"/>
                  <a:pt x="13" y="8"/>
                </a:cubicBezTo>
                <a:close/>
                <a:moveTo>
                  <a:pt x="10" y="8"/>
                </a:moveTo>
                <a:cubicBezTo>
                  <a:pt x="10" y="6"/>
                  <a:pt x="9" y="5"/>
                  <a:pt x="9" y="4"/>
                </a:cubicBezTo>
                <a:cubicBezTo>
                  <a:pt x="9" y="3"/>
                  <a:pt x="8" y="3"/>
                  <a:pt x="7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5"/>
                  <a:pt x="3" y="6"/>
                  <a:pt x="3" y="8"/>
                </a:cubicBezTo>
                <a:cubicBezTo>
                  <a:pt x="3" y="10"/>
                  <a:pt x="4" y="11"/>
                  <a:pt x="4" y="12"/>
                </a:cubicBezTo>
                <a:cubicBezTo>
                  <a:pt x="4" y="13"/>
                  <a:pt x="5" y="13"/>
                  <a:pt x="7" y="13"/>
                </a:cubicBezTo>
                <a:cubicBezTo>
                  <a:pt x="8" y="13"/>
                  <a:pt x="9" y="13"/>
                  <a:pt x="9" y="12"/>
                </a:cubicBezTo>
                <a:cubicBezTo>
                  <a:pt x="9" y="11"/>
                  <a:pt x="10" y="10"/>
                  <a:pt x="10" y="8"/>
                </a:cubicBezTo>
                <a:close/>
                <a:moveTo>
                  <a:pt x="24" y="1"/>
                </a:moveTo>
                <a:cubicBezTo>
                  <a:pt x="11" y="27"/>
                  <a:pt x="11" y="27"/>
                  <a:pt x="11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21" y="1"/>
                  <a:pt x="21" y="1"/>
                  <a:pt x="21" y="1"/>
                </a:cubicBezTo>
                <a:lnTo>
                  <a:pt x="24" y="1"/>
                </a:lnTo>
                <a:close/>
                <a:moveTo>
                  <a:pt x="32" y="20"/>
                </a:moveTo>
                <a:cubicBezTo>
                  <a:pt x="32" y="22"/>
                  <a:pt x="31" y="24"/>
                  <a:pt x="30" y="25"/>
                </a:cubicBezTo>
                <a:cubicBezTo>
                  <a:pt x="29" y="27"/>
                  <a:pt x="28" y="27"/>
                  <a:pt x="26" y="27"/>
                </a:cubicBezTo>
                <a:cubicBezTo>
                  <a:pt x="24" y="27"/>
                  <a:pt x="22" y="27"/>
                  <a:pt x="21" y="25"/>
                </a:cubicBezTo>
                <a:cubicBezTo>
                  <a:pt x="20" y="24"/>
                  <a:pt x="19" y="22"/>
                  <a:pt x="19" y="20"/>
                </a:cubicBezTo>
                <a:cubicBezTo>
                  <a:pt x="19" y="17"/>
                  <a:pt x="20" y="15"/>
                  <a:pt x="21" y="14"/>
                </a:cubicBezTo>
                <a:cubicBezTo>
                  <a:pt x="22" y="12"/>
                  <a:pt x="24" y="12"/>
                  <a:pt x="26" y="12"/>
                </a:cubicBezTo>
                <a:cubicBezTo>
                  <a:pt x="28" y="12"/>
                  <a:pt x="29" y="12"/>
                  <a:pt x="30" y="14"/>
                </a:cubicBezTo>
                <a:cubicBezTo>
                  <a:pt x="31" y="15"/>
                  <a:pt x="32" y="17"/>
                  <a:pt x="32" y="20"/>
                </a:cubicBezTo>
                <a:close/>
                <a:moveTo>
                  <a:pt x="29" y="20"/>
                </a:moveTo>
                <a:cubicBezTo>
                  <a:pt x="29" y="18"/>
                  <a:pt x="28" y="16"/>
                  <a:pt x="28" y="15"/>
                </a:cubicBezTo>
                <a:cubicBezTo>
                  <a:pt x="28" y="15"/>
                  <a:pt x="27" y="14"/>
                  <a:pt x="26" y="14"/>
                </a:cubicBezTo>
                <a:cubicBezTo>
                  <a:pt x="24" y="14"/>
                  <a:pt x="24" y="15"/>
                  <a:pt x="23" y="16"/>
                </a:cubicBezTo>
                <a:cubicBezTo>
                  <a:pt x="23" y="16"/>
                  <a:pt x="23" y="18"/>
                  <a:pt x="23" y="20"/>
                </a:cubicBezTo>
                <a:cubicBezTo>
                  <a:pt x="23" y="21"/>
                  <a:pt x="23" y="23"/>
                  <a:pt x="23" y="24"/>
                </a:cubicBezTo>
                <a:cubicBezTo>
                  <a:pt x="24" y="24"/>
                  <a:pt x="24" y="25"/>
                  <a:pt x="26" y="25"/>
                </a:cubicBezTo>
                <a:cubicBezTo>
                  <a:pt x="27" y="25"/>
                  <a:pt x="28" y="24"/>
                  <a:pt x="28" y="24"/>
                </a:cubicBezTo>
                <a:cubicBezTo>
                  <a:pt x="28" y="23"/>
                  <a:pt x="29" y="21"/>
                  <a:pt x="29" y="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9" name="矩形 114"/>
          <p:cNvSpPr>
            <a:spLocks noChangeArrowheads="1"/>
          </p:cNvSpPr>
          <p:nvPr/>
        </p:nvSpPr>
        <p:spPr bwMode="auto">
          <a:xfrm>
            <a:off x="1479550" y="2895600"/>
            <a:ext cx="6286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50" name="矩形 117"/>
          <p:cNvSpPr>
            <a:spLocks noChangeArrowheads="1"/>
          </p:cNvSpPr>
          <p:nvPr/>
        </p:nvSpPr>
        <p:spPr bwMode="auto">
          <a:xfrm>
            <a:off x="2520950" y="2811463"/>
            <a:ext cx="627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51" name="矩形 120"/>
          <p:cNvSpPr>
            <a:spLocks noChangeArrowheads="1"/>
          </p:cNvSpPr>
          <p:nvPr/>
        </p:nvSpPr>
        <p:spPr bwMode="auto">
          <a:xfrm>
            <a:off x="2576513" y="1660525"/>
            <a:ext cx="627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52" name="矩形 124"/>
          <p:cNvSpPr>
            <a:spLocks noChangeArrowheads="1"/>
          </p:cNvSpPr>
          <p:nvPr/>
        </p:nvSpPr>
        <p:spPr bwMode="auto">
          <a:xfrm>
            <a:off x="1595438" y="1698625"/>
            <a:ext cx="627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04</a:t>
            </a:r>
            <a:endParaRPr lang="zh-CN" altLang="en-US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9253" name="Group 118"/>
          <p:cNvGrpSpPr>
            <a:grpSpLocks/>
          </p:cNvGrpSpPr>
          <p:nvPr/>
        </p:nvGrpSpPr>
        <p:grpSpPr bwMode="auto">
          <a:xfrm>
            <a:off x="3321050" y="1355725"/>
            <a:ext cx="212725" cy="209550"/>
            <a:chOff x="0" y="0"/>
            <a:chExt cx="900000" cy="900000"/>
          </a:xfrm>
        </p:grpSpPr>
        <p:sp>
          <p:nvSpPr>
            <p:cNvPr id="9267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87A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68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87A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4" name="Group 121"/>
          <p:cNvGrpSpPr>
            <a:grpSpLocks/>
          </p:cNvGrpSpPr>
          <p:nvPr/>
        </p:nvGrpSpPr>
        <p:grpSpPr bwMode="auto">
          <a:xfrm>
            <a:off x="1905000" y="1354138"/>
            <a:ext cx="212725" cy="209550"/>
            <a:chOff x="0" y="0"/>
            <a:chExt cx="900000" cy="900000"/>
          </a:xfrm>
        </p:grpSpPr>
        <p:sp>
          <p:nvSpPr>
            <p:cNvPr id="9265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66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5" name="Group 124"/>
          <p:cNvGrpSpPr>
            <a:grpSpLocks/>
          </p:cNvGrpSpPr>
          <p:nvPr/>
        </p:nvGrpSpPr>
        <p:grpSpPr bwMode="auto">
          <a:xfrm>
            <a:off x="946150" y="3452813"/>
            <a:ext cx="212725" cy="209550"/>
            <a:chOff x="0" y="0"/>
            <a:chExt cx="900000" cy="900000"/>
          </a:xfrm>
        </p:grpSpPr>
        <p:sp>
          <p:nvSpPr>
            <p:cNvPr id="9263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64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56" name="Group 127"/>
          <p:cNvGrpSpPr>
            <a:grpSpLocks/>
          </p:cNvGrpSpPr>
          <p:nvPr/>
        </p:nvGrpSpPr>
        <p:grpSpPr bwMode="auto">
          <a:xfrm>
            <a:off x="3387725" y="3144838"/>
            <a:ext cx="212725" cy="209550"/>
            <a:chOff x="0" y="0"/>
            <a:chExt cx="900000" cy="900000"/>
          </a:xfrm>
        </p:grpSpPr>
        <p:sp>
          <p:nvSpPr>
            <p:cNvPr id="9261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9262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57" name="矩形 147"/>
          <p:cNvSpPr>
            <a:spLocks noChangeArrowheads="1"/>
          </p:cNvSpPr>
          <p:nvPr/>
        </p:nvSpPr>
        <p:spPr bwMode="auto">
          <a:xfrm>
            <a:off x="-773113" y="1092200"/>
            <a:ext cx="3786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58" name="矩形 148"/>
          <p:cNvSpPr>
            <a:spLocks noChangeArrowheads="1"/>
          </p:cNvSpPr>
          <p:nvPr/>
        </p:nvSpPr>
        <p:spPr bwMode="auto">
          <a:xfrm>
            <a:off x="2222500" y="1092200"/>
            <a:ext cx="3789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59" name="矩形 149"/>
          <p:cNvSpPr>
            <a:spLocks noChangeArrowheads="1"/>
          </p:cNvSpPr>
          <p:nvPr/>
        </p:nvSpPr>
        <p:spPr bwMode="auto">
          <a:xfrm>
            <a:off x="-1054100" y="3700463"/>
            <a:ext cx="3784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60" name="矩形 150"/>
          <p:cNvSpPr>
            <a:spLocks noChangeArrowheads="1"/>
          </p:cNvSpPr>
          <p:nvPr/>
        </p:nvSpPr>
        <p:spPr bwMode="auto">
          <a:xfrm>
            <a:off x="2051050" y="3363913"/>
            <a:ext cx="379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5"/>
          <p:cNvGrpSpPr>
            <a:grpSpLocks/>
          </p:cNvGrpSpPr>
          <p:nvPr/>
        </p:nvGrpSpPr>
        <p:grpSpPr bwMode="auto">
          <a:xfrm>
            <a:off x="2286000" y="-30163"/>
            <a:ext cx="4572000" cy="646113"/>
            <a:chOff x="2286000" y="-30678"/>
            <a:chExt cx="4572000" cy="646684"/>
          </a:xfrm>
        </p:grpSpPr>
        <p:sp>
          <p:nvSpPr>
            <p:cNvPr id="10264" name="Freeform 152"/>
            <p:cNvSpPr>
              <a:spLocks noChangeArrowheads="1"/>
            </p:cNvSpPr>
            <p:nvPr/>
          </p:nvSpPr>
          <p:spPr bwMode="auto">
            <a:xfrm>
              <a:off x="2286000" y="-30678"/>
              <a:ext cx="4572000" cy="646684"/>
            </a:xfrm>
            <a:custGeom>
              <a:avLst/>
              <a:gdLst>
                <a:gd name="T0" fmla="*/ 0 w 1517"/>
                <a:gd name="T1" fmla="*/ 0 h 340"/>
                <a:gd name="T2" fmla="*/ 0 w 1517"/>
                <a:gd name="T3" fmla="*/ 2147483646 h 340"/>
                <a:gd name="T4" fmla="*/ 2147483646 w 1517"/>
                <a:gd name="T5" fmla="*/ 2147483646 h 340"/>
                <a:gd name="T6" fmla="*/ 2147483646 w 1517"/>
                <a:gd name="T7" fmla="*/ 2147483646 h 340"/>
                <a:gd name="T8" fmla="*/ 2147483646 w 1517"/>
                <a:gd name="T9" fmla="*/ 2147483646 h 340"/>
                <a:gd name="T10" fmla="*/ 2147483646 w 1517"/>
                <a:gd name="T11" fmla="*/ 0 h 340"/>
                <a:gd name="T12" fmla="*/ 2147483646 w 1517"/>
                <a:gd name="T13" fmla="*/ 0 h 340"/>
                <a:gd name="T14" fmla="*/ 0 w 1517"/>
                <a:gd name="T15" fmla="*/ 0 h 3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17"/>
                <a:gd name="T25" fmla="*/ 0 h 340"/>
                <a:gd name="T26" fmla="*/ 1517 w 1517"/>
                <a:gd name="T27" fmla="*/ 340 h 3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17" h="340">
                  <a:moveTo>
                    <a:pt x="0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0" y="291"/>
                    <a:pt x="49" y="340"/>
                    <a:pt x="110" y="340"/>
                  </a:cubicBezTo>
                  <a:cubicBezTo>
                    <a:pt x="1407" y="340"/>
                    <a:pt x="1407" y="340"/>
                    <a:pt x="1407" y="340"/>
                  </a:cubicBezTo>
                  <a:cubicBezTo>
                    <a:pt x="1468" y="340"/>
                    <a:pt x="1517" y="291"/>
                    <a:pt x="1517" y="231"/>
                  </a:cubicBezTo>
                  <a:cubicBezTo>
                    <a:pt x="1517" y="0"/>
                    <a:pt x="1517" y="0"/>
                    <a:pt x="1517" y="0"/>
                  </a:cubicBezTo>
                  <a:cubicBezTo>
                    <a:pt x="792" y="0"/>
                    <a:pt x="792" y="0"/>
                    <a:pt x="7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5" name="Freeform 153"/>
            <p:cNvSpPr>
              <a:spLocks noEditPoints="1" noChangeArrowheads="1"/>
            </p:cNvSpPr>
            <p:nvPr/>
          </p:nvSpPr>
          <p:spPr bwMode="auto">
            <a:xfrm>
              <a:off x="2343928" y="-1878"/>
              <a:ext cx="4460285" cy="591701"/>
            </a:xfrm>
            <a:custGeom>
              <a:avLst/>
              <a:gdLst>
                <a:gd name="T0" fmla="*/ 2147483646 w 1480"/>
                <a:gd name="T1" fmla="*/ 0 h 311"/>
                <a:gd name="T2" fmla="*/ 0 w 1480"/>
                <a:gd name="T3" fmla="*/ 0 h 311"/>
                <a:gd name="T4" fmla="*/ 0 w 1480"/>
                <a:gd name="T5" fmla="*/ 2147483646 h 311"/>
                <a:gd name="T6" fmla="*/ 2147483646 w 1480"/>
                <a:gd name="T7" fmla="*/ 2147483646 h 311"/>
                <a:gd name="T8" fmla="*/ 2147483646 w 1480"/>
                <a:gd name="T9" fmla="*/ 2147483646 h 311"/>
                <a:gd name="T10" fmla="*/ 2147483646 w 1480"/>
                <a:gd name="T11" fmla="*/ 2147483646 h 311"/>
                <a:gd name="T12" fmla="*/ 2147483646 w 1480"/>
                <a:gd name="T13" fmla="*/ 0 h 311"/>
                <a:gd name="T14" fmla="*/ 2147483646 w 1480"/>
                <a:gd name="T15" fmla="*/ 0 h 311"/>
                <a:gd name="T16" fmla="*/ 2147483646 w 1480"/>
                <a:gd name="T17" fmla="*/ 2147483646 h 311"/>
                <a:gd name="T18" fmla="*/ 2147483646 w 1480"/>
                <a:gd name="T19" fmla="*/ 2147483646 h 311"/>
                <a:gd name="T20" fmla="*/ 2147483646 w 1480"/>
                <a:gd name="T21" fmla="*/ 2147483646 h 311"/>
                <a:gd name="T22" fmla="*/ 2147483646 w 1480"/>
                <a:gd name="T23" fmla="*/ 2147483646 h 311"/>
                <a:gd name="T24" fmla="*/ 2147483646 w 1480"/>
                <a:gd name="T25" fmla="*/ 2147483646 h 311"/>
                <a:gd name="T26" fmla="*/ 2147483646 w 1480"/>
                <a:gd name="T27" fmla="*/ 2147483646 h 311"/>
                <a:gd name="T28" fmla="*/ 2147483646 w 1480"/>
                <a:gd name="T29" fmla="*/ 2147483646 h 311"/>
                <a:gd name="T30" fmla="*/ 2147483646 w 1480"/>
                <a:gd name="T31" fmla="*/ 2147483646 h 31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80"/>
                <a:gd name="T49" fmla="*/ 0 h 311"/>
                <a:gd name="T50" fmla="*/ 1480 w 1480"/>
                <a:gd name="T51" fmla="*/ 311 h 31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80" h="311">
                  <a:moveTo>
                    <a:pt x="7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66"/>
                    <a:pt x="48" y="311"/>
                    <a:pt x="107" y="311"/>
                  </a:cubicBezTo>
                  <a:cubicBezTo>
                    <a:pt x="1372" y="311"/>
                    <a:pt x="1372" y="311"/>
                    <a:pt x="1372" y="311"/>
                  </a:cubicBezTo>
                  <a:cubicBezTo>
                    <a:pt x="1432" y="311"/>
                    <a:pt x="1480" y="266"/>
                    <a:pt x="1480" y="211"/>
                  </a:cubicBezTo>
                  <a:cubicBezTo>
                    <a:pt x="1480" y="0"/>
                    <a:pt x="1480" y="0"/>
                    <a:pt x="1480" y="0"/>
                  </a:cubicBezTo>
                  <a:lnTo>
                    <a:pt x="772" y="0"/>
                  </a:lnTo>
                  <a:close/>
                  <a:moveTo>
                    <a:pt x="1462" y="206"/>
                  </a:moveTo>
                  <a:cubicBezTo>
                    <a:pt x="1462" y="256"/>
                    <a:pt x="1415" y="297"/>
                    <a:pt x="1358" y="297"/>
                  </a:cubicBezTo>
                  <a:cubicBezTo>
                    <a:pt x="122" y="297"/>
                    <a:pt x="122" y="297"/>
                    <a:pt x="122" y="297"/>
                  </a:cubicBezTo>
                  <a:cubicBezTo>
                    <a:pt x="64" y="297"/>
                    <a:pt x="17" y="256"/>
                    <a:pt x="17" y="20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1462" y="14"/>
                    <a:pt x="1462" y="14"/>
                    <a:pt x="1462" y="14"/>
                  </a:cubicBezTo>
                  <a:lnTo>
                    <a:pt x="146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6" name="Freeform 154"/>
            <p:cNvSpPr>
              <a:spLocks noChangeArrowheads="1"/>
            </p:cNvSpPr>
            <p:nvPr/>
          </p:nvSpPr>
          <p:spPr bwMode="auto">
            <a:xfrm>
              <a:off x="3005937" y="165681"/>
              <a:ext cx="277218" cy="264435"/>
            </a:xfrm>
            <a:custGeom>
              <a:avLst/>
              <a:gdLst>
                <a:gd name="T0" fmla="*/ 2147483646 w 92"/>
                <a:gd name="T1" fmla="*/ 2147483646 h 139"/>
                <a:gd name="T2" fmla="*/ 2147483646 w 92"/>
                <a:gd name="T3" fmla="*/ 2147483646 h 139"/>
                <a:gd name="T4" fmla="*/ 2147483646 w 92"/>
                <a:gd name="T5" fmla="*/ 2147483646 h 139"/>
                <a:gd name="T6" fmla="*/ 2147483646 w 92"/>
                <a:gd name="T7" fmla="*/ 2147483646 h 139"/>
                <a:gd name="T8" fmla="*/ 2147483646 w 92"/>
                <a:gd name="T9" fmla="*/ 2147483646 h 139"/>
                <a:gd name="T10" fmla="*/ 2147483646 w 92"/>
                <a:gd name="T11" fmla="*/ 0 h 139"/>
                <a:gd name="T12" fmla="*/ 2147483646 w 92"/>
                <a:gd name="T13" fmla="*/ 2147483646 h 139"/>
                <a:gd name="T14" fmla="*/ 2147483646 w 92"/>
                <a:gd name="T15" fmla="*/ 2147483646 h 139"/>
                <a:gd name="T16" fmla="*/ 2147483646 w 92"/>
                <a:gd name="T17" fmla="*/ 2147483646 h 139"/>
                <a:gd name="T18" fmla="*/ 2147483646 w 92"/>
                <a:gd name="T19" fmla="*/ 2147483646 h 139"/>
                <a:gd name="T20" fmla="*/ 2147483646 w 92"/>
                <a:gd name="T21" fmla="*/ 2147483646 h 139"/>
                <a:gd name="T22" fmla="*/ 2147483646 w 92"/>
                <a:gd name="T23" fmla="*/ 2147483646 h 139"/>
                <a:gd name="T24" fmla="*/ 2147483646 w 92"/>
                <a:gd name="T25" fmla="*/ 2147483646 h 139"/>
                <a:gd name="T26" fmla="*/ 0 w 92"/>
                <a:gd name="T27" fmla="*/ 2147483646 h 139"/>
                <a:gd name="T28" fmla="*/ 2147483646 w 92"/>
                <a:gd name="T29" fmla="*/ 2147483646 h 13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2"/>
                <a:gd name="T46" fmla="*/ 0 h 139"/>
                <a:gd name="T47" fmla="*/ 92 w 92"/>
                <a:gd name="T48" fmla="*/ 139 h 13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2" h="139">
                  <a:moveTo>
                    <a:pt x="6" y="105"/>
                  </a:moveTo>
                  <a:cubicBezTo>
                    <a:pt x="14" y="110"/>
                    <a:pt x="27" y="114"/>
                    <a:pt x="40" y="114"/>
                  </a:cubicBezTo>
                  <a:cubicBezTo>
                    <a:pt x="54" y="114"/>
                    <a:pt x="61" y="108"/>
                    <a:pt x="61" y="99"/>
                  </a:cubicBezTo>
                  <a:cubicBezTo>
                    <a:pt x="61" y="91"/>
                    <a:pt x="55" y="86"/>
                    <a:pt x="38" y="80"/>
                  </a:cubicBezTo>
                  <a:cubicBezTo>
                    <a:pt x="16" y="72"/>
                    <a:pt x="1" y="60"/>
                    <a:pt x="1" y="40"/>
                  </a:cubicBezTo>
                  <a:cubicBezTo>
                    <a:pt x="1" y="17"/>
                    <a:pt x="21" y="0"/>
                    <a:pt x="52" y="0"/>
                  </a:cubicBezTo>
                  <a:cubicBezTo>
                    <a:pt x="68" y="0"/>
                    <a:pt x="79" y="3"/>
                    <a:pt x="87" y="7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5" y="29"/>
                    <a:pt x="65" y="25"/>
                    <a:pt x="52" y="25"/>
                  </a:cubicBezTo>
                  <a:cubicBezTo>
                    <a:pt x="39" y="25"/>
                    <a:pt x="32" y="31"/>
                    <a:pt x="32" y="38"/>
                  </a:cubicBezTo>
                  <a:cubicBezTo>
                    <a:pt x="32" y="46"/>
                    <a:pt x="40" y="50"/>
                    <a:pt x="57" y="57"/>
                  </a:cubicBezTo>
                  <a:cubicBezTo>
                    <a:pt x="81" y="66"/>
                    <a:pt x="92" y="78"/>
                    <a:pt x="92" y="97"/>
                  </a:cubicBezTo>
                  <a:cubicBezTo>
                    <a:pt x="92" y="120"/>
                    <a:pt x="75" y="139"/>
                    <a:pt x="38" y="139"/>
                  </a:cubicBezTo>
                  <a:cubicBezTo>
                    <a:pt x="22" y="139"/>
                    <a:pt x="7" y="135"/>
                    <a:pt x="0" y="131"/>
                  </a:cubicBezTo>
                  <a:lnTo>
                    <a:pt x="6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7" name="Rectangle 155"/>
            <p:cNvSpPr>
              <a:spLocks noChangeArrowheads="1"/>
            </p:cNvSpPr>
            <p:nvPr/>
          </p:nvSpPr>
          <p:spPr bwMode="auto">
            <a:xfrm>
              <a:off x="3345217" y="168302"/>
              <a:ext cx="91026" cy="2565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0268" name="Freeform 156"/>
            <p:cNvSpPr>
              <a:spLocks noChangeArrowheads="1"/>
            </p:cNvSpPr>
            <p:nvPr/>
          </p:nvSpPr>
          <p:spPr bwMode="auto">
            <a:xfrm>
              <a:off x="3518994" y="168302"/>
              <a:ext cx="339280" cy="256578"/>
            </a:xfrm>
            <a:custGeom>
              <a:avLst/>
              <a:gdLst>
                <a:gd name="T0" fmla="*/ 0 w 112"/>
                <a:gd name="T1" fmla="*/ 2147483646 h 135"/>
                <a:gd name="T2" fmla="*/ 0 w 112"/>
                <a:gd name="T3" fmla="*/ 0 h 135"/>
                <a:gd name="T4" fmla="*/ 2147483646 w 112"/>
                <a:gd name="T5" fmla="*/ 0 h 135"/>
                <a:gd name="T6" fmla="*/ 2147483646 w 112"/>
                <a:gd name="T7" fmla="*/ 2147483646 h 135"/>
                <a:gd name="T8" fmla="*/ 2147483646 w 112"/>
                <a:gd name="T9" fmla="*/ 2147483646 h 135"/>
                <a:gd name="T10" fmla="*/ 2147483646 w 112"/>
                <a:gd name="T11" fmla="*/ 2147483646 h 135"/>
                <a:gd name="T12" fmla="*/ 2147483646 w 112"/>
                <a:gd name="T13" fmla="*/ 2147483646 h 135"/>
                <a:gd name="T14" fmla="*/ 2147483646 w 112"/>
                <a:gd name="T15" fmla="*/ 0 h 135"/>
                <a:gd name="T16" fmla="*/ 2147483646 w 112"/>
                <a:gd name="T17" fmla="*/ 0 h 135"/>
                <a:gd name="T18" fmla="*/ 2147483646 w 112"/>
                <a:gd name="T19" fmla="*/ 2147483646 h 135"/>
                <a:gd name="T20" fmla="*/ 2147483646 w 112"/>
                <a:gd name="T21" fmla="*/ 2147483646 h 135"/>
                <a:gd name="T22" fmla="*/ 2147483646 w 112"/>
                <a:gd name="T23" fmla="*/ 2147483646 h 135"/>
                <a:gd name="T24" fmla="*/ 2147483646 w 112"/>
                <a:gd name="T25" fmla="*/ 2147483646 h 135"/>
                <a:gd name="T26" fmla="*/ 2147483646 w 112"/>
                <a:gd name="T27" fmla="*/ 2147483646 h 135"/>
                <a:gd name="T28" fmla="*/ 2147483646 w 112"/>
                <a:gd name="T29" fmla="*/ 2147483646 h 135"/>
                <a:gd name="T30" fmla="*/ 2147483646 w 112"/>
                <a:gd name="T31" fmla="*/ 2147483646 h 135"/>
                <a:gd name="T32" fmla="*/ 0 w 112"/>
                <a:gd name="T33" fmla="*/ 2147483646 h 1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2"/>
                <a:gd name="T52" fmla="*/ 0 h 135"/>
                <a:gd name="T53" fmla="*/ 112 w 112"/>
                <a:gd name="T54" fmla="*/ 135 h 1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2" h="135">
                  <a:moveTo>
                    <a:pt x="0" y="13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72" y="64"/>
                    <a:pt x="80" y="80"/>
                    <a:pt x="86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4" y="78"/>
                    <a:pt x="84" y="60"/>
                    <a:pt x="84" y="3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35"/>
                    <a:pt x="112" y="135"/>
                    <a:pt x="112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68"/>
                    <a:pt x="34" y="51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53"/>
                    <a:pt x="28" y="72"/>
                    <a:pt x="28" y="94"/>
                  </a:cubicBezTo>
                  <a:cubicBezTo>
                    <a:pt x="28" y="135"/>
                    <a:pt x="28" y="135"/>
                    <a:pt x="28" y="135"/>
                  </a:cubicBezTo>
                  <a:lnTo>
                    <a:pt x="0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9" name="Freeform 157"/>
            <p:cNvSpPr>
              <a:spLocks noChangeArrowheads="1"/>
            </p:cNvSpPr>
            <p:nvPr/>
          </p:nvSpPr>
          <p:spPr bwMode="auto">
            <a:xfrm>
              <a:off x="3916199" y="165681"/>
              <a:ext cx="359969" cy="261816"/>
            </a:xfrm>
            <a:custGeom>
              <a:avLst/>
              <a:gdLst>
                <a:gd name="T0" fmla="*/ 2147483646 w 119"/>
                <a:gd name="T1" fmla="*/ 2147483646 h 137"/>
                <a:gd name="T2" fmla="*/ 2147483646 w 119"/>
                <a:gd name="T3" fmla="*/ 2147483646 h 137"/>
                <a:gd name="T4" fmla="*/ 2147483646 w 119"/>
                <a:gd name="T5" fmla="*/ 2147483646 h 137"/>
                <a:gd name="T6" fmla="*/ 0 w 119"/>
                <a:gd name="T7" fmla="*/ 2147483646 h 137"/>
                <a:gd name="T8" fmla="*/ 2147483646 w 119"/>
                <a:gd name="T9" fmla="*/ 0 h 137"/>
                <a:gd name="T10" fmla="*/ 2147483646 w 119"/>
                <a:gd name="T11" fmla="*/ 2147483646 h 137"/>
                <a:gd name="T12" fmla="*/ 2147483646 w 119"/>
                <a:gd name="T13" fmla="*/ 2147483646 h 137"/>
                <a:gd name="T14" fmla="*/ 2147483646 w 119"/>
                <a:gd name="T15" fmla="*/ 2147483646 h 137"/>
                <a:gd name="T16" fmla="*/ 2147483646 w 119"/>
                <a:gd name="T17" fmla="*/ 2147483646 h 137"/>
                <a:gd name="T18" fmla="*/ 2147483646 w 119"/>
                <a:gd name="T19" fmla="*/ 2147483646 h 137"/>
                <a:gd name="T20" fmla="*/ 2147483646 w 119"/>
                <a:gd name="T21" fmla="*/ 2147483646 h 137"/>
                <a:gd name="T22" fmla="*/ 2147483646 w 119"/>
                <a:gd name="T23" fmla="*/ 2147483646 h 137"/>
                <a:gd name="T24" fmla="*/ 2147483646 w 119"/>
                <a:gd name="T25" fmla="*/ 2147483646 h 137"/>
                <a:gd name="T26" fmla="*/ 2147483646 w 119"/>
                <a:gd name="T27" fmla="*/ 2147483646 h 137"/>
                <a:gd name="T28" fmla="*/ 2147483646 w 119"/>
                <a:gd name="T29" fmla="*/ 2147483646 h 137"/>
                <a:gd name="T30" fmla="*/ 2147483646 w 119"/>
                <a:gd name="T31" fmla="*/ 2147483646 h 1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9"/>
                <a:gd name="T49" fmla="*/ 0 h 137"/>
                <a:gd name="T50" fmla="*/ 119 w 119"/>
                <a:gd name="T51" fmla="*/ 137 h 13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9" h="137">
                  <a:moveTo>
                    <a:pt x="119" y="130"/>
                  </a:moveTo>
                  <a:cubicBezTo>
                    <a:pt x="109" y="133"/>
                    <a:pt x="91" y="137"/>
                    <a:pt x="74" y="137"/>
                  </a:cubicBezTo>
                  <a:cubicBezTo>
                    <a:pt x="49" y="137"/>
                    <a:pt x="31" y="131"/>
                    <a:pt x="19" y="119"/>
                  </a:cubicBezTo>
                  <a:cubicBezTo>
                    <a:pt x="6" y="107"/>
                    <a:pt x="0" y="90"/>
                    <a:pt x="0" y="70"/>
                  </a:cubicBezTo>
                  <a:cubicBezTo>
                    <a:pt x="0" y="25"/>
                    <a:pt x="33" y="0"/>
                    <a:pt x="77" y="0"/>
                  </a:cubicBezTo>
                  <a:cubicBezTo>
                    <a:pt x="94" y="0"/>
                    <a:pt x="108" y="3"/>
                    <a:pt x="114" y="6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0" y="27"/>
                    <a:pt x="91" y="25"/>
                    <a:pt x="76" y="25"/>
                  </a:cubicBezTo>
                  <a:cubicBezTo>
                    <a:pt x="51" y="25"/>
                    <a:pt x="32" y="39"/>
                    <a:pt x="32" y="68"/>
                  </a:cubicBezTo>
                  <a:cubicBezTo>
                    <a:pt x="32" y="96"/>
                    <a:pt x="49" y="113"/>
                    <a:pt x="74" y="113"/>
                  </a:cubicBezTo>
                  <a:cubicBezTo>
                    <a:pt x="81" y="113"/>
                    <a:pt x="87" y="112"/>
                    <a:pt x="89" y="11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119" y="59"/>
                    <a:pt x="119" y="59"/>
                    <a:pt x="119" y="59"/>
                  </a:cubicBezTo>
                  <a:lnTo>
                    <a:pt x="119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0" name="Freeform 158"/>
            <p:cNvSpPr>
              <a:spLocks noEditPoints="1" noChangeArrowheads="1"/>
            </p:cNvSpPr>
            <p:nvPr/>
          </p:nvSpPr>
          <p:spPr bwMode="auto">
            <a:xfrm>
              <a:off x="4317544" y="168302"/>
              <a:ext cx="372380" cy="256578"/>
            </a:xfrm>
            <a:custGeom>
              <a:avLst/>
              <a:gdLst>
                <a:gd name="T0" fmla="*/ 2147483646 w 123"/>
                <a:gd name="T1" fmla="*/ 2147483646 h 135"/>
                <a:gd name="T2" fmla="*/ 2147483646 w 123"/>
                <a:gd name="T3" fmla="*/ 2147483646 h 135"/>
                <a:gd name="T4" fmla="*/ 0 w 123"/>
                <a:gd name="T5" fmla="*/ 2147483646 h 135"/>
                <a:gd name="T6" fmla="*/ 2147483646 w 123"/>
                <a:gd name="T7" fmla="*/ 0 h 135"/>
                <a:gd name="T8" fmla="*/ 2147483646 w 123"/>
                <a:gd name="T9" fmla="*/ 0 h 135"/>
                <a:gd name="T10" fmla="*/ 2147483646 w 123"/>
                <a:gd name="T11" fmla="*/ 2147483646 h 135"/>
                <a:gd name="T12" fmla="*/ 2147483646 w 123"/>
                <a:gd name="T13" fmla="*/ 2147483646 h 135"/>
                <a:gd name="T14" fmla="*/ 2147483646 w 123"/>
                <a:gd name="T15" fmla="*/ 2147483646 h 135"/>
                <a:gd name="T16" fmla="*/ 2147483646 w 123"/>
                <a:gd name="T17" fmla="*/ 2147483646 h 135"/>
                <a:gd name="T18" fmla="*/ 2147483646 w 123"/>
                <a:gd name="T19" fmla="*/ 2147483646 h 135"/>
                <a:gd name="T20" fmla="*/ 2147483646 w 123"/>
                <a:gd name="T21" fmla="*/ 2147483646 h 135"/>
                <a:gd name="T22" fmla="*/ 2147483646 w 123"/>
                <a:gd name="T23" fmla="*/ 2147483646 h 135"/>
                <a:gd name="T24" fmla="*/ 2147483646 w 123"/>
                <a:gd name="T25" fmla="*/ 2147483646 h 135"/>
                <a:gd name="T26" fmla="*/ 2147483646 w 123"/>
                <a:gd name="T27" fmla="*/ 2147483646 h 135"/>
                <a:gd name="T28" fmla="*/ 2147483646 w 123"/>
                <a:gd name="T29" fmla="*/ 2147483646 h 135"/>
                <a:gd name="T30" fmla="*/ 2147483646 w 123"/>
                <a:gd name="T31" fmla="*/ 2147483646 h 13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3"/>
                <a:gd name="T49" fmla="*/ 0 h 135"/>
                <a:gd name="T50" fmla="*/ 123 w 123"/>
                <a:gd name="T51" fmla="*/ 135 h 13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3" h="135">
                  <a:moveTo>
                    <a:pt x="41" y="100"/>
                  </a:moveTo>
                  <a:cubicBezTo>
                    <a:pt x="31" y="135"/>
                    <a:pt x="31" y="135"/>
                    <a:pt x="31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79" y="100"/>
                    <a:pt x="79" y="100"/>
                    <a:pt x="79" y="100"/>
                  </a:cubicBezTo>
                  <a:lnTo>
                    <a:pt x="41" y="100"/>
                  </a:lnTo>
                  <a:close/>
                  <a:moveTo>
                    <a:pt x="75" y="77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4" y="41"/>
                    <a:pt x="62" y="31"/>
                    <a:pt x="6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7" y="31"/>
                    <a:pt x="55" y="41"/>
                    <a:pt x="53" y="49"/>
                  </a:cubicBezTo>
                  <a:cubicBezTo>
                    <a:pt x="45" y="77"/>
                    <a:pt x="45" y="77"/>
                    <a:pt x="45" y="77"/>
                  </a:cubicBezTo>
                  <a:lnTo>
                    <a:pt x="75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1" name="Freeform 159"/>
            <p:cNvSpPr>
              <a:spLocks noEditPoints="1" noChangeArrowheads="1"/>
            </p:cNvSpPr>
            <p:nvPr/>
          </p:nvSpPr>
          <p:spPr bwMode="auto">
            <a:xfrm>
              <a:off x="4743711" y="165684"/>
              <a:ext cx="289629" cy="259197"/>
            </a:xfrm>
            <a:custGeom>
              <a:avLst/>
              <a:gdLst>
                <a:gd name="T0" fmla="*/ 0 w 96"/>
                <a:gd name="T1" fmla="*/ 2147483646 h 136"/>
                <a:gd name="T2" fmla="*/ 2147483646 w 96"/>
                <a:gd name="T3" fmla="*/ 0 h 136"/>
                <a:gd name="T4" fmla="*/ 2147483646 w 96"/>
                <a:gd name="T5" fmla="*/ 2147483646 h 136"/>
                <a:gd name="T6" fmla="*/ 2147483646 w 96"/>
                <a:gd name="T7" fmla="*/ 2147483646 h 136"/>
                <a:gd name="T8" fmla="*/ 2147483646 w 96"/>
                <a:gd name="T9" fmla="*/ 2147483646 h 136"/>
                <a:gd name="T10" fmla="*/ 2147483646 w 96"/>
                <a:gd name="T11" fmla="*/ 2147483646 h 136"/>
                <a:gd name="T12" fmla="*/ 2147483646 w 96"/>
                <a:gd name="T13" fmla="*/ 2147483646 h 136"/>
                <a:gd name="T14" fmla="*/ 2147483646 w 96"/>
                <a:gd name="T15" fmla="*/ 2147483646 h 136"/>
                <a:gd name="T16" fmla="*/ 0 w 96"/>
                <a:gd name="T17" fmla="*/ 2147483646 h 136"/>
                <a:gd name="T18" fmla="*/ 0 w 96"/>
                <a:gd name="T19" fmla="*/ 2147483646 h 136"/>
                <a:gd name="T20" fmla="*/ 2147483646 w 96"/>
                <a:gd name="T21" fmla="*/ 2147483646 h 136"/>
                <a:gd name="T22" fmla="*/ 2147483646 w 96"/>
                <a:gd name="T23" fmla="*/ 2147483646 h 136"/>
                <a:gd name="T24" fmla="*/ 2147483646 w 96"/>
                <a:gd name="T25" fmla="*/ 2147483646 h 136"/>
                <a:gd name="T26" fmla="*/ 2147483646 w 96"/>
                <a:gd name="T27" fmla="*/ 2147483646 h 136"/>
                <a:gd name="T28" fmla="*/ 2147483646 w 96"/>
                <a:gd name="T29" fmla="*/ 2147483646 h 136"/>
                <a:gd name="T30" fmla="*/ 2147483646 w 96"/>
                <a:gd name="T31" fmla="*/ 2147483646 h 1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6"/>
                <a:gd name="T49" fmla="*/ 0 h 136"/>
                <a:gd name="T50" fmla="*/ 96 w 96"/>
                <a:gd name="T51" fmla="*/ 136 h 1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6" h="136">
                  <a:moveTo>
                    <a:pt x="0" y="3"/>
                  </a:moveTo>
                  <a:cubicBezTo>
                    <a:pt x="9" y="1"/>
                    <a:pt x="22" y="0"/>
                    <a:pt x="41" y="0"/>
                  </a:cubicBezTo>
                  <a:cubicBezTo>
                    <a:pt x="60" y="0"/>
                    <a:pt x="73" y="4"/>
                    <a:pt x="82" y="11"/>
                  </a:cubicBezTo>
                  <a:cubicBezTo>
                    <a:pt x="91" y="18"/>
                    <a:pt x="96" y="29"/>
                    <a:pt x="96" y="42"/>
                  </a:cubicBezTo>
                  <a:cubicBezTo>
                    <a:pt x="96" y="55"/>
                    <a:pt x="92" y="66"/>
                    <a:pt x="84" y="74"/>
                  </a:cubicBezTo>
                  <a:cubicBezTo>
                    <a:pt x="74" y="84"/>
                    <a:pt x="58" y="88"/>
                    <a:pt x="40" y="88"/>
                  </a:cubicBezTo>
                  <a:cubicBezTo>
                    <a:pt x="36" y="88"/>
                    <a:pt x="33" y="88"/>
                    <a:pt x="30" y="8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4"/>
                  </a:moveTo>
                  <a:cubicBezTo>
                    <a:pt x="32" y="65"/>
                    <a:pt x="36" y="65"/>
                    <a:pt x="40" y="65"/>
                  </a:cubicBezTo>
                  <a:cubicBezTo>
                    <a:pt x="56" y="65"/>
                    <a:pt x="66" y="57"/>
                    <a:pt x="66" y="43"/>
                  </a:cubicBezTo>
                  <a:cubicBezTo>
                    <a:pt x="66" y="30"/>
                    <a:pt x="58" y="23"/>
                    <a:pt x="42" y="23"/>
                  </a:cubicBezTo>
                  <a:cubicBezTo>
                    <a:pt x="36" y="23"/>
                    <a:pt x="32" y="24"/>
                    <a:pt x="30" y="24"/>
                  </a:cubicBezTo>
                  <a:lnTo>
                    <a:pt x="3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2" name="Freeform 160"/>
            <p:cNvSpPr>
              <a:spLocks noEditPoints="1" noChangeArrowheads="1"/>
            </p:cNvSpPr>
            <p:nvPr/>
          </p:nvSpPr>
          <p:spPr bwMode="auto">
            <a:xfrm>
              <a:off x="5074715" y="165681"/>
              <a:ext cx="388930" cy="264435"/>
            </a:xfrm>
            <a:custGeom>
              <a:avLst/>
              <a:gdLst>
                <a:gd name="T0" fmla="*/ 2147483646 w 129"/>
                <a:gd name="T1" fmla="*/ 2147483646 h 139"/>
                <a:gd name="T2" fmla="*/ 2147483646 w 129"/>
                <a:gd name="T3" fmla="*/ 2147483646 h 139"/>
                <a:gd name="T4" fmla="*/ 0 w 129"/>
                <a:gd name="T5" fmla="*/ 2147483646 h 139"/>
                <a:gd name="T6" fmla="*/ 2147483646 w 129"/>
                <a:gd name="T7" fmla="*/ 0 h 139"/>
                <a:gd name="T8" fmla="*/ 2147483646 w 129"/>
                <a:gd name="T9" fmla="*/ 2147483646 h 139"/>
                <a:gd name="T10" fmla="*/ 2147483646 w 129"/>
                <a:gd name="T11" fmla="*/ 2147483646 h 139"/>
                <a:gd name="T12" fmla="*/ 2147483646 w 129"/>
                <a:gd name="T13" fmla="*/ 2147483646 h 139"/>
                <a:gd name="T14" fmla="*/ 2147483646 w 129"/>
                <a:gd name="T15" fmla="*/ 2147483646 h 139"/>
                <a:gd name="T16" fmla="*/ 2147483646 w 129"/>
                <a:gd name="T17" fmla="*/ 2147483646 h 139"/>
                <a:gd name="T18" fmla="*/ 2147483646 w 129"/>
                <a:gd name="T19" fmla="*/ 2147483646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9"/>
                <a:gd name="T31" fmla="*/ 0 h 139"/>
                <a:gd name="T32" fmla="*/ 129 w 129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9" h="139">
                  <a:moveTo>
                    <a:pt x="129" y="68"/>
                  </a:moveTo>
                  <a:cubicBezTo>
                    <a:pt x="129" y="112"/>
                    <a:pt x="102" y="139"/>
                    <a:pt x="63" y="139"/>
                  </a:cubicBezTo>
                  <a:cubicBezTo>
                    <a:pt x="23" y="139"/>
                    <a:pt x="0" y="109"/>
                    <a:pt x="0" y="70"/>
                  </a:cubicBezTo>
                  <a:cubicBezTo>
                    <a:pt x="0" y="30"/>
                    <a:pt x="25" y="0"/>
                    <a:pt x="65" y="0"/>
                  </a:cubicBezTo>
                  <a:cubicBezTo>
                    <a:pt x="107" y="0"/>
                    <a:pt x="129" y="31"/>
                    <a:pt x="129" y="68"/>
                  </a:cubicBezTo>
                  <a:close/>
                  <a:moveTo>
                    <a:pt x="32" y="70"/>
                  </a:moveTo>
                  <a:cubicBezTo>
                    <a:pt x="32" y="96"/>
                    <a:pt x="44" y="115"/>
                    <a:pt x="65" y="115"/>
                  </a:cubicBezTo>
                  <a:cubicBezTo>
                    <a:pt x="85" y="115"/>
                    <a:pt x="97" y="95"/>
                    <a:pt x="97" y="69"/>
                  </a:cubicBezTo>
                  <a:cubicBezTo>
                    <a:pt x="97" y="45"/>
                    <a:pt x="85" y="24"/>
                    <a:pt x="64" y="24"/>
                  </a:cubicBezTo>
                  <a:cubicBezTo>
                    <a:pt x="44" y="24"/>
                    <a:pt x="32" y="44"/>
                    <a:pt x="3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3" name="Freeform 161"/>
            <p:cNvSpPr>
              <a:spLocks noEditPoints="1" noChangeArrowheads="1"/>
            </p:cNvSpPr>
            <p:nvPr/>
          </p:nvSpPr>
          <p:spPr bwMode="auto">
            <a:xfrm>
              <a:off x="5521571" y="165684"/>
              <a:ext cx="310318" cy="259197"/>
            </a:xfrm>
            <a:custGeom>
              <a:avLst/>
              <a:gdLst>
                <a:gd name="T0" fmla="*/ 0 w 102"/>
                <a:gd name="T1" fmla="*/ 2147483646 h 136"/>
                <a:gd name="T2" fmla="*/ 2147483646 w 102"/>
                <a:gd name="T3" fmla="*/ 0 h 136"/>
                <a:gd name="T4" fmla="*/ 2147483646 w 102"/>
                <a:gd name="T5" fmla="*/ 2147483646 h 136"/>
                <a:gd name="T6" fmla="*/ 2147483646 w 102"/>
                <a:gd name="T7" fmla="*/ 2147483646 h 136"/>
                <a:gd name="T8" fmla="*/ 2147483646 w 102"/>
                <a:gd name="T9" fmla="*/ 2147483646 h 136"/>
                <a:gd name="T10" fmla="*/ 2147483646 w 102"/>
                <a:gd name="T11" fmla="*/ 2147483646 h 136"/>
                <a:gd name="T12" fmla="*/ 2147483646 w 102"/>
                <a:gd name="T13" fmla="*/ 2147483646 h 136"/>
                <a:gd name="T14" fmla="*/ 2147483646 w 102"/>
                <a:gd name="T15" fmla="*/ 2147483646 h 136"/>
                <a:gd name="T16" fmla="*/ 2147483646 w 102"/>
                <a:gd name="T17" fmla="*/ 2147483646 h 136"/>
                <a:gd name="T18" fmla="*/ 2147483646 w 102"/>
                <a:gd name="T19" fmla="*/ 2147483646 h 136"/>
                <a:gd name="T20" fmla="*/ 2147483646 w 102"/>
                <a:gd name="T21" fmla="*/ 2147483646 h 136"/>
                <a:gd name="T22" fmla="*/ 2147483646 w 102"/>
                <a:gd name="T23" fmla="*/ 2147483646 h 136"/>
                <a:gd name="T24" fmla="*/ 2147483646 w 102"/>
                <a:gd name="T25" fmla="*/ 2147483646 h 136"/>
                <a:gd name="T26" fmla="*/ 0 w 102"/>
                <a:gd name="T27" fmla="*/ 2147483646 h 136"/>
                <a:gd name="T28" fmla="*/ 0 w 102"/>
                <a:gd name="T29" fmla="*/ 2147483646 h 136"/>
                <a:gd name="T30" fmla="*/ 2147483646 w 102"/>
                <a:gd name="T31" fmla="*/ 2147483646 h 136"/>
                <a:gd name="T32" fmla="*/ 2147483646 w 102"/>
                <a:gd name="T33" fmla="*/ 2147483646 h 136"/>
                <a:gd name="T34" fmla="*/ 2147483646 w 102"/>
                <a:gd name="T35" fmla="*/ 2147483646 h 136"/>
                <a:gd name="T36" fmla="*/ 2147483646 w 102"/>
                <a:gd name="T37" fmla="*/ 2147483646 h 136"/>
                <a:gd name="T38" fmla="*/ 2147483646 w 102"/>
                <a:gd name="T39" fmla="*/ 2147483646 h 136"/>
                <a:gd name="T40" fmla="*/ 2147483646 w 102"/>
                <a:gd name="T41" fmla="*/ 2147483646 h 1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36"/>
                <a:gd name="T65" fmla="*/ 102 w 102"/>
                <a:gd name="T66" fmla="*/ 136 h 1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36">
                  <a:moveTo>
                    <a:pt x="0" y="3"/>
                  </a:moveTo>
                  <a:cubicBezTo>
                    <a:pt x="10" y="1"/>
                    <a:pt x="25" y="0"/>
                    <a:pt x="41" y="0"/>
                  </a:cubicBezTo>
                  <a:cubicBezTo>
                    <a:pt x="61" y="0"/>
                    <a:pt x="75" y="3"/>
                    <a:pt x="84" y="11"/>
                  </a:cubicBezTo>
                  <a:cubicBezTo>
                    <a:pt x="92" y="17"/>
                    <a:pt x="97" y="26"/>
                    <a:pt x="97" y="39"/>
                  </a:cubicBezTo>
                  <a:cubicBezTo>
                    <a:pt x="97" y="56"/>
                    <a:pt x="85" y="68"/>
                    <a:pt x="73" y="72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2" y="76"/>
                    <a:pt x="88" y="85"/>
                    <a:pt x="91" y="98"/>
                  </a:cubicBezTo>
                  <a:cubicBezTo>
                    <a:pt x="95" y="113"/>
                    <a:pt x="99" y="131"/>
                    <a:pt x="102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69" y="132"/>
                    <a:pt x="65" y="121"/>
                    <a:pt x="61" y="104"/>
                  </a:cubicBezTo>
                  <a:cubicBezTo>
                    <a:pt x="58" y="88"/>
                    <a:pt x="52" y="83"/>
                    <a:pt x="4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58" y="61"/>
                    <a:pt x="67" y="53"/>
                    <a:pt x="67" y="41"/>
                  </a:cubicBezTo>
                  <a:cubicBezTo>
                    <a:pt x="67" y="29"/>
                    <a:pt x="58" y="23"/>
                    <a:pt x="44" y="23"/>
                  </a:cubicBezTo>
                  <a:cubicBezTo>
                    <a:pt x="37" y="23"/>
                    <a:pt x="33" y="23"/>
                    <a:pt x="30" y="24"/>
                  </a:cubicBezTo>
                  <a:lnTo>
                    <a:pt x="30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4" name="Freeform 162"/>
            <p:cNvSpPr>
              <a:spLocks noChangeArrowheads="1"/>
            </p:cNvSpPr>
            <p:nvPr/>
          </p:nvSpPr>
          <p:spPr bwMode="auto">
            <a:xfrm>
              <a:off x="5881540" y="168302"/>
              <a:ext cx="260667" cy="256578"/>
            </a:xfrm>
            <a:custGeom>
              <a:avLst/>
              <a:gdLst>
                <a:gd name="T0" fmla="*/ 2147483646 w 63"/>
                <a:gd name="T1" fmla="*/ 2147483646 h 98"/>
                <a:gd name="T2" fmla="*/ 2147483646 w 63"/>
                <a:gd name="T3" fmla="*/ 2147483646 h 98"/>
                <a:gd name="T4" fmla="*/ 2147483646 w 63"/>
                <a:gd name="T5" fmla="*/ 2147483646 h 98"/>
                <a:gd name="T6" fmla="*/ 2147483646 w 63"/>
                <a:gd name="T7" fmla="*/ 2147483646 h 98"/>
                <a:gd name="T8" fmla="*/ 2147483646 w 63"/>
                <a:gd name="T9" fmla="*/ 2147483646 h 98"/>
                <a:gd name="T10" fmla="*/ 0 w 63"/>
                <a:gd name="T11" fmla="*/ 2147483646 h 98"/>
                <a:gd name="T12" fmla="*/ 0 w 63"/>
                <a:gd name="T13" fmla="*/ 0 h 98"/>
                <a:gd name="T14" fmla="*/ 2147483646 w 63"/>
                <a:gd name="T15" fmla="*/ 0 h 98"/>
                <a:gd name="T16" fmla="*/ 2147483646 w 63"/>
                <a:gd name="T17" fmla="*/ 2147483646 h 98"/>
                <a:gd name="T18" fmla="*/ 2147483646 w 63"/>
                <a:gd name="T19" fmla="*/ 2147483646 h 98"/>
                <a:gd name="T20" fmla="*/ 2147483646 w 63"/>
                <a:gd name="T21" fmla="*/ 2147483646 h 98"/>
                <a:gd name="T22" fmla="*/ 2147483646 w 63"/>
                <a:gd name="T23" fmla="*/ 2147483646 h 98"/>
                <a:gd name="T24" fmla="*/ 2147483646 w 63"/>
                <a:gd name="T25" fmla="*/ 2147483646 h 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3"/>
                <a:gd name="T40" fmla="*/ 0 h 98"/>
                <a:gd name="T41" fmla="*/ 63 w 63"/>
                <a:gd name="T42" fmla="*/ 98 h 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3" h="98">
                  <a:moveTo>
                    <a:pt x="58" y="57"/>
                  </a:moveTo>
                  <a:lnTo>
                    <a:pt x="22" y="57"/>
                  </a:lnTo>
                  <a:lnTo>
                    <a:pt x="22" y="80"/>
                  </a:lnTo>
                  <a:lnTo>
                    <a:pt x="63" y="80"/>
                  </a:lnTo>
                  <a:lnTo>
                    <a:pt x="63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18"/>
                  </a:lnTo>
                  <a:lnTo>
                    <a:pt x="22" y="18"/>
                  </a:lnTo>
                  <a:lnTo>
                    <a:pt x="22" y="39"/>
                  </a:lnTo>
                  <a:lnTo>
                    <a:pt x="58" y="39"/>
                  </a:lnTo>
                  <a:lnTo>
                    <a:pt x="5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Quad Arrow 4"/>
          <p:cNvSpPr/>
          <p:nvPr/>
        </p:nvSpPr>
        <p:spPr>
          <a:xfrm>
            <a:off x="2803525" y="1114425"/>
            <a:ext cx="3546475" cy="3546475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244" name="Freeform 17"/>
          <p:cNvSpPr>
            <a:spLocks/>
          </p:cNvSpPr>
          <p:nvPr/>
        </p:nvSpPr>
        <p:spPr bwMode="auto">
          <a:xfrm>
            <a:off x="3033713" y="1344613"/>
            <a:ext cx="1419225" cy="1417637"/>
          </a:xfrm>
          <a:custGeom>
            <a:avLst/>
            <a:gdLst>
              <a:gd name="T0" fmla="*/ 0 w 3656647"/>
              <a:gd name="T1" fmla="*/ 0 h 3656647"/>
              <a:gd name="T2" fmla="*/ 550500 w 3656647"/>
              <a:gd name="T3" fmla="*/ 0 h 3656647"/>
              <a:gd name="T4" fmla="*/ 550500 w 3656647"/>
              <a:gd name="T5" fmla="*/ 549884 h 3656647"/>
              <a:gd name="T6" fmla="*/ 0 w 3656647"/>
              <a:gd name="T7" fmla="*/ 549884 h 3656647"/>
              <a:gd name="T8" fmla="*/ 0 w 3656647"/>
              <a:gd name="T9" fmla="*/ 0 h 36566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Freeform 18"/>
          <p:cNvSpPr>
            <a:spLocks/>
          </p:cNvSpPr>
          <p:nvPr/>
        </p:nvSpPr>
        <p:spPr bwMode="auto">
          <a:xfrm>
            <a:off x="4700588" y="1344613"/>
            <a:ext cx="1419225" cy="1417637"/>
          </a:xfrm>
          <a:custGeom>
            <a:avLst/>
            <a:gdLst>
              <a:gd name="T0" fmla="*/ 0 w 3656647"/>
              <a:gd name="T1" fmla="*/ 0 h 3656647"/>
              <a:gd name="T2" fmla="*/ 550500 w 3656647"/>
              <a:gd name="T3" fmla="*/ 0 h 3656647"/>
              <a:gd name="T4" fmla="*/ 550500 w 3656647"/>
              <a:gd name="T5" fmla="*/ 549884 h 3656647"/>
              <a:gd name="T6" fmla="*/ 0 w 3656647"/>
              <a:gd name="T7" fmla="*/ 549884 h 3656647"/>
              <a:gd name="T8" fmla="*/ 0 w 3656647"/>
              <a:gd name="T9" fmla="*/ 0 h 36566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6" name="Freeform 19"/>
          <p:cNvSpPr>
            <a:spLocks/>
          </p:cNvSpPr>
          <p:nvPr/>
        </p:nvSpPr>
        <p:spPr bwMode="auto">
          <a:xfrm>
            <a:off x="3033713" y="3011488"/>
            <a:ext cx="1419225" cy="1417637"/>
          </a:xfrm>
          <a:custGeom>
            <a:avLst/>
            <a:gdLst>
              <a:gd name="T0" fmla="*/ 0 w 3656647"/>
              <a:gd name="T1" fmla="*/ 0 h 3656647"/>
              <a:gd name="T2" fmla="*/ 550500 w 3656647"/>
              <a:gd name="T3" fmla="*/ 0 h 3656647"/>
              <a:gd name="T4" fmla="*/ 550500 w 3656647"/>
              <a:gd name="T5" fmla="*/ 549884 h 3656647"/>
              <a:gd name="T6" fmla="*/ 0 w 3656647"/>
              <a:gd name="T7" fmla="*/ 549884 h 3656647"/>
              <a:gd name="T8" fmla="*/ 0 w 3656647"/>
              <a:gd name="T9" fmla="*/ 0 h 36566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7" name="Freeform 20"/>
          <p:cNvSpPr>
            <a:spLocks/>
          </p:cNvSpPr>
          <p:nvPr/>
        </p:nvSpPr>
        <p:spPr bwMode="auto">
          <a:xfrm>
            <a:off x="4700588" y="3011488"/>
            <a:ext cx="1419225" cy="1417637"/>
          </a:xfrm>
          <a:custGeom>
            <a:avLst/>
            <a:gdLst>
              <a:gd name="T0" fmla="*/ 0 w 3656647"/>
              <a:gd name="T1" fmla="*/ 0 h 3656647"/>
              <a:gd name="T2" fmla="*/ 550500 w 3656647"/>
              <a:gd name="T3" fmla="*/ 0 h 3656647"/>
              <a:gd name="T4" fmla="*/ 550500 w 3656647"/>
              <a:gd name="T5" fmla="*/ 549884 h 3656647"/>
              <a:gd name="T6" fmla="*/ 0 w 3656647"/>
              <a:gd name="T7" fmla="*/ 549884 h 3656647"/>
              <a:gd name="T8" fmla="*/ 0 w 3656647"/>
              <a:gd name="T9" fmla="*/ 0 h 36566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56647" h="3656647">
                <a:moveTo>
                  <a:pt x="0" y="0"/>
                </a:moveTo>
                <a:lnTo>
                  <a:pt x="3656647" y="0"/>
                </a:lnTo>
                <a:lnTo>
                  <a:pt x="3656647" y="3656647"/>
                </a:lnTo>
                <a:lnTo>
                  <a:pt x="0" y="3656647"/>
                </a:lnTo>
                <a:lnTo>
                  <a:pt x="0" y="0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TextBox 23"/>
          <p:cNvSpPr txBox="1">
            <a:spLocks noChangeArrowheads="1"/>
          </p:cNvSpPr>
          <p:nvPr/>
        </p:nvSpPr>
        <p:spPr bwMode="auto">
          <a:xfrm>
            <a:off x="6299200" y="1550988"/>
            <a:ext cx="2517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9" tIns="91445" rIns="182889" bIns="9144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d-ID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Element Name</a:t>
            </a:r>
          </a:p>
        </p:txBody>
      </p:sp>
      <p:sp>
        <p:nvSpPr>
          <p:cNvPr id="23" name="Rectangle 24"/>
          <p:cNvSpPr/>
          <p:nvPr/>
        </p:nvSpPr>
        <p:spPr>
          <a:xfrm>
            <a:off x="6299200" y="1844675"/>
            <a:ext cx="2517775" cy="923925"/>
          </a:xfrm>
          <a:prstGeom prst="rect">
            <a:avLst/>
          </a:prstGeom>
        </p:spPr>
        <p:txBody>
          <a:bodyPr lIns="182889" tIns="91445" rIns="182889" bIns="91445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 type of organization and creativity involved. </a:t>
            </a:r>
          </a:p>
        </p:txBody>
      </p:sp>
      <p:sp>
        <p:nvSpPr>
          <p:cNvPr id="10250" name="TextBox 25"/>
          <p:cNvSpPr txBox="1">
            <a:spLocks noChangeArrowheads="1"/>
          </p:cNvSpPr>
          <p:nvPr/>
        </p:nvSpPr>
        <p:spPr bwMode="auto">
          <a:xfrm>
            <a:off x="6299200" y="3216275"/>
            <a:ext cx="25177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9" tIns="91445" rIns="182889" bIns="9144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d-ID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Element Name</a:t>
            </a:r>
          </a:p>
        </p:txBody>
      </p:sp>
      <p:sp>
        <p:nvSpPr>
          <p:cNvPr id="25" name="Rectangle 26"/>
          <p:cNvSpPr/>
          <p:nvPr/>
        </p:nvSpPr>
        <p:spPr>
          <a:xfrm>
            <a:off x="6299200" y="3511550"/>
            <a:ext cx="2517775" cy="923925"/>
          </a:xfrm>
          <a:prstGeom prst="rect">
            <a:avLst/>
          </a:prstGeom>
        </p:spPr>
        <p:txBody>
          <a:bodyPr lIns="182889" tIns="91445" rIns="182889" bIns="91445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 type of organization and creativity involved. </a:t>
            </a:r>
          </a:p>
        </p:txBody>
      </p:sp>
      <p:sp>
        <p:nvSpPr>
          <p:cNvPr id="10252" name="TextBox 27"/>
          <p:cNvSpPr txBox="1">
            <a:spLocks noChangeArrowheads="1"/>
          </p:cNvSpPr>
          <p:nvPr/>
        </p:nvSpPr>
        <p:spPr bwMode="auto">
          <a:xfrm>
            <a:off x="295275" y="1550988"/>
            <a:ext cx="2519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9" tIns="91445" rIns="182889" bIns="9144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id-ID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Element Name</a:t>
            </a:r>
          </a:p>
        </p:txBody>
      </p:sp>
      <p:sp>
        <p:nvSpPr>
          <p:cNvPr id="27" name="Rectangle 28"/>
          <p:cNvSpPr/>
          <p:nvPr/>
        </p:nvSpPr>
        <p:spPr>
          <a:xfrm>
            <a:off x="295275" y="1844675"/>
            <a:ext cx="2519363" cy="923925"/>
          </a:xfrm>
          <a:prstGeom prst="rect">
            <a:avLst/>
          </a:prstGeom>
        </p:spPr>
        <p:txBody>
          <a:bodyPr lIns="182889" tIns="91445" rIns="182889" bIns="91445">
            <a:spAutoFit/>
          </a:bodyPr>
          <a:lstStyle/>
          <a:p>
            <a:pPr algn="r"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 type of organization and creativity involved. </a:t>
            </a:r>
          </a:p>
        </p:txBody>
      </p:sp>
      <p:sp>
        <p:nvSpPr>
          <p:cNvPr id="10254" name="TextBox 29"/>
          <p:cNvSpPr txBox="1">
            <a:spLocks noChangeArrowheads="1"/>
          </p:cNvSpPr>
          <p:nvPr/>
        </p:nvSpPr>
        <p:spPr bwMode="auto">
          <a:xfrm>
            <a:off x="295275" y="3216275"/>
            <a:ext cx="25193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9" tIns="91445" rIns="182889" bIns="9144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id-ID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Element Name</a:t>
            </a:r>
          </a:p>
        </p:txBody>
      </p:sp>
      <p:sp>
        <p:nvSpPr>
          <p:cNvPr id="29" name="Rectangle 30"/>
          <p:cNvSpPr/>
          <p:nvPr/>
        </p:nvSpPr>
        <p:spPr>
          <a:xfrm>
            <a:off x="295275" y="3511550"/>
            <a:ext cx="2519363" cy="923925"/>
          </a:xfrm>
          <a:prstGeom prst="rect">
            <a:avLst/>
          </a:prstGeom>
        </p:spPr>
        <p:txBody>
          <a:bodyPr lIns="182889" tIns="91445" rIns="182889" bIns="91445">
            <a:spAutoFit/>
          </a:bodyPr>
          <a:lstStyle/>
          <a:p>
            <a:pPr algn="r"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 type of organization and creativity involved. </a:t>
            </a:r>
          </a:p>
        </p:txBody>
      </p:sp>
      <p:sp>
        <p:nvSpPr>
          <p:cNvPr id="30" name="Freeform 67"/>
          <p:cNvSpPr>
            <a:spLocks noChangeArrowheads="1"/>
          </p:cNvSpPr>
          <p:nvPr/>
        </p:nvSpPr>
        <p:spPr bwMode="auto">
          <a:xfrm>
            <a:off x="3473450" y="1677988"/>
            <a:ext cx="576263" cy="671512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34290" tIns="17145" rIns="34290" bIns="1714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31" name="Freeform 74"/>
          <p:cNvSpPr>
            <a:spLocks noChangeArrowheads="1"/>
          </p:cNvSpPr>
          <p:nvPr/>
        </p:nvSpPr>
        <p:spPr bwMode="auto">
          <a:xfrm>
            <a:off x="5111750" y="1760538"/>
            <a:ext cx="681038" cy="601662"/>
          </a:xfrm>
          <a:custGeom>
            <a:avLst/>
            <a:gdLst>
              <a:gd name="T0" fmla="*/ 451 w 461"/>
              <a:gd name="T1" fmla="*/ 213 h 409"/>
              <a:gd name="T2" fmla="*/ 451 w 461"/>
              <a:gd name="T3" fmla="*/ 213 h 409"/>
              <a:gd name="T4" fmla="*/ 247 w 461"/>
              <a:gd name="T5" fmla="*/ 17 h 409"/>
              <a:gd name="T6" fmla="*/ 212 w 461"/>
              <a:gd name="T7" fmla="*/ 17 h 409"/>
              <a:gd name="T8" fmla="*/ 9 w 461"/>
              <a:gd name="T9" fmla="*/ 213 h 409"/>
              <a:gd name="T10" fmla="*/ 18 w 461"/>
              <a:gd name="T11" fmla="*/ 230 h 409"/>
              <a:gd name="T12" fmla="*/ 62 w 461"/>
              <a:gd name="T13" fmla="*/ 230 h 409"/>
              <a:gd name="T14" fmla="*/ 62 w 461"/>
              <a:gd name="T15" fmla="*/ 390 h 409"/>
              <a:gd name="T16" fmla="*/ 79 w 461"/>
              <a:gd name="T17" fmla="*/ 408 h 409"/>
              <a:gd name="T18" fmla="*/ 177 w 461"/>
              <a:gd name="T19" fmla="*/ 408 h 409"/>
              <a:gd name="T20" fmla="*/ 177 w 461"/>
              <a:gd name="T21" fmla="*/ 248 h 409"/>
              <a:gd name="T22" fmla="*/ 283 w 461"/>
              <a:gd name="T23" fmla="*/ 248 h 409"/>
              <a:gd name="T24" fmla="*/ 283 w 461"/>
              <a:gd name="T25" fmla="*/ 408 h 409"/>
              <a:gd name="T26" fmla="*/ 381 w 461"/>
              <a:gd name="T27" fmla="*/ 408 h 409"/>
              <a:gd name="T28" fmla="*/ 398 w 461"/>
              <a:gd name="T29" fmla="*/ 390 h 409"/>
              <a:gd name="T30" fmla="*/ 398 w 461"/>
              <a:gd name="T31" fmla="*/ 230 h 409"/>
              <a:gd name="T32" fmla="*/ 443 w 461"/>
              <a:gd name="T33" fmla="*/ 230 h 409"/>
              <a:gd name="T34" fmla="*/ 451 w 461"/>
              <a:gd name="T35" fmla="*/ 213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1" h="409">
                <a:moveTo>
                  <a:pt x="451" y="213"/>
                </a:moveTo>
                <a:lnTo>
                  <a:pt x="451" y="213"/>
                </a:lnTo>
                <a:cubicBezTo>
                  <a:pt x="247" y="17"/>
                  <a:pt x="247" y="17"/>
                  <a:pt x="247" y="17"/>
                </a:cubicBezTo>
                <a:cubicBezTo>
                  <a:pt x="238" y="0"/>
                  <a:pt x="221" y="0"/>
                  <a:pt x="212" y="1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1"/>
                  <a:pt x="9" y="230"/>
                  <a:pt x="18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2" y="390"/>
                  <a:pt x="62" y="390"/>
                  <a:pt x="62" y="390"/>
                </a:cubicBezTo>
                <a:cubicBezTo>
                  <a:pt x="62" y="399"/>
                  <a:pt x="62" y="408"/>
                  <a:pt x="79" y="408"/>
                </a:cubicBezTo>
                <a:cubicBezTo>
                  <a:pt x="177" y="408"/>
                  <a:pt x="177" y="408"/>
                  <a:pt x="177" y="408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283" y="248"/>
                  <a:pt x="283" y="248"/>
                  <a:pt x="283" y="248"/>
                </a:cubicBezTo>
                <a:cubicBezTo>
                  <a:pt x="283" y="408"/>
                  <a:pt x="283" y="408"/>
                  <a:pt x="283" y="408"/>
                </a:cubicBezTo>
                <a:cubicBezTo>
                  <a:pt x="381" y="408"/>
                  <a:pt x="381" y="408"/>
                  <a:pt x="381" y="408"/>
                </a:cubicBezTo>
                <a:cubicBezTo>
                  <a:pt x="398" y="408"/>
                  <a:pt x="398" y="399"/>
                  <a:pt x="398" y="390"/>
                </a:cubicBezTo>
                <a:cubicBezTo>
                  <a:pt x="398" y="230"/>
                  <a:pt x="398" y="230"/>
                  <a:pt x="398" y="230"/>
                </a:cubicBezTo>
                <a:cubicBezTo>
                  <a:pt x="443" y="230"/>
                  <a:pt x="443" y="230"/>
                  <a:pt x="443" y="230"/>
                </a:cubicBezTo>
                <a:cubicBezTo>
                  <a:pt x="451" y="230"/>
                  <a:pt x="460" y="221"/>
                  <a:pt x="451" y="2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34290" tIns="17145" rIns="34290" bIns="1714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32" name="Freeform 116"/>
          <p:cNvSpPr>
            <a:spLocks noChangeArrowheads="1"/>
          </p:cNvSpPr>
          <p:nvPr/>
        </p:nvSpPr>
        <p:spPr bwMode="auto">
          <a:xfrm>
            <a:off x="3441700" y="3371850"/>
            <a:ext cx="576263" cy="595313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34290" tIns="17145" rIns="34290" bIns="1714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33" name="Freeform 101"/>
          <p:cNvSpPr>
            <a:spLocks noChangeArrowheads="1"/>
          </p:cNvSpPr>
          <p:nvPr/>
        </p:nvSpPr>
        <p:spPr bwMode="auto">
          <a:xfrm>
            <a:off x="4983163" y="3371850"/>
            <a:ext cx="817562" cy="625475"/>
          </a:xfrm>
          <a:custGeom>
            <a:avLst/>
            <a:gdLst>
              <a:gd name="T0" fmla="*/ 80 w 497"/>
              <a:gd name="T1" fmla="*/ 248 h 382"/>
              <a:gd name="T2" fmla="*/ 80 w 497"/>
              <a:gd name="T3" fmla="*/ 248 h 382"/>
              <a:gd name="T4" fmla="*/ 159 w 497"/>
              <a:gd name="T5" fmla="*/ 328 h 382"/>
              <a:gd name="T6" fmla="*/ 248 w 497"/>
              <a:gd name="T7" fmla="*/ 381 h 382"/>
              <a:gd name="T8" fmla="*/ 337 w 497"/>
              <a:gd name="T9" fmla="*/ 337 h 382"/>
              <a:gd name="T10" fmla="*/ 390 w 497"/>
              <a:gd name="T11" fmla="*/ 258 h 382"/>
              <a:gd name="T12" fmla="*/ 248 w 497"/>
              <a:gd name="T13" fmla="*/ 328 h 382"/>
              <a:gd name="T14" fmla="*/ 80 w 497"/>
              <a:gd name="T15" fmla="*/ 248 h 382"/>
              <a:gd name="T16" fmla="*/ 487 w 497"/>
              <a:gd name="T17" fmla="*/ 124 h 382"/>
              <a:gd name="T18" fmla="*/ 487 w 497"/>
              <a:gd name="T19" fmla="*/ 124 h 382"/>
              <a:gd name="T20" fmla="*/ 274 w 497"/>
              <a:gd name="T21" fmla="*/ 9 h 382"/>
              <a:gd name="T22" fmla="*/ 221 w 497"/>
              <a:gd name="T23" fmla="*/ 9 h 382"/>
              <a:gd name="T24" fmla="*/ 9 w 497"/>
              <a:gd name="T25" fmla="*/ 124 h 382"/>
              <a:gd name="T26" fmla="*/ 9 w 497"/>
              <a:gd name="T27" fmla="*/ 160 h 382"/>
              <a:gd name="T28" fmla="*/ 221 w 497"/>
              <a:gd name="T29" fmla="*/ 275 h 382"/>
              <a:gd name="T30" fmla="*/ 274 w 497"/>
              <a:gd name="T31" fmla="*/ 275 h 382"/>
              <a:gd name="T32" fmla="*/ 408 w 497"/>
              <a:gd name="T33" fmla="*/ 195 h 382"/>
              <a:gd name="T34" fmla="*/ 266 w 497"/>
              <a:gd name="T35" fmla="*/ 160 h 382"/>
              <a:gd name="T36" fmla="*/ 248 w 497"/>
              <a:gd name="T37" fmla="*/ 168 h 382"/>
              <a:gd name="T38" fmla="*/ 203 w 497"/>
              <a:gd name="T39" fmla="*/ 133 h 382"/>
              <a:gd name="T40" fmla="*/ 248 w 497"/>
              <a:gd name="T41" fmla="*/ 107 h 382"/>
              <a:gd name="T42" fmla="*/ 293 w 497"/>
              <a:gd name="T43" fmla="*/ 124 h 382"/>
              <a:gd name="T44" fmla="*/ 443 w 497"/>
              <a:gd name="T45" fmla="*/ 177 h 382"/>
              <a:gd name="T46" fmla="*/ 487 w 497"/>
              <a:gd name="T47" fmla="*/ 160 h 382"/>
              <a:gd name="T48" fmla="*/ 487 w 497"/>
              <a:gd name="T49" fmla="*/ 124 h 382"/>
              <a:gd name="T50" fmla="*/ 425 w 497"/>
              <a:gd name="T51" fmla="*/ 346 h 382"/>
              <a:gd name="T52" fmla="*/ 425 w 497"/>
              <a:gd name="T53" fmla="*/ 346 h 382"/>
              <a:gd name="T54" fmla="*/ 461 w 497"/>
              <a:gd name="T55" fmla="*/ 337 h 382"/>
              <a:gd name="T56" fmla="*/ 443 w 497"/>
              <a:gd name="T57" fmla="*/ 177 h 382"/>
              <a:gd name="T58" fmla="*/ 408 w 497"/>
              <a:gd name="T59" fmla="*/ 195 h 382"/>
              <a:gd name="T60" fmla="*/ 425 w 497"/>
              <a:gd name="T61" fmla="*/ 34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lIns="34290" tIns="17145" rIns="34290" bIns="17145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+mn-ea"/>
            </a:endParaRPr>
          </a:p>
        </p:txBody>
      </p:sp>
      <p:sp>
        <p:nvSpPr>
          <p:cNvPr id="10260" name="Rectangle 364"/>
          <p:cNvSpPr>
            <a:spLocks noChangeArrowheads="1"/>
          </p:cNvSpPr>
          <p:nvPr/>
        </p:nvSpPr>
        <p:spPr bwMode="auto">
          <a:xfrm>
            <a:off x="-1004888" y="500063"/>
            <a:ext cx="484188" cy="422275"/>
          </a:xfrm>
          <a:prstGeom prst="rect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0261" name="Rectangle 369"/>
          <p:cNvSpPr>
            <a:spLocks noChangeArrowheads="1"/>
          </p:cNvSpPr>
          <p:nvPr/>
        </p:nvSpPr>
        <p:spPr bwMode="auto">
          <a:xfrm>
            <a:off x="-1004888" y="1343025"/>
            <a:ext cx="484188" cy="422275"/>
          </a:xfrm>
          <a:prstGeom prst="rect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0262" name="Rectangle 374"/>
          <p:cNvSpPr>
            <a:spLocks noChangeArrowheads="1"/>
          </p:cNvSpPr>
          <p:nvPr/>
        </p:nvSpPr>
        <p:spPr bwMode="auto">
          <a:xfrm>
            <a:off x="-1004888" y="2178050"/>
            <a:ext cx="484188" cy="422275"/>
          </a:xfrm>
          <a:prstGeom prst="rect">
            <a:avLst/>
          </a:pr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0263" name="Rectangle 379"/>
          <p:cNvSpPr>
            <a:spLocks noChangeArrowheads="1"/>
          </p:cNvSpPr>
          <p:nvPr/>
        </p:nvSpPr>
        <p:spPr bwMode="auto">
          <a:xfrm>
            <a:off x="-1004888" y="3014663"/>
            <a:ext cx="484188" cy="420687"/>
          </a:xfrm>
          <a:prstGeom prst="rect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5"/>
          <p:cNvGrpSpPr>
            <a:grpSpLocks/>
          </p:cNvGrpSpPr>
          <p:nvPr/>
        </p:nvGrpSpPr>
        <p:grpSpPr bwMode="auto">
          <a:xfrm>
            <a:off x="2286000" y="-30163"/>
            <a:ext cx="4572000" cy="646113"/>
            <a:chOff x="2286000" y="-30678"/>
            <a:chExt cx="4572000" cy="646684"/>
          </a:xfrm>
        </p:grpSpPr>
        <p:sp>
          <p:nvSpPr>
            <p:cNvPr id="11290" name="Freeform 152"/>
            <p:cNvSpPr>
              <a:spLocks noChangeArrowheads="1"/>
            </p:cNvSpPr>
            <p:nvPr/>
          </p:nvSpPr>
          <p:spPr bwMode="auto">
            <a:xfrm>
              <a:off x="2286000" y="-30678"/>
              <a:ext cx="4572000" cy="646684"/>
            </a:xfrm>
            <a:custGeom>
              <a:avLst/>
              <a:gdLst>
                <a:gd name="T0" fmla="*/ 0 w 1517"/>
                <a:gd name="T1" fmla="*/ 0 h 340"/>
                <a:gd name="T2" fmla="*/ 0 w 1517"/>
                <a:gd name="T3" fmla="*/ 2147483646 h 340"/>
                <a:gd name="T4" fmla="*/ 2147483646 w 1517"/>
                <a:gd name="T5" fmla="*/ 2147483646 h 340"/>
                <a:gd name="T6" fmla="*/ 2147483646 w 1517"/>
                <a:gd name="T7" fmla="*/ 2147483646 h 340"/>
                <a:gd name="T8" fmla="*/ 2147483646 w 1517"/>
                <a:gd name="T9" fmla="*/ 2147483646 h 340"/>
                <a:gd name="T10" fmla="*/ 2147483646 w 1517"/>
                <a:gd name="T11" fmla="*/ 0 h 340"/>
                <a:gd name="T12" fmla="*/ 2147483646 w 1517"/>
                <a:gd name="T13" fmla="*/ 0 h 340"/>
                <a:gd name="T14" fmla="*/ 0 w 1517"/>
                <a:gd name="T15" fmla="*/ 0 h 3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17"/>
                <a:gd name="T25" fmla="*/ 0 h 340"/>
                <a:gd name="T26" fmla="*/ 1517 w 1517"/>
                <a:gd name="T27" fmla="*/ 340 h 3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17" h="340">
                  <a:moveTo>
                    <a:pt x="0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0" y="291"/>
                    <a:pt x="49" y="340"/>
                    <a:pt x="110" y="340"/>
                  </a:cubicBezTo>
                  <a:cubicBezTo>
                    <a:pt x="1407" y="340"/>
                    <a:pt x="1407" y="340"/>
                    <a:pt x="1407" y="340"/>
                  </a:cubicBezTo>
                  <a:cubicBezTo>
                    <a:pt x="1468" y="340"/>
                    <a:pt x="1517" y="291"/>
                    <a:pt x="1517" y="231"/>
                  </a:cubicBezTo>
                  <a:cubicBezTo>
                    <a:pt x="1517" y="0"/>
                    <a:pt x="1517" y="0"/>
                    <a:pt x="1517" y="0"/>
                  </a:cubicBezTo>
                  <a:cubicBezTo>
                    <a:pt x="792" y="0"/>
                    <a:pt x="792" y="0"/>
                    <a:pt x="7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1" name="Freeform 153"/>
            <p:cNvSpPr>
              <a:spLocks noEditPoints="1" noChangeArrowheads="1"/>
            </p:cNvSpPr>
            <p:nvPr/>
          </p:nvSpPr>
          <p:spPr bwMode="auto">
            <a:xfrm>
              <a:off x="2343928" y="-1878"/>
              <a:ext cx="4460285" cy="591701"/>
            </a:xfrm>
            <a:custGeom>
              <a:avLst/>
              <a:gdLst>
                <a:gd name="T0" fmla="*/ 2147483646 w 1480"/>
                <a:gd name="T1" fmla="*/ 0 h 311"/>
                <a:gd name="T2" fmla="*/ 0 w 1480"/>
                <a:gd name="T3" fmla="*/ 0 h 311"/>
                <a:gd name="T4" fmla="*/ 0 w 1480"/>
                <a:gd name="T5" fmla="*/ 2147483646 h 311"/>
                <a:gd name="T6" fmla="*/ 2147483646 w 1480"/>
                <a:gd name="T7" fmla="*/ 2147483646 h 311"/>
                <a:gd name="T8" fmla="*/ 2147483646 w 1480"/>
                <a:gd name="T9" fmla="*/ 2147483646 h 311"/>
                <a:gd name="T10" fmla="*/ 2147483646 w 1480"/>
                <a:gd name="T11" fmla="*/ 2147483646 h 311"/>
                <a:gd name="T12" fmla="*/ 2147483646 w 1480"/>
                <a:gd name="T13" fmla="*/ 0 h 311"/>
                <a:gd name="T14" fmla="*/ 2147483646 w 1480"/>
                <a:gd name="T15" fmla="*/ 0 h 311"/>
                <a:gd name="T16" fmla="*/ 2147483646 w 1480"/>
                <a:gd name="T17" fmla="*/ 2147483646 h 311"/>
                <a:gd name="T18" fmla="*/ 2147483646 w 1480"/>
                <a:gd name="T19" fmla="*/ 2147483646 h 311"/>
                <a:gd name="T20" fmla="*/ 2147483646 w 1480"/>
                <a:gd name="T21" fmla="*/ 2147483646 h 311"/>
                <a:gd name="T22" fmla="*/ 2147483646 w 1480"/>
                <a:gd name="T23" fmla="*/ 2147483646 h 311"/>
                <a:gd name="T24" fmla="*/ 2147483646 w 1480"/>
                <a:gd name="T25" fmla="*/ 2147483646 h 311"/>
                <a:gd name="T26" fmla="*/ 2147483646 w 1480"/>
                <a:gd name="T27" fmla="*/ 2147483646 h 311"/>
                <a:gd name="T28" fmla="*/ 2147483646 w 1480"/>
                <a:gd name="T29" fmla="*/ 2147483646 h 311"/>
                <a:gd name="T30" fmla="*/ 2147483646 w 1480"/>
                <a:gd name="T31" fmla="*/ 2147483646 h 31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80"/>
                <a:gd name="T49" fmla="*/ 0 h 311"/>
                <a:gd name="T50" fmla="*/ 1480 w 1480"/>
                <a:gd name="T51" fmla="*/ 311 h 31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80" h="311">
                  <a:moveTo>
                    <a:pt x="7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66"/>
                    <a:pt x="48" y="311"/>
                    <a:pt x="107" y="311"/>
                  </a:cubicBezTo>
                  <a:cubicBezTo>
                    <a:pt x="1372" y="311"/>
                    <a:pt x="1372" y="311"/>
                    <a:pt x="1372" y="311"/>
                  </a:cubicBezTo>
                  <a:cubicBezTo>
                    <a:pt x="1432" y="311"/>
                    <a:pt x="1480" y="266"/>
                    <a:pt x="1480" y="211"/>
                  </a:cubicBezTo>
                  <a:cubicBezTo>
                    <a:pt x="1480" y="0"/>
                    <a:pt x="1480" y="0"/>
                    <a:pt x="1480" y="0"/>
                  </a:cubicBezTo>
                  <a:lnTo>
                    <a:pt x="772" y="0"/>
                  </a:lnTo>
                  <a:close/>
                  <a:moveTo>
                    <a:pt x="1462" y="206"/>
                  </a:moveTo>
                  <a:cubicBezTo>
                    <a:pt x="1462" y="256"/>
                    <a:pt x="1415" y="297"/>
                    <a:pt x="1358" y="297"/>
                  </a:cubicBezTo>
                  <a:cubicBezTo>
                    <a:pt x="122" y="297"/>
                    <a:pt x="122" y="297"/>
                    <a:pt x="122" y="297"/>
                  </a:cubicBezTo>
                  <a:cubicBezTo>
                    <a:pt x="64" y="297"/>
                    <a:pt x="17" y="256"/>
                    <a:pt x="17" y="20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1462" y="14"/>
                    <a:pt x="1462" y="14"/>
                    <a:pt x="1462" y="14"/>
                  </a:cubicBezTo>
                  <a:lnTo>
                    <a:pt x="146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2" name="Freeform 154"/>
            <p:cNvSpPr>
              <a:spLocks noChangeArrowheads="1"/>
            </p:cNvSpPr>
            <p:nvPr/>
          </p:nvSpPr>
          <p:spPr bwMode="auto">
            <a:xfrm>
              <a:off x="3005937" y="165681"/>
              <a:ext cx="277218" cy="264435"/>
            </a:xfrm>
            <a:custGeom>
              <a:avLst/>
              <a:gdLst>
                <a:gd name="T0" fmla="*/ 2147483646 w 92"/>
                <a:gd name="T1" fmla="*/ 2147483646 h 139"/>
                <a:gd name="T2" fmla="*/ 2147483646 w 92"/>
                <a:gd name="T3" fmla="*/ 2147483646 h 139"/>
                <a:gd name="T4" fmla="*/ 2147483646 w 92"/>
                <a:gd name="T5" fmla="*/ 2147483646 h 139"/>
                <a:gd name="T6" fmla="*/ 2147483646 w 92"/>
                <a:gd name="T7" fmla="*/ 2147483646 h 139"/>
                <a:gd name="T8" fmla="*/ 2147483646 w 92"/>
                <a:gd name="T9" fmla="*/ 2147483646 h 139"/>
                <a:gd name="T10" fmla="*/ 2147483646 w 92"/>
                <a:gd name="T11" fmla="*/ 0 h 139"/>
                <a:gd name="T12" fmla="*/ 2147483646 w 92"/>
                <a:gd name="T13" fmla="*/ 2147483646 h 139"/>
                <a:gd name="T14" fmla="*/ 2147483646 w 92"/>
                <a:gd name="T15" fmla="*/ 2147483646 h 139"/>
                <a:gd name="T16" fmla="*/ 2147483646 w 92"/>
                <a:gd name="T17" fmla="*/ 2147483646 h 139"/>
                <a:gd name="T18" fmla="*/ 2147483646 w 92"/>
                <a:gd name="T19" fmla="*/ 2147483646 h 139"/>
                <a:gd name="T20" fmla="*/ 2147483646 w 92"/>
                <a:gd name="T21" fmla="*/ 2147483646 h 139"/>
                <a:gd name="T22" fmla="*/ 2147483646 w 92"/>
                <a:gd name="T23" fmla="*/ 2147483646 h 139"/>
                <a:gd name="T24" fmla="*/ 2147483646 w 92"/>
                <a:gd name="T25" fmla="*/ 2147483646 h 139"/>
                <a:gd name="T26" fmla="*/ 0 w 92"/>
                <a:gd name="T27" fmla="*/ 2147483646 h 139"/>
                <a:gd name="T28" fmla="*/ 2147483646 w 92"/>
                <a:gd name="T29" fmla="*/ 2147483646 h 13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2"/>
                <a:gd name="T46" fmla="*/ 0 h 139"/>
                <a:gd name="T47" fmla="*/ 92 w 92"/>
                <a:gd name="T48" fmla="*/ 139 h 13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2" h="139">
                  <a:moveTo>
                    <a:pt x="6" y="105"/>
                  </a:moveTo>
                  <a:cubicBezTo>
                    <a:pt x="14" y="110"/>
                    <a:pt x="27" y="114"/>
                    <a:pt x="40" y="114"/>
                  </a:cubicBezTo>
                  <a:cubicBezTo>
                    <a:pt x="54" y="114"/>
                    <a:pt x="61" y="108"/>
                    <a:pt x="61" y="99"/>
                  </a:cubicBezTo>
                  <a:cubicBezTo>
                    <a:pt x="61" y="91"/>
                    <a:pt x="55" y="86"/>
                    <a:pt x="38" y="80"/>
                  </a:cubicBezTo>
                  <a:cubicBezTo>
                    <a:pt x="16" y="72"/>
                    <a:pt x="1" y="60"/>
                    <a:pt x="1" y="40"/>
                  </a:cubicBezTo>
                  <a:cubicBezTo>
                    <a:pt x="1" y="17"/>
                    <a:pt x="21" y="0"/>
                    <a:pt x="52" y="0"/>
                  </a:cubicBezTo>
                  <a:cubicBezTo>
                    <a:pt x="68" y="0"/>
                    <a:pt x="79" y="3"/>
                    <a:pt x="87" y="7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5" y="29"/>
                    <a:pt x="65" y="25"/>
                    <a:pt x="52" y="25"/>
                  </a:cubicBezTo>
                  <a:cubicBezTo>
                    <a:pt x="39" y="25"/>
                    <a:pt x="32" y="31"/>
                    <a:pt x="32" y="38"/>
                  </a:cubicBezTo>
                  <a:cubicBezTo>
                    <a:pt x="32" y="46"/>
                    <a:pt x="40" y="50"/>
                    <a:pt x="57" y="57"/>
                  </a:cubicBezTo>
                  <a:cubicBezTo>
                    <a:pt x="81" y="66"/>
                    <a:pt x="92" y="78"/>
                    <a:pt x="92" y="97"/>
                  </a:cubicBezTo>
                  <a:cubicBezTo>
                    <a:pt x="92" y="120"/>
                    <a:pt x="75" y="139"/>
                    <a:pt x="38" y="139"/>
                  </a:cubicBezTo>
                  <a:cubicBezTo>
                    <a:pt x="22" y="139"/>
                    <a:pt x="7" y="135"/>
                    <a:pt x="0" y="131"/>
                  </a:cubicBezTo>
                  <a:lnTo>
                    <a:pt x="6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3" name="Rectangle 155"/>
            <p:cNvSpPr>
              <a:spLocks noChangeArrowheads="1"/>
            </p:cNvSpPr>
            <p:nvPr/>
          </p:nvSpPr>
          <p:spPr bwMode="auto">
            <a:xfrm>
              <a:off x="3345217" y="168302"/>
              <a:ext cx="91026" cy="25657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1294" name="Freeform 156"/>
            <p:cNvSpPr>
              <a:spLocks noChangeArrowheads="1"/>
            </p:cNvSpPr>
            <p:nvPr/>
          </p:nvSpPr>
          <p:spPr bwMode="auto">
            <a:xfrm>
              <a:off x="3518994" y="168302"/>
              <a:ext cx="339280" cy="256578"/>
            </a:xfrm>
            <a:custGeom>
              <a:avLst/>
              <a:gdLst>
                <a:gd name="T0" fmla="*/ 0 w 112"/>
                <a:gd name="T1" fmla="*/ 2147483646 h 135"/>
                <a:gd name="T2" fmla="*/ 0 w 112"/>
                <a:gd name="T3" fmla="*/ 0 h 135"/>
                <a:gd name="T4" fmla="*/ 2147483646 w 112"/>
                <a:gd name="T5" fmla="*/ 0 h 135"/>
                <a:gd name="T6" fmla="*/ 2147483646 w 112"/>
                <a:gd name="T7" fmla="*/ 2147483646 h 135"/>
                <a:gd name="T8" fmla="*/ 2147483646 w 112"/>
                <a:gd name="T9" fmla="*/ 2147483646 h 135"/>
                <a:gd name="T10" fmla="*/ 2147483646 w 112"/>
                <a:gd name="T11" fmla="*/ 2147483646 h 135"/>
                <a:gd name="T12" fmla="*/ 2147483646 w 112"/>
                <a:gd name="T13" fmla="*/ 2147483646 h 135"/>
                <a:gd name="T14" fmla="*/ 2147483646 w 112"/>
                <a:gd name="T15" fmla="*/ 0 h 135"/>
                <a:gd name="T16" fmla="*/ 2147483646 w 112"/>
                <a:gd name="T17" fmla="*/ 0 h 135"/>
                <a:gd name="T18" fmla="*/ 2147483646 w 112"/>
                <a:gd name="T19" fmla="*/ 2147483646 h 135"/>
                <a:gd name="T20" fmla="*/ 2147483646 w 112"/>
                <a:gd name="T21" fmla="*/ 2147483646 h 135"/>
                <a:gd name="T22" fmla="*/ 2147483646 w 112"/>
                <a:gd name="T23" fmla="*/ 2147483646 h 135"/>
                <a:gd name="T24" fmla="*/ 2147483646 w 112"/>
                <a:gd name="T25" fmla="*/ 2147483646 h 135"/>
                <a:gd name="T26" fmla="*/ 2147483646 w 112"/>
                <a:gd name="T27" fmla="*/ 2147483646 h 135"/>
                <a:gd name="T28" fmla="*/ 2147483646 w 112"/>
                <a:gd name="T29" fmla="*/ 2147483646 h 135"/>
                <a:gd name="T30" fmla="*/ 2147483646 w 112"/>
                <a:gd name="T31" fmla="*/ 2147483646 h 135"/>
                <a:gd name="T32" fmla="*/ 0 w 112"/>
                <a:gd name="T33" fmla="*/ 2147483646 h 1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2"/>
                <a:gd name="T52" fmla="*/ 0 h 135"/>
                <a:gd name="T53" fmla="*/ 112 w 112"/>
                <a:gd name="T54" fmla="*/ 135 h 1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2" h="135">
                  <a:moveTo>
                    <a:pt x="0" y="13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72" y="64"/>
                    <a:pt x="80" y="80"/>
                    <a:pt x="86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4" y="78"/>
                    <a:pt x="84" y="60"/>
                    <a:pt x="84" y="3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35"/>
                    <a:pt x="112" y="135"/>
                    <a:pt x="112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68"/>
                    <a:pt x="34" y="51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53"/>
                    <a:pt x="28" y="72"/>
                    <a:pt x="28" y="94"/>
                  </a:cubicBezTo>
                  <a:cubicBezTo>
                    <a:pt x="28" y="135"/>
                    <a:pt x="28" y="135"/>
                    <a:pt x="28" y="135"/>
                  </a:cubicBezTo>
                  <a:lnTo>
                    <a:pt x="0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5" name="Freeform 157"/>
            <p:cNvSpPr>
              <a:spLocks noChangeArrowheads="1"/>
            </p:cNvSpPr>
            <p:nvPr/>
          </p:nvSpPr>
          <p:spPr bwMode="auto">
            <a:xfrm>
              <a:off x="3916199" y="165681"/>
              <a:ext cx="359969" cy="261816"/>
            </a:xfrm>
            <a:custGeom>
              <a:avLst/>
              <a:gdLst>
                <a:gd name="T0" fmla="*/ 2147483646 w 119"/>
                <a:gd name="T1" fmla="*/ 2147483646 h 137"/>
                <a:gd name="T2" fmla="*/ 2147483646 w 119"/>
                <a:gd name="T3" fmla="*/ 2147483646 h 137"/>
                <a:gd name="T4" fmla="*/ 2147483646 w 119"/>
                <a:gd name="T5" fmla="*/ 2147483646 h 137"/>
                <a:gd name="T6" fmla="*/ 0 w 119"/>
                <a:gd name="T7" fmla="*/ 2147483646 h 137"/>
                <a:gd name="T8" fmla="*/ 2147483646 w 119"/>
                <a:gd name="T9" fmla="*/ 0 h 137"/>
                <a:gd name="T10" fmla="*/ 2147483646 w 119"/>
                <a:gd name="T11" fmla="*/ 2147483646 h 137"/>
                <a:gd name="T12" fmla="*/ 2147483646 w 119"/>
                <a:gd name="T13" fmla="*/ 2147483646 h 137"/>
                <a:gd name="T14" fmla="*/ 2147483646 w 119"/>
                <a:gd name="T15" fmla="*/ 2147483646 h 137"/>
                <a:gd name="T16" fmla="*/ 2147483646 w 119"/>
                <a:gd name="T17" fmla="*/ 2147483646 h 137"/>
                <a:gd name="T18" fmla="*/ 2147483646 w 119"/>
                <a:gd name="T19" fmla="*/ 2147483646 h 137"/>
                <a:gd name="T20" fmla="*/ 2147483646 w 119"/>
                <a:gd name="T21" fmla="*/ 2147483646 h 137"/>
                <a:gd name="T22" fmla="*/ 2147483646 w 119"/>
                <a:gd name="T23" fmla="*/ 2147483646 h 137"/>
                <a:gd name="T24" fmla="*/ 2147483646 w 119"/>
                <a:gd name="T25" fmla="*/ 2147483646 h 137"/>
                <a:gd name="T26" fmla="*/ 2147483646 w 119"/>
                <a:gd name="T27" fmla="*/ 2147483646 h 137"/>
                <a:gd name="T28" fmla="*/ 2147483646 w 119"/>
                <a:gd name="T29" fmla="*/ 2147483646 h 137"/>
                <a:gd name="T30" fmla="*/ 2147483646 w 119"/>
                <a:gd name="T31" fmla="*/ 2147483646 h 1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19"/>
                <a:gd name="T49" fmla="*/ 0 h 137"/>
                <a:gd name="T50" fmla="*/ 119 w 119"/>
                <a:gd name="T51" fmla="*/ 137 h 13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19" h="137">
                  <a:moveTo>
                    <a:pt x="119" y="130"/>
                  </a:moveTo>
                  <a:cubicBezTo>
                    <a:pt x="109" y="133"/>
                    <a:pt x="91" y="137"/>
                    <a:pt x="74" y="137"/>
                  </a:cubicBezTo>
                  <a:cubicBezTo>
                    <a:pt x="49" y="137"/>
                    <a:pt x="31" y="131"/>
                    <a:pt x="19" y="119"/>
                  </a:cubicBezTo>
                  <a:cubicBezTo>
                    <a:pt x="6" y="107"/>
                    <a:pt x="0" y="90"/>
                    <a:pt x="0" y="70"/>
                  </a:cubicBezTo>
                  <a:cubicBezTo>
                    <a:pt x="0" y="25"/>
                    <a:pt x="33" y="0"/>
                    <a:pt x="77" y="0"/>
                  </a:cubicBezTo>
                  <a:cubicBezTo>
                    <a:pt x="94" y="0"/>
                    <a:pt x="108" y="3"/>
                    <a:pt x="114" y="6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0" y="27"/>
                    <a:pt x="91" y="25"/>
                    <a:pt x="76" y="25"/>
                  </a:cubicBezTo>
                  <a:cubicBezTo>
                    <a:pt x="51" y="25"/>
                    <a:pt x="32" y="39"/>
                    <a:pt x="32" y="68"/>
                  </a:cubicBezTo>
                  <a:cubicBezTo>
                    <a:pt x="32" y="96"/>
                    <a:pt x="49" y="113"/>
                    <a:pt x="74" y="113"/>
                  </a:cubicBezTo>
                  <a:cubicBezTo>
                    <a:pt x="81" y="113"/>
                    <a:pt x="87" y="112"/>
                    <a:pt x="89" y="11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119" y="59"/>
                    <a:pt x="119" y="59"/>
                    <a:pt x="119" y="59"/>
                  </a:cubicBezTo>
                  <a:lnTo>
                    <a:pt x="119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6" name="Freeform 158"/>
            <p:cNvSpPr>
              <a:spLocks noEditPoints="1" noChangeArrowheads="1"/>
            </p:cNvSpPr>
            <p:nvPr/>
          </p:nvSpPr>
          <p:spPr bwMode="auto">
            <a:xfrm>
              <a:off x="4317544" y="168302"/>
              <a:ext cx="372380" cy="256578"/>
            </a:xfrm>
            <a:custGeom>
              <a:avLst/>
              <a:gdLst>
                <a:gd name="T0" fmla="*/ 2147483646 w 123"/>
                <a:gd name="T1" fmla="*/ 2147483646 h 135"/>
                <a:gd name="T2" fmla="*/ 2147483646 w 123"/>
                <a:gd name="T3" fmla="*/ 2147483646 h 135"/>
                <a:gd name="T4" fmla="*/ 0 w 123"/>
                <a:gd name="T5" fmla="*/ 2147483646 h 135"/>
                <a:gd name="T6" fmla="*/ 2147483646 w 123"/>
                <a:gd name="T7" fmla="*/ 0 h 135"/>
                <a:gd name="T8" fmla="*/ 2147483646 w 123"/>
                <a:gd name="T9" fmla="*/ 0 h 135"/>
                <a:gd name="T10" fmla="*/ 2147483646 w 123"/>
                <a:gd name="T11" fmla="*/ 2147483646 h 135"/>
                <a:gd name="T12" fmla="*/ 2147483646 w 123"/>
                <a:gd name="T13" fmla="*/ 2147483646 h 135"/>
                <a:gd name="T14" fmla="*/ 2147483646 w 123"/>
                <a:gd name="T15" fmla="*/ 2147483646 h 135"/>
                <a:gd name="T16" fmla="*/ 2147483646 w 123"/>
                <a:gd name="T17" fmla="*/ 2147483646 h 135"/>
                <a:gd name="T18" fmla="*/ 2147483646 w 123"/>
                <a:gd name="T19" fmla="*/ 2147483646 h 135"/>
                <a:gd name="T20" fmla="*/ 2147483646 w 123"/>
                <a:gd name="T21" fmla="*/ 2147483646 h 135"/>
                <a:gd name="T22" fmla="*/ 2147483646 w 123"/>
                <a:gd name="T23" fmla="*/ 2147483646 h 135"/>
                <a:gd name="T24" fmla="*/ 2147483646 w 123"/>
                <a:gd name="T25" fmla="*/ 2147483646 h 135"/>
                <a:gd name="T26" fmla="*/ 2147483646 w 123"/>
                <a:gd name="T27" fmla="*/ 2147483646 h 135"/>
                <a:gd name="T28" fmla="*/ 2147483646 w 123"/>
                <a:gd name="T29" fmla="*/ 2147483646 h 135"/>
                <a:gd name="T30" fmla="*/ 2147483646 w 123"/>
                <a:gd name="T31" fmla="*/ 2147483646 h 13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3"/>
                <a:gd name="T49" fmla="*/ 0 h 135"/>
                <a:gd name="T50" fmla="*/ 123 w 123"/>
                <a:gd name="T51" fmla="*/ 135 h 13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3" h="135">
                  <a:moveTo>
                    <a:pt x="41" y="100"/>
                  </a:moveTo>
                  <a:cubicBezTo>
                    <a:pt x="31" y="135"/>
                    <a:pt x="31" y="135"/>
                    <a:pt x="31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79" y="100"/>
                    <a:pt x="79" y="100"/>
                    <a:pt x="79" y="100"/>
                  </a:cubicBezTo>
                  <a:lnTo>
                    <a:pt x="41" y="100"/>
                  </a:lnTo>
                  <a:close/>
                  <a:moveTo>
                    <a:pt x="75" y="77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4" y="41"/>
                    <a:pt x="62" y="31"/>
                    <a:pt x="6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7" y="31"/>
                    <a:pt x="55" y="41"/>
                    <a:pt x="53" y="49"/>
                  </a:cubicBezTo>
                  <a:cubicBezTo>
                    <a:pt x="45" y="77"/>
                    <a:pt x="45" y="77"/>
                    <a:pt x="45" y="77"/>
                  </a:cubicBezTo>
                  <a:lnTo>
                    <a:pt x="75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7" name="Freeform 159"/>
            <p:cNvSpPr>
              <a:spLocks noEditPoints="1" noChangeArrowheads="1"/>
            </p:cNvSpPr>
            <p:nvPr/>
          </p:nvSpPr>
          <p:spPr bwMode="auto">
            <a:xfrm>
              <a:off x="4743711" y="165684"/>
              <a:ext cx="289629" cy="259197"/>
            </a:xfrm>
            <a:custGeom>
              <a:avLst/>
              <a:gdLst>
                <a:gd name="T0" fmla="*/ 0 w 96"/>
                <a:gd name="T1" fmla="*/ 2147483646 h 136"/>
                <a:gd name="T2" fmla="*/ 2147483646 w 96"/>
                <a:gd name="T3" fmla="*/ 0 h 136"/>
                <a:gd name="T4" fmla="*/ 2147483646 w 96"/>
                <a:gd name="T5" fmla="*/ 2147483646 h 136"/>
                <a:gd name="T6" fmla="*/ 2147483646 w 96"/>
                <a:gd name="T7" fmla="*/ 2147483646 h 136"/>
                <a:gd name="T8" fmla="*/ 2147483646 w 96"/>
                <a:gd name="T9" fmla="*/ 2147483646 h 136"/>
                <a:gd name="T10" fmla="*/ 2147483646 w 96"/>
                <a:gd name="T11" fmla="*/ 2147483646 h 136"/>
                <a:gd name="T12" fmla="*/ 2147483646 w 96"/>
                <a:gd name="T13" fmla="*/ 2147483646 h 136"/>
                <a:gd name="T14" fmla="*/ 2147483646 w 96"/>
                <a:gd name="T15" fmla="*/ 2147483646 h 136"/>
                <a:gd name="T16" fmla="*/ 0 w 96"/>
                <a:gd name="T17" fmla="*/ 2147483646 h 136"/>
                <a:gd name="T18" fmla="*/ 0 w 96"/>
                <a:gd name="T19" fmla="*/ 2147483646 h 136"/>
                <a:gd name="T20" fmla="*/ 2147483646 w 96"/>
                <a:gd name="T21" fmla="*/ 2147483646 h 136"/>
                <a:gd name="T22" fmla="*/ 2147483646 w 96"/>
                <a:gd name="T23" fmla="*/ 2147483646 h 136"/>
                <a:gd name="T24" fmla="*/ 2147483646 w 96"/>
                <a:gd name="T25" fmla="*/ 2147483646 h 136"/>
                <a:gd name="T26" fmla="*/ 2147483646 w 96"/>
                <a:gd name="T27" fmla="*/ 2147483646 h 136"/>
                <a:gd name="T28" fmla="*/ 2147483646 w 96"/>
                <a:gd name="T29" fmla="*/ 2147483646 h 136"/>
                <a:gd name="T30" fmla="*/ 2147483646 w 96"/>
                <a:gd name="T31" fmla="*/ 2147483646 h 1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6"/>
                <a:gd name="T49" fmla="*/ 0 h 136"/>
                <a:gd name="T50" fmla="*/ 96 w 96"/>
                <a:gd name="T51" fmla="*/ 136 h 1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6" h="136">
                  <a:moveTo>
                    <a:pt x="0" y="3"/>
                  </a:moveTo>
                  <a:cubicBezTo>
                    <a:pt x="9" y="1"/>
                    <a:pt x="22" y="0"/>
                    <a:pt x="41" y="0"/>
                  </a:cubicBezTo>
                  <a:cubicBezTo>
                    <a:pt x="60" y="0"/>
                    <a:pt x="73" y="4"/>
                    <a:pt x="82" y="11"/>
                  </a:cubicBezTo>
                  <a:cubicBezTo>
                    <a:pt x="91" y="18"/>
                    <a:pt x="96" y="29"/>
                    <a:pt x="96" y="42"/>
                  </a:cubicBezTo>
                  <a:cubicBezTo>
                    <a:pt x="96" y="55"/>
                    <a:pt x="92" y="66"/>
                    <a:pt x="84" y="74"/>
                  </a:cubicBezTo>
                  <a:cubicBezTo>
                    <a:pt x="74" y="84"/>
                    <a:pt x="58" y="88"/>
                    <a:pt x="40" y="88"/>
                  </a:cubicBezTo>
                  <a:cubicBezTo>
                    <a:pt x="36" y="88"/>
                    <a:pt x="33" y="88"/>
                    <a:pt x="30" y="8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4"/>
                  </a:moveTo>
                  <a:cubicBezTo>
                    <a:pt x="32" y="65"/>
                    <a:pt x="36" y="65"/>
                    <a:pt x="40" y="65"/>
                  </a:cubicBezTo>
                  <a:cubicBezTo>
                    <a:pt x="56" y="65"/>
                    <a:pt x="66" y="57"/>
                    <a:pt x="66" y="43"/>
                  </a:cubicBezTo>
                  <a:cubicBezTo>
                    <a:pt x="66" y="30"/>
                    <a:pt x="58" y="23"/>
                    <a:pt x="42" y="23"/>
                  </a:cubicBezTo>
                  <a:cubicBezTo>
                    <a:pt x="36" y="23"/>
                    <a:pt x="32" y="24"/>
                    <a:pt x="30" y="24"/>
                  </a:cubicBezTo>
                  <a:lnTo>
                    <a:pt x="3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8" name="Freeform 160"/>
            <p:cNvSpPr>
              <a:spLocks noEditPoints="1" noChangeArrowheads="1"/>
            </p:cNvSpPr>
            <p:nvPr/>
          </p:nvSpPr>
          <p:spPr bwMode="auto">
            <a:xfrm>
              <a:off x="5074715" y="165681"/>
              <a:ext cx="388930" cy="264435"/>
            </a:xfrm>
            <a:custGeom>
              <a:avLst/>
              <a:gdLst>
                <a:gd name="T0" fmla="*/ 2147483646 w 129"/>
                <a:gd name="T1" fmla="*/ 2147483646 h 139"/>
                <a:gd name="T2" fmla="*/ 2147483646 w 129"/>
                <a:gd name="T3" fmla="*/ 2147483646 h 139"/>
                <a:gd name="T4" fmla="*/ 0 w 129"/>
                <a:gd name="T5" fmla="*/ 2147483646 h 139"/>
                <a:gd name="T6" fmla="*/ 2147483646 w 129"/>
                <a:gd name="T7" fmla="*/ 0 h 139"/>
                <a:gd name="T8" fmla="*/ 2147483646 w 129"/>
                <a:gd name="T9" fmla="*/ 2147483646 h 139"/>
                <a:gd name="T10" fmla="*/ 2147483646 w 129"/>
                <a:gd name="T11" fmla="*/ 2147483646 h 139"/>
                <a:gd name="T12" fmla="*/ 2147483646 w 129"/>
                <a:gd name="T13" fmla="*/ 2147483646 h 139"/>
                <a:gd name="T14" fmla="*/ 2147483646 w 129"/>
                <a:gd name="T15" fmla="*/ 2147483646 h 139"/>
                <a:gd name="T16" fmla="*/ 2147483646 w 129"/>
                <a:gd name="T17" fmla="*/ 2147483646 h 139"/>
                <a:gd name="T18" fmla="*/ 2147483646 w 129"/>
                <a:gd name="T19" fmla="*/ 2147483646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9"/>
                <a:gd name="T31" fmla="*/ 0 h 139"/>
                <a:gd name="T32" fmla="*/ 129 w 129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9" h="139">
                  <a:moveTo>
                    <a:pt x="129" y="68"/>
                  </a:moveTo>
                  <a:cubicBezTo>
                    <a:pt x="129" y="112"/>
                    <a:pt x="102" y="139"/>
                    <a:pt x="63" y="139"/>
                  </a:cubicBezTo>
                  <a:cubicBezTo>
                    <a:pt x="23" y="139"/>
                    <a:pt x="0" y="109"/>
                    <a:pt x="0" y="70"/>
                  </a:cubicBezTo>
                  <a:cubicBezTo>
                    <a:pt x="0" y="30"/>
                    <a:pt x="25" y="0"/>
                    <a:pt x="65" y="0"/>
                  </a:cubicBezTo>
                  <a:cubicBezTo>
                    <a:pt x="107" y="0"/>
                    <a:pt x="129" y="31"/>
                    <a:pt x="129" y="68"/>
                  </a:cubicBezTo>
                  <a:close/>
                  <a:moveTo>
                    <a:pt x="32" y="70"/>
                  </a:moveTo>
                  <a:cubicBezTo>
                    <a:pt x="32" y="96"/>
                    <a:pt x="44" y="115"/>
                    <a:pt x="65" y="115"/>
                  </a:cubicBezTo>
                  <a:cubicBezTo>
                    <a:pt x="85" y="115"/>
                    <a:pt x="97" y="95"/>
                    <a:pt x="97" y="69"/>
                  </a:cubicBezTo>
                  <a:cubicBezTo>
                    <a:pt x="97" y="45"/>
                    <a:pt x="85" y="24"/>
                    <a:pt x="64" y="24"/>
                  </a:cubicBezTo>
                  <a:cubicBezTo>
                    <a:pt x="44" y="24"/>
                    <a:pt x="32" y="44"/>
                    <a:pt x="3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9" name="Freeform 161"/>
            <p:cNvSpPr>
              <a:spLocks noEditPoints="1" noChangeArrowheads="1"/>
            </p:cNvSpPr>
            <p:nvPr/>
          </p:nvSpPr>
          <p:spPr bwMode="auto">
            <a:xfrm>
              <a:off x="5521571" y="165684"/>
              <a:ext cx="310318" cy="259197"/>
            </a:xfrm>
            <a:custGeom>
              <a:avLst/>
              <a:gdLst>
                <a:gd name="T0" fmla="*/ 0 w 102"/>
                <a:gd name="T1" fmla="*/ 2147483646 h 136"/>
                <a:gd name="T2" fmla="*/ 2147483646 w 102"/>
                <a:gd name="T3" fmla="*/ 0 h 136"/>
                <a:gd name="T4" fmla="*/ 2147483646 w 102"/>
                <a:gd name="T5" fmla="*/ 2147483646 h 136"/>
                <a:gd name="T6" fmla="*/ 2147483646 w 102"/>
                <a:gd name="T7" fmla="*/ 2147483646 h 136"/>
                <a:gd name="T8" fmla="*/ 2147483646 w 102"/>
                <a:gd name="T9" fmla="*/ 2147483646 h 136"/>
                <a:gd name="T10" fmla="*/ 2147483646 w 102"/>
                <a:gd name="T11" fmla="*/ 2147483646 h 136"/>
                <a:gd name="T12" fmla="*/ 2147483646 w 102"/>
                <a:gd name="T13" fmla="*/ 2147483646 h 136"/>
                <a:gd name="T14" fmla="*/ 2147483646 w 102"/>
                <a:gd name="T15" fmla="*/ 2147483646 h 136"/>
                <a:gd name="T16" fmla="*/ 2147483646 w 102"/>
                <a:gd name="T17" fmla="*/ 2147483646 h 136"/>
                <a:gd name="T18" fmla="*/ 2147483646 w 102"/>
                <a:gd name="T19" fmla="*/ 2147483646 h 136"/>
                <a:gd name="T20" fmla="*/ 2147483646 w 102"/>
                <a:gd name="T21" fmla="*/ 2147483646 h 136"/>
                <a:gd name="T22" fmla="*/ 2147483646 w 102"/>
                <a:gd name="T23" fmla="*/ 2147483646 h 136"/>
                <a:gd name="T24" fmla="*/ 2147483646 w 102"/>
                <a:gd name="T25" fmla="*/ 2147483646 h 136"/>
                <a:gd name="T26" fmla="*/ 0 w 102"/>
                <a:gd name="T27" fmla="*/ 2147483646 h 136"/>
                <a:gd name="T28" fmla="*/ 0 w 102"/>
                <a:gd name="T29" fmla="*/ 2147483646 h 136"/>
                <a:gd name="T30" fmla="*/ 2147483646 w 102"/>
                <a:gd name="T31" fmla="*/ 2147483646 h 136"/>
                <a:gd name="T32" fmla="*/ 2147483646 w 102"/>
                <a:gd name="T33" fmla="*/ 2147483646 h 136"/>
                <a:gd name="T34" fmla="*/ 2147483646 w 102"/>
                <a:gd name="T35" fmla="*/ 2147483646 h 136"/>
                <a:gd name="T36" fmla="*/ 2147483646 w 102"/>
                <a:gd name="T37" fmla="*/ 2147483646 h 136"/>
                <a:gd name="T38" fmla="*/ 2147483646 w 102"/>
                <a:gd name="T39" fmla="*/ 2147483646 h 136"/>
                <a:gd name="T40" fmla="*/ 2147483646 w 102"/>
                <a:gd name="T41" fmla="*/ 2147483646 h 1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36"/>
                <a:gd name="T65" fmla="*/ 102 w 102"/>
                <a:gd name="T66" fmla="*/ 136 h 1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36">
                  <a:moveTo>
                    <a:pt x="0" y="3"/>
                  </a:moveTo>
                  <a:cubicBezTo>
                    <a:pt x="10" y="1"/>
                    <a:pt x="25" y="0"/>
                    <a:pt x="41" y="0"/>
                  </a:cubicBezTo>
                  <a:cubicBezTo>
                    <a:pt x="61" y="0"/>
                    <a:pt x="75" y="3"/>
                    <a:pt x="84" y="11"/>
                  </a:cubicBezTo>
                  <a:cubicBezTo>
                    <a:pt x="92" y="17"/>
                    <a:pt x="97" y="26"/>
                    <a:pt x="97" y="39"/>
                  </a:cubicBezTo>
                  <a:cubicBezTo>
                    <a:pt x="97" y="56"/>
                    <a:pt x="85" y="68"/>
                    <a:pt x="73" y="72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2" y="76"/>
                    <a:pt x="88" y="85"/>
                    <a:pt x="91" y="98"/>
                  </a:cubicBezTo>
                  <a:cubicBezTo>
                    <a:pt x="95" y="113"/>
                    <a:pt x="99" y="131"/>
                    <a:pt x="102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69" y="132"/>
                    <a:pt x="65" y="121"/>
                    <a:pt x="61" y="104"/>
                  </a:cubicBezTo>
                  <a:cubicBezTo>
                    <a:pt x="58" y="88"/>
                    <a:pt x="52" y="83"/>
                    <a:pt x="4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58" y="61"/>
                    <a:pt x="67" y="53"/>
                    <a:pt x="67" y="41"/>
                  </a:cubicBezTo>
                  <a:cubicBezTo>
                    <a:pt x="67" y="29"/>
                    <a:pt x="58" y="23"/>
                    <a:pt x="44" y="23"/>
                  </a:cubicBezTo>
                  <a:cubicBezTo>
                    <a:pt x="37" y="23"/>
                    <a:pt x="33" y="23"/>
                    <a:pt x="30" y="24"/>
                  </a:cubicBezTo>
                  <a:lnTo>
                    <a:pt x="30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0" name="Freeform 162"/>
            <p:cNvSpPr>
              <a:spLocks noChangeArrowheads="1"/>
            </p:cNvSpPr>
            <p:nvPr/>
          </p:nvSpPr>
          <p:spPr bwMode="auto">
            <a:xfrm>
              <a:off x="5881540" y="168302"/>
              <a:ext cx="260667" cy="256578"/>
            </a:xfrm>
            <a:custGeom>
              <a:avLst/>
              <a:gdLst>
                <a:gd name="T0" fmla="*/ 2147483646 w 63"/>
                <a:gd name="T1" fmla="*/ 2147483646 h 98"/>
                <a:gd name="T2" fmla="*/ 2147483646 w 63"/>
                <a:gd name="T3" fmla="*/ 2147483646 h 98"/>
                <a:gd name="T4" fmla="*/ 2147483646 w 63"/>
                <a:gd name="T5" fmla="*/ 2147483646 h 98"/>
                <a:gd name="T6" fmla="*/ 2147483646 w 63"/>
                <a:gd name="T7" fmla="*/ 2147483646 h 98"/>
                <a:gd name="T8" fmla="*/ 2147483646 w 63"/>
                <a:gd name="T9" fmla="*/ 2147483646 h 98"/>
                <a:gd name="T10" fmla="*/ 0 w 63"/>
                <a:gd name="T11" fmla="*/ 2147483646 h 98"/>
                <a:gd name="T12" fmla="*/ 0 w 63"/>
                <a:gd name="T13" fmla="*/ 0 h 98"/>
                <a:gd name="T14" fmla="*/ 2147483646 w 63"/>
                <a:gd name="T15" fmla="*/ 0 h 98"/>
                <a:gd name="T16" fmla="*/ 2147483646 w 63"/>
                <a:gd name="T17" fmla="*/ 2147483646 h 98"/>
                <a:gd name="T18" fmla="*/ 2147483646 w 63"/>
                <a:gd name="T19" fmla="*/ 2147483646 h 98"/>
                <a:gd name="T20" fmla="*/ 2147483646 w 63"/>
                <a:gd name="T21" fmla="*/ 2147483646 h 98"/>
                <a:gd name="T22" fmla="*/ 2147483646 w 63"/>
                <a:gd name="T23" fmla="*/ 2147483646 h 98"/>
                <a:gd name="T24" fmla="*/ 2147483646 w 63"/>
                <a:gd name="T25" fmla="*/ 2147483646 h 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3"/>
                <a:gd name="T40" fmla="*/ 0 h 98"/>
                <a:gd name="T41" fmla="*/ 63 w 63"/>
                <a:gd name="T42" fmla="*/ 98 h 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3" h="98">
                  <a:moveTo>
                    <a:pt x="58" y="57"/>
                  </a:moveTo>
                  <a:lnTo>
                    <a:pt x="22" y="57"/>
                  </a:lnTo>
                  <a:lnTo>
                    <a:pt x="22" y="80"/>
                  </a:lnTo>
                  <a:lnTo>
                    <a:pt x="63" y="80"/>
                  </a:lnTo>
                  <a:lnTo>
                    <a:pt x="63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18"/>
                  </a:lnTo>
                  <a:lnTo>
                    <a:pt x="22" y="18"/>
                  </a:lnTo>
                  <a:lnTo>
                    <a:pt x="22" y="39"/>
                  </a:lnTo>
                  <a:lnTo>
                    <a:pt x="58" y="39"/>
                  </a:lnTo>
                  <a:lnTo>
                    <a:pt x="5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7" name="Rectangle 364"/>
          <p:cNvSpPr>
            <a:spLocks noChangeArrowheads="1"/>
          </p:cNvSpPr>
          <p:nvPr/>
        </p:nvSpPr>
        <p:spPr bwMode="auto">
          <a:xfrm>
            <a:off x="-1004888" y="500063"/>
            <a:ext cx="484188" cy="422275"/>
          </a:xfrm>
          <a:prstGeom prst="rect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1268" name="Rectangle 369"/>
          <p:cNvSpPr>
            <a:spLocks noChangeArrowheads="1"/>
          </p:cNvSpPr>
          <p:nvPr/>
        </p:nvSpPr>
        <p:spPr bwMode="auto">
          <a:xfrm>
            <a:off x="-1004888" y="1343025"/>
            <a:ext cx="484188" cy="422275"/>
          </a:xfrm>
          <a:prstGeom prst="rect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1269" name="Rectangle 374"/>
          <p:cNvSpPr>
            <a:spLocks noChangeArrowheads="1"/>
          </p:cNvSpPr>
          <p:nvPr/>
        </p:nvSpPr>
        <p:spPr bwMode="auto">
          <a:xfrm>
            <a:off x="-1004888" y="2178050"/>
            <a:ext cx="484188" cy="422275"/>
          </a:xfrm>
          <a:prstGeom prst="rect">
            <a:avLst/>
          </a:prstGeom>
          <a:solidFill>
            <a:srgbClr val="EBA5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1270" name="Rectangle 379"/>
          <p:cNvSpPr>
            <a:spLocks noChangeArrowheads="1"/>
          </p:cNvSpPr>
          <p:nvPr/>
        </p:nvSpPr>
        <p:spPr bwMode="auto">
          <a:xfrm>
            <a:off x="-1004888" y="3014663"/>
            <a:ext cx="484188" cy="420687"/>
          </a:xfrm>
          <a:prstGeom prst="rect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39" name="TextBox 27"/>
          <p:cNvSpPr txBox="1"/>
          <p:nvPr/>
        </p:nvSpPr>
        <p:spPr>
          <a:xfrm>
            <a:off x="6434138" y="1230313"/>
            <a:ext cx="2251075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11272" name="Rectangle 28"/>
          <p:cNvSpPr>
            <a:spLocks noChangeArrowheads="1"/>
          </p:cNvSpPr>
          <p:nvPr/>
        </p:nvSpPr>
        <p:spPr bwMode="auto">
          <a:xfrm>
            <a:off x="6413500" y="973138"/>
            <a:ext cx="16779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Feature Name</a:t>
            </a:r>
          </a:p>
        </p:txBody>
      </p:sp>
      <p:sp>
        <p:nvSpPr>
          <p:cNvPr id="41" name="TextBox 29"/>
          <p:cNvSpPr txBox="1"/>
          <p:nvPr/>
        </p:nvSpPr>
        <p:spPr>
          <a:xfrm>
            <a:off x="6429375" y="2519363"/>
            <a:ext cx="2251075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11274" name="Rectangle 30"/>
          <p:cNvSpPr>
            <a:spLocks noChangeArrowheads="1"/>
          </p:cNvSpPr>
          <p:nvPr/>
        </p:nvSpPr>
        <p:spPr bwMode="auto">
          <a:xfrm>
            <a:off x="6408738" y="2262188"/>
            <a:ext cx="16779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Feature Name</a:t>
            </a:r>
          </a:p>
        </p:txBody>
      </p:sp>
      <p:sp>
        <p:nvSpPr>
          <p:cNvPr id="43" name="TextBox 31"/>
          <p:cNvSpPr txBox="1"/>
          <p:nvPr/>
        </p:nvSpPr>
        <p:spPr>
          <a:xfrm>
            <a:off x="6429375" y="3808413"/>
            <a:ext cx="2251075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11276" name="Rectangle 32"/>
          <p:cNvSpPr>
            <a:spLocks noChangeArrowheads="1"/>
          </p:cNvSpPr>
          <p:nvPr/>
        </p:nvSpPr>
        <p:spPr bwMode="auto">
          <a:xfrm>
            <a:off x="6408738" y="3551238"/>
            <a:ext cx="16779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Feature Name</a:t>
            </a:r>
          </a:p>
        </p:txBody>
      </p:sp>
      <p:sp>
        <p:nvSpPr>
          <p:cNvPr id="11277" name="Freeform 128"/>
          <p:cNvSpPr>
            <a:spLocks noChangeArrowheads="1"/>
          </p:cNvSpPr>
          <p:nvPr/>
        </p:nvSpPr>
        <p:spPr bwMode="auto">
          <a:xfrm>
            <a:off x="6191250" y="1154113"/>
            <a:ext cx="287338" cy="249237"/>
          </a:xfrm>
          <a:custGeom>
            <a:avLst/>
            <a:gdLst>
              <a:gd name="T0" fmla="*/ 2147483646 w 609"/>
              <a:gd name="T1" fmla="*/ 2147483646 h 524"/>
              <a:gd name="T2" fmla="*/ 2147483646 w 609"/>
              <a:gd name="T3" fmla="*/ 2147483646 h 524"/>
              <a:gd name="T4" fmla="*/ 2147483646 w 609"/>
              <a:gd name="T5" fmla="*/ 2147483646 h 524"/>
              <a:gd name="T6" fmla="*/ 2147483646 w 609"/>
              <a:gd name="T7" fmla="*/ 2147483646 h 524"/>
              <a:gd name="T8" fmla="*/ 2147483646 w 609"/>
              <a:gd name="T9" fmla="*/ 2147483646 h 524"/>
              <a:gd name="T10" fmla="*/ 2147483646 w 609"/>
              <a:gd name="T11" fmla="*/ 2147483646 h 524"/>
              <a:gd name="T12" fmla="*/ 2147483646 w 609"/>
              <a:gd name="T13" fmla="*/ 2147483646 h 524"/>
              <a:gd name="T14" fmla="*/ 2147483646 w 609"/>
              <a:gd name="T15" fmla="*/ 2147483646 h 524"/>
              <a:gd name="T16" fmla="*/ 2147483646 w 609"/>
              <a:gd name="T17" fmla="*/ 2147483646 h 524"/>
              <a:gd name="T18" fmla="*/ 2147483646 w 609"/>
              <a:gd name="T19" fmla="*/ 2147483646 h 524"/>
              <a:gd name="T20" fmla="*/ 2147483646 w 609"/>
              <a:gd name="T21" fmla="*/ 2147483646 h 524"/>
              <a:gd name="T22" fmla="*/ 2147483646 w 609"/>
              <a:gd name="T23" fmla="*/ 2147483646 h 524"/>
              <a:gd name="T24" fmla="*/ 2147483646 w 609"/>
              <a:gd name="T25" fmla="*/ 2147483646 h 524"/>
              <a:gd name="T26" fmla="*/ 2147483646 w 609"/>
              <a:gd name="T27" fmla="*/ 2147483646 h 524"/>
              <a:gd name="T28" fmla="*/ 2147483646 w 609"/>
              <a:gd name="T29" fmla="*/ 2147483646 h 524"/>
              <a:gd name="T30" fmla="*/ 2147483646 w 609"/>
              <a:gd name="T31" fmla="*/ 2147483646 h 524"/>
              <a:gd name="T32" fmla="*/ 2147483646 w 609"/>
              <a:gd name="T33" fmla="*/ 2147483646 h 524"/>
              <a:gd name="T34" fmla="*/ 2147483646 w 609"/>
              <a:gd name="T35" fmla="*/ 2147483646 h 524"/>
              <a:gd name="T36" fmla="*/ 2147483646 w 609"/>
              <a:gd name="T37" fmla="*/ 2147483646 h 524"/>
              <a:gd name="T38" fmla="*/ 2147483646 w 609"/>
              <a:gd name="T39" fmla="*/ 2147483646 h 524"/>
              <a:gd name="T40" fmla="*/ 2147483646 w 609"/>
              <a:gd name="T41" fmla="*/ 2147483646 h 524"/>
              <a:gd name="T42" fmla="*/ 2147483646 w 609"/>
              <a:gd name="T43" fmla="*/ 2147483646 h 524"/>
              <a:gd name="T44" fmla="*/ 2147483646 w 609"/>
              <a:gd name="T45" fmla="*/ 2147483646 h 524"/>
              <a:gd name="T46" fmla="*/ 2147483646 w 609"/>
              <a:gd name="T47" fmla="*/ 2147483646 h 524"/>
              <a:gd name="T48" fmla="*/ 2147483646 w 609"/>
              <a:gd name="T49" fmla="*/ 2147483646 h 524"/>
              <a:gd name="T50" fmla="*/ 2147483646 w 609"/>
              <a:gd name="T51" fmla="*/ 2147483646 h 524"/>
              <a:gd name="T52" fmla="*/ 2147483646 w 609"/>
              <a:gd name="T53" fmla="*/ 2147483646 h 524"/>
              <a:gd name="T54" fmla="*/ 2147483646 w 609"/>
              <a:gd name="T55" fmla="*/ 2147483646 h 524"/>
              <a:gd name="T56" fmla="*/ 2147483646 w 609"/>
              <a:gd name="T57" fmla="*/ 2147483646 h 524"/>
              <a:gd name="T58" fmla="*/ 2147483646 w 609"/>
              <a:gd name="T59" fmla="*/ 2147483646 h 524"/>
              <a:gd name="T60" fmla="*/ 2147483646 w 609"/>
              <a:gd name="T61" fmla="*/ 2147483646 h 524"/>
              <a:gd name="T62" fmla="*/ 2147483646 w 609"/>
              <a:gd name="T63" fmla="*/ 2147483646 h 524"/>
              <a:gd name="T64" fmla="*/ 2147483646 w 609"/>
              <a:gd name="T65" fmla="*/ 2147483646 h 524"/>
              <a:gd name="T66" fmla="*/ 2147483646 w 609"/>
              <a:gd name="T67" fmla="*/ 2147483646 h 524"/>
              <a:gd name="T68" fmla="*/ 2147483646 w 609"/>
              <a:gd name="T69" fmla="*/ 2147483646 h 524"/>
              <a:gd name="T70" fmla="*/ 2147483646 w 609"/>
              <a:gd name="T71" fmla="*/ 2147483646 h 524"/>
              <a:gd name="T72" fmla="*/ 2147483646 w 609"/>
              <a:gd name="T73" fmla="*/ 2147483646 h 524"/>
              <a:gd name="T74" fmla="*/ 2147483646 w 609"/>
              <a:gd name="T75" fmla="*/ 2147483646 h 524"/>
              <a:gd name="T76" fmla="*/ 2147483646 w 609"/>
              <a:gd name="T77" fmla="*/ 2147483646 h 524"/>
              <a:gd name="T78" fmla="*/ 2147483646 w 609"/>
              <a:gd name="T79" fmla="*/ 2147483646 h 524"/>
              <a:gd name="T80" fmla="*/ 2147483646 w 609"/>
              <a:gd name="T81" fmla="*/ 2147483646 h 524"/>
              <a:gd name="T82" fmla="*/ 2147483646 w 609"/>
              <a:gd name="T83" fmla="*/ 2147483646 h 52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9" h="524">
                <a:moveTo>
                  <a:pt x="467" y="417"/>
                </a:moveTo>
                <a:lnTo>
                  <a:pt x="467" y="417"/>
                </a:lnTo>
                <a:cubicBezTo>
                  <a:pt x="446" y="417"/>
                  <a:pt x="439" y="403"/>
                  <a:pt x="439" y="389"/>
                </a:cubicBezTo>
                <a:cubicBezTo>
                  <a:pt x="439" y="375"/>
                  <a:pt x="446" y="360"/>
                  <a:pt x="467" y="360"/>
                </a:cubicBezTo>
                <a:cubicBezTo>
                  <a:pt x="509" y="360"/>
                  <a:pt x="552" y="325"/>
                  <a:pt x="552" y="276"/>
                </a:cubicBezTo>
                <a:cubicBezTo>
                  <a:pt x="552" y="247"/>
                  <a:pt x="537" y="226"/>
                  <a:pt x="523" y="212"/>
                </a:cubicBezTo>
                <a:cubicBezTo>
                  <a:pt x="516" y="212"/>
                  <a:pt x="516" y="212"/>
                  <a:pt x="516" y="205"/>
                </a:cubicBezTo>
                <a:lnTo>
                  <a:pt x="509" y="205"/>
                </a:lnTo>
                <a:lnTo>
                  <a:pt x="502" y="198"/>
                </a:lnTo>
                <a:lnTo>
                  <a:pt x="495" y="198"/>
                </a:lnTo>
                <a:cubicBezTo>
                  <a:pt x="495" y="198"/>
                  <a:pt x="488" y="198"/>
                  <a:pt x="488" y="191"/>
                </a:cubicBezTo>
                <a:cubicBezTo>
                  <a:pt x="481" y="191"/>
                  <a:pt x="481" y="191"/>
                  <a:pt x="481" y="191"/>
                </a:cubicBezTo>
                <a:cubicBezTo>
                  <a:pt x="481" y="191"/>
                  <a:pt x="481" y="191"/>
                  <a:pt x="474" y="191"/>
                </a:cubicBezTo>
                <a:cubicBezTo>
                  <a:pt x="467" y="191"/>
                  <a:pt x="467" y="191"/>
                  <a:pt x="467" y="191"/>
                </a:cubicBezTo>
                <a:lnTo>
                  <a:pt x="460" y="191"/>
                </a:lnTo>
                <a:cubicBezTo>
                  <a:pt x="460" y="184"/>
                  <a:pt x="460" y="184"/>
                  <a:pt x="460" y="177"/>
                </a:cubicBezTo>
                <a:cubicBezTo>
                  <a:pt x="460" y="169"/>
                  <a:pt x="453" y="169"/>
                  <a:pt x="453" y="162"/>
                </a:cubicBezTo>
                <a:cubicBezTo>
                  <a:pt x="453" y="155"/>
                  <a:pt x="453" y="155"/>
                  <a:pt x="446" y="148"/>
                </a:cubicBezTo>
                <a:cubicBezTo>
                  <a:pt x="446" y="141"/>
                  <a:pt x="446" y="141"/>
                  <a:pt x="439" y="134"/>
                </a:cubicBezTo>
                <a:cubicBezTo>
                  <a:pt x="410" y="92"/>
                  <a:pt x="361" y="56"/>
                  <a:pt x="304" y="56"/>
                </a:cubicBezTo>
                <a:cubicBezTo>
                  <a:pt x="248" y="56"/>
                  <a:pt x="198" y="92"/>
                  <a:pt x="170" y="134"/>
                </a:cubicBezTo>
                <a:cubicBezTo>
                  <a:pt x="163" y="141"/>
                  <a:pt x="163" y="141"/>
                  <a:pt x="163" y="148"/>
                </a:cubicBezTo>
                <a:cubicBezTo>
                  <a:pt x="156" y="155"/>
                  <a:pt x="156" y="155"/>
                  <a:pt x="156" y="162"/>
                </a:cubicBezTo>
                <a:cubicBezTo>
                  <a:pt x="156" y="169"/>
                  <a:pt x="149" y="169"/>
                  <a:pt x="149" y="177"/>
                </a:cubicBezTo>
                <a:cubicBezTo>
                  <a:pt x="149" y="184"/>
                  <a:pt x="149" y="184"/>
                  <a:pt x="149" y="191"/>
                </a:cubicBezTo>
                <a:lnTo>
                  <a:pt x="142" y="191"/>
                </a:lnTo>
                <a:cubicBezTo>
                  <a:pt x="142" y="191"/>
                  <a:pt x="142" y="191"/>
                  <a:pt x="135" y="191"/>
                </a:cubicBezTo>
                <a:cubicBezTo>
                  <a:pt x="128" y="191"/>
                  <a:pt x="128" y="191"/>
                  <a:pt x="128" y="191"/>
                </a:cubicBezTo>
                <a:cubicBezTo>
                  <a:pt x="128" y="191"/>
                  <a:pt x="128" y="191"/>
                  <a:pt x="121" y="191"/>
                </a:cubicBezTo>
                <a:cubicBezTo>
                  <a:pt x="121" y="198"/>
                  <a:pt x="113" y="198"/>
                  <a:pt x="113" y="198"/>
                </a:cubicBezTo>
                <a:lnTo>
                  <a:pt x="106" y="198"/>
                </a:lnTo>
                <a:lnTo>
                  <a:pt x="99" y="205"/>
                </a:lnTo>
                <a:lnTo>
                  <a:pt x="92" y="205"/>
                </a:lnTo>
                <a:cubicBezTo>
                  <a:pt x="92" y="212"/>
                  <a:pt x="92" y="212"/>
                  <a:pt x="85" y="212"/>
                </a:cubicBezTo>
                <a:cubicBezTo>
                  <a:pt x="71" y="226"/>
                  <a:pt x="57" y="247"/>
                  <a:pt x="57" y="276"/>
                </a:cubicBezTo>
                <a:cubicBezTo>
                  <a:pt x="57" y="325"/>
                  <a:pt x="99" y="360"/>
                  <a:pt x="142" y="360"/>
                </a:cubicBezTo>
                <a:cubicBezTo>
                  <a:pt x="163" y="360"/>
                  <a:pt x="170" y="375"/>
                  <a:pt x="170" y="389"/>
                </a:cubicBezTo>
                <a:cubicBezTo>
                  <a:pt x="170" y="403"/>
                  <a:pt x="163" y="417"/>
                  <a:pt x="142" y="417"/>
                </a:cubicBezTo>
                <a:cubicBezTo>
                  <a:pt x="64" y="417"/>
                  <a:pt x="0" y="353"/>
                  <a:pt x="0" y="276"/>
                </a:cubicBezTo>
                <a:cubicBezTo>
                  <a:pt x="0" y="212"/>
                  <a:pt x="43" y="155"/>
                  <a:pt x="99" y="141"/>
                </a:cubicBezTo>
                <a:cubicBezTo>
                  <a:pt x="135" y="56"/>
                  <a:pt x="212" y="0"/>
                  <a:pt x="304" y="0"/>
                </a:cubicBezTo>
                <a:cubicBezTo>
                  <a:pt x="396" y="0"/>
                  <a:pt x="474" y="56"/>
                  <a:pt x="509" y="141"/>
                </a:cubicBezTo>
                <a:cubicBezTo>
                  <a:pt x="566" y="155"/>
                  <a:pt x="608" y="212"/>
                  <a:pt x="608" y="276"/>
                </a:cubicBezTo>
                <a:cubicBezTo>
                  <a:pt x="608" y="353"/>
                  <a:pt x="545" y="417"/>
                  <a:pt x="467" y="417"/>
                </a:cubicBezTo>
                <a:close/>
                <a:moveTo>
                  <a:pt x="198" y="353"/>
                </a:moveTo>
                <a:lnTo>
                  <a:pt x="198" y="353"/>
                </a:lnTo>
                <a:cubicBezTo>
                  <a:pt x="283" y="254"/>
                  <a:pt x="283" y="254"/>
                  <a:pt x="283" y="254"/>
                </a:cubicBezTo>
                <a:cubicBezTo>
                  <a:pt x="290" y="254"/>
                  <a:pt x="297" y="247"/>
                  <a:pt x="304" y="247"/>
                </a:cubicBezTo>
                <a:cubicBezTo>
                  <a:pt x="311" y="247"/>
                  <a:pt x="318" y="254"/>
                  <a:pt x="326" y="254"/>
                </a:cubicBezTo>
                <a:cubicBezTo>
                  <a:pt x="410" y="353"/>
                  <a:pt x="410" y="353"/>
                  <a:pt x="410" y="353"/>
                </a:cubicBezTo>
                <a:cubicBezTo>
                  <a:pt x="417" y="353"/>
                  <a:pt x="417" y="360"/>
                  <a:pt x="417" y="367"/>
                </a:cubicBezTo>
                <a:cubicBezTo>
                  <a:pt x="417" y="389"/>
                  <a:pt x="403" y="396"/>
                  <a:pt x="389" y="396"/>
                </a:cubicBezTo>
                <a:cubicBezTo>
                  <a:pt x="382" y="396"/>
                  <a:pt x="375" y="396"/>
                  <a:pt x="368" y="389"/>
                </a:cubicBezTo>
                <a:cubicBezTo>
                  <a:pt x="333" y="346"/>
                  <a:pt x="333" y="346"/>
                  <a:pt x="333" y="346"/>
                </a:cubicBezTo>
                <a:cubicBezTo>
                  <a:pt x="333" y="495"/>
                  <a:pt x="333" y="495"/>
                  <a:pt x="333" y="495"/>
                </a:cubicBezTo>
                <a:cubicBezTo>
                  <a:pt x="333" y="509"/>
                  <a:pt x="318" y="523"/>
                  <a:pt x="304" y="523"/>
                </a:cubicBezTo>
                <a:cubicBezTo>
                  <a:pt x="290" y="523"/>
                  <a:pt x="276" y="509"/>
                  <a:pt x="276" y="495"/>
                </a:cubicBezTo>
                <a:cubicBezTo>
                  <a:pt x="276" y="346"/>
                  <a:pt x="276" y="346"/>
                  <a:pt x="276" y="346"/>
                </a:cubicBezTo>
                <a:cubicBezTo>
                  <a:pt x="241" y="389"/>
                  <a:pt x="241" y="389"/>
                  <a:pt x="241" y="389"/>
                </a:cubicBezTo>
                <a:cubicBezTo>
                  <a:pt x="234" y="396"/>
                  <a:pt x="226" y="396"/>
                  <a:pt x="219" y="396"/>
                </a:cubicBezTo>
                <a:cubicBezTo>
                  <a:pt x="205" y="396"/>
                  <a:pt x="191" y="389"/>
                  <a:pt x="191" y="367"/>
                </a:cubicBezTo>
                <a:cubicBezTo>
                  <a:pt x="191" y="360"/>
                  <a:pt x="191" y="353"/>
                  <a:pt x="198" y="353"/>
                </a:cubicBez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" name="Group 34"/>
          <p:cNvGrpSpPr/>
          <p:nvPr/>
        </p:nvGrpSpPr>
        <p:grpSpPr>
          <a:xfrm>
            <a:off x="6191608" y="2436980"/>
            <a:ext cx="278353" cy="234013"/>
            <a:chOff x="4856163" y="2736851"/>
            <a:chExt cx="358775" cy="301625"/>
          </a:xfrm>
          <a:solidFill>
            <a:schemeClr val="accent5"/>
          </a:solidFill>
        </p:grpSpPr>
        <p:sp>
          <p:nvSpPr>
            <p:cNvPr id="47" name="Freeform 128"/>
            <p:cNvSpPr>
              <a:spLocks noEditPoints="1"/>
            </p:cNvSpPr>
            <p:nvPr/>
          </p:nvSpPr>
          <p:spPr bwMode="auto">
            <a:xfrm>
              <a:off x="4946650" y="2814638"/>
              <a:ext cx="177800" cy="1793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0"/>
                </a:cxn>
                <a:cxn ang="0">
                  <a:pos x="31" y="61"/>
                </a:cxn>
                <a:cxn ang="0">
                  <a:pos x="61" y="30"/>
                </a:cxn>
                <a:cxn ang="0">
                  <a:pos x="31" y="0"/>
                </a:cxn>
                <a:cxn ang="0">
                  <a:pos x="48" y="45"/>
                </a:cxn>
                <a:cxn ang="0">
                  <a:pos x="16" y="48"/>
                </a:cxn>
                <a:cxn ang="0">
                  <a:pos x="13" y="15"/>
                </a:cxn>
                <a:cxn ang="0">
                  <a:pos x="46" y="13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48" y="45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8" y="61"/>
                    <a:pt x="61" y="47"/>
                    <a:pt x="61" y="30"/>
                  </a:cubicBezTo>
                  <a:cubicBezTo>
                    <a:pt x="61" y="13"/>
                    <a:pt x="48" y="0"/>
                    <a:pt x="31" y="0"/>
                  </a:cubicBezTo>
                  <a:close/>
                  <a:moveTo>
                    <a:pt x="48" y="45"/>
                  </a:moveTo>
                  <a:cubicBezTo>
                    <a:pt x="40" y="55"/>
                    <a:pt x="25" y="56"/>
                    <a:pt x="16" y="48"/>
                  </a:cubicBezTo>
                  <a:cubicBezTo>
                    <a:pt x="6" y="39"/>
                    <a:pt x="5" y="25"/>
                    <a:pt x="13" y="15"/>
                  </a:cubicBezTo>
                  <a:cubicBezTo>
                    <a:pt x="22" y="6"/>
                    <a:pt x="36" y="5"/>
                    <a:pt x="46" y="13"/>
                  </a:cubicBezTo>
                  <a:cubicBezTo>
                    <a:pt x="55" y="21"/>
                    <a:pt x="57" y="36"/>
                    <a:pt x="48" y="45"/>
                  </a:cubicBezTo>
                  <a:close/>
                  <a:moveTo>
                    <a:pt x="48" y="45"/>
                  </a:moveTo>
                  <a:cubicBezTo>
                    <a:pt x="48" y="45"/>
                    <a:pt x="48" y="45"/>
                    <a:pt x="48" y="45"/>
                  </a:cubicBezTo>
                </a:path>
              </a:pathLst>
            </a:cu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en-US" b="1" i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8" name="Freeform 129"/>
            <p:cNvSpPr>
              <a:spLocks noEditPoints="1"/>
            </p:cNvSpPr>
            <p:nvPr/>
          </p:nvSpPr>
          <p:spPr bwMode="auto">
            <a:xfrm>
              <a:off x="4989513" y="2859088"/>
              <a:ext cx="53975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4" y="15"/>
                </a:cxn>
                <a:cxn ang="0">
                  <a:pos x="16" y="4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en-US" b="1" i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9" name="Freeform 130"/>
            <p:cNvSpPr>
              <a:spLocks noEditPoints="1"/>
            </p:cNvSpPr>
            <p:nvPr/>
          </p:nvSpPr>
          <p:spPr bwMode="auto">
            <a:xfrm>
              <a:off x="4856163" y="2736851"/>
              <a:ext cx="358775" cy="301625"/>
            </a:xfrm>
            <a:custGeom>
              <a:avLst/>
              <a:gdLst/>
              <a:ahLst/>
              <a:cxnLst>
                <a:cxn ang="0">
                  <a:pos x="114" y="23"/>
                </a:cxn>
                <a:cxn ang="0">
                  <a:pos x="97" y="20"/>
                </a:cxn>
                <a:cxn ang="0">
                  <a:pos x="92" y="7"/>
                </a:cxn>
                <a:cxn ang="0">
                  <a:pos x="81" y="0"/>
                </a:cxn>
                <a:cxn ang="0">
                  <a:pos x="43" y="0"/>
                </a:cxn>
                <a:cxn ang="0">
                  <a:pos x="32" y="7"/>
                </a:cxn>
                <a:cxn ang="0">
                  <a:pos x="27" y="20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92"/>
                </a:cxn>
                <a:cxn ang="0">
                  <a:pos x="12" y="103"/>
                </a:cxn>
                <a:cxn ang="0">
                  <a:pos x="112" y="103"/>
                </a:cxn>
                <a:cxn ang="0">
                  <a:pos x="123" y="92"/>
                </a:cxn>
                <a:cxn ang="0">
                  <a:pos x="123" y="34"/>
                </a:cxn>
                <a:cxn ang="0">
                  <a:pos x="114" y="23"/>
                </a:cxn>
                <a:cxn ang="0">
                  <a:pos x="115" y="92"/>
                </a:cxn>
                <a:cxn ang="0">
                  <a:pos x="112" y="96"/>
                </a:cxn>
                <a:cxn ang="0">
                  <a:pos x="12" y="96"/>
                </a:cxn>
                <a:cxn ang="0">
                  <a:pos x="8" y="92"/>
                </a:cxn>
                <a:cxn ang="0">
                  <a:pos x="8" y="34"/>
                </a:cxn>
                <a:cxn ang="0">
                  <a:pos x="11" y="30"/>
                </a:cxn>
                <a:cxn ang="0">
                  <a:pos x="32" y="27"/>
                </a:cxn>
                <a:cxn ang="0">
                  <a:pos x="39" y="10"/>
                </a:cxn>
                <a:cxn ang="0">
                  <a:pos x="43" y="7"/>
                </a:cxn>
                <a:cxn ang="0">
                  <a:pos x="81" y="7"/>
                </a:cxn>
                <a:cxn ang="0">
                  <a:pos x="85" y="10"/>
                </a:cxn>
                <a:cxn ang="0">
                  <a:pos x="91" y="27"/>
                </a:cxn>
                <a:cxn ang="0">
                  <a:pos x="112" y="30"/>
                </a:cxn>
                <a:cxn ang="0">
                  <a:pos x="115" y="34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3" h="103">
                  <a:moveTo>
                    <a:pt x="114" y="23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3"/>
                    <a:pt x="86" y="0"/>
                    <a:pt x="8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3"/>
                    <a:pt x="32" y="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24"/>
                    <a:pt x="0" y="29"/>
                    <a:pt x="0" y="3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6" y="103"/>
                    <a:pt x="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8" y="103"/>
                    <a:pt x="123" y="98"/>
                    <a:pt x="123" y="92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9" y="24"/>
                    <a:pt x="114" y="23"/>
                  </a:cubicBezTo>
                  <a:close/>
                  <a:moveTo>
                    <a:pt x="115" y="92"/>
                  </a:moveTo>
                  <a:cubicBezTo>
                    <a:pt x="115" y="94"/>
                    <a:pt x="114" y="96"/>
                    <a:pt x="1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9" y="31"/>
                    <a:pt x="11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4" y="8"/>
                    <a:pt x="85" y="1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4" y="31"/>
                    <a:pt x="115" y="32"/>
                    <a:pt x="115" y="34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solidFill>
              <a:srgbClr val="EBA5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en-US" b="1" i="1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1279" name="Freeform 48"/>
          <p:cNvSpPr>
            <a:spLocks noEditPoints="1"/>
          </p:cNvSpPr>
          <p:nvPr/>
        </p:nvSpPr>
        <p:spPr bwMode="auto">
          <a:xfrm>
            <a:off x="6226175" y="3725863"/>
            <a:ext cx="271463" cy="234950"/>
          </a:xfrm>
          <a:custGeom>
            <a:avLst/>
            <a:gdLst>
              <a:gd name="T0" fmla="*/ 2147483646 w 123"/>
              <a:gd name="T1" fmla="*/ 2147483646 h 107"/>
              <a:gd name="T2" fmla="*/ 2147483646 w 123"/>
              <a:gd name="T3" fmla="*/ 2147483646 h 107"/>
              <a:gd name="T4" fmla="*/ 2147483646 w 123"/>
              <a:gd name="T5" fmla="*/ 2147483646 h 107"/>
              <a:gd name="T6" fmla="*/ 2147483646 w 123"/>
              <a:gd name="T7" fmla="*/ 2147483646 h 107"/>
              <a:gd name="T8" fmla="*/ 2147483646 w 123"/>
              <a:gd name="T9" fmla="*/ 2147483646 h 107"/>
              <a:gd name="T10" fmla="*/ 2147483646 w 123"/>
              <a:gd name="T11" fmla="*/ 2147483646 h 107"/>
              <a:gd name="T12" fmla="*/ 2147483646 w 123"/>
              <a:gd name="T13" fmla="*/ 2147483646 h 107"/>
              <a:gd name="T14" fmla="*/ 2147483646 w 123"/>
              <a:gd name="T15" fmla="*/ 2147483646 h 107"/>
              <a:gd name="T16" fmla="*/ 2147483646 w 123"/>
              <a:gd name="T17" fmla="*/ 2147483646 h 107"/>
              <a:gd name="T18" fmla="*/ 2147483646 w 123"/>
              <a:gd name="T19" fmla="*/ 2147483646 h 107"/>
              <a:gd name="T20" fmla="*/ 2147483646 w 123"/>
              <a:gd name="T21" fmla="*/ 2147483646 h 107"/>
              <a:gd name="T22" fmla="*/ 2147483646 w 123"/>
              <a:gd name="T23" fmla="*/ 2147483646 h 107"/>
              <a:gd name="T24" fmla="*/ 2147483646 w 123"/>
              <a:gd name="T25" fmla="*/ 2147483646 h 107"/>
              <a:gd name="T26" fmla="*/ 2147483646 w 123"/>
              <a:gd name="T27" fmla="*/ 2147483646 h 107"/>
              <a:gd name="T28" fmla="*/ 2147483646 w 123"/>
              <a:gd name="T29" fmla="*/ 2147483646 h 107"/>
              <a:gd name="T30" fmla="*/ 2147483646 w 123"/>
              <a:gd name="T31" fmla="*/ 2147483646 h 107"/>
              <a:gd name="T32" fmla="*/ 2147483646 w 123"/>
              <a:gd name="T33" fmla="*/ 2147483646 h 107"/>
              <a:gd name="T34" fmla="*/ 2147483646 w 123"/>
              <a:gd name="T35" fmla="*/ 2147483646 h 107"/>
              <a:gd name="T36" fmla="*/ 2147483646 w 123"/>
              <a:gd name="T37" fmla="*/ 2147483646 h 107"/>
              <a:gd name="T38" fmla="*/ 0 w 123"/>
              <a:gd name="T39" fmla="*/ 2147483646 h 107"/>
              <a:gd name="T40" fmla="*/ 2147483646 w 123"/>
              <a:gd name="T41" fmla="*/ 2147483646 h 107"/>
              <a:gd name="T42" fmla="*/ 2147483646 w 123"/>
              <a:gd name="T43" fmla="*/ 0 h 107"/>
              <a:gd name="T44" fmla="*/ 2147483646 w 123"/>
              <a:gd name="T45" fmla="*/ 0 h 107"/>
              <a:gd name="T46" fmla="*/ 2147483646 w 123"/>
              <a:gd name="T47" fmla="*/ 0 h 107"/>
              <a:gd name="T48" fmla="*/ 2147483646 w 123"/>
              <a:gd name="T49" fmla="*/ 2147483646 h 107"/>
              <a:gd name="T50" fmla="*/ 2147483646 w 123"/>
              <a:gd name="T51" fmla="*/ 2147483646 h 107"/>
              <a:gd name="T52" fmla="*/ 2147483646 w 123"/>
              <a:gd name="T53" fmla="*/ 2147483646 h 107"/>
              <a:gd name="T54" fmla="*/ 2147483646 w 123"/>
              <a:gd name="T55" fmla="*/ 2147483646 h 107"/>
              <a:gd name="T56" fmla="*/ 2147483646 w 123"/>
              <a:gd name="T57" fmla="*/ 2147483646 h 107"/>
              <a:gd name="T58" fmla="*/ 2147483646 w 123"/>
              <a:gd name="T59" fmla="*/ 2147483646 h 107"/>
              <a:gd name="T60" fmla="*/ 2147483646 w 123"/>
              <a:gd name="T61" fmla="*/ 2147483646 h 107"/>
              <a:gd name="T62" fmla="*/ 2147483646 w 123"/>
              <a:gd name="T63" fmla="*/ 2147483646 h 107"/>
              <a:gd name="T64" fmla="*/ 2147483646 w 123"/>
              <a:gd name="T65" fmla="*/ 2147483646 h 107"/>
              <a:gd name="T66" fmla="*/ 2147483646 w 123"/>
              <a:gd name="T67" fmla="*/ 2147483646 h 107"/>
              <a:gd name="T68" fmla="*/ 2147483646 w 123"/>
              <a:gd name="T69" fmla="*/ 2147483646 h 107"/>
              <a:gd name="T70" fmla="*/ 2147483646 w 123"/>
              <a:gd name="T71" fmla="*/ 2147483646 h 107"/>
              <a:gd name="T72" fmla="*/ 2147483646 w 123"/>
              <a:gd name="T73" fmla="*/ 2147483646 h 107"/>
              <a:gd name="T74" fmla="*/ 2147483646 w 123"/>
              <a:gd name="T75" fmla="*/ 2147483646 h 107"/>
              <a:gd name="T76" fmla="*/ 2147483646 w 123"/>
              <a:gd name="T77" fmla="*/ 2147483646 h 107"/>
              <a:gd name="T78" fmla="*/ 2147483646 w 123"/>
              <a:gd name="T79" fmla="*/ 2147483646 h 107"/>
              <a:gd name="T80" fmla="*/ 2147483646 w 123"/>
              <a:gd name="T81" fmla="*/ 2147483646 h 107"/>
              <a:gd name="T82" fmla="*/ 2147483646 w 123"/>
              <a:gd name="T83" fmla="*/ 2147483646 h 107"/>
              <a:gd name="T84" fmla="*/ 2147483646 w 123"/>
              <a:gd name="T85" fmla="*/ 2147483646 h 107"/>
              <a:gd name="T86" fmla="*/ 2147483646 w 123"/>
              <a:gd name="T87" fmla="*/ 2147483646 h 107"/>
              <a:gd name="T88" fmla="*/ 2147483646 w 123"/>
              <a:gd name="T89" fmla="*/ 2147483646 h 107"/>
              <a:gd name="T90" fmla="*/ 2147483646 w 123"/>
              <a:gd name="T91" fmla="*/ 2147483646 h 107"/>
              <a:gd name="T92" fmla="*/ 2147483646 w 123"/>
              <a:gd name="T93" fmla="*/ 2147483646 h 107"/>
              <a:gd name="T94" fmla="*/ 2147483646 w 123"/>
              <a:gd name="T95" fmla="*/ 2147483646 h 107"/>
              <a:gd name="T96" fmla="*/ 2147483646 w 123"/>
              <a:gd name="T97" fmla="*/ 2147483646 h 107"/>
              <a:gd name="T98" fmla="*/ 2147483646 w 123"/>
              <a:gd name="T99" fmla="*/ 2147483646 h 107"/>
              <a:gd name="T100" fmla="*/ 2147483646 w 123"/>
              <a:gd name="T101" fmla="*/ 2147483646 h 1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23" h="107">
                <a:moveTo>
                  <a:pt x="123" y="100"/>
                </a:moveTo>
                <a:cubicBezTo>
                  <a:pt x="123" y="104"/>
                  <a:pt x="119" y="107"/>
                  <a:pt x="115" y="107"/>
                </a:cubicBezTo>
                <a:cubicBezTo>
                  <a:pt x="111" y="107"/>
                  <a:pt x="107" y="104"/>
                  <a:pt x="107" y="100"/>
                </a:cubicBezTo>
                <a:cubicBezTo>
                  <a:pt x="107" y="95"/>
                  <a:pt x="111" y="84"/>
                  <a:pt x="115" y="84"/>
                </a:cubicBezTo>
                <a:cubicBezTo>
                  <a:pt x="119" y="84"/>
                  <a:pt x="123" y="95"/>
                  <a:pt x="123" y="100"/>
                </a:cubicBezTo>
                <a:close/>
                <a:moveTo>
                  <a:pt x="111" y="42"/>
                </a:moveTo>
                <a:cubicBezTo>
                  <a:pt x="111" y="77"/>
                  <a:pt x="111" y="77"/>
                  <a:pt x="111" y="77"/>
                </a:cubicBezTo>
                <a:cubicBezTo>
                  <a:pt x="111" y="79"/>
                  <a:pt x="113" y="80"/>
                  <a:pt x="115" y="80"/>
                </a:cubicBezTo>
                <a:cubicBezTo>
                  <a:pt x="117" y="80"/>
                  <a:pt x="119" y="79"/>
                  <a:pt x="119" y="77"/>
                </a:cubicBezTo>
                <a:cubicBezTo>
                  <a:pt x="119" y="42"/>
                  <a:pt x="119" y="42"/>
                  <a:pt x="119" y="42"/>
                </a:cubicBezTo>
                <a:cubicBezTo>
                  <a:pt x="119" y="40"/>
                  <a:pt x="117" y="38"/>
                  <a:pt x="115" y="38"/>
                </a:cubicBezTo>
                <a:cubicBezTo>
                  <a:pt x="113" y="38"/>
                  <a:pt x="111" y="40"/>
                  <a:pt x="111" y="42"/>
                </a:cubicBezTo>
                <a:close/>
                <a:moveTo>
                  <a:pt x="114" y="34"/>
                </a:moveTo>
                <a:cubicBezTo>
                  <a:pt x="104" y="36"/>
                  <a:pt x="104" y="36"/>
                  <a:pt x="104" y="36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79"/>
                  <a:pt x="92" y="88"/>
                  <a:pt x="61" y="88"/>
                </a:cubicBezTo>
                <a:cubicBezTo>
                  <a:pt x="31" y="88"/>
                  <a:pt x="19" y="79"/>
                  <a:pt x="19" y="69"/>
                </a:cubicBezTo>
                <a:cubicBezTo>
                  <a:pt x="19" y="36"/>
                  <a:pt x="19" y="36"/>
                  <a:pt x="19" y="36"/>
                </a:cubicBezTo>
                <a:cubicBezTo>
                  <a:pt x="9" y="34"/>
                  <a:pt x="9" y="34"/>
                  <a:pt x="9" y="34"/>
                </a:cubicBezTo>
                <a:cubicBezTo>
                  <a:pt x="4" y="33"/>
                  <a:pt x="0" y="28"/>
                  <a:pt x="0" y="23"/>
                </a:cubicBezTo>
                <a:cubicBezTo>
                  <a:pt x="0" y="17"/>
                  <a:pt x="4" y="13"/>
                  <a:pt x="9" y="12"/>
                </a:cubicBezTo>
                <a:cubicBezTo>
                  <a:pt x="59" y="0"/>
                  <a:pt x="59" y="0"/>
                  <a:pt x="59" y="0"/>
                </a:cubicBezTo>
                <a:cubicBezTo>
                  <a:pt x="60" y="0"/>
                  <a:pt x="61" y="0"/>
                  <a:pt x="61" y="0"/>
                </a:cubicBezTo>
                <a:cubicBezTo>
                  <a:pt x="62" y="0"/>
                  <a:pt x="63" y="0"/>
                  <a:pt x="64" y="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9" y="13"/>
                  <a:pt x="123" y="17"/>
                  <a:pt x="123" y="23"/>
                </a:cubicBezTo>
                <a:cubicBezTo>
                  <a:pt x="123" y="28"/>
                  <a:pt x="119" y="33"/>
                  <a:pt x="114" y="34"/>
                </a:cubicBezTo>
                <a:close/>
                <a:moveTo>
                  <a:pt x="96" y="38"/>
                </a:moveTo>
                <a:cubicBezTo>
                  <a:pt x="64" y="46"/>
                  <a:pt x="64" y="46"/>
                  <a:pt x="64" y="46"/>
                </a:cubicBezTo>
                <a:cubicBezTo>
                  <a:pt x="63" y="46"/>
                  <a:pt x="62" y="46"/>
                  <a:pt x="61" y="46"/>
                </a:cubicBezTo>
                <a:cubicBezTo>
                  <a:pt x="61" y="46"/>
                  <a:pt x="60" y="46"/>
                  <a:pt x="59" y="46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69"/>
                  <a:pt x="27" y="69"/>
                  <a:pt x="27" y="69"/>
                </a:cubicBezTo>
                <a:cubicBezTo>
                  <a:pt x="27" y="73"/>
                  <a:pt x="38" y="80"/>
                  <a:pt x="61" y="80"/>
                </a:cubicBezTo>
                <a:cubicBezTo>
                  <a:pt x="84" y="80"/>
                  <a:pt x="96" y="73"/>
                  <a:pt x="96" y="69"/>
                </a:cubicBezTo>
                <a:lnTo>
                  <a:pt x="96" y="38"/>
                </a:lnTo>
                <a:close/>
                <a:moveTo>
                  <a:pt x="112" y="27"/>
                </a:moveTo>
                <a:cubicBezTo>
                  <a:pt x="114" y="26"/>
                  <a:pt x="115" y="25"/>
                  <a:pt x="115" y="23"/>
                </a:cubicBezTo>
                <a:cubicBezTo>
                  <a:pt x="115" y="21"/>
                  <a:pt x="114" y="19"/>
                  <a:pt x="112" y="19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8"/>
                  <a:pt x="61" y="8"/>
                  <a:pt x="61" y="8"/>
                </a:cubicBezTo>
                <a:cubicBezTo>
                  <a:pt x="11" y="19"/>
                  <a:pt x="11" y="19"/>
                  <a:pt x="11" y="19"/>
                </a:cubicBezTo>
                <a:cubicBezTo>
                  <a:pt x="9" y="19"/>
                  <a:pt x="8" y="21"/>
                  <a:pt x="8" y="23"/>
                </a:cubicBezTo>
                <a:cubicBezTo>
                  <a:pt x="8" y="25"/>
                  <a:pt x="9" y="26"/>
                  <a:pt x="11" y="27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38"/>
                  <a:pt x="61" y="38"/>
                  <a:pt x="61" y="38"/>
                </a:cubicBezTo>
                <a:cubicBezTo>
                  <a:pt x="62" y="38"/>
                  <a:pt x="62" y="38"/>
                  <a:pt x="62" y="38"/>
                </a:cubicBezTo>
                <a:lnTo>
                  <a:pt x="112" y="27"/>
                </a:lnTo>
                <a:close/>
                <a:moveTo>
                  <a:pt x="112" y="27"/>
                </a:moveTo>
                <a:cubicBezTo>
                  <a:pt x="112" y="27"/>
                  <a:pt x="112" y="27"/>
                  <a:pt x="112" y="27"/>
                </a:cubicBezTo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TextBox 39"/>
          <p:cNvSpPr txBox="1"/>
          <p:nvPr/>
        </p:nvSpPr>
        <p:spPr>
          <a:xfrm>
            <a:off x="371475" y="1225550"/>
            <a:ext cx="2252663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 algn="r"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11281" name="Rectangle 41"/>
          <p:cNvSpPr>
            <a:spLocks noChangeArrowheads="1"/>
          </p:cNvSpPr>
          <p:nvPr/>
        </p:nvSpPr>
        <p:spPr bwMode="auto">
          <a:xfrm>
            <a:off x="947738" y="968375"/>
            <a:ext cx="1676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Feature Name</a:t>
            </a:r>
          </a:p>
        </p:txBody>
      </p:sp>
      <p:sp>
        <p:nvSpPr>
          <p:cNvPr id="53" name="TextBox 45"/>
          <p:cNvSpPr txBox="1"/>
          <p:nvPr/>
        </p:nvSpPr>
        <p:spPr>
          <a:xfrm>
            <a:off x="366713" y="2514600"/>
            <a:ext cx="2252662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 algn="r"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11283" name="Rectangle 46"/>
          <p:cNvSpPr>
            <a:spLocks noChangeArrowheads="1"/>
          </p:cNvSpPr>
          <p:nvPr/>
        </p:nvSpPr>
        <p:spPr bwMode="auto">
          <a:xfrm>
            <a:off x="941388" y="2257425"/>
            <a:ext cx="1677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Feature Name</a:t>
            </a:r>
          </a:p>
        </p:txBody>
      </p:sp>
      <p:sp>
        <p:nvSpPr>
          <p:cNvPr id="55" name="TextBox 47"/>
          <p:cNvSpPr txBox="1"/>
          <p:nvPr/>
        </p:nvSpPr>
        <p:spPr>
          <a:xfrm>
            <a:off x="366713" y="3803650"/>
            <a:ext cx="2252662" cy="800100"/>
          </a:xfrm>
          <a:prstGeom prst="rect">
            <a:avLst/>
          </a:prstGeom>
          <a:noFill/>
        </p:spPr>
        <p:txBody>
          <a:bodyPr lIns="243797" tIns="121899" rIns="243797" bIns="121899">
            <a:spAutoFit/>
          </a:bodyPr>
          <a:lstStyle/>
          <a:p>
            <a:pPr algn="r"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ea typeface="Lato Light"/>
                <a:cs typeface="Lato Light"/>
              </a:rPr>
              <a:t>Entrepreneurial activities differ substantially depending on the</a:t>
            </a:r>
          </a:p>
        </p:txBody>
      </p:sp>
      <p:sp>
        <p:nvSpPr>
          <p:cNvPr id="11285" name="Rectangle 48"/>
          <p:cNvSpPr>
            <a:spLocks noChangeArrowheads="1"/>
          </p:cNvSpPr>
          <p:nvPr/>
        </p:nvSpPr>
        <p:spPr bwMode="auto">
          <a:xfrm>
            <a:off x="941388" y="3546475"/>
            <a:ext cx="16779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243797" tIns="121899" rIns="243797" bIns="12189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zh-CN" sz="1400" b="1">
                <a:solidFill>
                  <a:schemeClr val="bg1"/>
                </a:solidFill>
                <a:latin typeface="Arial" panose="020B0604020202020204" pitchFamily="34" charset="0"/>
                <a:ea typeface="Lato Light"/>
                <a:cs typeface="Lato Light"/>
              </a:rPr>
              <a:t>Feature Name</a:t>
            </a:r>
          </a:p>
        </p:txBody>
      </p:sp>
      <p:sp>
        <p:nvSpPr>
          <p:cNvPr id="11286" name="Freeform 179"/>
          <p:cNvSpPr>
            <a:spLocks noChangeArrowheads="1"/>
          </p:cNvSpPr>
          <p:nvPr/>
        </p:nvSpPr>
        <p:spPr bwMode="auto">
          <a:xfrm>
            <a:off x="2554288" y="1203325"/>
            <a:ext cx="266700" cy="247650"/>
          </a:xfrm>
          <a:custGeom>
            <a:avLst/>
            <a:gdLst>
              <a:gd name="T0" fmla="*/ 104125317 w 634"/>
              <a:gd name="T1" fmla="*/ 0 h 590"/>
              <a:gd name="T2" fmla="*/ 104125317 w 634"/>
              <a:gd name="T3" fmla="*/ 0 h 590"/>
              <a:gd name="T4" fmla="*/ 72834760 w 634"/>
              <a:gd name="T5" fmla="*/ 20613295 h 590"/>
              <a:gd name="T6" fmla="*/ 28638700 w 634"/>
              <a:gd name="T7" fmla="*/ 20613295 h 590"/>
              <a:gd name="T8" fmla="*/ 0 w 634"/>
              <a:gd name="T9" fmla="*/ 46687901 h 590"/>
              <a:gd name="T10" fmla="*/ 20860231 w 634"/>
              <a:gd name="T11" fmla="*/ 69943915 h 590"/>
              <a:gd name="T12" fmla="*/ 20860231 w 634"/>
              <a:gd name="T13" fmla="*/ 98485368 h 590"/>
              <a:gd name="T14" fmla="*/ 28638700 w 634"/>
              <a:gd name="T15" fmla="*/ 103770807 h 590"/>
              <a:gd name="T16" fmla="*/ 39069026 w 634"/>
              <a:gd name="T17" fmla="*/ 103770807 h 590"/>
              <a:gd name="T18" fmla="*/ 46847496 w 634"/>
              <a:gd name="T19" fmla="*/ 98485368 h 590"/>
              <a:gd name="T20" fmla="*/ 46847496 w 634"/>
              <a:gd name="T21" fmla="*/ 69943915 h 590"/>
              <a:gd name="T22" fmla="*/ 72834760 w 634"/>
              <a:gd name="T23" fmla="*/ 69943915 h 590"/>
              <a:gd name="T24" fmla="*/ 104125317 w 634"/>
              <a:gd name="T25" fmla="*/ 90733503 h 590"/>
              <a:gd name="T26" fmla="*/ 111903786 w 634"/>
              <a:gd name="T27" fmla="*/ 82981639 h 590"/>
              <a:gd name="T28" fmla="*/ 111903786 w 634"/>
              <a:gd name="T29" fmla="*/ 7751865 h 590"/>
              <a:gd name="T30" fmla="*/ 104125317 w 634"/>
              <a:gd name="T31" fmla="*/ 0 h 590"/>
              <a:gd name="T32" fmla="*/ 39069026 w 634"/>
              <a:gd name="T33" fmla="*/ 93376223 h 590"/>
              <a:gd name="T34" fmla="*/ 39069026 w 634"/>
              <a:gd name="T35" fmla="*/ 93376223 h 590"/>
              <a:gd name="T36" fmla="*/ 36594269 w 634"/>
              <a:gd name="T37" fmla="*/ 98485368 h 590"/>
              <a:gd name="T38" fmla="*/ 31290556 w 634"/>
              <a:gd name="T39" fmla="*/ 98485368 h 590"/>
              <a:gd name="T40" fmla="*/ 28638700 w 634"/>
              <a:gd name="T41" fmla="*/ 93376223 h 590"/>
              <a:gd name="T42" fmla="*/ 28638700 w 634"/>
              <a:gd name="T43" fmla="*/ 69943915 h 590"/>
              <a:gd name="T44" fmla="*/ 39069026 w 634"/>
              <a:gd name="T45" fmla="*/ 69943915 h 590"/>
              <a:gd name="T46" fmla="*/ 39069026 w 634"/>
              <a:gd name="T47" fmla="*/ 93376223 h 590"/>
              <a:gd name="T48" fmla="*/ 57277821 w 634"/>
              <a:gd name="T49" fmla="*/ 62192051 h 590"/>
              <a:gd name="T50" fmla="*/ 57277821 w 634"/>
              <a:gd name="T51" fmla="*/ 62192051 h 590"/>
              <a:gd name="T52" fmla="*/ 28638700 w 634"/>
              <a:gd name="T53" fmla="*/ 62192051 h 590"/>
              <a:gd name="T54" fmla="*/ 7778470 w 634"/>
              <a:gd name="T55" fmla="*/ 46687901 h 590"/>
              <a:gd name="T56" fmla="*/ 28638700 w 634"/>
              <a:gd name="T57" fmla="*/ 28541453 h 590"/>
              <a:gd name="T58" fmla="*/ 57277821 w 634"/>
              <a:gd name="T59" fmla="*/ 28541453 h 590"/>
              <a:gd name="T60" fmla="*/ 57277821 w 634"/>
              <a:gd name="T61" fmla="*/ 62192051 h 590"/>
              <a:gd name="T62" fmla="*/ 72834760 w 634"/>
              <a:gd name="T63" fmla="*/ 62192051 h 590"/>
              <a:gd name="T64" fmla="*/ 72834760 w 634"/>
              <a:gd name="T65" fmla="*/ 62192051 h 590"/>
              <a:gd name="T66" fmla="*/ 62581113 w 634"/>
              <a:gd name="T67" fmla="*/ 62192051 h 590"/>
              <a:gd name="T68" fmla="*/ 62581113 w 634"/>
              <a:gd name="T69" fmla="*/ 28541453 h 590"/>
              <a:gd name="T70" fmla="*/ 72834760 w 634"/>
              <a:gd name="T71" fmla="*/ 28541453 h 590"/>
              <a:gd name="T72" fmla="*/ 72834760 w 634"/>
              <a:gd name="T73" fmla="*/ 62192051 h 590"/>
              <a:gd name="T74" fmla="*/ 104125317 w 634"/>
              <a:gd name="T75" fmla="*/ 82981639 h 590"/>
              <a:gd name="T76" fmla="*/ 104125317 w 634"/>
              <a:gd name="T77" fmla="*/ 82981639 h 590"/>
              <a:gd name="T78" fmla="*/ 80789908 w 634"/>
              <a:gd name="T79" fmla="*/ 67477489 h 590"/>
              <a:gd name="T80" fmla="*/ 80789908 w 634"/>
              <a:gd name="T81" fmla="*/ 25898733 h 590"/>
              <a:gd name="T82" fmla="*/ 104125317 w 634"/>
              <a:gd name="T83" fmla="*/ 7751865 h 590"/>
              <a:gd name="T84" fmla="*/ 104125317 w 634"/>
              <a:gd name="T85" fmla="*/ 82981639 h 59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34" h="590">
                <a:moveTo>
                  <a:pt x="589" y="0"/>
                </a:moveTo>
                <a:lnTo>
                  <a:pt x="589" y="0"/>
                </a:lnTo>
                <a:cubicBezTo>
                  <a:pt x="412" y="117"/>
                  <a:pt x="412" y="117"/>
                  <a:pt x="412" y="117"/>
                </a:cubicBezTo>
                <a:cubicBezTo>
                  <a:pt x="162" y="117"/>
                  <a:pt x="162" y="117"/>
                  <a:pt x="162" y="117"/>
                </a:cubicBezTo>
                <a:cubicBezTo>
                  <a:pt x="74" y="117"/>
                  <a:pt x="0" y="176"/>
                  <a:pt x="0" y="265"/>
                </a:cubicBezTo>
                <a:cubicBezTo>
                  <a:pt x="0" y="338"/>
                  <a:pt x="59" y="383"/>
                  <a:pt x="118" y="397"/>
                </a:cubicBezTo>
                <a:lnTo>
                  <a:pt x="118" y="559"/>
                </a:lnTo>
                <a:cubicBezTo>
                  <a:pt x="118" y="574"/>
                  <a:pt x="148" y="589"/>
                  <a:pt x="162" y="589"/>
                </a:cubicBezTo>
                <a:cubicBezTo>
                  <a:pt x="221" y="589"/>
                  <a:pt x="221" y="589"/>
                  <a:pt x="221" y="589"/>
                </a:cubicBezTo>
                <a:cubicBezTo>
                  <a:pt x="236" y="589"/>
                  <a:pt x="265" y="574"/>
                  <a:pt x="265" y="559"/>
                </a:cubicBezTo>
                <a:cubicBezTo>
                  <a:pt x="265" y="397"/>
                  <a:pt x="265" y="397"/>
                  <a:pt x="265" y="397"/>
                </a:cubicBezTo>
                <a:cubicBezTo>
                  <a:pt x="412" y="397"/>
                  <a:pt x="412" y="397"/>
                  <a:pt x="412" y="397"/>
                </a:cubicBezTo>
                <a:cubicBezTo>
                  <a:pt x="589" y="515"/>
                  <a:pt x="589" y="515"/>
                  <a:pt x="589" y="515"/>
                </a:cubicBezTo>
                <a:cubicBezTo>
                  <a:pt x="619" y="515"/>
                  <a:pt x="633" y="500"/>
                  <a:pt x="633" y="471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29"/>
                  <a:pt x="619" y="0"/>
                  <a:pt x="589" y="0"/>
                </a:cubicBezTo>
                <a:close/>
                <a:moveTo>
                  <a:pt x="221" y="530"/>
                </a:moveTo>
                <a:lnTo>
                  <a:pt x="221" y="530"/>
                </a:lnTo>
                <a:cubicBezTo>
                  <a:pt x="221" y="545"/>
                  <a:pt x="207" y="559"/>
                  <a:pt x="207" y="559"/>
                </a:cubicBezTo>
                <a:cubicBezTo>
                  <a:pt x="177" y="559"/>
                  <a:pt x="177" y="559"/>
                  <a:pt x="177" y="559"/>
                </a:cubicBezTo>
                <a:cubicBezTo>
                  <a:pt x="177" y="559"/>
                  <a:pt x="162" y="545"/>
                  <a:pt x="162" y="530"/>
                </a:cubicBezTo>
                <a:cubicBezTo>
                  <a:pt x="162" y="397"/>
                  <a:pt x="162" y="397"/>
                  <a:pt x="162" y="397"/>
                </a:cubicBezTo>
                <a:cubicBezTo>
                  <a:pt x="162" y="397"/>
                  <a:pt x="207" y="397"/>
                  <a:pt x="221" y="397"/>
                </a:cubicBezTo>
                <a:lnTo>
                  <a:pt x="221" y="530"/>
                </a:lnTo>
                <a:close/>
                <a:moveTo>
                  <a:pt x="324" y="353"/>
                </a:moveTo>
                <a:lnTo>
                  <a:pt x="324" y="353"/>
                </a:lnTo>
                <a:cubicBezTo>
                  <a:pt x="162" y="353"/>
                  <a:pt x="162" y="353"/>
                  <a:pt x="162" y="353"/>
                </a:cubicBezTo>
                <a:cubicBezTo>
                  <a:pt x="118" y="353"/>
                  <a:pt x="44" y="353"/>
                  <a:pt x="44" y="265"/>
                </a:cubicBezTo>
                <a:cubicBezTo>
                  <a:pt x="44" y="176"/>
                  <a:pt x="118" y="162"/>
                  <a:pt x="162" y="162"/>
                </a:cubicBezTo>
                <a:cubicBezTo>
                  <a:pt x="324" y="162"/>
                  <a:pt x="324" y="162"/>
                  <a:pt x="324" y="162"/>
                </a:cubicBezTo>
                <a:lnTo>
                  <a:pt x="324" y="353"/>
                </a:lnTo>
                <a:close/>
                <a:moveTo>
                  <a:pt x="412" y="353"/>
                </a:moveTo>
                <a:lnTo>
                  <a:pt x="412" y="353"/>
                </a:lnTo>
                <a:cubicBezTo>
                  <a:pt x="354" y="353"/>
                  <a:pt x="354" y="353"/>
                  <a:pt x="354" y="353"/>
                </a:cubicBezTo>
                <a:cubicBezTo>
                  <a:pt x="354" y="162"/>
                  <a:pt x="354" y="162"/>
                  <a:pt x="354" y="162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62"/>
                  <a:pt x="412" y="338"/>
                  <a:pt x="412" y="353"/>
                </a:cubicBezTo>
                <a:close/>
                <a:moveTo>
                  <a:pt x="589" y="471"/>
                </a:moveTo>
                <a:lnTo>
                  <a:pt x="589" y="471"/>
                </a:lnTo>
                <a:cubicBezTo>
                  <a:pt x="457" y="383"/>
                  <a:pt x="457" y="383"/>
                  <a:pt x="457" y="383"/>
                </a:cubicBezTo>
                <a:cubicBezTo>
                  <a:pt x="457" y="353"/>
                  <a:pt x="457" y="162"/>
                  <a:pt x="457" y="147"/>
                </a:cubicBezTo>
                <a:cubicBezTo>
                  <a:pt x="589" y="44"/>
                  <a:pt x="589" y="44"/>
                  <a:pt x="589" y="44"/>
                </a:cubicBezTo>
                <a:cubicBezTo>
                  <a:pt x="589" y="74"/>
                  <a:pt x="589" y="456"/>
                  <a:pt x="589" y="471"/>
                </a:cubicBez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Freeform 182"/>
          <p:cNvSpPr>
            <a:spLocks noChangeArrowheads="1"/>
          </p:cNvSpPr>
          <p:nvPr/>
        </p:nvSpPr>
        <p:spPr bwMode="auto">
          <a:xfrm>
            <a:off x="2568575" y="2498725"/>
            <a:ext cx="266700" cy="266700"/>
          </a:xfrm>
          <a:custGeom>
            <a:avLst/>
            <a:gdLst>
              <a:gd name="T0" fmla="*/ 603 w 634"/>
              <a:gd name="T1" fmla="*/ 14 h 633"/>
              <a:gd name="T2" fmla="*/ 603 w 634"/>
              <a:gd name="T3" fmla="*/ 14 h 633"/>
              <a:gd name="T4" fmla="*/ 0 w 634"/>
              <a:gd name="T5" fmla="*/ 309 h 633"/>
              <a:gd name="T6" fmla="*/ 191 w 634"/>
              <a:gd name="T7" fmla="*/ 427 h 633"/>
              <a:gd name="T8" fmla="*/ 309 w 634"/>
              <a:gd name="T9" fmla="*/ 632 h 633"/>
              <a:gd name="T10" fmla="*/ 618 w 634"/>
              <a:gd name="T11" fmla="*/ 29 h 633"/>
              <a:gd name="T12" fmla="*/ 603 w 634"/>
              <a:gd name="T13" fmla="*/ 14 h 633"/>
              <a:gd name="T14" fmla="*/ 74 w 634"/>
              <a:gd name="T15" fmla="*/ 309 h 633"/>
              <a:gd name="T16" fmla="*/ 74 w 634"/>
              <a:gd name="T17" fmla="*/ 309 h 633"/>
              <a:gd name="T18" fmla="*/ 530 w 634"/>
              <a:gd name="T19" fmla="*/ 88 h 633"/>
              <a:gd name="T20" fmla="*/ 206 w 634"/>
              <a:gd name="T21" fmla="*/ 382 h 633"/>
              <a:gd name="T22" fmla="*/ 74 w 634"/>
              <a:gd name="T23" fmla="*/ 309 h 633"/>
              <a:gd name="T24" fmla="*/ 309 w 634"/>
              <a:gd name="T25" fmla="*/ 559 h 633"/>
              <a:gd name="T26" fmla="*/ 309 w 634"/>
              <a:gd name="T27" fmla="*/ 559 h 633"/>
              <a:gd name="T28" fmla="*/ 236 w 634"/>
              <a:gd name="T29" fmla="*/ 397 h 633"/>
              <a:gd name="T30" fmla="*/ 545 w 634"/>
              <a:gd name="T31" fmla="*/ 102 h 633"/>
              <a:gd name="T32" fmla="*/ 309 w 634"/>
              <a:gd name="T33" fmla="*/ 559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34" h="633">
                <a:moveTo>
                  <a:pt x="603" y="14"/>
                </a:moveTo>
                <a:lnTo>
                  <a:pt x="603" y="14"/>
                </a:lnTo>
                <a:cubicBezTo>
                  <a:pt x="574" y="14"/>
                  <a:pt x="0" y="309"/>
                  <a:pt x="0" y="309"/>
                </a:cubicBezTo>
                <a:lnTo>
                  <a:pt x="191" y="427"/>
                </a:lnTo>
                <a:lnTo>
                  <a:pt x="309" y="632"/>
                </a:lnTo>
                <a:cubicBezTo>
                  <a:pt x="309" y="632"/>
                  <a:pt x="618" y="44"/>
                  <a:pt x="618" y="29"/>
                </a:cubicBezTo>
                <a:cubicBezTo>
                  <a:pt x="633" y="14"/>
                  <a:pt x="618" y="0"/>
                  <a:pt x="603" y="14"/>
                </a:cubicBezTo>
                <a:close/>
                <a:moveTo>
                  <a:pt x="74" y="309"/>
                </a:moveTo>
                <a:lnTo>
                  <a:pt x="74" y="309"/>
                </a:lnTo>
                <a:cubicBezTo>
                  <a:pt x="530" y="88"/>
                  <a:pt x="530" y="88"/>
                  <a:pt x="530" y="88"/>
                </a:cubicBezTo>
                <a:cubicBezTo>
                  <a:pt x="206" y="382"/>
                  <a:pt x="206" y="382"/>
                  <a:pt x="206" y="382"/>
                </a:cubicBezTo>
                <a:lnTo>
                  <a:pt x="74" y="309"/>
                </a:lnTo>
                <a:close/>
                <a:moveTo>
                  <a:pt x="309" y="559"/>
                </a:moveTo>
                <a:lnTo>
                  <a:pt x="309" y="559"/>
                </a:lnTo>
                <a:cubicBezTo>
                  <a:pt x="309" y="559"/>
                  <a:pt x="250" y="441"/>
                  <a:pt x="236" y="397"/>
                </a:cubicBezTo>
                <a:cubicBezTo>
                  <a:pt x="545" y="102"/>
                  <a:pt x="545" y="102"/>
                  <a:pt x="545" y="102"/>
                </a:cubicBezTo>
                <a:lnTo>
                  <a:pt x="309" y="5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wrap="none" lIns="91431" tIns="45716" rIns="91431" bIns="4571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1288" name="Freeform 177"/>
          <p:cNvSpPr>
            <a:spLocks noChangeArrowheads="1"/>
          </p:cNvSpPr>
          <p:nvPr/>
        </p:nvSpPr>
        <p:spPr bwMode="auto">
          <a:xfrm>
            <a:off x="2587625" y="3756025"/>
            <a:ext cx="247650" cy="246063"/>
          </a:xfrm>
          <a:custGeom>
            <a:avLst/>
            <a:gdLst>
              <a:gd name="T0" fmla="*/ 92018574 w 649"/>
              <a:gd name="T1" fmla="*/ 4333211 h 649"/>
              <a:gd name="T2" fmla="*/ 92018574 w 649"/>
              <a:gd name="T3" fmla="*/ 4333211 h 649"/>
              <a:gd name="T4" fmla="*/ 77045480 w 649"/>
              <a:gd name="T5" fmla="*/ 4333211 h 649"/>
              <a:gd name="T6" fmla="*/ 59891997 w 649"/>
              <a:gd name="T7" fmla="*/ 23543187 h 649"/>
              <a:gd name="T8" fmla="*/ 25730415 w 649"/>
              <a:gd name="T9" fmla="*/ 10688385 h 649"/>
              <a:gd name="T10" fmla="*/ 14973095 w 649"/>
              <a:gd name="T11" fmla="*/ 12854801 h 649"/>
              <a:gd name="T12" fmla="*/ 14973095 w 649"/>
              <a:gd name="T13" fmla="*/ 25565529 h 649"/>
              <a:gd name="T14" fmla="*/ 38522740 w 649"/>
              <a:gd name="T15" fmla="*/ 44775504 h 649"/>
              <a:gd name="T16" fmla="*/ 23549645 w 649"/>
              <a:gd name="T17" fmla="*/ 59652647 h 649"/>
              <a:gd name="T18" fmla="*/ 8576932 w 649"/>
              <a:gd name="T19" fmla="*/ 55319436 h 649"/>
              <a:gd name="T20" fmla="*/ 4215774 w 649"/>
              <a:gd name="T21" fmla="*/ 57485852 h 649"/>
              <a:gd name="T22" fmla="*/ 2180388 w 649"/>
              <a:gd name="T23" fmla="*/ 63841406 h 649"/>
              <a:gd name="T24" fmla="*/ 19188868 w 649"/>
              <a:gd name="T25" fmla="*/ 76551754 h 649"/>
              <a:gd name="T26" fmla="*/ 32126578 w 649"/>
              <a:gd name="T27" fmla="*/ 91573350 h 649"/>
              <a:gd name="T28" fmla="*/ 38522740 w 649"/>
              <a:gd name="T29" fmla="*/ 89406555 h 649"/>
              <a:gd name="T30" fmla="*/ 38522740 w 649"/>
              <a:gd name="T31" fmla="*/ 85073344 h 649"/>
              <a:gd name="T32" fmla="*/ 36342351 w 649"/>
              <a:gd name="T33" fmla="*/ 72362996 h 649"/>
              <a:gd name="T34" fmla="*/ 51315064 w 649"/>
              <a:gd name="T35" fmla="*/ 57485852 h 649"/>
              <a:gd name="T36" fmla="*/ 70649317 w 649"/>
              <a:gd name="T37" fmla="*/ 80884965 h 649"/>
              <a:gd name="T38" fmla="*/ 83441642 w 649"/>
              <a:gd name="T39" fmla="*/ 80884965 h 649"/>
              <a:gd name="T40" fmla="*/ 85622030 w 649"/>
              <a:gd name="T41" fmla="*/ 70196580 h 649"/>
              <a:gd name="T42" fmla="*/ 72684321 w 649"/>
              <a:gd name="T43" fmla="*/ 36253914 h 649"/>
              <a:gd name="T44" fmla="*/ 89837804 w 649"/>
              <a:gd name="T45" fmla="*/ 17043559 h 649"/>
              <a:gd name="T46" fmla="*/ 92018574 w 649"/>
              <a:gd name="T47" fmla="*/ 4333211 h 649"/>
              <a:gd name="T48" fmla="*/ 87657416 w 649"/>
              <a:gd name="T49" fmla="*/ 15021596 h 649"/>
              <a:gd name="T50" fmla="*/ 87657416 w 649"/>
              <a:gd name="T51" fmla="*/ 15021596 h 649"/>
              <a:gd name="T52" fmla="*/ 66288159 w 649"/>
              <a:gd name="T53" fmla="*/ 36253914 h 649"/>
              <a:gd name="T54" fmla="*/ 79225868 w 649"/>
              <a:gd name="T55" fmla="*/ 70196580 h 649"/>
              <a:gd name="T56" fmla="*/ 79225868 w 649"/>
              <a:gd name="T57" fmla="*/ 76551754 h 649"/>
              <a:gd name="T58" fmla="*/ 72684321 w 649"/>
              <a:gd name="T59" fmla="*/ 76551754 h 649"/>
              <a:gd name="T60" fmla="*/ 53495834 w 649"/>
              <a:gd name="T61" fmla="*/ 48964262 h 649"/>
              <a:gd name="T62" fmla="*/ 29945807 w 649"/>
              <a:gd name="T63" fmla="*/ 70196580 h 649"/>
              <a:gd name="T64" fmla="*/ 34306966 w 649"/>
              <a:gd name="T65" fmla="*/ 85073344 h 649"/>
              <a:gd name="T66" fmla="*/ 23549645 w 649"/>
              <a:gd name="T67" fmla="*/ 72362996 h 649"/>
              <a:gd name="T68" fmla="*/ 8576932 w 649"/>
              <a:gd name="T69" fmla="*/ 61674610 h 649"/>
              <a:gd name="T70" fmla="*/ 23549645 w 649"/>
              <a:gd name="T71" fmla="*/ 66007822 h 649"/>
              <a:gd name="T72" fmla="*/ 47099672 w 649"/>
              <a:gd name="T73" fmla="*/ 42609088 h 649"/>
              <a:gd name="T74" fmla="*/ 19188868 w 649"/>
              <a:gd name="T75" fmla="*/ 21232318 h 649"/>
              <a:gd name="T76" fmla="*/ 19188868 w 649"/>
              <a:gd name="T77" fmla="*/ 17043559 h 649"/>
              <a:gd name="T78" fmla="*/ 25730415 w 649"/>
              <a:gd name="T79" fmla="*/ 17043559 h 649"/>
              <a:gd name="T80" fmla="*/ 59891997 w 649"/>
              <a:gd name="T81" fmla="*/ 29753908 h 649"/>
              <a:gd name="T82" fmla="*/ 81261253 w 649"/>
              <a:gd name="T83" fmla="*/ 8521969 h 649"/>
              <a:gd name="T84" fmla="*/ 87657416 w 649"/>
              <a:gd name="T85" fmla="*/ 8521969 h 649"/>
              <a:gd name="T86" fmla="*/ 87657416 w 649"/>
              <a:gd name="T87" fmla="*/ 15021596 h 64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49" h="649">
                <a:moveTo>
                  <a:pt x="633" y="30"/>
                </a:moveTo>
                <a:lnTo>
                  <a:pt x="633" y="30"/>
                </a:lnTo>
                <a:cubicBezTo>
                  <a:pt x="603" y="0"/>
                  <a:pt x="559" y="15"/>
                  <a:pt x="530" y="30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62" y="74"/>
                  <a:pt x="132" y="59"/>
                  <a:pt x="103" y="89"/>
                </a:cubicBezTo>
                <a:cubicBezTo>
                  <a:pt x="88" y="104"/>
                  <a:pt x="59" y="133"/>
                  <a:pt x="103" y="177"/>
                </a:cubicBezTo>
                <a:cubicBezTo>
                  <a:pt x="265" y="310"/>
                  <a:pt x="265" y="310"/>
                  <a:pt x="265" y="310"/>
                </a:cubicBezTo>
                <a:cubicBezTo>
                  <a:pt x="162" y="413"/>
                  <a:pt x="162" y="413"/>
                  <a:pt x="162" y="413"/>
                </a:cubicBezTo>
                <a:cubicBezTo>
                  <a:pt x="59" y="383"/>
                  <a:pt x="59" y="383"/>
                  <a:pt x="59" y="383"/>
                </a:cubicBezTo>
                <a:cubicBezTo>
                  <a:pt x="44" y="383"/>
                  <a:pt x="44" y="383"/>
                  <a:pt x="29" y="398"/>
                </a:cubicBezTo>
                <a:cubicBezTo>
                  <a:pt x="29" y="398"/>
                  <a:pt x="0" y="413"/>
                  <a:pt x="15" y="442"/>
                </a:cubicBezTo>
                <a:cubicBezTo>
                  <a:pt x="132" y="530"/>
                  <a:pt x="132" y="530"/>
                  <a:pt x="132" y="530"/>
                </a:cubicBezTo>
                <a:cubicBezTo>
                  <a:pt x="221" y="634"/>
                  <a:pt x="221" y="634"/>
                  <a:pt x="221" y="634"/>
                </a:cubicBezTo>
                <a:cubicBezTo>
                  <a:pt x="236" y="648"/>
                  <a:pt x="250" y="648"/>
                  <a:pt x="265" y="619"/>
                </a:cubicBezTo>
                <a:cubicBezTo>
                  <a:pt x="280" y="619"/>
                  <a:pt x="280" y="604"/>
                  <a:pt x="265" y="589"/>
                </a:cubicBezTo>
                <a:cubicBezTo>
                  <a:pt x="250" y="501"/>
                  <a:pt x="250" y="501"/>
                  <a:pt x="250" y="501"/>
                </a:cubicBezTo>
                <a:cubicBezTo>
                  <a:pt x="353" y="398"/>
                  <a:pt x="353" y="398"/>
                  <a:pt x="353" y="398"/>
                </a:cubicBezTo>
                <a:cubicBezTo>
                  <a:pt x="486" y="560"/>
                  <a:pt x="486" y="560"/>
                  <a:pt x="486" y="560"/>
                </a:cubicBezTo>
                <a:cubicBezTo>
                  <a:pt x="530" y="589"/>
                  <a:pt x="559" y="560"/>
                  <a:pt x="574" y="560"/>
                </a:cubicBezTo>
                <a:cubicBezTo>
                  <a:pt x="589" y="530"/>
                  <a:pt x="589" y="501"/>
                  <a:pt x="589" y="486"/>
                </a:cubicBezTo>
                <a:cubicBezTo>
                  <a:pt x="500" y="251"/>
                  <a:pt x="500" y="251"/>
                  <a:pt x="500" y="251"/>
                </a:cubicBezTo>
                <a:cubicBezTo>
                  <a:pt x="618" y="118"/>
                  <a:pt x="618" y="118"/>
                  <a:pt x="618" y="118"/>
                </a:cubicBezTo>
                <a:cubicBezTo>
                  <a:pt x="648" y="104"/>
                  <a:pt x="648" y="59"/>
                  <a:pt x="633" y="30"/>
                </a:cubicBezTo>
                <a:close/>
                <a:moveTo>
                  <a:pt x="603" y="104"/>
                </a:moveTo>
                <a:lnTo>
                  <a:pt x="603" y="104"/>
                </a:lnTo>
                <a:cubicBezTo>
                  <a:pt x="456" y="251"/>
                  <a:pt x="456" y="251"/>
                  <a:pt x="456" y="251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501"/>
                  <a:pt x="545" y="516"/>
                  <a:pt x="545" y="530"/>
                </a:cubicBezTo>
                <a:cubicBezTo>
                  <a:pt x="530" y="545"/>
                  <a:pt x="515" y="530"/>
                  <a:pt x="500" y="530"/>
                </a:cubicBezTo>
                <a:cubicBezTo>
                  <a:pt x="368" y="339"/>
                  <a:pt x="368" y="339"/>
                  <a:pt x="368" y="339"/>
                </a:cubicBezTo>
                <a:cubicBezTo>
                  <a:pt x="206" y="486"/>
                  <a:pt x="206" y="486"/>
                  <a:pt x="206" y="48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221" y="589"/>
                  <a:pt x="162" y="501"/>
                  <a:pt x="162" y="501"/>
                </a:cubicBezTo>
                <a:cubicBezTo>
                  <a:pt x="162" y="501"/>
                  <a:pt x="73" y="427"/>
                  <a:pt x="59" y="427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2" y="147"/>
                  <a:pt x="118" y="133"/>
                  <a:pt x="132" y="118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412" y="206"/>
                  <a:pt x="412" y="206"/>
                  <a:pt x="412" y="206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74" y="45"/>
                  <a:pt x="589" y="45"/>
                  <a:pt x="603" y="59"/>
                </a:cubicBezTo>
                <a:cubicBezTo>
                  <a:pt x="603" y="74"/>
                  <a:pt x="618" y="89"/>
                  <a:pt x="603" y="104"/>
                </a:cubicBez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289" name="Picture 40" descr="iPhone6_mockup_front_whit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1" r="12411"/>
          <a:stretch>
            <a:fillRect/>
          </a:stretch>
        </p:blipFill>
        <p:spPr bwMode="auto">
          <a:xfrm>
            <a:off x="3621088" y="922338"/>
            <a:ext cx="1906587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95"/>
          <p:cNvSpPr>
            <a:spLocks noChangeArrowheads="1"/>
          </p:cNvSpPr>
          <p:nvPr/>
        </p:nvSpPr>
        <p:spPr bwMode="auto">
          <a:xfrm>
            <a:off x="0" y="-160338"/>
            <a:ext cx="9144000" cy="5338763"/>
          </a:xfrm>
          <a:prstGeom prst="rect">
            <a:avLst/>
          </a:prstGeom>
          <a:solidFill>
            <a:srgbClr val="595959"/>
          </a:solidFill>
          <a:ln w="6350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1" name="Freeform 114"/>
          <p:cNvSpPr>
            <a:spLocks noChangeArrowheads="1"/>
          </p:cNvSpPr>
          <p:nvPr/>
        </p:nvSpPr>
        <p:spPr bwMode="auto">
          <a:xfrm>
            <a:off x="0" y="4479925"/>
            <a:ext cx="4572000" cy="715963"/>
          </a:xfrm>
          <a:custGeom>
            <a:avLst/>
            <a:gdLst>
              <a:gd name="T0" fmla="*/ 0 w 1517"/>
              <a:gd name="T1" fmla="*/ 0 h 341"/>
              <a:gd name="T2" fmla="*/ 0 w 1517"/>
              <a:gd name="T3" fmla="*/ 2147483646 h 341"/>
              <a:gd name="T4" fmla="*/ 2147483646 w 1517"/>
              <a:gd name="T5" fmla="*/ 2147483646 h 341"/>
              <a:gd name="T6" fmla="*/ 2147483646 w 1517"/>
              <a:gd name="T7" fmla="*/ 2147483646 h 341"/>
              <a:gd name="T8" fmla="*/ 2147483646 w 1517"/>
              <a:gd name="T9" fmla="*/ 2147483646 h 341"/>
              <a:gd name="T10" fmla="*/ 2147483646 w 1517"/>
              <a:gd name="T11" fmla="*/ 0 h 341"/>
              <a:gd name="T12" fmla="*/ 2147483646 w 1517"/>
              <a:gd name="T13" fmla="*/ 0 h 341"/>
              <a:gd name="T14" fmla="*/ 0 w 1517"/>
              <a:gd name="T15" fmla="*/ 0 h 3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17"/>
              <a:gd name="T25" fmla="*/ 0 h 341"/>
              <a:gd name="T26" fmla="*/ 1517 w 1517"/>
              <a:gd name="T27" fmla="*/ 341 h 34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17" h="341">
                <a:moveTo>
                  <a:pt x="0" y="0"/>
                </a:moveTo>
                <a:cubicBezTo>
                  <a:pt x="0" y="231"/>
                  <a:pt x="0" y="231"/>
                  <a:pt x="0" y="231"/>
                </a:cubicBezTo>
                <a:cubicBezTo>
                  <a:pt x="0" y="291"/>
                  <a:pt x="49" y="341"/>
                  <a:pt x="110" y="341"/>
                </a:cubicBezTo>
                <a:cubicBezTo>
                  <a:pt x="1407" y="341"/>
                  <a:pt x="1407" y="341"/>
                  <a:pt x="1407" y="341"/>
                </a:cubicBezTo>
                <a:cubicBezTo>
                  <a:pt x="1468" y="341"/>
                  <a:pt x="1517" y="291"/>
                  <a:pt x="1517" y="231"/>
                </a:cubicBezTo>
                <a:cubicBezTo>
                  <a:pt x="1517" y="0"/>
                  <a:pt x="1517" y="0"/>
                  <a:pt x="1517" y="0"/>
                </a:cubicBezTo>
                <a:cubicBezTo>
                  <a:pt x="791" y="0"/>
                  <a:pt x="791" y="0"/>
                  <a:pt x="79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2" name="Freeform 115"/>
          <p:cNvSpPr>
            <a:spLocks noEditPoints="1" noChangeArrowheads="1"/>
          </p:cNvSpPr>
          <p:nvPr/>
        </p:nvSpPr>
        <p:spPr bwMode="auto">
          <a:xfrm>
            <a:off x="53975" y="4514850"/>
            <a:ext cx="4460875" cy="649288"/>
          </a:xfrm>
          <a:custGeom>
            <a:avLst/>
            <a:gdLst>
              <a:gd name="T0" fmla="*/ 2147483646 w 1480"/>
              <a:gd name="T1" fmla="*/ 0 h 310"/>
              <a:gd name="T2" fmla="*/ 0 w 1480"/>
              <a:gd name="T3" fmla="*/ 0 h 310"/>
              <a:gd name="T4" fmla="*/ 0 w 1480"/>
              <a:gd name="T5" fmla="*/ 2147483646 h 310"/>
              <a:gd name="T6" fmla="*/ 2147483646 w 1480"/>
              <a:gd name="T7" fmla="*/ 2147483646 h 310"/>
              <a:gd name="T8" fmla="*/ 2147483646 w 1480"/>
              <a:gd name="T9" fmla="*/ 2147483646 h 310"/>
              <a:gd name="T10" fmla="*/ 2147483646 w 1480"/>
              <a:gd name="T11" fmla="*/ 2147483646 h 310"/>
              <a:gd name="T12" fmla="*/ 2147483646 w 1480"/>
              <a:gd name="T13" fmla="*/ 0 h 310"/>
              <a:gd name="T14" fmla="*/ 2147483646 w 1480"/>
              <a:gd name="T15" fmla="*/ 0 h 310"/>
              <a:gd name="T16" fmla="*/ 2147483646 w 1480"/>
              <a:gd name="T17" fmla="*/ 2147483646 h 310"/>
              <a:gd name="T18" fmla="*/ 2147483646 w 1480"/>
              <a:gd name="T19" fmla="*/ 2147483646 h 310"/>
              <a:gd name="T20" fmla="*/ 2147483646 w 1480"/>
              <a:gd name="T21" fmla="*/ 2147483646 h 310"/>
              <a:gd name="T22" fmla="*/ 2147483646 w 1480"/>
              <a:gd name="T23" fmla="*/ 2147483646 h 310"/>
              <a:gd name="T24" fmla="*/ 2147483646 w 1480"/>
              <a:gd name="T25" fmla="*/ 2147483646 h 310"/>
              <a:gd name="T26" fmla="*/ 2147483646 w 1480"/>
              <a:gd name="T27" fmla="*/ 2147483646 h 310"/>
              <a:gd name="T28" fmla="*/ 2147483646 w 1480"/>
              <a:gd name="T29" fmla="*/ 2147483646 h 310"/>
              <a:gd name="T30" fmla="*/ 2147483646 w 1480"/>
              <a:gd name="T31" fmla="*/ 2147483646 h 3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480"/>
              <a:gd name="T49" fmla="*/ 0 h 310"/>
              <a:gd name="T50" fmla="*/ 1480 w 1480"/>
              <a:gd name="T51" fmla="*/ 310 h 3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480" h="310">
                <a:moveTo>
                  <a:pt x="77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65"/>
                  <a:pt x="48" y="310"/>
                  <a:pt x="108" y="310"/>
                </a:cubicBezTo>
                <a:cubicBezTo>
                  <a:pt x="1373" y="310"/>
                  <a:pt x="1373" y="310"/>
                  <a:pt x="1373" y="310"/>
                </a:cubicBezTo>
                <a:cubicBezTo>
                  <a:pt x="1432" y="310"/>
                  <a:pt x="1480" y="265"/>
                  <a:pt x="1480" y="210"/>
                </a:cubicBezTo>
                <a:cubicBezTo>
                  <a:pt x="1480" y="0"/>
                  <a:pt x="1480" y="0"/>
                  <a:pt x="1480" y="0"/>
                </a:cubicBezTo>
                <a:lnTo>
                  <a:pt x="773" y="0"/>
                </a:lnTo>
                <a:close/>
                <a:moveTo>
                  <a:pt x="1463" y="205"/>
                </a:moveTo>
                <a:cubicBezTo>
                  <a:pt x="1463" y="255"/>
                  <a:pt x="1416" y="296"/>
                  <a:pt x="1358" y="296"/>
                </a:cubicBezTo>
                <a:cubicBezTo>
                  <a:pt x="123" y="296"/>
                  <a:pt x="123" y="296"/>
                  <a:pt x="123" y="296"/>
                </a:cubicBezTo>
                <a:cubicBezTo>
                  <a:pt x="65" y="296"/>
                  <a:pt x="18" y="255"/>
                  <a:pt x="18" y="205"/>
                </a:cubicBezTo>
                <a:cubicBezTo>
                  <a:pt x="18" y="13"/>
                  <a:pt x="18" y="13"/>
                  <a:pt x="18" y="13"/>
                </a:cubicBezTo>
                <a:cubicBezTo>
                  <a:pt x="772" y="13"/>
                  <a:pt x="772" y="13"/>
                  <a:pt x="772" y="13"/>
                </a:cubicBezTo>
                <a:cubicBezTo>
                  <a:pt x="1463" y="13"/>
                  <a:pt x="1463" y="13"/>
                  <a:pt x="1463" y="13"/>
                </a:cubicBezTo>
                <a:lnTo>
                  <a:pt x="1463" y="2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Freeform 116"/>
          <p:cNvSpPr>
            <a:spLocks noEditPoints="1" noChangeArrowheads="1"/>
          </p:cNvSpPr>
          <p:nvPr/>
        </p:nvSpPr>
        <p:spPr bwMode="auto">
          <a:xfrm>
            <a:off x="1635125" y="4727575"/>
            <a:ext cx="317500" cy="241300"/>
          </a:xfrm>
          <a:custGeom>
            <a:avLst/>
            <a:gdLst>
              <a:gd name="T0" fmla="*/ 2147483646 w 105"/>
              <a:gd name="T1" fmla="*/ 2147483646 h 115"/>
              <a:gd name="T2" fmla="*/ 2147483646 w 105"/>
              <a:gd name="T3" fmla="*/ 2147483646 h 115"/>
              <a:gd name="T4" fmla="*/ 0 w 105"/>
              <a:gd name="T5" fmla="*/ 2147483646 h 115"/>
              <a:gd name="T6" fmla="*/ 2147483646 w 105"/>
              <a:gd name="T7" fmla="*/ 0 h 115"/>
              <a:gd name="T8" fmla="*/ 2147483646 w 105"/>
              <a:gd name="T9" fmla="*/ 0 h 115"/>
              <a:gd name="T10" fmla="*/ 2147483646 w 105"/>
              <a:gd name="T11" fmla="*/ 2147483646 h 115"/>
              <a:gd name="T12" fmla="*/ 2147483646 w 105"/>
              <a:gd name="T13" fmla="*/ 2147483646 h 115"/>
              <a:gd name="T14" fmla="*/ 2147483646 w 105"/>
              <a:gd name="T15" fmla="*/ 2147483646 h 115"/>
              <a:gd name="T16" fmla="*/ 2147483646 w 105"/>
              <a:gd name="T17" fmla="*/ 2147483646 h 115"/>
              <a:gd name="T18" fmla="*/ 2147483646 w 105"/>
              <a:gd name="T19" fmla="*/ 2147483646 h 115"/>
              <a:gd name="T20" fmla="*/ 2147483646 w 105"/>
              <a:gd name="T21" fmla="*/ 2147483646 h 115"/>
              <a:gd name="T22" fmla="*/ 2147483646 w 105"/>
              <a:gd name="T23" fmla="*/ 2147483646 h 115"/>
              <a:gd name="T24" fmla="*/ 2147483646 w 105"/>
              <a:gd name="T25" fmla="*/ 2147483646 h 115"/>
              <a:gd name="T26" fmla="*/ 2147483646 w 105"/>
              <a:gd name="T27" fmla="*/ 2147483646 h 115"/>
              <a:gd name="T28" fmla="*/ 2147483646 w 105"/>
              <a:gd name="T29" fmla="*/ 2147483646 h 115"/>
              <a:gd name="T30" fmla="*/ 2147483646 w 105"/>
              <a:gd name="T31" fmla="*/ 2147483646 h 11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5"/>
              <a:gd name="T49" fmla="*/ 0 h 115"/>
              <a:gd name="T50" fmla="*/ 105 w 105"/>
              <a:gd name="T51" fmla="*/ 115 h 11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5" h="115">
                <a:moveTo>
                  <a:pt x="35" y="85"/>
                </a:moveTo>
                <a:cubicBezTo>
                  <a:pt x="27" y="115"/>
                  <a:pt x="27" y="115"/>
                  <a:pt x="27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68" y="85"/>
                  <a:pt x="68" y="85"/>
                  <a:pt x="68" y="85"/>
                </a:cubicBezTo>
                <a:lnTo>
                  <a:pt x="35" y="85"/>
                </a:lnTo>
                <a:close/>
                <a:moveTo>
                  <a:pt x="64" y="66"/>
                </a:moveTo>
                <a:cubicBezTo>
                  <a:pt x="57" y="42"/>
                  <a:pt x="57" y="42"/>
                  <a:pt x="57" y="42"/>
                </a:cubicBezTo>
                <a:cubicBezTo>
                  <a:pt x="55" y="35"/>
                  <a:pt x="53" y="26"/>
                  <a:pt x="52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6"/>
                  <a:pt x="48" y="35"/>
                  <a:pt x="46" y="42"/>
                </a:cubicBezTo>
                <a:cubicBezTo>
                  <a:pt x="39" y="66"/>
                  <a:pt x="39" y="66"/>
                  <a:pt x="39" y="66"/>
                </a:cubicBezTo>
                <a:lnTo>
                  <a:pt x="6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Freeform 117"/>
          <p:cNvSpPr>
            <a:spLocks noChangeArrowheads="1"/>
          </p:cNvSpPr>
          <p:nvPr/>
        </p:nvSpPr>
        <p:spPr bwMode="auto">
          <a:xfrm>
            <a:off x="1970088" y="4724400"/>
            <a:ext cx="304800" cy="247650"/>
          </a:xfrm>
          <a:custGeom>
            <a:avLst/>
            <a:gdLst>
              <a:gd name="T0" fmla="*/ 2147483646 w 101"/>
              <a:gd name="T1" fmla="*/ 2147483646 h 117"/>
              <a:gd name="T2" fmla="*/ 2147483646 w 101"/>
              <a:gd name="T3" fmla="*/ 2147483646 h 117"/>
              <a:gd name="T4" fmla="*/ 2147483646 w 101"/>
              <a:gd name="T5" fmla="*/ 2147483646 h 117"/>
              <a:gd name="T6" fmla="*/ 0 w 101"/>
              <a:gd name="T7" fmla="*/ 2147483646 h 117"/>
              <a:gd name="T8" fmla="*/ 2147483646 w 101"/>
              <a:gd name="T9" fmla="*/ 0 h 117"/>
              <a:gd name="T10" fmla="*/ 2147483646 w 101"/>
              <a:gd name="T11" fmla="*/ 2147483646 h 117"/>
              <a:gd name="T12" fmla="*/ 2147483646 w 101"/>
              <a:gd name="T13" fmla="*/ 2147483646 h 117"/>
              <a:gd name="T14" fmla="*/ 2147483646 w 101"/>
              <a:gd name="T15" fmla="*/ 2147483646 h 117"/>
              <a:gd name="T16" fmla="*/ 2147483646 w 101"/>
              <a:gd name="T17" fmla="*/ 2147483646 h 117"/>
              <a:gd name="T18" fmla="*/ 2147483646 w 101"/>
              <a:gd name="T19" fmla="*/ 2147483646 h 117"/>
              <a:gd name="T20" fmla="*/ 2147483646 w 101"/>
              <a:gd name="T21" fmla="*/ 2147483646 h 117"/>
              <a:gd name="T22" fmla="*/ 2147483646 w 101"/>
              <a:gd name="T23" fmla="*/ 2147483646 h 117"/>
              <a:gd name="T24" fmla="*/ 2147483646 w 101"/>
              <a:gd name="T25" fmla="*/ 2147483646 h 117"/>
              <a:gd name="T26" fmla="*/ 2147483646 w 101"/>
              <a:gd name="T27" fmla="*/ 2147483646 h 117"/>
              <a:gd name="T28" fmla="*/ 2147483646 w 101"/>
              <a:gd name="T29" fmla="*/ 2147483646 h 117"/>
              <a:gd name="T30" fmla="*/ 2147483646 w 101"/>
              <a:gd name="T31" fmla="*/ 2147483646 h 11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1"/>
              <a:gd name="T49" fmla="*/ 0 h 117"/>
              <a:gd name="T50" fmla="*/ 101 w 101"/>
              <a:gd name="T51" fmla="*/ 117 h 11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1" h="117">
                <a:moveTo>
                  <a:pt x="101" y="110"/>
                </a:moveTo>
                <a:cubicBezTo>
                  <a:pt x="93" y="113"/>
                  <a:pt x="78" y="117"/>
                  <a:pt x="62" y="117"/>
                </a:cubicBezTo>
                <a:cubicBezTo>
                  <a:pt x="41" y="117"/>
                  <a:pt x="26" y="112"/>
                  <a:pt x="16" y="101"/>
                </a:cubicBezTo>
                <a:cubicBezTo>
                  <a:pt x="5" y="92"/>
                  <a:pt x="0" y="77"/>
                  <a:pt x="0" y="60"/>
                </a:cubicBezTo>
                <a:cubicBezTo>
                  <a:pt x="0" y="22"/>
                  <a:pt x="28" y="0"/>
                  <a:pt x="65" y="0"/>
                </a:cubicBezTo>
                <a:cubicBezTo>
                  <a:pt x="80" y="0"/>
                  <a:pt x="91" y="3"/>
                  <a:pt x="97" y="6"/>
                </a:cubicBezTo>
                <a:cubicBezTo>
                  <a:pt x="91" y="26"/>
                  <a:pt x="91" y="26"/>
                  <a:pt x="91" y="26"/>
                </a:cubicBezTo>
                <a:cubicBezTo>
                  <a:pt x="85" y="24"/>
                  <a:pt x="77" y="21"/>
                  <a:pt x="65" y="21"/>
                </a:cubicBezTo>
                <a:cubicBezTo>
                  <a:pt x="43" y="21"/>
                  <a:pt x="27" y="34"/>
                  <a:pt x="27" y="58"/>
                </a:cubicBezTo>
                <a:cubicBezTo>
                  <a:pt x="27" y="82"/>
                  <a:pt x="42" y="96"/>
                  <a:pt x="63" y="96"/>
                </a:cubicBezTo>
                <a:cubicBezTo>
                  <a:pt x="69" y="96"/>
                  <a:pt x="74" y="95"/>
                  <a:pt x="76" y="94"/>
                </a:cubicBezTo>
                <a:cubicBezTo>
                  <a:pt x="76" y="70"/>
                  <a:pt x="76" y="70"/>
                  <a:pt x="76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0"/>
                  <a:pt x="58" y="50"/>
                  <a:pt x="58" y="50"/>
                </a:cubicBezTo>
                <a:cubicBezTo>
                  <a:pt x="101" y="50"/>
                  <a:pt x="101" y="50"/>
                  <a:pt x="101" y="50"/>
                </a:cubicBezTo>
                <a:lnTo>
                  <a:pt x="101" y="1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Freeform 118"/>
          <p:cNvSpPr>
            <a:spLocks noEditPoints="1" noChangeArrowheads="1"/>
          </p:cNvSpPr>
          <p:nvPr/>
        </p:nvSpPr>
        <p:spPr bwMode="auto">
          <a:xfrm>
            <a:off x="2333625" y="4724400"/>
            <a:ext cx="260350" cy="244475"/>
          </a:xfrm>
          <a:custGeom>
            <a:avLst/>
            <a:gdLst>
              <a:gd name="T0" fmla="*/ 0 w 86"/>
              <a:gd name="T1" fmla="*/ 2147483646 h 116"/>
              <a:gd name="T2" fmla="*/ 2147483646 w 86"/>
              <a:gd name="T3" fmla="*/ 0 h 116"/>
              <a:gd name="T4" fmla="*/ 2147483646 w 86"/>
              <a:gd name="T5" fmla="*/ 2147483646 h 116"/>
              <a:gd name="T6" fmla="*/ 2147483646 w 86"/>
              <a:gd name="T7" fmla="*/ 2147483646 h 116"/>
              <a:gd name="T8" fmla="*/ 2147483646 w 86"/>
              <a:gd name="T9" fmla="*/ 2147483646 h 116"/>
              <a:gd name="T10" fmla="*/ 2147483646 w 86"/>
              <a:gd name="T11" fmla="*/ 2147483646 h 116"/>
              <a:gd name="T12" fmla="*/ 2147483646 w 86"/>
              <a:gd name="T13" fmla="*/ 2147483646 h 116"/>
              <a:gd name="T14" fmla="*/ 2147483646 w 86"/>
              <a:gd name="T15" fmla="*/ 2147483646 h 116"/>
              <a:gd name="T16" fmla="*/ 2147483646 w 86"/>
              <a:gd name="T17" fmla="*/ 2147483646 h 116"/>
              <a:gd name="T18" fmla="*/ 2147483646 w 86"/>
              <a:gd name="T19" fmla="*/ 2147483646 h 116"/>
              <a:gd name="T20" fmla="*/ 2147483646 w 86"/>
              <a:gd name="T21" fmla="*/ 2147483646 h 116"/>
              <a:gd name="T22" fmla="*/ 2147483646 w 86"/>
              <a:gd name="T23" fmla="*/ 2147483646 h 116"/>
              <a:gd name="T24" fmla="*/ 2147483646 w 86"/>
              <a:gd name="T25" fmla="*/ 2147483646 h 116"/>
              <a:gd name="T26" fmla="*/ 0 w 86"/>
              <a:gd name="T27" fmla="*/ 2147483646 h 116"/>
              <a:gd name="T28" fmla="*/ 0 w 86"/>
              <a:gd name="T29" fmla="*/ 2147483646 h 116"/>
              <a:gd name="T30" fmla="*/ 2147483646 w 86"/>
              <a:gd name="T31" fmla="*/ 2147483646 h 116"/>
              <a:gd name="T32" fmla="*/ 2147483646 w 86"/>
              <a:gd name="T33" fmla="*/ 2147483646 h 116"/>
              <a:gd name="T34" fmla="*/ 2147483646 w 86"/>
              <a:gd name="T35" fmla="*/ 2147483646 h 116"/>
              <a:gd name="T36" fmla="*/ 2147483646 w 86"/>
              <a:gd name="T37" fmla="*/ 2147483646 h 116"/>
              <a:gd name="T38" fmla="*/ 2147483646 w 86"/>
              <a:gd name="T39" fmla="*/ 2147483646 h 116"/>
              <a:gd name="T40" fmla="*/ 2147483646 w 86"/>
              <a:gd name="T41" fmla="*/ 2147483646 h 11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86"/>
              <a:gd name="T64" fmla="*/ 0 h 116"/>
              <a:gd name="T65" fmla="*/ 86 w 86"/>
              <a:gd name="T66" fmla="*/ 116 h 11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86" h="116">
                <a:moveTo>
                  <a:pt x="0" y="3"/>
                </a:moveTo>
                <a:cubicBezTo>
                  <a:pt x="8" y="1"/>
                  <a:pt x="21" y="0"/>
                  <a:pt x="34" y="0"/>
                </a:cubicBezTo>
                <a:cubicBezTo>
                  <a:pt x="51" y="0"/>
                  <a:pt x="63" y="3"/>
                  <a:pt x="71" y="9"/>
                </a:cubicBezTo>
                <a:cubicBezTo>
                  <a:pt x="78" y="15"/>
                  <a:pt x="82" y="23"/>
                  <a:pt x="82" y="33"/>
                </a:cubicBezTo>
                <a:cubicBezTo>
                  <a:pt x="82" y="48"/>
                  <a:pt x="72" y="58"/>
                  <a:pt x="62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70" y="65"/>
                  <a:pt x="74" y="73"/>
                  <a:pt x="77" y="83"/>
                </a:cubicBezTo>
                <a:cubicBezTo>
                  <a:pt x="81" y="96"/>
                  <a:pt x="84" y="111"/>
                  <a:pt x="86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58" y="112"/>
                  <a:pt x="55" y="103"/>
                  <a:pt x="52" y="89"/>
                </a:cubicBezTo>
                <a:cubicBezTo>
                  <a:pt x="49" y="75"/>
                  <a:pt x="44" y="71"/>
                  <a:pt x="33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0" y="116"/>
                  <a:pt x="0" y="116"/>
                  <a:pt x="0" y="116"/>
                </a:cubicBezTo>
                <a:lnTo>
                  <a:pt x="0" y="3"/>
                </a:lnTo>
                <a:close/>
                <a:moveTo>
                  <a:pt x="2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49" y="52"/>
                  <a:pt x="56" y="46"/>
                  <a:pt x="56" y="35"/>
                </a:cubicBezTo>
                <a:cubicBezTo>
                  <a:pt x="56" y="25"/>
                  <a:pt x="49" y="20"/>
                  <a:pt x="37" y="20"/>
                </a:cubicBezTo>
                <a:cubicBezTo>
                  <a:pt x="31" y="20"/>
                  <a:pt x="27" y="20"/>
                  <a:pt x="26" y="20"/>
                </a:cubicBezTo>
                <a:lnTo>
                  <a:pt x="2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Freeform 119"/>
          <p:cNvSpPr>
            <a:spLocks noEditPoints="1" noChangeArrowheads="1"/>
          </p:cNvSpPr>
          <p:nvPr/>
        </p:nvSpPr>
        <p:spPr bwMode="auto">
          <a:xfrm>
            <a:off x="2619375" y="4727575"/>
            <a:ext cx="309563" cy="241300"/>
          </a:xfrm>
          <a:custGeom>
            <a:avLst/>
            <a:gdLst>
              <a:gd name="T0" fmla="*/ 2147483646 w 104"/>
              <a:gd name="T1" fmla="*/ 2147483646 h 115"/>
              <a:gd name="T2" fmla="*/ 2147483646 w 104"/>
              <a:gd name="T3" fmla="*/ 2147483646 h 115"/>
              <a:gd name="T4" fmla="*/ 0 w 104"/>
              <a:gd name="T5" fmla="*/ 2147483646 h 115"/>
              <a:gd name="T6" fmla="*/ 2147483646 w 104"/>
              <a:gd name="T7" fmla="*/ 0 h 115"/>
              <a:gd name="T8" fmla="*/ 2147483646 w 104"/>
              <a:gd name="T9" fmla="*/ 0 h 115"/>
              <a:gd name="T10" fmla="*/ 2147483646 w 104"/>
              <a:gd name="T11" fmla="*/ 2147483646 h 115"/>
              <a:gd name="T12" fmla="*/ 2147483646 w 104"/>
              <a:gd name="T13" fmla="*/ 2147483646 h 115"/>
              <a:gd name="T14" fmla="*/ 2147483646 w 104"/>
              <a:gd name="T15" fmla="*/ 2147483646 h 115"/>
              <a:gd name="T16" fmla="*/ 2147483646 w 104"/>
              <a:gd name="T17" fmla="*/ 2147483646 h 115"/>
              <a:gd name="T18" fmla="*/ 2147483646 w 104"/>
              <a:gd name="T19" fmla="*/ 2147483646 h 115"/>
              <a:gd name="T20" fmla="*/ 2147483646 w 104"/>
              <a:gd name="T21" fmla="*/ 2147483646 h 115"/>
              <a:gd name="T22" fmla="*/ 2147483646 w 104"/>
              <a:gd name="T23" fmla="*/ 2147483646 h 115"/>
              <a:gd name="T24" fmla="*/ 2147483646 w 104"/>
              <a:gd name="T25" fmla="*/ 2147483646 h 115"/>
              <a:gd name="T26" fmla="*/ 2147483646 w 104"/>
              <a:gd name="T27" fmla="*/ 2147483646 h 115"/>
              <a:gd name="T28" fmla="*/ 2147483646 w 104"/>
              <a:gd name="T29" fmla="*/ 2147483646 h 115"/>
              <a:gd name="T30" fmla="*/ 2147483646 w 104"/>
              <a:gd name="T31" fmla="*/ 2147483646 h 11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4"/>
              <a:gd name="T49" fmla="*/ 0 h 115"/>
              <a:gd name="T50" fmla="*/ 104 w 104"/>
              <a:gd name="T51" fmla="*/ 115 h 11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4" h="115">
                <a:moveTo>
                  <a:pt x="35" y="85"/>
                </a:moveTo>
                <a:cubicBezTo>
                  <a:pt x="27" y="115"/>
                  <a:pt x="27" y="115"/>
                  <a:pt x="27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68" y="85"/>
                  <a:pt x="68" y="85"/>
                  <a:pt x="68" y="85"/>
                </a:cubicBezTo>
                <a:lnTo>
                  <a:pt x="35" y="85"/>
                </a:lnTo>
                <a:close/>
                <a:moveTo>
                  <a:pt x="64" y="66"/>
                </a:moveTo>
                <a:cubicBezTo>
                  <a:pt x="57" y="42"/>
                  <a:pt x="57" y="42"/>
                  <a:pt x="57" y="42"/>
                </a:cubicBezTo>
                <a:cubicBezTo>
                  <a:pt x="55" y="35"/>
                  <a:pt x="53" y="26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6"/>
                  <a:pt x="47" y="35"/>
                  <a:pt x="45" y="42"/>
                </a:cubicBezTo>
                <a:cubicBezTo>
                  <a:pt x="39" y="66"/>
                  <a:pt x="39" y="66"/>
                  <a:pt x="39" y="66"/>
                </a:cubicBezTo>
                <a:lnTo>
                  <a:pt x="6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Freeform 120"/>
          <p:cNvSpPr>
            <a:spLocks noChangeArrowheads="1"/>
          </p:cNvSpPr>
          <p:nvPr/>
        </p:nvSpPr>
        <p:spPr bwMode="auto">
          <a:xfrm>
            <a:off x="2714625" y="3502025"/>
            <a:ext cx="28575" cy="103188"/>
          </a:xfrm>
          <a:custGeom>
            <a:avLst/>
            <a:gdLst>
              <a:gd name="T0" fmla="*/ 2147483646 w 9"/>
              <a:gd name="T1" fmla="*/ 2147483646 h 50"/>
              <a:gd name="T2" fmla="*/ 2147483646 w 9"/>
              <a:gd name="T3" fmla="*/ 2147483646 h 50"/>
              <a:gd name="T4" fmla="*/ 2147483646 w 9"/>
              <a:gd name="T5" fmla="*/ 2147483646 h 50"/>
              <a:gd name="T6" fmla="*/ 2147483646 w 9"/>
              <a:gd name="T7" fmla="*/ 2147483646 h 50"/>
              <a:gd name="T8" fmla="*/ 2147483646 w 9"/>
              <a:gd name="T9" fmla="*/ 2147483646 h 50"/>
              <a:gd name="T10" fmla="*/ 2147483646 w 9"/>
              <a:gd name="T11" fmla="*/ 2147483646 h 50"/>
              <a:gd name="T12" fmla="*/ 2147483646 w 9"/>
              <a:gd name="T13" fmla="*/ 2147483646 h 50"/>
              <a:gd name="T14" fmla="*/ 2147483646 w 9"/>
              <a:gd name="T15" fmla="*/ 2147483646 h 50"/>
              <a:gd name="T16" fmla="*/ 2147483646 w 9"/>
              <a:gd name="T17" fmla="*/ 2147483646 h 50"/>
              <a:gd name="T18" fmla="*/ 2147483646 w 9"/>
              <a:gd name="T19" fmla="*/ 2147483646 h 50"/>
              <a:gd name="T20" fmla="*/ 2147483646 w 9"/>
              <a:gd name="T21" fmla="*/ 2147483646 h 50"/>
              <a:gd name="T22" fmla="*/ 2147483646 w 9"/>
              <a:gd name="T23" fmla="*/ 2147483646 h 50"/>
              <a:gd name="T24" fmla="*/ 2147483646 w 9"/>
              <a:gd name="T25" fmla="*/ 2147483646 h 50"/>
              <a:gd name="T26" fmla="*/ 2147483646 w 9"/>
              <a:gd name="T27" fmla="*/ 0 h 50"/>
              <a:gd name="T28" fmla="*/ 2147483646 w 9"/>
              <a:gd name="T29" fmla="*/ 0 h 50"/>
              <a:gd name="T30" fmla="*/ 2147483646 w 9"/>
              <a:gd name="T31" fmla="*/ 2147483646 h 50"/>
              <a:gd name="T32" fmla="*/ 2147483646 w 9"/>
              <a:gd name="T33" fmla="*/ 2147483646 h 50"/>
              <a:gd name="T34" fmla="*/ 2147483646 w 9"/>
              <a:gd name="T35" fmla="*/ 2147483646 h 50"/>
              <a:gd name="T36" fmla="*/ 2147483646 w 9"/>
              <a:gd name="T37" fmla="*/ 2147483646 h 50"/>
              <a:gd name="T38" fmla="*/ 0 w 9"/>
              <a:gd name="T39" fmla="*/ 2147483646 h 50"/>
              <a:gd name="T40" fmla="*/ 2147483646 w 9"/>
              <a:gd name="T41" fmla="*/ 2147483646 h 50"/>
              <a:gd name="T42" fmla="*/ 2147483646 w 9"/>
              <a:gd name="T43" fmla="*/ 2147483646 h 50"/>
              <a:gd name="T44" fmla="*/ 0 w 9"/>
              <a:gd name="T45" fmla="*/ 2147483646 h 50"/>
              <a:gd name="T46" fmla="*/ 2147483646 w 9"/>
              <a:gd name="T47" fmla="*/ 2147483646 h 50"/>
              <a:gd name="T48" fmla="*/ 2147483646 w 9"/>
              <a:gd name="T49" fmla="*/ 2147483646 h 50"/>
              <a:gd name="T50" fmla="*/ 2147483646 w 9"/>
              <a:gd name="T51" fmla="*/ 2147483646 h 50"/>
              <a:gd name="T52" fmla="*/ 2147483646 w 9"/>
              <a:gd name="T53" fmla="*/ 2147483646 h 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9"/>
              <a:gd name="T82" fmla="*/ 0 h 50"/>
              <a:gd name="T83" fmla="*/ 9 w 9"/>
              <a:gd name="T84" fmla="*/ 50 h 5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9" h="50">
                <a:moveTo>
                  <a:pt x="4" y="49"/>
                </a:move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9"/>
                  <a:pt x="6" y="49"/>
                  <a:pt x="6" y="49"/>
                </a:cubicBezTo>
                <a:cubicBezTo>
                  <a:pt x="8" y="48"/>
                  <a:pt x="9" y="47"/>
                  <a:pt x="9" y="45"/>
                </a:cubicBezTo>
                <a:cubicBezTo>
                  <a:pt x="9" y="43"/>
                  <a:pt x="8" y="41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8" y="39"/>
                  <a:pt x="9" y="37"/>
                  <a:pt x="9" y="35"/>
                </a:cubicBezTo>
                <a:cubicBezTo>
                  <a:pt x="9" y="33"/>
                  <a:pt x="8" y="28"/>
                  <a:pt x="6" y="27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1"/>
                  <a:pt x="8" y="20"/>
                  <a:pt x="8" y="18"/>
                </a:cubicBezTo>
                <a:cubicBezTo>
                  <a:pt x="8" y="16"/>
                  <a:pt x="7" y="15"/>
                  <a:pt x="6" y="15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5"/>
                  <a:pt x="1" y="16"/>
                  <a:pt x="1" y="18"/>
                </a:cubicBezTo>
                <a:cubicBezTo>
                  <a:pt x="1" y="20"/>
                  <a:pt x="2" y="21"/>
                  <a:pt x="4" y="21"/>
                </a:cubicBezTo>
                <a:cubicBezTo>
                  <a:pt x="4" y="27"/>
                  <a:pt x="4" y="27"/>
                  <a:pt x="4" y="27"/>
                </a:cubicBezTo>
                <a:cubicBezTo>
                  <a:pt x="2" y="28"/>
                  <a:pt x="0" y="33"/>
                  <a:pt x="0" y="35"/>
                </a:cubicBezTo>
                <a:cubicBezTo>
                  <a:pt x="0" y="37"/>
                  <a:pt x="2" y="39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1"/>
                  <a:pt x="0" y="43"/>
                  <a:pt x="0" y="45"/>
                </a:cubicBezTo>
                <a:cubicBezTo>
                  <a:pt x="0" y="47"/>
                  <a:pt x="2" y="48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Freeform 121"/>
          <p:cNvSpPr>
            <a:spLocks noChangeArrowheads="1"/>
          </p:cNvSpPr>
          <p:nvPr/>
        </p:nvSpPr>
        <p:spPr bwMode="auto">
          <a:xfrm>
            <a:off x="1800225" y="3505200"/>
            <a:ext cx="20638" cy="100013"/>
          </a:xfrm>
          <a:custGeom>
            <a:avLst/>
            <a:gdLst>
              <a:gd name="T0" fmla="*/ 2147483646 w 8"/>
              <a:gd name="T1" fmla="*/ 2147483646 h 49"/>
              <a:gd name="T2" fmla="*/ 2147483646 w 8"/>
              <a:gd name="T3" fmla="*/ 2147483646 h 49"/>
              <a:gd name="T4" fmla="*/ 2147483646 w 8"/>
              <a:gd name="T5" fmla="*/ 2147483646 h 49"/>
              <a:gd name="T6" fmla="*/ 2147483646 w 8"/>
              <a:gd name="T7" fmla="*/ 2147483646 h 49"/>
              <a:gd name="T8" fmla="*/ 2147483646 w 8"/>
              <a:gd name="T9" fmla="*/ 2147483646 h 49"/>
              <a:gd name="T10" fmla="*/ 2147483646 w 8"/>
              <a:gd name="T11" fmla="*/ 2147483646 h 49"/>
              <a:gd name="T12" fmla="*/ 2147483646 w 8"/>
              <a:gd name="T13" fmla="*/ 2147483646 h 49"/>
              <a:gd name="T14" fmla="*/ 2147483646 w 8"/>
              <a:gd name="T15" fmla="*/ 2147483646 h 49"/>
              <a:gd name="T16" fmla="*/ 2147483646 w 8"/>
              <a:gd name="T17" fmla="*/ 2147483646 h 49"/>
              <a:gd name="T18" fmla="*/ 2147483646 w 8"/>
              <a:gd name="T19" fmla="*/ 2147483646 h 49"/>
              <a:gd name="T20" fmla="*/ 2147483646 w 8"/>
              <a:gd name="T21" fmla="*/ 2147483646 h 49"/>
              <a:gd name="T22" fmla="*/ 2147483646 w 8"/>
              <a:gd name="T23" fmla="*/ 2147483646 h 49"/>
              <a:gd name="T24" fmla="*/ 2147483646 w 8"/>
              <a:gd name="T25" fmla="*/ 0 h 49"/>
              <a:gd name="T26" fmla="*/ 2147483646 w 8"/>
              <a:gd name="T27" fmla="*/ 0 h 49"/>
              <a:gd name="T28" fmla="*/ 2147483646 w 8"/>
              <a:gd name="T29" fmla="*/ 2147483646 h 49"/>
              <a:gd name="T30" fmla="*/ 2147483646 w 8"/>
              <a:gd name="T31" fmla="*/ 2147483646 h 49"/>
              <a:gd name="T32" fmla="*/ 2147483646 w 8"/>
              <a:gd name="T33" fmla="*/ 2147483646 h 49"/>
              <a:gd name="T34" fmla="*/ 2147483646 w 8"/>
              <a:gd name="T35" fmla="*/ 2147483646 h 49"/>
              <a:gd name="T36" fmla="*/ 0 w 8"/>
              <a:gd name="T37" fmla="*/ 2147483646 h 49"/>
              <a:gd name="T38" fmla="*/ 2147483646 w 8"/>
              <a:gd name="T39" fmla="*/ 2147483646 h 49"/>
              <a:gd name="T40" fmla="*/ 2147483646 w 8"/>
              <a:gd name="T41" fmla="*/ 2147483646 h 49"/>
              <a:gd name="T42" fmla="*/ 0 w 8"/>
              <a:gd name="T43" fmla="*/ 2147483646 h 49"/>
              <a:gd name="T44" fmla="*/ 2147483646 w 8"/>
              <a:gd name="T45" fmla="*/ 2147483646 h 49"/>
              <a:gd name="T46" fmla="*/ 2147483646 w 8"/>
              <a:gd name="T47" fmla="*/ 2147483646 h 49"/>
              <a:gd name="T48" fmla="*/ 2147483646 w 8"/>
              <a:gd name="T49" fmla="*/ 2147483646 h 4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8"/>
              <a:gd name="T76" fmla="*/ 0 h 49"/>
              <a:gd name="T77" fmla="*/ 8 w 8"/>
              <a:gd name="T78" fmla="*/ 49 h 4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8" h="49">
                <a:moveTo>
                  <a:pt x="4" y="48"/>
                </a:moveTo>
                <a:cubicBezTo>
                  <a:pt x="4" y="48"/>
                  <a:pt x="4" y="48"/>
                  <a:pt x="4" y="48"/>
                </a:cubicBezTo>
                <a:cubicBezTo>
                  <a:pt x="5" y="48"/>
                  <a:pt x="5" y="49"/>
                  <a:pt x="5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7" y="48"/>
                  <a:pt x="8" y="46"/>
                  <a:pt x="8" y="44"/>
                </a:cubicBezTo>
                <a:cubicBezTo>
                  <a:pt x="8" y="42"/>
                  <a:pt x="7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7" y="39"/>
                  <a:pt x="8" y="37"/>
                  <a:pt x="8" y="35"/>
                </a:cubicBezTo>
                <a:cubicBezTo>
                  <a:pt x="8" y="33"/>
                  <a:pt x="7" y="28"/>
                  <a:pt x="5" y="26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7" y="19"/>
                  <a:pt x="7" y="18"/>
                </a:cubicBezTo>
                <a:cubicBezTo>
                  <a:pt x="7" y="16"/>
                  <a:pt x="6" y="15"/>
                  <a:pt x="5" y="1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6"/>
                  <a:pt x="1" y="18"/>
                </a:cubicBezTo>
                <a:cubicBezTo>
                  <a:pt x="1" y="19"/>
                  <a:pt x="2" y="20"/>
                  <a:pt x="3" y="21"/>
                </a:cubicBezTo>
                <a:cubicBezTo>
                  <a:pt x="3" y="26"/>
                  <a:pt x="3" y="26"/>
                  <a:pt x="3" y="26"/>
                </a:cubicBezTo>
                <a:cubicBezTo>
                  <a:pt x="1" y="28"/>
                  <a:pt x="0" y="33"/>
                  <a:pt x="0" y="35"/>
                </a:cubicBezTo>
                <a:cubicBezTo>
                  <a:pt x="0" y="37"/>
                  <a:pt x="1" y="39"/>
                  <a:pt x="3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1" y="40"/>
                  <a:pt x="0" y="42"/>
                  <a:pt x="0" y="44"/>
                </a:cubicBezTo>
                <a:cubicBezTo>
                  <a:pt x="0" y="46"/>
                  <a:pt x="1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4" y="48"/>
                </a:cubicBez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Freeform 122"/>
          <p:cNvSpPr>
            <a:spLocks noChangeArrowheads="1"/>
          </p:cNvSpPr>
          <p:nvPr/>
        </p:nvSpPr>
        <p:spPr bwMode="auto">
          <a:xfrm>
            <a:off x="2243138" y="3076575"/>
            <a:ext cx="41275" cy="138113"/>
          </a:xfrm>
          <a:custGeom>
            <a:avLst/>
            <a:gdLst>
              <a:gd name="T0" fmla="*/ 2147483646 w 13"/>
              <a:gd name="T1" fmla="*/ 2147483646 h 66"/>
              <a:gd name="T2" fmla="*/ 2147483646 w 13"/>
              <a:gd name="T3" fmla="*/ 2147483646 h 66"/>
              <a:gd name="T4" fmla="*/ 2147483646 w 13"/>
              <a:gd name="T5" fmla="*/ 2147483646 h 66"/>
              <a:gd name="T6" fmla="*/ 2147483646 w 13"/>
              <a:gd name="T7" fmla="*/ 2147483646 h 66"/>
              <a:gd name="T8" fmla="*/ 2147483646 w 13"/>
              <a:gd name="T9" fmla="*/ 2147483646 h 66"/>
              <a:gd name="T10" fmla="*/ 2147483646 w 13"/>
              <a:gd name="T11" fmla="*/ 2147483646 h 66"/>
              <a:gd name="T12" fmla="*/ 2147483646 w 13"/>
              <a:gd name="T13" fmla="*/ 2147483646 h 66"/>
              <a:gd name="T14" fmla="*/ 2147483646 w 13"/>
              <a:gd name="T15" fmla="*/ 2147483646 h 66"/>
              <a:gd name="T16" fmla="*/ 2147483646 w 13"/>
              <a:gd name="T17" fmla="*/ 2147483646 h 66"/>
              <a:gd name="T18" fmla="*/ 2147483646 w 13"/>
              <a:gd name="T19" fmla="*/ 2147483646 h 66"/>
              <a:gd name="T20" fmla="*/ 2147483646 w 13"/>
              <a:gd name="T21" fmla="*/ 2147483646 h 66"/>
              <a:gd name="T22" fmla="*/ 2147483646 w 13"/>
              <a:gd name="T23" fmla="*/ 2147483646 h 66"/>
              <a:gd name="T24" fmla="*/ 2147483646 w 13"/>
              <a:gd name="T25" fmla="*/ 2147483646 h 66"/>
              <a:gd name="T26" fmla="*/ 2147483646 w 13"/>
              <a:gd name="T27" fmla="*/ 2147483646 h 66"/>
              <a:gd name="T28" fmla="*/ 2147483646 w 13"/>
              <a:gd name="T29" fmla="*/ 0 h 66"/>
              <a:gd name="T30" fmla="*/ 2147483646 w 13"/>
              <a:gd name="T31" fmla="*/ 0 h 66"/>
              <a:gd name="T32" fmla="*/ 2147483646 w 13"/>
              <a:gd name="T33" fmla="*/ 2147483646 h 66"/>
              <a:gd name="T34" fmla="*/ 0 w 13"/>
              <a:gd name="T35" fmla="*/ 2147483646 h 66"/>
              <a:gd name="T36" fmla="*/ 0 w 13"/>
              <a:gd name="T37" fmla="*/ 2147483646 h 66"/>
              <a:gd name="T38" fmla="*/ 2147483646 w 13"/>
              <a:gd name="T39" fmla="*/ 2147483646 h 66"/>
              <a:gd name="T40" fmla="*/ 2147483646 w 13"/>
              <a:gd name="T41" fmla="*/ 2147483646 h 66"/>
              <a:gd name="T42" fmla="*/ 2147483646 w 13"/>
              <a:gd name="T43" fmla="*/ 2147483646 h 66"/>
              <a:gd name="T44" fmla="*/ 2147483646 w 13"/>
              <a:gd name="T45" fmla="*/ 2147483646 h 66"/>
              <a:gd name="T46" fmla="*/ 2147483646 w 13"/>
              <a:gd name="T47" fmla="*/ 2147483646 h 66"/>
              <a:gd name="T48" fmla="*/ 2147483646 w 13"/>
              <a:gd name="T49" fmla="*/ 2147483646 h 66"/>
              <a:gd name="T50" fmla="*/ 2147483646 w 13"/>
              <a:gd name="T51" fmla="*/ 2147483646 h 66"/>
              <a:gd name="T52" fmla="*/ 2147483646 w 13"/>
              <a:gd name="T53" fmla="*/ 2147483646 h 66"/>
              <a:gd name="T54" fmla="*/ 2147483646 w 13"/>
              <a:gd name="T55" fmla="*/ 2147483646 h 66"/>
              <a:gd name="T56" fmla="*/ 2147483646 w 13"/>
              <a:gd name="T57" fmla="*/ 2147483646 h 66"/>
              <a:gd name="T58" fmla="*/ 2147483646 w 13"/>
              <a:gd name="T59" fmla="*/ 2147483646 h 66"/>
              <a:gd name="T60" fmla="*/ 2147483646 w 13"/>
              <a:gd name="T61" fmla="*/ 2147483646 h 66"/>
              <a:gd name="T62" fmla="*/ 2147483646 w 13"/>
              <a:gd name="T63" fmla="*/ 2147483646 h 6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"/>
              <a:gd name="T97" fmla="*/ 0 h 66"/>
              <a:gd name="T98" fmla="*/ 13 w 13"/>
              <a:gd name="T99" fmla="*/ 66 h 6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" h="66">
                <a:moveTo>
                  <a:pt x="8" y="66"/>
                </a:moveTo>
                <a:cubicBezTo>
                  <a:pt x="8" y="66"/>
                  <a:pt x="8" y="66"/>
                  <a:pt x="8" y="66"/>
                </a:cubicBezTo>
                <a:cubicBezTo>
                  <a:pt x="10" y="65"/>
                  <a:pt x="12" y="63"/>
                  <a:pt x="12" y="60"/>
                </a:cubicBezTo>
                <a:cubicBezTo>
                  <a:pt x="12" y="57"/>
                  <a:pt x="10" y="55"/>
                  <a:pt x="8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10" y="53"/>
                  <a:pt x="12" y="50"/>
                  <a:pt x="12" y="48"/>
                </a:cubicBezTo>
                <a:cubicBezTo>
                  <a:pt x="12" y="45"/>
                  <a:pt x="10" y="38"/>
                  <a:pt x="8" y="36"/>
                </a:cubicBezTo>
                <a:cubicBezTo>
                  <a:pt x="8" y="28"/>
                  <a:pt x="8" y="28"/>
                  <a:pt x="8" y="28"/>
                </a:cubicBezTo>
                <a:cubicBezTo>
                  <a:pt x="10" y="28"/>
                  <a:pt x="11" y="26"/>
                  <a:pt x="11" y="24"/>
                </a:cubicBezTo>
                <a:cubicBezTo>
                  <a:pt x="11" y="22"/>
                  <a:pt x="10" y="20"/>
                  <a:pt x="8" y="19"/>
                </a:cubicBezTo>
                <a:cubicBezTo>
                  <a:pt x="8" y="12"/>
                  <a:pt x="8" y="12"/>
                  <a:pt x="8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7"/>
                  <a:pt x="11" y="9"/>
                  <a:pt x="8" y="1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0"/>
                  <a:pt x="5" y="10"/>
                  <a:pt x="5" y="10"/>
                </a:cubicBezTo>
                <a:cubicBezTo>
                  <a:pt x="2" y="9"/>
                  <a:pt x="0" y="7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9"/>
                  <a:pt x="2" y="11"/>
                  <a:pt x="5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20"/>
                  <a:pt x="2" y="22"/>
                  <a:pt x="2" y="24"/>
                </a:cubicBezTo>
                <a:cubicBezTo>
                  <a:pt x="2" y="26"/>
                  <a:pt x="3" y="28"/>
                  <a:pt x="5" y="28"/>
                </a:cubicBezTo>
                <a:cubicBezTo>
                  <a:pt x="5" y="35"/>
                  <a:pt x="5" y="35"/>
                  <a:pt x="5" y="35"/>
                </a:cubicBezTo>
                <a:cubicBezTo>
                  <a:pt x="3" y="37"/>
                  <a:pt x="1" y="45"/>
                  <a:pt x="1" y="48"/>
                </a:cubicBezTo>
                <a:cubicBezTo>
                  <a:pt x="1" y="50"/>
                  <a:pt x="3" y="53"/>
                  <a:pt x="5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3" y="55"/>
                  <a:pt x="1" y="57"/>
                  <a:pt x="1" y="60"/>
                </a:cubicBezTo>
                <a:cubicBezTo>
                  <a:pt x="1" y="63"/>
                  <a:pt x="3" y="65"/>
                  <a:pt x="5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6" y="66"/>
                  <a:pt x="6" y="66"/>
                  <a:pt x="7" y="66"/>
                </a:cubicBezTo>
                <a:cubicBezTo>
                  <a:pt x="7" y="66"/>
                  <a:pt x="7" y="66"/>
                  <a:pt x="8" y="66"/>
                </a:cubicBez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Freeform 123"/>
          <p:cNvSpPr>
            <a:spLocks noChangeArrowheads="1"/>
          </p:cNvSpPr>
          <p:nvPr/>
        </p:nvSpPr>
        <p:spPr bwMode="auto">
          <a:xfrm>
            <a:off x="666750" y="3214688"/>
            <a:ext cx="3235325" cy="1258887"/>
          </a:xfrm>
          <a:custGeom>
            <a:avLst/>
            <a:gdLst>
              <a:gd name="T0" fmla="*/ 2147483646 w 1074"/>
              <a:gd name="T1" fmla="*/ 2147483646 h 601"/>
              <a:gd name="T2" fmla="*/ 2147483646 w 1074"/>
              <a:gd name="T3" fmla="*/ 2147483646 h 601"/>
              <a:gd name="T4" fmla="*/ 2147483646 w 1074"/>
              <a:gd name="T5" fmla="*/ 2147483646 h 601"/>
              <a:gd name="T6" fmla="*/ 2147483646 w 1074"/>
              <a:gd name="T7" fmla="*/ 2147483646 h 601"/>
              <a:gd name="T8" fmla="*/ 2147483646 w 1074"/>
              <a:gd name="T9" fmla="*/ 2147483646 h 601"/>
              <a:gd name="T10" fmla="*/ 2147483646 w 1074"/>
              <a:gd name="T11" fmla="*/ 2147483646 h 601"/>
              <a:gd name="T12" fmla="*/ 2147483646 w 1074"/>
              <a:gd name="T13" fmla="*/ 2147483646 h 601"/>
              <a:gd name="T14" fmla="*/ 2147483646 w 1074"/>
              <a:gd name="T15" fmla="*/ 2147483646 h 601"/>
              <a:gd name="T16" fmla="*/ 2147483646 w 1074"/>
              <a:gd name="T17" fmla="*/ 2147483646 h 601"/>
              <a:gd name="T18" fmla="*/ 2147483646 w 1074"/>
              <a:gd name="T19" fmla="*/ 2147483646 h 601"/>
              <a:gd name="T20" fmla="*/ 2147483646 w 1074"/>
              <a:gd name="T21" fmla="*/ 2147483646 h 601"/>
              <a:gd name="T22" fmla="*/ 2147483646 w 1074"/>
              <a:gd name="T23" fmla="*/ 2147483646 h 601"/>
              <a:gd name="T24" fmla="*/ 2147483646 w 1074"/>
              <a:gd name="T25" fmla="*/ 2147483646 h 601"/>
              <a:gd name="T26" fmla="*/ 2147483646 w 1074"/>
              <a:gd name="T27" fmla="*/ 2147483646 h 601"/>
              <a:gd name="T28" fmla="*/ 2147483646 w 1074"/>
              <a:gd name="T29" fmla="*/ 2147483646 h 601"/>
              <a:gd name="T30" fmla="*/ 2147483646 w 1074"/>
              <a:gd name="T31" fmla="*/ 2147483646 h 601"/>
              <a:gd name="T32" fmla="*/ 2147483646 w 1074"/>
              <a:gd name="T33" fmla="*/ 2147483646 h 601"/>
              <a:gd name="T34" fmla="*/ 2147483646 w 1074"/>
              <a:gd name="T35" fmla="*/ 2147483646 h 601"/>
              <a:gd name="T36" fmla="*/ 2147483646 w 1074"/>
              <a:gd name="T37" fmla="*/ 2147483646 h 601"/>
              <a:gd name="T38" fmla="*/ 2147483646 w 1074"/>
              <a:gd name="T39" fmla="*/ 2147483646 h 601"/>
              <a:gd name="T40" fmla="*/ 2147483646 w 1074"/>
              <a:gd name="T41" fmla="*/ 2147483646 h 601"/>
              <a:gd name="T42" fmla="*/ 2147483646 w 1074"/>
              <a:gd name="T43" fmla="*/ 2147483646 h 601"/>
              <a:gd name="T44" fmla="*/ 2147483646 w 1074"/>
              <a:gd name="T45" fmla="*/ 2147483646 h 601"/>
              <a:gd name="T46" fmla="*/ 2147483646 w 1074"/>
              <a:gd name="T47" fmla="*/ 2147483646 h 601"/>
              <a:gd name="T48" fmla="*/ 2147483646 w 1074"/>
              <a:gd name="T49" fmla="*/ 2147483646 h 601"/>
              <a:gd name="T50" fmla="*/ 2147483646 w 1074"/>
              <a:gd name="T51" fmla="*/ 0 h 601"/>
              <a:gd name="T52" fmla="*/ 2147483646 w 1074"/>
              <a:gd name="T53" fmla="*/ 2147483646 h 601"/>
              <a:gd name="T54" fmla="*/ 2147483646 w 1074"/>
              <a:gd name="T55" fmla="*/ 2147483646 h 601"/>
              <a:gd name="T56" fmla="*/ 2147483646 w 1074"/>
              <a:gd name="T57" fmla="*/ 2147483646 h 601"/>
              <a:gd name="T58" fmla="*/ 2147483646 w 1074"/>
              <a:gd name="T59" fmla="*/ 2147483646 h 601"/>
              <a:gd name="T60" fmla="*/ 2147483646 w 1074"/>
              <a:gd name="T61" fmla="*/ 2147483646 h 601"/>
              <a:gd name="T62" fmla="*/ 2147483646 w 1074"/>
              <a:gd name="T63" fmla="*/ 2147483646 h 601"/>
              <a:gd name="T64" fmla="*/ 2147483646 w 1074"/>
              <a:gd name="T65" fmla="*/ 2147483646 h 601"/>
              <a:gd name="T66" fmla="*/ 2147483646 w 1074"/>
              <a:gd name="T67" fmla="*/ 2147483646 h 601"/>
              <a:gd name="T68" fmla="*/ 2147483646 w 1074"/>
              <a:gd name="T69" fmla="*/ 2147483646 h 601"/>
              <a:gd name="T70" fmla="*/ 2147483646 w 1074"/>
              <a:gd name="T71" fmla="*/ 2147483646 h 601"/>
              <a:gd name="T72" fmla="*/ 2147483646 w 1074"/>
              <a:gd name="T73" fmla="*/ 2147483646 h 601"/>
              <a:gd name="T74" fmla="*/ 2147483646 w 1074"/>
              <a:gd name="T75" fmla="*/ 2147483646 h 601"/>
              <a:gd name="T76" fmla="*/ 2147483646 w 1074"/>
              <a:gd name="T77" fmla="*/ 2147483646 h 601"/>
              <a:gd name="T78" fmla="*/ 2147483646 w 1074"/>
              <a:gd name="T79" fmla="*/ 2147483646 h 601"/>
              <a:gd name="T80" fmla="*/ 2147483646 w 1074"/>
              <a:gd name="T81" fmla="*/ 2147483646 h 601"/>
              <a:gd name="T82" fmla="*/ 2147483646 w 1074"/>
              <a:gd name="T83" fmla="*/ 2147483646 h 601"/>
              <a:gd name="T84" fmla="*/ 2147483646 w 1074"/>
              <a:gd name="T85" fmla="*/ 2147483646 h 601"/>
              <a:gd name="T86" fmla="*/ 2147483646 w 1074"/>
              <a:gd name="T87" fmla="*/ 2147483646 h 601"/>
              <a:gd name="T88" fmla="*/ 2147483646 w 1074"/>
              <a:gd name="T89" fmla="*/ 2147483646 h 601"/>
              <a:gd name="T90" fmla="*/ 2147483646 w 1074"/>
              <a:gd name="T91" fmla="*/ 2147483646 h 601"/>
              <a:gd name="T92" fmla="*/ 2147483646 w 1074"/>
              <a:gd name="T93" fmla="*/ 2147483646 h 601"/>
              <a:gd name="T94" fmla="*/ 2147483646 w 1074"/>
              <a:gd name="T95" fmla="*/ 2147483646 h 601"/>
              <a:gd name="T96" fmla="*/ 2147483646 w 1074"/>
              <a:gd name="T97" fmla="*/ 2147483646 h 601"/>
              <a:gd name="T98" fmla="*/ 2147483646 w 1074"/>
              <a:gd name="T99" fmla="*/ 2147483646 h 601"/>
              <a:gd name="T100" fmla="*/ 2147483646 w 1074"/>
              <a:gd name="T101" fmla="*/ 2147483646 h 601"/>
              <a:gd name="T102" fmla="*/ 2147483646 w 1074"/>
              <a:gd name="T103" fmla="*/ 2147483646 h 601"/>
              <a:gd name="T104" fmla="*/ 2147483646 w 1074"/>
              <a:gd name="T105" fmla="*/ 2147483646 h 601"/>
              <a:gd name="T106" fmla="*/ 2147483646 w 1074"/>
              <a:gd name="T107" fmla="*/ 2147483646 h 60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074"/>
              <a:gd name="T163" fmla="*/ 0 h 601"/>
              <a:gd name="T164" fmla="*/ 1074 w 1074"/>
              <a:gd name="T165" fmla="*/ 601 h 60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074" h="601">
                <a:moveTo>
                  <a:pt x="1063" y="528"/>
                </a:moveTo>
                <a:cubicBezTo>
                  <a:pt x="1060" y="450"/>
                  <a:pt x="1060" y="450"/>
                  <a:pt x="1060" y="450"/>
                </a:cubicBezTo>
                <a:cubicBezTo>
                  <a:pt x="1064" y="449"/>
                  <a:pt x="1064" y="449"/>
                  <a:pt x="1064" y="449"/>
                </a:cubicBezTo>
                <a:cubicBezTo>
                  <a:pt x="1064" y="446"/>
                  <a:pt x="1063" y="444"/>
                  <a:pt x="1060" y="442"/>
                </a:cubicBezTo>
                <a:cubicBezTo>
                  <a:pt x="1055" y="327"/>
                  <a:pt x="1055" y="327"/>
                  <a:pt x="1055" y="327"/>
                </a:cubicBezTo>
                <a:cubicBezTo>
                  <a:pt x="1058" y="326"/>
                  <a:pt x="1058" y="326"/>
                  <a:pt x="1058" y="326"/>
                </a:cubicBezTo>
                <a:cubicBezTo>
                  <a:pt x="1058" y="324"/>
                  <a:pt x="1057" y="322"/>
                  <a:pt x="1055" y="321"/>
                </a:cubicBezTo>
                <a:cubicBezTo>
                  <a:pt x="1050" y="204"/>
                  <a:pt x="1050" y="204"/>
                  <a:pt x="1050" y="204"/>
                </a:cubicBezTo>
                <a:cubicBezTo>
                  <a:pt x="1050" y="196"/>
                  <a:pt x="1050" y="190"/>
                  <a:pt x="1048" y="185"/>
                </a:cubicBezTo>
                <a:cubicBezTo>
                  <a:pt x="1049" y="185"/>
                  <a:pt x="1049" y="185"/>
                  <a:pt x="1049" y="185"/>
                </a:cubicBezTo>
                <a:cubicBezTo>
                  <a:pt x="1049" y="181"/>
                  <a:pt x="1046" y="178"/>
                  <a:pt x="1043" y="177"/>
                </a:cubicBezTo>
                <a:cubicBezTo>
                  <a:pt x="1043" y="144"/>
                  <a:pt x="1043" y="144"/>
                  <a:pt x="1043" y="144"/>
                </a:cubicBezTo>
                <a:cubicBezTo>
                  <a:pt x="1046" y="144"/>
                  <a:pt x="1046" y="144"/>
                  <a:pt x="1046" y="144"/>
                </a:cubicBezTo>
                <a:cubicBezTo>
                  <a:pt x="1046" y="143"/>
                  <a:pt x="1046" y="143"/>
                  <a:pt x="1045" y="142"/>
                </a:cubicBezTo>
                <a:cubicBezTo>
                  <a:pt x="1046" y="140"/>
                  <a:pt x="1046" y="137"/>
                  <a:pt x="1046" y="134"/>
                </a:cubicBezTo>
                <a:cubicBezTo>
                  <a:pt x="1046" y="122"/>
                  <a:pt x="1040" y="111"/>
                  <a:pt x="1031" y="108"/>
                </a:cubicBezTo>
                <a:cubicBezTo>
                  <a:pt x="1032" y="107"/>
                  <a:pt x="1032" y="106"/>
                  <a:pt x="1032" y="106"/>
                </a:cubicBezTo>
                <a:cubicBezTo>
                  <a:pt x="1032" y="103"/>
                  <a:pt x="1031" y="101"/>
                  <a:pt x="1029" y="100"/>
                </a:cubicBezTo>
                <a:cubicBezTo>
                  <a:pt x="1030" y="100"/>
                  <a:pt x="1030" y="98"/>
                  <a:pt x="1030" y="97"/>
                </a:cubicBezTo>
                <a:cubicBezTo>
                  <a:pt x="1030" y="96"/>
                  <a:pt x="1029" y="94"/>
                  <a:pt x="1028" y="93"/>
                </a:cubicBezTo>
                <a:cubicBezTo>
                  <a:pt x="1029" y="93"/>
                  <a:pt x="1029" y="92"/>
                  <a:pt x="1029" y="91"/>
                </a:cubicBezTo>
                <a:cubicBezTo>
                  <a:pt x="1029" y="90"/>
                  <a:pt x="1028" y="89"/>
                  <a:pt x="1027" y="88"/>
                </a:cubicBezTo>
                <a:cubicBezTo>
                  <a:pt x="1028" y="88"/>
                  <a:pt x="1028" y="87"/>
                  <a:pt x="1028" y="87"/>
                </a:cubicBezTo>
                <a:cubicBezTo>
                  <a:pt x="1028" y="85"/>
                  <a:pt x="1027" y="84"/>
                  <a:pt x="1025" y="84"/>
                </a:cubicBezTo>
                <a:cubicBezTo>
                  <a:pt x="1024" y="84"/>
                  <a:pt x="1023" y="85"/>
                  <a:pt x="1023" y="87"/>
                </a:cubicBezTo>
                <a:cubicBezTo>
                  <a:pt x="1023" y="87"/>
                  <a:pt x="1023" y="88"/>
                  <a:pt x="1023" y="88"/>
                </a:cubicBezTo>
                <a:cubicBezTo>
                  <a:pt x="1022" y="89"/>
                  <a:pt x="1022" y="90"/>
                  <a:pt x="1022" y="91"/>
                </a:cubicBezTo>
                <a:cubicBezTo>
                  <a:pt x="1022" y="92"/>
                  <a:pt x="1022" y="93"/>
                  <a:pt x="1023" y="93"/>
                </a:cubicBezTo>
                <a:cubicBezTo>
                  <a:pt x="1021" y="94"/>
                  <a:pt x="1021" y="96"/>
                  <a:pt x="1021" y="97"/>
                </a:cubicBezTo>
                <a:cubicBezTo>
                  <a:pt x="1021" y="98"/>
                  <a:pt x="1021" y="100"/>
                  <a:pt x="1022" y="100"/>
                </a:cubicBezTo>
                <a:cubicBezTo>
                  <a:pt x="1020" y="101"/>
                  <a:pt x="1019" y="103"/>
                  <a:pt x="1019" y="106"/>
                </a:cubicBezTo>
                <a:cubicBezTo>
                  <a:pt x="1019" y="106"/>
                  <a:pt x="1019" y="107"/>
                  <a:pt x="1019" y="108"/>
                </a:cubicBezTo>
                <a:cubicBezTo>
                  <a:pt x="1011" y="111"/>
                  <a:pt x="1004" y="122"/>
                  <a:pt x="1004" y="134"/>
                </a:cubicBezTo>
                <a:cubicBezTo>
                  <a:pt x="1004" y="137"/>
                  <a:pt x="1005" y="140"/>
                  <a:pt x="1005" y="142"/>
                </a:cubicBezTo>
                <a:cubicBezTo>
                  <a:pt x="1005" y="143"/>
                  <a:pt x="1005" y="143"/>
                  <a:pt x="1005" y="144"/>
                </a:cubicBezTo>
                <a:cubicBezTo>
                  <a:pt x="1008" y="144"/>
                  <a:pt x="1008" y="144"/>
                  <a:pt x="1008" y="144"/>
                </a:cubicBezTo>
                <a:cubicBezTo>
                  <a:pt x="1008" y="177"/>
                  <a:pt x="1008" y="177"/>
                  <a:pt x="1008" y="177"/>
                </a:cubicBezTo>
                <a:cubicBezTo>
                  <a:pt x="1004" y="178"/>
                  <a:pt x="1002" y="181"/>
                  <a:pt x="1002" y="185"/>
                </a:cubicBezTo>
                <a:cubicBezTo>
                  <a:pt x="1003" y="185"/>
                  <a:pt x="1003" y="185"/>
                  <a:pt x="1003" y="185"/>
                </a:cubicBezTo>
                <a:cubicBezTo>
                  <a:pt x="1001" y="190"/>
                  <a:pt x="1001" y="196"/>
                  <a:pt x="1001" y="204"/>
                </a:cubicBezTo>
                <a:cubicBezTo>
                  <a:pt x="996" y="321"/>
                  <a:pt x="996" y="321"/>
                  <a:pt x="996" y="321"/>
                </a:cubicBezTo>
                <a:cubicBezTo>
                  <a:pt x="994" y="322"/>
                  <a:pt x="993" y="324"/>
                  <a:pt x="993" y="326"/>
                </a:cubicBezTo>
                <a:cubicBezTo>
                  <a:pt x="996" y="327"/>
                  <a:pt x="996" y="327"/>
                  <a:pt x="996" y="327"/>
                </a:cubicBezTo>
                <a:cubicBezTo>
                  <a:pt x="991" y="442"/>
                  <a:pt x="991" y="442"/>
                  <a:pt x="991" y="442"/>
                </a:cubicBezTo>
                <a:cubicBezTo>
                  <a:pt x="988" y="444"/>
                  <a:pt x="986" y="446"/>
                  <a:pt x="986" y="449"/>
                </a:cubicBezTo>
                <a:cubicBezTo>
                  <a:pt x="991" y="450"/>
                  <a:pt x="991" y="450"/>
                  <a:pt x="991" y="450"/>
                </a:cubicBezTo>
                <a:cubicBezTo>
                  <a:pt x="987" y="528"/>
                  <a:pt x="987" y="528"/>
                  <a:pt x="987" y="528"/>
                </a:cubicBezTo>
                <a:cubicBezTo>
                  <a:pt x="932" y="528"/>
                  <a:pt x="932" y="528"/>
                  <a:pt x="932" y="528"/>
                </a:cubicBezTo>
                <a:cubicBezTo>
                  <a:pt x="930" y="462"/>
                  <a:pt x="930" y="462"/>
                  <a:pt x="930" y="462"/>
                </a:cubicBezTo>
                <a:cubicBezTo>
                  <a:pt x="933" y="461"/>
                  <a:pt x="933" y="461"/>
                  <a:pt x="933" y="461"/>
                </a:cubicBezTo>
                <a:cubicBezTo>
                  <a:pt x="933" y="459"/>
                  <a:pt x="931" y="457"/>
                  <a:pt x="929" y="456"/>
                </a:cubicBezTo>
                <a:cubicBezTo>
                  <a:pt x="926" y="376"/>
                  <a:pt x="926" y="376"/>
                  <a:pt x="926" y="376"/>
                </a:cubicBezTo>
                <a:cubicBezTo>
                  <a:pt x="928" y="376"/>
                  <a:pt x="928" y="376"/>
                  <a:pt x="928" y="376"/>
                </a:cubicBezTo>
                <a:cubicBezTo>
                  <a:pt x="928" y="374"/>
                  <a:pt x="927" y="373"/>
                  <a:pt x="926" y="372"/>
                </a:cubicBezTo>
                <a:cubicBezTo>
                  <a:pt x="923" y="292"/>
                  <a:pt x="923" y="292"/>
                  <a:pt x="923" y="292"/>
                </a:cubicBezTo>
                <a:cubicBezTo>
                  <a:pt x="923" y="286"/>
                  <a:pt x="922" y="282"/>
                  <a:pt x="921" y="278"/>
                </a:cubicBezTo>
                <a:cubicBezTo>
                  <a:pt x="922" y="278"/>
                  <a:pt x="922" y="278"/>
                  <a:pt x="922" y="278"/>
                </a:cubicBezTo>
                <a:cubicBezTo>
                  <a:pt x="922" y="276"/>
                  <a:pt x="920" y="273"/>
                  <a:pt x="918" y="273"/>
                </a:cubicBezTo>
                <a:cubicBezTo>
                  <a:pt x="918" y="250"/>
                  <a:pt x="918" y="250"/>
                  <a:pt x="918" y="250"/>
                </a:cubicBezTo>
                <a:cubicBezTo>
                  <a:pt x="920" y="250"/>
                  <a:pt x="920" y="250"/>
                  <a:pt x="920" y="250"/>
                </a:cubicBezTo>
                <a:cubicBezTo>
                  <a:pt x="920" y="249"/>
                  <a:pt x="920" y="249"/>
                  <a:pt x="919" y="248"/>
                </a:cubicBezTo>
                <a:cubicBezTo>
                  <a:pt x="920" y="247"/>
                  <a:pt x="920" y="245"/>
                  <a:pt x="920" y="243"/>
                </a:cubicBezTo>
                <a:cubicBezTo>
                  <a:pt x="920" y="234"/>
                  <a:pt x="916" y="227"/>
                  <a:pt x="910" y="225"/>
                </a:cubicBezTo>
                <a:cubicBezTo>
                  <a:pt x="910" y="224"/>
                  <a:pt x="910" y="224"/>
                  <a:pt x="910" y="223"/>
                </a:cubicBezTo>
                <a:cubicBezTo>
                  <a:pt x="910" y="222"/>
                  <a:pt x="909" y="220"/>
                  <a:pt x="908" y="219"/>
                </a:cubicBezTo>
                <a:cubicBezTo>
                  <a:pt x="909" y="219"/>
                  <a:pt x="909" y="218"/>
                  <a:pt x="909" y="217"/>
                </a:cubicBezTo>
                <a:cubicBezTo>
                  <a:pt x="909" y="216"/>
                  <a:pt x="908" y="215"/>
                  <a:pt x="907" y="215"/>
                </a:cubicBezTo>
                <a:cubicBezTo>
                  <a:pt x="908" y="214"/>
                  <a:pt x="908" y="214"/>
                  <a:pt x="908" y="213"/>
                </a:cubicBezTo>
                <a:cubicBezTo>
                  <a:pt x="908" y="212"/>
                  <a:pt x="908" y="211"/>
                  <a:pt x="907" y="211"/>
                </a:cubicBezTo>
                <a:cubicBezTo>
                  <a:pt x="907" y="211"/>
                  <a:pt x="907" y="210"/>
                  <a:pt x="907" y="210"/>
                </a:cubicBezTo>
                <a:cubicBezTo>
                  <a:pt x="907" y="209"/>
                  <a:pt x="906" y="208"/>
                  <a:pt x="906" y="208"/>
                </a:cubicBezTo>
                <a:cubicBezTo>
                  <a:pt x="905" y="208"/>
                  <a:pt x="904" y="209"/>
                  <a:pt x="904" y="210"/>
                </a:cubicBezTo>
                <a:cubicBezTo>
                  <a:pt x="904" y="210"/>
                  <a:pt x="904" y="211"/>
                  <a:pt x="904" y="211"/>
                </a:cubicBezTo>
                <a:cubicBezTo>
                  <a:pt x="903" y="211"/>
                  <a:pt x="903" y="212"/>
                  <a:pt x="903" y="213"/>
                </a:cubicBezTo>
                <a:cubicBezTo>
                  <a:pt x="903" y="214"/>
                  <a:pt x="903" y="214"/>
                  <a:pt x="904" y="215"/>
                </a:cubicBezTo>
                <a:cubicBezTo>
                  <a:pt x="903" y="215"/>
                  <a:pt x="902" y="216"/>
                  <a:pt x="902" y="217"/>
                </a:cubicBezTo>
                <a:cubicBezTo>
                  <a:pt x="902" y="218"/>
                  <a:pt x="902" y="219"/>
                  <a:pt x="903" y="219"/>
                </a:cubicBezTo>
                <a:cubicBezTo>
                  <a:pt x="902" y="220"/>
                  <a:pt x="901" y="222"/>
                  <a:pt x="901" y="223"/>
                </a:cubicBezTo>
                <a:cubicBezTo>
                  <a:pt x="901" y="224"/>
                  <a:pt x="901" y="224"/>
                  <a:pt x="901" y="225"/>
                </a:cubicBezTo>
                <a:cubicBezTo>
                  <a:pt x="895" y="227"/>
                  <a:pt x="891" y="234"/>
                  <a:pt x="891" y="243"/>
                </a:cubicBezTo>
                <a:cubicBezTo>
                  <a:pt x="891" y="245"/>
                  <a:pt x="891" y="247"/>
                  <a:pt x="892" y="248"/>
                </a:cubicBezTo>
                <a:cubicBezTo>
                  <a:pt x="891" y="249"/>
                  <a:pt x="891" y="249"/>
                  <a:pt x="891" y="250"/>
                </a:cubicBezTo>
                <a:cubicBezTo>
                  <a:pt x="893" y="250"/>
                  <a:pt x="893" y="250"/>
                  <a:pt x="893" y="250"/>
                </a:cubicBezTo>
                <a:cubicBezTo>
                  <a:pt x="893" y="273"/>
                  <a:pt x="893" y="273"/>
                  <a:pt x="893" y="273"/>
                </a:cubicBezTo>
                <a:cubicBezTo>
                  <a:pt x="891" y="273"/>
                  <a:pt x="889" y="276"/>
                  <a:pt x="889" y="278"/>
                </a:cubicBezTo>
                <a:cubicBezTo>
                  <a:pt x="890" y="278"/>
                  <a:pt x="890" y="278"/>
                  <a:pt x="890" y="278"/>
                </a:cubicBezTo>
                <a:cubicBezTo>
                  <a:pt x="889" y="282"/>
                  <a:pt x="888" y="286"/>
                  <a:pt x="888" y="292"/>
                </a:cubicBezTo>
                <a:cubicBezTo>
                  <a:pt x="885" y="372"/>
                  <a:pt x="885" y="372"/>
                  <a:pt x="885" y="372"/>
                </a:cubicBezTo>
                <a:cubicBezTo>
                  <a:pt x="884" y="373"/>
                  <a:pt x="883" y="374"/>
                  <a:pt x="883" y="376"/>
                </a:cubicBezTo>
                <a:cubicBezTo>
                  <a:pt x="885" y="376"/>
                  <a:pt x="885" y="376"/>
                  <a:pt x="885" y="376"/>
                </a:cubicBezTo>
                <a:cubicBezTo>
                  <a:pt x="882" y="456"/>
                  <a:pt x="882" y="456"/>
                  <a:pt x="882" y="456"/>
                </a:cubicBezTo>
                <a:cubicBezTo>
                  <a:pt x="880" y="457"/>
                  <a:pt x="878" y="459"/>
                  <a:pt x="878" y="461"/>
                </a:cubicBezTo>
                <a:cubicBezTo>
                  <a:pt x="881" y="462"/>
                  <a:pt x="881" y="462"/>
                  <a:pt x="881" y="462"/>
                </a:cubicBezTo>
                <a:cubicBezTo>
                  <a:pt x="879" y="528"/>
                  <a:pt x="879" y="528"/>
                  <a:pt x="879" y="528"/>
                </a:cubicBezTo>
                <a:cubicBezTo>
                  <a:pt x="806" y="528"/>
                  <a:pt x="806" y="528"/>
                  <a:pt x="806" y="528"/>
                </a:cubicBezTo>
                <a:cubicBezTo>
                  <a:pt x="806" y="312"/>
                  <a:pt x="806" y="312"/>
                  <a:pt x="806" y="312"/>
                </a:cubicBezTo>
                <a:cubicBezTo>
                  <a:pt x="807" y="311"/>
                  <a:pt x="808" y="309"/>
                  <a:pt x="808" y="308"/>
                </a:cubicBezTo>
                <a:cubicBezTo>
                  <a:pt x="808" y="305"/>
                  <a:pt x="806" y="303"/>
                  <a:pt x="803" y="302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806" y="300"/>
                  <a:pt x="808" y="298"/>
                  <a:pt x="808" y="295"/>
                </a:cubicBezTo>
                <a:cubicBezTo>
                  <a:pt x="808" y="292"/>
                  <a:pt x="806" y="285"/>
                  <a:pt x="803" y="283"/>
                </a:cubicBezTo>
                <a:cubicBezTo>
                  <a:pt x="803" y="276"/>
                  <a:pt x="803" y="276"/>
                  <a:pt x="803" y="276"/>
                </a:cubicBezTo>
                <a:cubicBezTo>
                  <a:pt x="805" y="275"/>
                  <a:pt x="806" y="273"/>
                  <a:pt x="806" y="271"/>
                </a:cubicBezTo>
                <a:cubicBezTo>
                  <a:pt x="806" y="269"/>
                  <a:pt x="805" y="267"/>
                  <a:pt x="803" y="267"/>
                </a:cubicBezTo>
                <a:cubicBezTo>
                  <a:pt x="803" y="247"/>
                  <a:pt x="803" y="247"/>
                  <a:pt x="803" y="247"/>
                </a:cubicBezTo>
                <a:cubicBezTo>
                  <a:pt x="800" y="247"/>
                  <a:pt x="800" y="247"/>
                  <a:pt x="800" y="247"/>
                </a:cubicBezTo>
                <a:cubicBezTo>
                  <a:pt x="800" y="267"/>
                  <a:pt x="800" y="267"/>
                  <a:pt x="800" y="267"/>
                </a:cubicBezTo>
                <a:cubicBezTo>
                  <a:pt x="799" y="267"/>
                  <a:pt x="797" y="269"/>
                  <a:pt x="797" y="271"/>
                </a:cubicBezTo>
                <a:cubicBezTo>
                  <a:pt x="797" y="271"/>
                  <a:pt x="797" y="271"/>
                  <a:pt x="797" y="271"/>
                </a:cubicBezTo>
                <a:cubicBezTo>
                  <a:pt x="778" y="271"/>
                  <a:pt x="778" y="271"/>
                  <a:pt x="778" y="271"/>
                </a:cubicBezTo>
                <a:cubicBezTo>
                  <a:pt x="765" y="291"/>
                  <a:pt x="765" y="291"/>
                  <a:pt x="765" y="291"/>
                </a:cubicBezTo>
                <a:cubicBezTo>
                  <a:pt x="765" y="306"/>
                  <a:pt x="765" y="306"/>
                  <a:pt x="765" y="306"/>
                </a:cubicBezTo>
                <a:cubicBezTo>
                  <a:pt x="740" y="304"/>
                  <a:pt x="740" y="304"/>
                  <a:pt x="740" y="304"/>
                </a:cubicBezTo>
                <a:cubicBezTo>
                  <a:pt x="726" y="304"/>
                  <a:pt x="726" y="304"/>
                  <a:pt x="726" y="304"/>
                </a:cubicBezTo>
                <a:cubicBezTo>
                  <a:pt x="726" y="255"/>
                  <a:pt x="726" y="255"/>
                  <a:pt x="726" y="255"/>
                </a:cubicBezTo>
                <a:cubicBezTo>
                  <a:pt x="722" y="255"/>
                  <a:pt x="722" y="255"/>
                  <a:pt x="722" y="255"/>
                </a:cubicBezTo>
                <a:cubicBezTo>
                  <a:pt x="728" y="250"/>
                  <a:pt x="736" y="235"/>
                  <a:pt x="706" y="211"/>
                </a:cubicBezTo>
                <a:cubicBezTo>
                  <a:pt x="706" y="211"/>
                  <a:pt x="691" y="200"/>
                  <a:pt x="686" y="187"/>
                </a:cubicBezTo>
                <a:cubicBezTo>
                  <a:pt x="685" y="186"/>
                  <a:pt x="685" y="186"/>
                  <a:pt x="685" y="186"/>
                </a:cubicBezTo>
                <a:cubicBezTo>
                  <a:pt x="685" y="186"/>
                  <a:pt x="685" y="186"/>
                  <a:pt x="684" y="186"/>
                </a:cubicBezTo>
                <a:cubicBezTo>
                  <a:pt x="684" y="186"/>
                  <a:pt x="684" y="186"/>
                  <a:pt x="684" y="186"/>
                </a:cubicBezTo>
                <a:cubicBezTo>
                  <a:pt x="684" y="186"/>
                  <a:pt x="684" y="186"/>
                  <a:pt x="684" y="186"/>
                </a:cubicBezTo>
                <a:cubicBezTo>
                  <a:pt x="679" y="200"/>
                  <a:pt x="663" y="211"/>
                  <a:pt x="663" y="211"/>
                </a:cubicBezTo>
                <a:cubicBezTo>
                  <a:pt x="656" y="217"/>
                  <a:pt x="651" y="222"/>
                  <a:pt x="648" y="227"/>
                </a:cubicBezTo>
                <a:cubicBezTo>
                  <a:pt x="648" y="219"/>
                  <a:pt x="648" y="219"/>
                  <a:pt x="648" y="219"/>
                </a:cubicBezTo>
                <a:cubicBezTo>
                  <a:pt x="646" y="219"/>
                  <a:pt x="646" y="219"/>
                  <a:pt x="646" y="219"/>
                </a:cubicBezTo>
                <a:cubicBezTo>
                  <a:pt x="664" y="202"/>
                  <a:pt x="695" y="155"/>
                  <a:pt x="597" y="79"/>
                </a:cubicBezTo>
                <a:cubicBezTo>
                  <a:pt x="597" y="79"/>
                  <a:pt x="548" y="44"/>
                  <a:pt x="533" y="0"/>
                </a:cubicBezTo>
                <a:cubicBezTo>
                  <a:pt x="532" y="0"/>
                  <a:pt x="532" y="0"/>
                  <a:pt x="532" y="0"/>
                </a:cubicBezTo>
                <a:cubicBezTo>
                  <a:pt x="531" y="0"/>
                  <a:pt x="531" y="0"/>
                  <a:pt x="531" y="0"/>
                </a:cubicBezTo>
                <a:cubicBezTo>
                  <a:pt x="530" y="0"/>
                  <a:pt x="530" y="0"/>
                  <a:pt x="529" y="0"/>
                </a:cubicBezTo>
                <a:cubicBezTo>
                  <a:pt x="529" y="0"/>
                  <a:pt x="529" y="0"/>
                  <a:pt x="528" y="0"/>
                </a:cubicBezTo>
                <a:cubicBezTo>
                  <a:pt x="513" y="44"/>
                  <a:pt x="464" y="79"/>
                  <a:pt x="464" y="79"/>
                </a:cubicBezTo>
                <a:cubicBezTo>
                  <a:pt x="357" y="162"/>
                  <a:pt x="404" y="211"/>
                  <a:pt x="420" y="223"/>
                </a:cubicBezTo>
                <a:cubicBezTo>
                  <a:pt x="420" y="231"/>
                  <a:pt x="420" y="231"/>
                  <a:pt x="420" y="231"/>
                </a:cubicBezTo>
                <a:cubicBezTo>
                  <a:pt x="417" y="226"/>
                  <a:pt x="411" y="219"/>
                  <a:pt x="401" y="211"/>
                </a:cubicBezTo>
                <a:cubicBezTo>
                  <a:pt x="401" y="211"/>
                  <a:pt x="386" y="201"/>
                  <a:pt x="381" y="187"/>
                </a:cubicBezTo>
                <a:cubicBezTo>
                  <a:pt x="381" y="187"/>
                  <a:pt x="381" y="186"/>
                  <a:pt x="380" y="186"/>
                </a:cubicBezTo>
                <a:cubicBezTo>
                  <a:pt x="380" y="186"/>
                  <a:pt x="380" y="186"/>
                  <a:pt x="380" y="186"/>
                </a:cubicBezTo>
                <a:cubicBezTo>
                  <a:pt x="379" y="186"/>
                  <a:pt x="379" y="186"/>
                  <a:pt x="379" y="186"/>
                </a:cubicBezTo>
                <a:cubicBezTo>
                  <a:pt x="379" y="186"/>
                  <a:pt x="379" y="186"/>
                  <a:pt x="379" y="186"/>
                </a:cubicBezTo>
                <a:cubicBezTo>
                  <a:pt x="374" y="200"/>
                  <a:pt x="359" y="211"/>
                  <a:pt x="359" y="211"/>
                </a:cubicBezTo>
                <a:cubicBezTo>
                  <a:pt x="333" y="231"/>
                  <a:pt x="335" y="245"/>
                  <a:pt x="340" y="252"/>
                </a:cubicBezTo>
                <a:cubicBezTo>
                  <a:pt x="336" y="252"/>
                  <a:pt x="336" y="252"/>
                  <a:pt x="336" y="252"/>
                </a:cubicBezTo>
                <a:cubicBezTo>
                  <a:pt x="336" y="304"/>
                  <a:pt x="336" y="304"/>
                  <a:pt x="336" y="304"/>
                </a:cubicBezTo>
                <a:cubicBezTo>
                  <a:pt x="322" y="304"/>
                  <a:pt x="322" y="304"/>
                  <a:pt x="322" y="304"/>
                </a:cubicBezTo>
                <a:cubicBezTo>
                  <a:pt x="300" y="306"/>
                  <a:pt x="300" y="306"/>
                  <a:pt x="300" y="306"/>
                </a:cubicBezTo>
                <a:cubicBezTo>
                  <a:pt x="300" y="291"/>
                  <a:pt x="300" y="291"/>
                  <a:pt x="300" y="291"/>
                </a:cubicBezTo>
                <a:cubicBezTo>
                  <a:pt x="287" y="271"/>
                  <a:pt x="287" y="271"/>
                  <a:pt x="287" y="271"/>
                </a:cubicBezTo>
                <a:cubicBezTo>
                  <a:pt x="267" y="271"/>
                  <a:pt x="267" y="271"/>
                  <a:pt x="267" y="271"/>
                </a:cubicBezTo>
                <a:cubicBezTo>
                  <a:pt x="267" y="310"/>
                  <a:pt x="267" y="310"/>
                  <a:pt x="267" y="310"/>
                </a:cubicBezTo>
                <a:cubicBezTo>
                  <a:pt x="267" y="310"/>
                  <a:pt x="267" y="310"/>
                  <a:pt x="267" y="310"/>
                </a:cubicBezTo>
                <a:cubicBezTo>
                  <a:pt x="267" y="310"/>
                  <a:pt x="267" y="309"/>
                  <a:pt x="267" y="309"/>
                </a:cubicBezTo>
                <a:cubicBezTo>
                  <a:pt x="267" y="306"/>
                  <a:pt x="265" y="304"/>
                  <a:pt x="263" y="304"/>
                </a:cubicBezTo>
                <a:cubicBezTo>
                  <a:pt x="263" y="302"/>
                  <a:pt x="263" y="302"/>
                  <a:pt x="263" y="302"/>
                </a:cubicBezTo>
                <a:cubicBezTo>
                  <a:pt x="265" y="302"/>
                  <a:pt x="267" y="299"/>
                  <a:pt x="267" y="297"/>
                </a:cubicBezTo>
                <a:cubicBezTo>
                  <a:pt x="267" y="294"/>
                  <a:pt x="265" y="287"/>
                  <a:pt x="263" y="285"/>
                </a:cubicBezTo>
                <a:cubicBezTo>
                  <a:pt x="263" y="277"/>
                  <a:pt x="263" y="277"/>
                  <a:pt x="263" y="277"/>
                </a:cubicBezTo>
                <a:cubicBezTo>
                  <a:pt x="265" y="277"/>
                  <a:pt x="266" y="275"/>
                  <a:pt x="266" y="273"/>
                </a:cubicBezTo>
                <a:cubicBezTo>
                  <a:pt x="266" y="271"/>
                  <a:pt x="265" y="269"/>
                  <a:pt x="263" y="269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0" y="249"/>
                  <a:pt x="260" y="249"/>
                  <a:pt x="260" y="249"/>
                </a:cubicBezTo>
                <a:cubicBezTo>
                  <a:pt x="260" y="269"/>
                  <a:pt x="260" y="269"/>
                  <a:pt x="260" y="269"/>
                </a:cubicBezTo>
                <a:cubicBezTo>
                  <a:pt x="258" y="269"/>
                  <a:pt x="257" y="271"/>
                  <a:pt x="257" y="273"/>
                </a:cubicBezTo>
                <a:cubicBezTo>
                  <a:pt x="257" y="275"/>
                  <a:pt x="258" y="277"/>
                  <a:pt x="260" y="277"/>
                </a:cubicBezTo>
                <a:cubicBezTo>
                  <a:pt x="260" y="285"/>
                  <a:pt x="260" y="285"/>
                  <a:pt x="260" y="285"/>
                </a:cubicBezTo>
                <a:cubicBezTo>
                  <a:pt x="257" y="287"/>
                  <a:pt x="255" y="294"/>
                  <a:pt x="255" y="297"/>
                </a:cubicBezTo>
                <a:cubicBezTo>
                  <a:pt x="255" y="299"/>
                  <a:pt x="257" y="302"/>
                  <a:pt x="260" y="302"/>
                </a:cubicBezTo>
                <a:cubicBezTo>
                  <a:pt x="260" y="304"/>
                  <a:pt x="260" y="304"/>
                  <a:pt x="260" y="304"/>
                </a:cubicBezTo>
                <a:cubicBezTo>
                  <a:pt x="257" y="304"/>
                  <a:pt x="255" y="306"/>
                  <a:pt x="255" y="309"/>
                </a:cubicBezTo>
                <a:cubicBezTo>
                  <a:pt x="255" y="310"/>
                  <a:pt x="256" y="311"/>
                  <a:pt x="256" y="312"/>
                </a:cubicBezTo>
                <a:cubicBezTo>
                  <a:pt x="256" y="528"/>
                  <a:pt x="256" y="528"/>
                  <a:pt x="256" y="528"/>
                </a:cubicBezTo>
                <a:cubicBezTo>
                  <a:pt x="192" y="528"/>
                  <a:pt x="192" y="528"/>
                  <a:pt x="192" y="528"/>
                </a:cubicBezTo>
                <a:cubicBezTo>
                  <a:pt x="190" y="462"/>
                  <a:pt x="190" y="462"/>
                  <a:pt x="190" y="462"/>
                </a:cubicBezTo>
                <a:cubicBezTo>
                  <a:pt x="193" y="461"/>
                  <a:pt x="193" y="461"/>
                  <a:pt x="193" y="461"/>
                </a:cubicBezTo>
                <a:cubicBezTo>
                  <a:pt x="193" y="459"/>
                  <a:pt x="191" y="457"/>
                  <a:pt x="189" y="456"/>
                </a:cubicBezTo>
                <a:cubicBezTo>
                  <a:pt x="186" y="376"/>
                  <a:pt x="186" y="376"/>
                  <a:pt x="186" y="376"/>
                </a:cubicBezTo>
                <a:cubicBezTo>
                  <a:pt x="188" y="376"/>
                  <a:pt x="188" y="376"/>
                  <a:pt x="188" y="376"/>
                </a:cubicBezTo>
                <a:cubicBezTo>
                  <a:pt x="188" y="374"/>
                  <a:pt x="187" y="373"/>
                  <a:pt x="186" y="372"/>
                </a:cubicBezTo>
                <a:cubicBezTo>
                  <a:pt x="183" y="292"/>
                  <a:pt x="183" y="292"/>
                  <a:pt x="183" y="292"/>
                </a:cubicBezTo>
                <a:cubicBezTo>
                  <a:pt x="183" y="286"/>
                  <a:pt x="182" y="282"/>
                  <a:pt x="181" y="278"/>
                </a:cubicBezTo>
                <a:cubicBezTo>
                  <a:pt x="182" y="278"/>
                  <a:pt x="182" y="278"/>
                  <a:pt x="182" y="278"/>
                </a:cubicBezTo>
                <a:cubicBezTo>
                  <a:pt x="182" y="276"/>
                  <a:pt x="180" y="273"/>
                  <a:pt x="178" y="273"/>
                </a:cubicBezTo>
                <a:cubicBezTo>
                  <a:pt x="178" y="250"/>
                  <a:pt x="178" y="250"/>
                  <a:pt x="178" y="250"/>
                </a:cubicBezTo>
                <a:cubicBezTo>
                  <a:pt x="180" y="250"/>
                  <a:pt x="180" y="250"/>
                  <a:pt x="180" y="250"/>
                </a:cubicBezTo>
                <a:cubicBezTo>
                  <a:pt x="180" y="249"/>
                  <a:pt x="180" y="249"/>
                  <a:pt x="179" y="248"/>
                </a:cubicBezTo>
                <a:cubicBezTo>
                  <a:pt x="180" y="247"/>
                  <a:pt x="180" y="245"/>
                  <a:pt x="180" y="243"/>
                </a:cubicBezTo>
                <a:cubicBezTo>
                  <a:pt x="180" y="234"/>
                  <a:pt x="176" y="227"/>
                  <a:pt x="170" y="225"/>
                </a:cubicBezTo>
                <a:cubicBezTo>
                  <a:pt x="170" y="224"/>
                  <a:pt x="170" y="224"/>
                  <a:pt x="170" y="223"/>
                </a:cubicBezTo>
                <a:cubicBezTo>
                  <a:pt x="170" y="222"/>
                  <a:pt x="169" y="220"/>
                  <a:pt x="168" y="219"/>
                </a:cubicBezTo>
                <a:cubicBezTo>
                  <a:pt x="169" y="219"/>
                  <a:pt x="169" y="218"/>
                  <a:pt x="169" y="217"/>
                </a:cubicBezTo>
                <a:cubicBezTo>
                  <a:pt x="169" y="216"/>
                  <a:pt x="168" y="215"/>
                  <a:pt x="167" y="215"/>
                </a:cubicBezTo>
                <a:cubicBezTo>
                  <a:pt x="168" y="214"/>
                  <a:pt x="168" y="214"/>
                  <a:pt x="168" y="213"/>
                </a:cubicBezTo>
                <a:cubicBezTo>
                  <a:pt x="168" y="212"/>
                  <a:pt x="168" y="211"/>
                  <a:pt x="167" y="211"/>
                </a:cubicBezTo>
                <a:cubicBezTo>
                  <a:pt x="167" y="211"/>
                  <a:pt x="167" y="210"/>
                  <a:pt x="167" y="210"/>
                </a:cubicBezTo>
                <a:cubicBezTo>
                  <a:pt x="167" y="209"/>
                  <a:pt x="166" y="208"/>
                  <a:pt x="165" y="208"/>
                </a:cubicBezTo>
                <a:cubicBezTo>
                  <a:pt x="165" y="208"/>
                  <a:pt x="164" y="209"/>
                  <a:pt x="164" y="210"/>
                </a:cubicBezTo>
                <a:cubicBezTo>
                  <a:pt x="164" y="210"/>
                  <a:pt x="164" y="211"/>
                  <a:pt x="164" y="211"/>
                </a:cubicBezTo>
                <a:cubicBezTo>
                  <a:pt x="163" y="211"/>
                  <a:pt x="163" y="212"/>
                  <a:pt x="163" y="213"/>
                </a:cubicBezTo>
                <a:cubicBezTo>
                  <a:pt x="163" y="214"/>
                  <a:pt x="163" y="214"/>
                  <a:pt x="164" y="215"/>
                </a:cubicBezTo>
                <a:cubicBezTo>
                  <a:pt x="163" y="215"/>
                  <a:pt x="162" y="216"/>
                  <a:pt x="162" y="217"/>
                </a:cubicBezTo>
                <a:cubicBezTo>
                  <a:pt x="162" y="218"/>
                  <a:pt x="162" y="219"/>
                  <a:pt x="163" y="219"/>
                </a:cubicBezTo>
                <a:cubicBezTo>
                  <a:pt x="162" y="220"/>
                  <a:pt x="161" y="222"/>
                  <a:pt x="161" y="223"/>
                </a:cubicBezTo>
                <a:cubicBezTo>
                  <a:pt x="161" y="224"/>
                  <a:pt x="161" y="224"/>
                  <a:pt x="161" y="225"/>
                </a:cubicBezTo>
                <a:cubicBezTo>
                  <a:pt x="155" y="227"/>
                  <a:pt x="151" y="234"/>
                  <a:pt x="151" y="243"/>
                </a:cubicBezTo>
                <a:cubicBezTo>
                  <a:pt x="151" y="245"/>
                  <a:pt x="151" y="247"/>
                  <a:pt x="152" y="248"/>
                </a:cubicBezTo>
                <a:cubicBezTo>
                  <a:pt x="151" y="249"/>
                  <a:pt x="151" y="249"/>
                  <a:pt x="151" y="250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53" y="273"/>
                  <a:pt x="153" y="273"/>
                  <a:pt x="153" y="273"/>
                </a:cubicBezTo>
                <a:cubicBezTo>
                  <a:pt x="151" y="273"/>
                  <a:pt x="149" y="276"/>
                  <a:pt x="149" y="278"/>
                </a:cubicBezTo>
                <a:cubicBezTo>
                  <a:pt x="150" y="278"/>
                  <a:pt x="150" y="278"/>
                  <a:pt x="150" y="278"/>
                </a:cubicBezTo>
                <a:cubicBezTo>
                  <a:pt x="149" y="282"/>
                  <a:pt x="148" y="286"/>
                  <a:pt x="148" y="292"/>
                </a:cubicBezTo>
                <a:cubicBezTo>
                  <a:pt x="145" y="372"/>
                  <a:pt x="145" y="372"/>
                  <a:pt x="145" y="372"/>
                </a:cubicBezTo>
                <a:cubicBezTo>
                  <a:pt x="144" y="373"/>
                  <a:pt x="143" y="374"/>
                  <a:pt x="143" y="376"/>
                </a:cubicBezTo>
                <a:cubicBezTo>
                  <a:pt x="145" y="376"/>
                  <a:pt x="145" y="376"/>
                  <a:pt x="145" y="376"/>
                </a:cubicBezTo>
                <a:cubicBezTo>
                  <a:pt x="142" y="456"/>
                  <a:pt x="142" y="456"/>
                  <a:pt x="142" y="456"/>
                </a:cubicBezTo>
                <a:cubicBezTo>
                  <a:pt x="140" y="457"/>
                  <a:pt x="138" y="459"/>
                  <a:pt x="138" y="461"/>
                </a:cubicBezTo>
                <a:cubicBezTo>
                  <a:pt x="141" y="462"/>
                  <a:pt x="141" y="462"/>
                  <a:pt x="141" y="462"/>
                </a:cubicBezTo>
                <a:cubicBezTo>
                  <a:pt x="139" y="528"/>
                  <a:pt x="139" y="528"/>
                  <a:pt x="139" y="528"/>
                </a:cubicBezTo>
                <a:cubicBezTo>
                  <a:pt x="84" y="528"/>
                  <a:pt x="84" y="528"/>
                  <a:pt x="84" y="528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5" y="449"/>
                  <a:pt x="85" y="449"/>
                  <a:pt x="85" y="449"/>
                </a:cubicBezTo>
                <a:cubicBezTo>
                  <a:pt x="85" y="446"/>
                  <a:pt x="83" y="444"/>
                  <a:pt x="80" y="442"/>
                </a:cubicBezTo>
                <a:cubicBezTo>
                  <a:pt x="75" y="327"/>
                  <a:pt x="75" y="327"/>
                  <a:pt x="75" y="327"/>
                </a:cubicBezTo>
                <a:cubicBezTo>
                  <a:pt x="78" y="326"/>
                  <a:pt x="78" y="326"/>
                  <a:pt x="78" y="326"/>
                </a:cubicBezTo>
                <a:cubicBezTo>
                  <a:pt x="78" y="324"/>
                  <a:pt x="77" y="322"/>
                  <a:pt x="75" y="321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0" y="196"/>
                  <a:pt x="70" y="190"/>
                  <a:pt x="68" y="185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69" y="181"/>
                  <a:pt x="67" y="178"/>
                  <a:pt x="63" y="177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6" y="144"/>
                  <a:pt x="66" y="144"/>
                  <a:pt x="66" y="144"/>
                </a:cubicBezTo>
                <a:cubicBezTo>
                  <a:pt x="66" y="143"/>
                  <a:pt x="66" y="143"/>
                  <a:pt x="66" y="142"/>
                </a:cubicBezTo>
                <a:cubicBezTo>
                  <a:pt x="66" y="140"/>
                  <a:pt x="67" y="137"/>
                  <a:pt x="67" y="134"/>
                </a:cubicBezTo>
                <a:cubicBezTo>
                  <a:pt x="67" y="122"/>
                  <a:pt x="60" y="111"/>
                  <a:pt x="52" y="108"/>
                </a:cubicBezTo>
                <a:cubicBezTo>
                  <a:pt x="52" y="107"/>
                  <a:pt x="52" y="106"/>
                  <a:pt x="52" y="106"/>
                </a:cubicBezTo>
                <a:cubicBezTo>
                  <a:pt x="52" y="103"/>
                  <a:pt x="51" y="101"/>
                  <a:pt x="49" y="100"/>
                </a:cubicBezTo>
                <a:cubicBezTo>
                  <a:pt x="50" y="100"/>
                  <a:pt x="50" y="98"/>
                  <a:pt x="50" y="97"/>
                </a:cubicBezTo>
                <a:cubicBezTo>
                  <a:pt x="50" y="96"/>
                  <a:pt x="50" y="94"/>
                  <a:pt x="48" y="93"/>
                </a:cubicBezTo>
                <a:cubicBezTo>
                  <a:pt x="49" y="93"/>
                  <a:pt x="49" y="92"/>
                  <a:pt x="49" y="91"/>
                </a:cubicBezTo>
                <a:cubicBezTo>
                  <a:pt x="49" y="90"/>
                  <a:pt x="49" y="89"/>
                  <a:pt x="48" y="88"/>
                </a:cubicBezTo>
                <a:cubicBezTo>
                  <a:pt x="48" y="88"/>
                  <a:pt x="48" y="87"/>
                  <a:pt x="48" y="87"/>
                </a:cubicBezTo>
                <a:cubicBezTo>
                  <a:pt x="48" y="85"/>
                  <a:pt x="47" y="84"/>
                  <a:pt x="46" y="84"/>
                </a:cubicBezTo>
                <a:cubicBezTo>
                  <a:pt x="44" y="84"/>
                  <a:pt x="43" y="85"/>
                  <a:pt x="43" y="87"/>
                </a:cubicBezTo>
                <a:cubicBezTo>
                  <a:pt x="43" y="87"/>
                  <a:pt x="43" y="88"/>
                  <a:pt x="44" y="88"/>
                </a:cubicBezTo>
                <a:cubicBezTo>
                  <a:pt x="43" y="89"/>
                  <a:pt x="42" y="90"/>
                  <a:pt x="42" y="91"/>
                </a:cubicBezTo>
                <a:cubicBezTo>
                  <a:pt x="42" y="92"/>
                  <a:pt x="42" y="93"/>
                  <a:pt x="43" y="93"/>
                </a:cubicBezTo>
                <a:cubicBezTo>
                  <a:pt x="42" y="94"/>
                  <a:pt x="41" y="96"/>
                  <a:pt x="41" y="97"/>
                </a:cubicBezTo>
                <a:cubicBezTo>
                  <a:pt x="41" y="98"/>
                  <a:pt x="41" y="100"/>
                  <a:pt x="42" y="100"/>
                </a:cubicBezTo>
                <a:cubicBezTo>
                  <a:pt x="40" y="101"/>
                  <a:pt x="39" y="103"/>
                  <a:pt x="39" y="106"/>
                </a:cubicBezTo>
                <a:cubicBezTo>
                  <a:pt x="39" y="106"/>
                  <a:pt x="39" y="107"/>
                  <a:pt x="40" y="108"/>
                </a:cubicBezTo>
                <a:cubicBezTo>
                  <a:pt x="31" y="111"/>
                  <a:pt x="25" y="122"/>
                  <a:pt x="25" y="134"/>
                </a:cubicBezTo>
                <a:cubicBezTo>
                  <a:pt x="25" y="137"/>
                  <a:pt x="25" y="140"/>
                  <a:pt x="26" y="142"/>
                </a:cubicBezTo>
                <a:cubicBezTo>
                  <a:pt x="25" y="143"/>
                  <a:pt x="25" y="143"/>
                  <a:pt x="25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28" y="177"/>
                  <a:pt x="28" y="177"/>
                  <a:pt x="28" y="177"/>
                </a:cubicBezTo>
                <a:cubicBezTo>
                  <a:pt x="25" y="178"/>
                  <a:pt x="22" y="181"/>
                  <a:pt x="22" y="185"/>
                </a:cubicBezTo>
                <a:cubicBezTo>
                  <a:pt x="23" y="185"/>
                  <a:pt x="23" y="185"/>
                  <a:pt x="23" y="185"/>
                </a:cubicBezTo>
                <a:cubicBezTo>
                  <a:pt x="22" y="190"/>
                  <a:pt x="21" y="196"/>
                  <a:pt x="21" y="204"/>
                </a:cubicBezTo>
                <a:cubicBezTo>
                  <a:pt x="16" y="321"/>
                  <a:pt x="16" y="321"/>
                  <a:pt x="16" y="321"/>
                </a:cubicBezTo>
                <a:cubicBezTo>
                  <a:pt x="14" y="322"/>
                  <a:pt x="13" y="324"/>
                  <a:pt x="13" y="326"/>
                </a:cubicBezTo>
                <a:cubicBezTo>
                  <a:pt x="16" y="327"/>
                  <a:pt x="16" y="327"/>
                  <a:pt x="16" y="327"/>
                </a:cubicBezTo>
                <a:cubicBezTo>
                  <a:pt x="11" y="442"/>
                  <a:pt x="11" y="442"/>
                  <a:pt x="11" y="442"/>
                </a:cubicBezTo>
                <a:cubicBezTo>
                  <a:pt x="8" y="444"/>
                  <a:pt x="7" y="446"/>
                  <a:pt x="7" y="449"/>
                </a:cubicBezTo>
                <a:cubicBezTo>
                  <a:pt x="11" y="450"/>
                  <a:pt x="11" y="450"/>
                  <a:pt x="11" y="450"/>
                </a:cubicBezTo>
                <a:cubicBezTo>
                  <a:pt x="8" y="528"/>
                  <a:pt x="8" y="528"/>
                  <a:pt x="8" y="528"/>
                </a:cubicBezTo>
                <a:cubicBezTo>
                  <a:pt x="0" y="528"/>
                  <a:pt x="0" y="528"/>
                  <a:pt x="0" y="528"/>
                </a:cubicBezTo>
                <a:cubicBezTo>
                  <a:pt x="0" y="601"/>
                  <a:pt x="0" y="601"/>
                  <a:pt x="0" y="601"/>
                </a:cubicBezTo>
                <a:cubicBezTo>
                  <a:pt x="1074" y="601"/>
                  <a:pt x="1074" y="601"/>
                  <a:pt x="1074" y="601"/>
                </a:cubicBezTo>
                <a:cubicBezTo>
                  <a:pt x="1074" y="528"/>
                  <a:pt x="1074" y="528"/>
                  <a:pt x="1074" y="528"/>
                </a:cubicBezTo>
                <a:lnTo>
                  <a:pt x="1063" y="528"/>
                </a:ln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Freeform 124"/>
          <p:cNvSpPr>
            <a:spLocks noChangeArrowheads="1"/>
          </p:cNvSpPr>
          <p:nvPr/>
        </p:nvSpPr>
        <p:spPr bwMode="auto">
          <a:xfrm>
            <a:off x="3409950" y="3746500"/>
            <a:ext cx="11113" cy="17463"/>
          </a:xfrm>
          <a:custGeom>
            <a:avLst/>
            <a:gdLst>
              <a:gd name="T0" fmla="*/ 2147483646 w 5"/>
              <a:gd name="T1" fmla="*/ 2147483646 h 8"/>
              <a:gd name="T2" fmla="*/ 2147483646 w 5"/>
              <a:gd name="T3" fmla="*/ 0 h 8"/>
              <a:gd name="T4" fmla="*/ 0 w 5"/>
              <a:gd name="T5" fmla="*/ 2147483646 h 8"/>
              <a:gd name="T6" fmla="*/ 0 w 5"/>
              <a:gd name="T7" fmla="*/ 2147483646 h 8"/>
              <a:gd name="T8" fmla="*/ 2147483646 w 5"/>
              <a:gd name="T9" fmla="*/ 2147483646 h 8"/>
              <a:gd name="T10" fmla="*/ 2147483646 w 5"/>
              <a:gd name="T11" fmla="*/ 2147483646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"/>
              <a:gd name="T19" fmla="*/ 0 h 8"/>
              <a:gd name="T20" fmla="*/ 5 w 5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Freeform 125"/>
          <p:cNvSpPr>
            <a:spLocks noChangeArrowheads="1"/>
          </p:cNvSpPr>
          <p:nvPr/>
        </p:nvSpPr>
        <p:spPr bwMode="auto">
          <a:xfrm>
            <a:off x="3719513" y="3530600"/>
            <a:ext cx="20637" cy="23813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0 h 11"/>
              <a:gd name="T4" fmla="*/ 0 w 7"/>
              <a:gd name="T5" fmla="*/ 2147483646 h 11"/>
              <a:gd name="T6" fmla="*/ 0 w 7"/>
              <a:gd name="T7" fmla="*/ 2147483646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"/>
              <a:gd name="T19" fmla="*/ 0 h 11"/>
              <a:gd name="T20" fmla="*/ 7 w 7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" h="11">
                <a:moveTo>
                  <a:pt x="7" y="3"/>
                </a:moveTo>
                <a:cubicBezTo>
                  <a:pt x="7" y="1"/>
                  <a:pt x="5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Freeform 126"/>
          <p:cNvSpPr>
            <a:spLocks noChangeArrowheads="1"/>
          </p:cNvSpPr>
          <p:nvPr/>
        </p:nvSpPr>
        <p:spPr bwMode="auto">
          <a:xfrm>
            <a:off x="3389313" y="3746500"/>
            <a:ext cx="15875" cy="17463"/>
          </a:xfrm>
          <a:custGeom>
            <a:avLst/>
            <a:gdLst>
              <a:gd name="T0" fmla="*/ 2147483646 w 5"/>
              <a:gd name="T1" fmla="*/ 2147483646 h 8"/>
              <a:gd name="T2" fmla="*/ 2147483646 w 5"/>
              <a:gd name="T3" fmla="*/ 0 h 8"/>
              <a:gd name="T4" fmla="*/ 0 w 5"/>
              <a:gd name="T5" fmla="*/ 2147483646 h 8"/>
              <a:gd name="T6" fmla="*/ 0 w 5"/>
              <a:gd name="T7" fmla="*/ 2147483646 h 8"/>
              <a:gd name="T8" fmla="*/ 2147483646 w 5"/>
              <a:gd name="T9" fmla="*/ 2147483646 h 8"/>
              <a:gd name="T10" fmla="*/ 2147483646 w 5"/>
              <a:gd name="T11" fmla="*/ 2147483646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"/>
              <a:gd name="T19" fmla="*/ 0 h 8"/>
              <a:gd name="T20" fmla="*/ 5 w 5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" h="8">
                <a:moveTo>
                  <a:pt x="5" y="3"/>
                </a:move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Freeform 127"/>
          <p:cNvSpPr>
            <a:spLocks noChangeArrowheads="1"/>
          </p:cNvSpPr>
          <p:nvPr/>
        </p:nvSpPr>
        <p:spPr bwMode="auto">
          <a:xfrm>
            <a:off x="3748088" y="3530600"/>
            <a:ext cx="20637" cy="23813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0 h 11"/>
              <a:gd name="T4" fmla="*/ 0 w 7"/>
              <a:gd name="T5" fmla="*/ 2147483646 h 11"/>
              <a:gd name="T6" fmla="*/ 0 w 7"/>
              <a:gd name="T7" fmla="*/ 2147483646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"/>
              <a:gd name="T19" fmla="*/ 0 h 11"/>
              <a:gd name="T20" fmla="*/ 7 w 7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" h="11">
                <a:moveTo>
                  <a:pt x="7" y="3"/>
                </a:moveTo>
                <a:cubicBezTo>
                  <a:pt x="7" y="1"/>
                  <a:pt x="5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Freeform 128"/>
          <p:cNvSpPr>
            <a:spLocks noChangeArrowheads="1"/>
          </p:cNvSpPr>
          <p:nvPr/>
        </p:nvSpPr>
        <p:spPr bwMode="auto">
          <a:xfrm>
            <a:off x="3773488" y="3530600"/>
            <a:ext cx="20637" cy="23813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0 h 11"/>
              <a:gd name="T4" fmla="*/ 0 w 7"/>
              <a:gd name="T5" fmla="*/ 2147483646 h 11"/>
              <a:gd name="T6" fmla="*/ 0 w 7"/>
              <a:gd name="T7" fmla="*/ 2147483646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"/>
              <a:gd name="T19" fmla="*/ 0 h 11"/>
              <a:gd name="T20" fmla="*/ 7 w 7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" h="11">
                <a:moveTo>
                  <a:pt x="7" y="3"/>
                </a:move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Freeform 129"/>
          <p:cNvSpPr>
            <a:spLocks noChangeArrowheads="1"/>
          </p:cNvSpPr>
          <p:nvPr/>
        </p:nvSpPr>
        <p:spPr bwMode="auto">
          <a:xfrm>
            <a:off x="3368675" y="3746500"/>
            <a:ext cx="15875" cy="17463"/>
          </a:xfrm>
          <a:custGeom>
            <a:avLst/>
            <a:gdLst>
              <a:gd name="T0" fmla="*/ 2147483646 w 5"/>
              <a:gd name="T1" fmla="*/ 2147483646 h 8"/>
              <a:gd name="T2" fmla="*/ 2147483646 w 5"/>
              <a:gd name="T3" fmla="*/ 0 h 8"/>
              <a:gd name="T4" fmla="*/ 0 w 5"/>
              <a:gd name="T5" fmla="*/ 2147483646 h 8"/>
              <a:gd name="T6" fmla="*/ 0 w 5"/>
              <a:gd name="T7" fmla="*/ 2147483646 h 8"/>
              <a:gd name="T8" fmla="*/ 2147483646 w 5"/>
              <a:gd name="T9" fmla="*/ 2147483646 h 8"/>
              <a:gd name="T10" fmla="*/ 2147483646 w 5"/>
              <a:gd name="T11" fmla="*/ 2147483646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"/>
              <a:gd name="T19" fmla="*/ 0 h 8"/>
              <a:gd name="T20" fmla="*/ 5 w 5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7" name="Freeform 130"/>
          <p:cNvSpPr>
            <a:spLocks noChangeArrowheads="1"/>
          </p:cNvSpPr>
          <p:nvPr/>
        </p:nvSpPr>
        <p:spPr bwMode="auto">
          <a:xfrm>
            <a:off x="2085975" y="3859213"/>
            <a:ext cx="396875" cy="401637"/>
          </a:xfrm>
          <a:custGeom>
            <a:avLst/>
            <a:gdLst>
              <a:gd name="T0" fmla="*/ 2147483646 w 132"/>
              <a:gd name="T1" fmla="*/ 2147483646 h 193"/>
              <a:gd name="T2" fmla="*/ 2147483646 w 132"/>
              <a:gd name="T3" fmla="*/ 0 h 193"/>
              <a:gd name="T4" fmla="*/ 2147483646 w 132"/>
              <a:gd name="T5" fmla="*/ 0 h 193"/>
              <a:gd name="T6" fmla="*/ 2147483646 w 132"/>
              <a:gd name="T7" fmla="*/ 0 h 193"/>
              <a:gd name="T8" fmla="*/ 2147483646 w 132"/>
              <a:gd name="T9" fmla="*/ 2147483646 h 193"/>
              <a:gd name="T10" fmla="*/ 2147483646 w 132"/>
              <a:gd name="T11" fmla="*/ 2147483646 h 193"/>
              <a:gd name="T12" fmla="*/ 2147483646 w 132"/>
              <a:gd name="T13" fmla="*/ 2147483646 h 193"/>
              <a:gd name="T14" fmla="*/ 2147483646 w 132"/>
              <a:gd name="T15" fmla="*/ 2147483646 h 193"/>
              <a:gd name="T16" fmla="*/ 2147483646 w 132"/>
              <a:gd name="T17" fmla="*/ 2147483646 h 193"/>
              <a:gd name="T18" fmla="*/ 2147483646 w 132"/>
              <a:gd name="T19" fmla="*/ 2147483646 h 19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32"/>
              <a:gd name="T31" fmla="*/ 0 h 193"/>
              <a:gd name="T32" fmla="*/ 132 w 132"/>
              <a:gd name="T33" fmla="*/ 193 h 19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32" h="193">
                <a:moveTo>
                  <a:pt x="97" y="17"/>
                </a:moveTo>
                <a:cubicBezTo>
                  <a:pt x="97" y="17"/>
                  <a:pt x="74" y="10"/>
                  <a:pt x="6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57" y="10"/>
                  <a:pt x="34" y="17"/>
                  <a:pt x="34" y="17"/>
                </a:cubicBezTo>
                <a:cubicBezTo>
                  <a:pt x="4" y="28"/>
                  <a:pt x="0" y="36"/>
                  <a:pt x="3" y="41"/>
                </a:cubicBezTo>
                <a:cubicBezTo>
                  <a:pt x="3" y="193"/>
                  <a:pt x="3" y="193"/>
                  <a:pt x="3" y="193"/>
                </a:cubicBezTo>
                <a:cubicBezTo>
                  <a:pt x="129" y="193"/>
                  <a:pt x="129" y="193"/>
                  <a:pt x="129" y="193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32" y="36"/>
                  <a:pt x="127" y="28"/>
                  <a:pt x="97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Freeform 131"/>
          <p:cNvSpPr>
            <a:spLocks noChangeArrowheads="1"/>
          </p:cNvSpPr>
          <p:nvPr/>
        </p:nvSpPr>
        <p:spPr bwMode="auto">
          <a:xfrm>
            <a:off x="1717675" y="3884613"/>
            <a:ext cx="177800" cy="163512"/>
          </a:xfrm>
          <a:custGeom>
            <a:avLst/>
            <a:gdLst>
              <a:gd name="T0" fmla="*/ 2147483646 w 59"/>
              <a:gd name="T1" fmla="*/ 2147483646 h 79"/>
              <a:gd name="T2" fmla="*/ 2147483646 w 59"/>
              <a:gd name="T3" fmla="*/ 0 h 79"/>
              <a:gd name="T4" fmla="*/ 2147483646 w 59"/>
              <a:gd name="T5" fmla="*/ 0 h 79"/>
              <a:gd name="T6" fmla="*/ 2147483646 w 59"/>
              <a:gd name="T7" fmla="*/ 0 h 79"/>
              <a:gd name="T8" fmla="*/ 2147483646 w 59"/>
              <a:gd name="T9" fmla="*/ 2147483646 h 79"/>
              <a:gd name="T10" fmla="*/ 2147483646 w 59"/>
              <a:gd name="T11" fmla="*/ 2147483646 h 79"/>
              <a:gd name="T12" fmla="*/ 2147483646 w 59"/>
              <a:gd name="T13" fmla="*/ 2147483646 h 79"/>
              <a:gd name="T14" fmla="*/ 2147483646 w 59"/>
              <a:gd name="T15" fmla="*/ 2147483646 h 79"/>
              <a:gd name="T16" fmla="*/ 2147483646 w 59"/>
              <a:gd name="T17" fmla="*/ 2147483646 h 79"/>
              <a:gd name="T18" fmla="*/ 2147483646 w 59"/>
              <a:gd name="T19" fmla="*/ 2147483646 h 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9"/>
              <a:gd name="T31" fmla="*/ 0 h 79"/>
              <a:gd name="T32" fmla="*/ 59 w 59"/>
              <a:gd name="T33" fmla="*/ 79 h 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9" h="79">
                <a:moveTo>
                  <a:pt x="44" y="7"/>
                </a:moveTo>
                <a:cubicBezTo>
                  <a:pt x="44" y="7"/>
                  <a:pt x="33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1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Freeform 132"/>
          <p:cNvSpPr>
            <a:spLocks noChangeArrowheads="1"/>
          </p:cNvSpPr>
          <p:nvPr/>
        </p:nvSpPr>
        <p:spPr bwMode="auto">
          <a:xfrm>
            <a:off x="1717675" y="4094163"/>
            <a:ext cx="177800" cy="166687"/>
          </a:xfrm>
          <a:custGeom>
            <a:avLst/>
            <a:gdLst>
              <a:gd name="T0" fmla="*/ 2147483646 w 59"/>
              <a:gd name="T1" fmla="*/ 2147483646 h 79"/>
              <a:gd name="T2" fmla="*/ 2147483646 w 59"/>
              <a:gd name="T3" fmla="*/ 0 h 79"/>
              <a:gd name="T4" fmla="*/ 2147483646 w 59"/>
              <a:gd name="T5" fmla="*/ 0 h 79"/>
              <a:gd name="T6" fmla="*/ 2147483646 w 59"/>
              <a:gd name="T7" fmla="*/ 0 h 79"/>
              <a:gd name="T8" fmla="*/ 2147483646 w 59"/>
              <a:gd name="T9" fmla="*/ 2147483646 h 79"/>
              <a:gd name="T10" fmla="*/ 2147483646 w 59"/>
              <a:gd name="T11" fmla="*/ 2147483646 h 79"/>
              <a:gd name="T12" fmla="*/ 2147483646 w 59"/>
              <a:gd name="T13" fmla="*/ 2147483646 h 79"/>
              <a:gd name="T14" fmla="*/ 2147483646 w 59"/>
              <a:gd name="T15" fmla="*/ 2147483646 h 79"/>
              <a:gd name="T16" fmla="*/ 2147483646 w 59"/>
              <a:gd name="T17" fmla="*/ 2147483646 h 79"/>
              <a:gd name="T18" fmla="*/ 2147483646 w 59"/>
              <a:gd name="T19" fmla="*/ 2147483646 h 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9"/>
              <a:gd name="T31" fmla="*/ 0 h 79"/>
              <a:gd name="T32" fmla="*/ 59 w 59"/>
              <a:gd name="T33" fmla="*/ 79 h 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9" h="79">
                <a:moveTo>
                  <a:pt x="44" y="7"/>
                </a:moveTo>
                <a:cubicBezTo>
                  <a:pt x="44" y="7"/>
                  <a:pt x="33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2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2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0" name="Freeform 133"/>
          <p:cNvSpPr>
            <a:spLocks noChangeArrowheads="1"/>
          </p:cNvSpPr>
          <p:nvPr/>
        </p:nvSpPr>
        <p:spPr bwMode="auto">
          <a:xfrm>
            <a:off x="2673350" y="3884613"/>
            <a:ext cx="177800" cy="163512"/>
          </a:xfrm>
          <a:custGeom>
            <a:avLst/>
            <a:gdLst>
              <a:gd name="T0" fmla="*/ 2147483646 w 59"/>
              <a:gd name="T1" fmla="*/ 2147483646 h 79"/>
              <a:gd name="T2" fmla="*/ 2147483646 w 59"/>
              <a:gd name="T3" fmla="*/ 0 h 79"/>
              <a:gd name="T4" fmla="*/ 2147483646 w 59"/>
              <a:gd name="T5" fmla="*/ 0 h 79"/>
              <a:gd name="T6" fmla="*/ 2147483646 w 59"/>
              <a:gd name="T7" fmla="*/ 0 h 79"/>
              <a:gd name="T8" fmla="*/ 2147483646 w 59"/>
              <a:gd name="T9" fmla="*/ 2147483646 h 79"/>
              <a:gd name="T10" fmla="*/ 2147483646 w 59"/>
              <a:gd name="T11" fmla="*/ 2147483646 h 79"/>
              <a:gd name="T12" fmla="*/ 2147483646 w 59"/>
              <a:gd name="T13" fmla="*/ 2147483646 h 79"/>
              <a:gd name="T14" fmla="*/ 2147483646 w 59"/>
              <a:gd name="T15" fmla="*/ 2147483646 h 79"/>
              <a:gd name="T16" fmla="*/ 2147483646 w 59"/>
              <a:gd name="T17" fmla="*/ 2147483646 h 79"/>
              <a:gd name="T18" fmla="*/ 2147483646 w 59"/>
              <a:gd name="T19" fmla="*/ 2147483646 h 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9"/>
              <a:gd name="T31" fmla="*/ 0 h 79"/>
              <a:gd name="T32" fmla="*/ 59 w 59"/>
              <a:gd name="T33" fmla="*/ 79 h 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9" h="79">
                <a:moveTo>
                  <a:pt x="44" y="7"/>
                </a:moveTo>
                <a:cubicBezTo>
                  <a:pt x="44" y="7"/>
                  <a:pt x="34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1"/>
                  <a:pt x="0" y="15"/>
                  <a:pt x="2" y="17"/>
                </a:cubicBezTo>
                <a:cubicBezTo>
                  <a:pt x="2" y="79"/>
                  <a:pt x="2" y="79"/>
                  <a:pt x="2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1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1" name="Freeform 134"/>
          <p:cNvSpPr>
            <a:spLocks noChangeArrowheads="1"/>
          </p:cNvSpPr>
          <p:nvPr/>
        </p:nvSpPr>
        <p:spPr bwMode="auto">
          <a:xfrm>
            <a:off x="2673350" y="4094163"/>
            <a:ext cx="177800" cy="166687"/>
          </a:xfrm>
          <a:custGeom>
            <a:avLst/>
            <a:gdLst>
              <a:gd name="T0" fmla="*/ 2147483646 w 59"/>
              <a:gd name="T1" fmla="*/ 2147483646 h 79"/>
              <a:gd name="T2" fmla="*/ 2147483646 w 59"/>
              <a:gd name="T3" fmla="*/ 0 h 79"/>
              <a:gd name="T4" fmla="*/ 2147483646 w 59"/>
              <a:gd name="T5" fmla="*/ 0 h 79"/>
              <a:gd name="T6" fmla="*/ 2147483646 w 59"/>
              <a:gd name="T7" fmla="*/ 0 h 79"/>
              <a:gd name="T8" fmla="*/ 2147483646 w 59"/>
              <a:gd name="T9" fmla="*/ 2147483646 h 79"/>
              <a:gd name="T10" fmla="*/ 2147483646 w 59"/>
              <a:gd name="T11" fmla="*/ 2147483646 h 79"/>
              <a:gd name="T12" fmla="*/ 2147483646 w 59"/>
              <a:gd name="T13" fmla="*/ 2147483646 h 79"/>
              <a:gd name="T14" fmla="*/ 2147483646 w 59"/>
              <a:gd name="T15" fmla="*/ 2147483646 h 79"/>
              <a:gd name="T16" fmla="*/ 2147483646 w 59"/>
              <a:gd name="T17" fmla="*/ 2147483646 h 79"/>
              <a:gd name="T18" fmla="*/ 2147483646 w 59"/>
              <a:gd name="T19" fmla="*/ 2147483646 h 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9"/>
              <a:gd name="T31" fmla="*/ 0 h 79"/>
              <a:gd name="T32" fmla="*/ 59 w 59"/>
              <a:gd name="T33" fmla="*/ 79 h 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9" h="79">
                <a:moveTo>
                  <a:pt x="44" y="7"/>
                </a:moveTo>
                <a:cubicBezTo>
                  <a:pt x="44" y="7"/>
                  <a:pt x="34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2"/>
                  <a:pt x="0" y="15"/>
                  <a:pt x="2" y="17"/>
                </a:cubicBezTo>
                <a:cubicBezTo>
                  <a:pt x="2" y="79"/>
                  <a:pt x="2" y="79"/>
                  <a:pt x="2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2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2" name="Freeform 135"/>
          <p:cNvSpPr>
            <a:spLocks noChangeArrowheads="1"/>
          </p:cNvSpPr>
          <p:nvPr/>
        </p:nvSpPr>
        <p:spPr bwMode="auto">
          <a:xfrm>
            <a:off x="2954338" y="3890963"/>
            <a:ext cx="107950" cy="163512"/>
          </a:xfrm>
          <a:custGeom>
            <a:avLst/>
            <a:gdLst>
              <a:gd name="T0" fmla="*/ 2147483646 w 36"/>
              <a:gd name="T1" fmla="*/ 2147483646 h 79"/>
              <a:gd name="T2" fmla="*/ 2147483646 w 36"/>
              <a:gd name="T3" fmla="*/ 0 h 79"/>
              <a:gd name="T4" fmla="*/ 2147483646 w 36"/>
              <a:gd name="T5" fmla="*/ 0 h 79"/>
              <a:gd name="T6" fmla="*/ 2147483646 w 36"/>
              <a:gd name="T7" fmla="*/ 0 h 79"/>
              <a:gd name="T8" fmla="*/ 2147483646 w 36"/>
              <a:gd name="T9" fmla="*/ 2147483646 h 79"/>
              <a:gd name="T10" fmla="*/ 2147483646 w 36"/>
              <a:gd name="T11" fmla="*/ 2147483646 h 79"/>
              <a:gd name="T12" fmla="*/ 2147483646 w 36"/>
              <a:gd name="T13" fmla="*/ 2147483646 h 79"/>
              <a:gd name="T14" fmla="*/ 2147483646 w 36"/>
              <a:gd name="T15" fmla="*/ 2147483646 h 79"/>
              <a:gd name="T16" fmla="*/ 2147483646 w 36"/>
              <a:gd name="T17" fmla="*/ 2147483646 h 79"/>
              <a:gd name="T18" fmla="*/ 2147483646 w 36"/>
              <a:gd name="T19" fmla="*/ 2147483646 h 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"/>
              <a:gd name="T31" fmla="*/ 0 h 79"/>
              <a:gd name="T32" fmla="*/ 36 w 36"/>
              <a:gd name="T33" fmla="*/ 79 h 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3" name="Freeform 136"/>
          <p:cNvSpPr>
            <a:spLocks noChangeArrowheads="1"/>
          </p:cNvSpPr>
          <p:nvPr/>
        </p:nvSpPr>
        <p:spPr bwMode="auto">
          <a:xfrm>
            <a:off x="2954338" y="4100513"/>
            <a:ext cx="107950" cy="166687"/>
          </a:xfrm>
          <a:custGeom>
            <a:avLst/>
            <a:gdLst>
              <a:gd name="T0" fmla="*/ 2147483646 w 36"/>
              <a:gd name="T1" fmla="*/ 2147483646 h 79"/>
              <a:gd name="T2" fmla="*/ 2147483646 w 36"/>
              <a:gd name="T3" fmla="*/ 0 h 79"/>
              <a:gd name="T4" fmla="*/ 2147483646 w 36"/>
              <a:gd name="T5" fmla="*/ 0 h 79"/>
              <a:gd name="T6" fmla="*/ 2147483646 w 36"/>
              <a:gd name="T7" fmla="*/ 0 h 79"/>
              <a:gd name="T8" fmla="*/ 2147483646 w 36"/>
              <a:gd name="T9" fmla="*/ 2147483646 h 79"/>
              <a:gd name="T10" fmla="*/ 2147483646 w 36"/>
              <a:gd name="T11" fmla="*/ 2147483646 h 79"/>
              <a:gd name="T12" fmla="*/ 2147483646 w 36"/>
              <a:gd name="T13" fmla="*/ 2147483646 h 79"/>
              <a:gd name="T14" fmla="*/ 2147483646 w 36"/>
              <a:gd name="T15" fmla="*/ 2147483646 h 79"/>
              <a:gd name="T16" fmla="*/ 2147483646 w 36"/>
              <a:gd name="T17" fmla="*/ 2147483646 h 79"/>
              <a:gd name="T18" fmla="*/ 2147483646 w 36"/>
              <a:gd name="T19" fmla="*/ 2147483646 h 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"/>
              <a:gd name="T31" fmla="*/ 0 h 79"/>
              <a:gd name="T32" fmla="*/ 36 w 36"/>
              <a:gd name="T33" fmla="*/ 79 h 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4" name="Freeform 137"/>
          <p:cNvSpPr>
            <a:spLocks noChangeArrowheads="1"/>
          </p:cNvSpPr>
          <p:nvPr/>
        </p:nvSpPr>
        <p:spPr bwMode="auto">
          <a:xfrm>
            <a:off x="1493838" y="3890963"/>
            <a:ext cx="107950" cy="163512"/>
          </a:xfrm>
          <a:custGeom>
            <a:avLst/>
            <a:gdLst>
              <a:gd name="T0" fmla="*/ 2147483646 w 36"/>
              <a:gd name="T1" fmla="*/ 2147483646 h 79"/>
              <a:gd name="T2" fmla="*/ 2147483646 w 36"/>
              <a:gd name="T3" fmla="*/ 0 h 79"/>
              <a:gd name="T4" fmla="*/ 2147483646 w 36"/>
              <a:gd name="T5" fmla="*/ 0 h 79"/>
              <a:gd name="T6" fmla="*/ 2147483646 w 36"/>
              <a:gd name="T7" fmla="*/ 0 h 79"/>
              <a:gd name="T8" fmla="*/ 2147483646 w 36"/>
              <a:gd name="T9" fmla="*/ 2147483646 h 79"/>
              <a:gd name="T10" fmla="*/ 2147483646 w 36"/>
              <a:gd name="T11" fmla="*/ 2147483646 h 79"/>
              <a:gd name="T12" fmla="*/ 2147483646 w 36"/>
              <a:gd name="T13" fmla="*/ 2147483646 h 79"/>
              <a:gd name="T14" fmla="*/ 2147483646 w 36"/>
              <a:gd name="T15" fmla="*/ 2147483646 h 79"/>
              <a:gd name="T16" fmla="*/ 2147483646 w 36"/>
              <a:gd name="T17" fmla="*/ 2147483646 h 79"/>
              <a:gd name="T18" fmla="*/ 2147483646 w 36"/>
              <a:gd name="T19" fmla="*/ 2147483646 h 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"/>
              <a:gd name="T31" fmla="*/ 0 h 79"/>
              <a:gd name="T32" fmla="*/ 36 w 36"/>
              <a:gd name="T33" fmla="*/ 79 h 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5" name="Freeform 138"/>
          <p:cNvSpPr>
            <a:spLocks noChangeArrowheads="1"/>
          </p:cNvSpPr>
          <p:nvPr/>
        </p:nvSpPr>
        <p:spPr bwMode="auto">
          <a:xfrm>
            <a:off x="1493838" y="4100513"/>
            <a:ext cx="107950" cy="166687"/>
          </a:xfrm>
          <a:custGeom>
            <a:avLst/>
            <a:gdLst>
              <a:gd name="T0" fmla="*/ 2147483646 w 36"/>
              <a:gd name="T1" fmla="*/ 2147483646 h 79"/>
              <a:gd name="T2" fmla="*/ 2147483646 w 36"/>
              <a:gd name="T3" fmla="*/ 0 h 79"/>
              <a:gd name="T4" fmla="*/ 2147483646 w 36"/>
              <a:gd name="T5" fmla="*/ 0 h 79"/>
              <a:gd name="T6" fmla="*/ 2147483646 w 36"/>
              <a:gd name="T7" fmla="*/ 0 h 79"/>
              <a:gd name="T8" fmla="*/ 2147483646 w 36"/>
              <a:gd name="T9" fmla="*/ 2147483646 h 79"/>
              <a:gd name="T10" fmla="*/ 2147483646 w 36"/>
              <a:gd name="T11" fmla="*/ 2147483646 h 79"/>
              <a:gd name="T12" fmla="*/ 2147483646 w 36"/>
              <a:gd name="T13" fmla="*/ 2147483646 h 79"/>
              <a:gd name="T14" fmla="*/ 2147483646 w 36"/>
              <a:gd name="T15" fmla="*/ 2147483646 h 79"/>
              <a:gd name="T16" fmla="*/ 2147483646 w 36"/>
              <a:gd name="T17" fmla="*/ 2147483646 h 79"/>
              <a:gd name="T18" fmla="*/ 2147483646 w 36"/>
              <a:gd name="T19" fmla="*/ 2147483646 h 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"/>
              <a:gd name="T31" fmla="*/ 0 h 79"/>
              <a:gd name="T32" fmla="*/ 36 w 36"/>
              <a:gd name="T33" fmla="*/ 79 h 7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6" name="Freeform 139"/>
          <p:cNvSpPr>
            <a:spLocks noChangeArrowheads="1"/>
          </p:cNvSpPr>
          <p:nvPr/>
        </p:nvSpPr>
        <p:spPr bwMode="auto">
          <a:xfrm>
            <a:off x="1725613" y="3760788"/>
            <a:ext cx="41275" cy="39687"/>
          </a:xfrm>
          <a:custGeom>
            <a:avLst/>
            <a:gdLst>
              <a:gd name="T0" fmla="*/ 2147483646 w 13"/>
              <a:gd name="T1" fmla="*/ 2147483646 h 20"/>
              <a:gd name="T2" fmla="*/ 0 w 13"/>
              <a:gd name="T3" fmla="*/ 2147483646 h 20"/>
              <a:gd name="T4" fmla="*/ 0 w 13"/>
              <a:gd name="T5" fmla="*/ 2147483646 h 20"/>
              <a:gd name="T6" fmla="*/ 2147483646 w 13"/>
              <a:gd name="T7" fmla="*/ 0 h 20"/>
              <a:gd name="T8" fmla="*/ 2147483646 w 13"/>
              <a:gd name="T9" fmla="*/ 2147483646 h 20"/>
              <a:gd name="T10" fmla="*/ 2147483646 w 13"/>
              <a:gd name="T11" fmla="*/ 2147483646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"/>
              <a:gd name="T19" fmla="*/ 0 h 20"/>
              <a:gd name="T20" fmla="*/ 13 w 13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7" name="Freeform 140"/>
          <p:cNvSpPr>
            <a:spLocks noChangeArrowheads="1"/>
          </p:cNvSpPr>
          <p:nvPr/>
        </p:nvSpPr>
        <p:spPr bwMode="auto">
          <a:xfrm>
            <a:off x="1779588" y="3760788"/>
            <a:ext cx="41275" cy="39687"/>
          </a:xfrm>
          <a:custGeom>
            <a:avLst/>
            <a:gdLst>
              <a:gd name="T0" fmla="*/ 2147483646 w 13"/>
              <a:gd name="T1" fmla="*/ 2147483646 h 20"/>
              <a:gd name="T2" fmla="*/ 0 w 13"/>
              <a:gd name="T3" fmla="*/ 2147483646 h 20"/>
              <a:gd name="T4" fmla="*/ 0 w 13"/>
              <a:gd name="T5" fmla="*/ 2147483646 h 20"/>
              <a:gd name="T6" fmla="*/ 2147483646 w 13"/>
              <a:gd name="T7" fmla="*/ 0 h 20"/>
              <a:gd name="T8" fmla="*/ 2147483646 w 13"/>
              <a:gd name="T9" fmla="*/ 2147483646 h 20"/>
              <a:gd name="T10" fmla="*/ 2147483646 w 13"/>
              <a:gd name="T11" fmla="*/ 2147483646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"/>
              <a:gd name="T19" fmla="*/ 0 h 20"/>
              <a:gd name="T20" fmla="*/ 13 w 13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8" name="Freeform 141"/>
          <p:cNvSpPr>
            <a:spLocks noChangeArrowheads="1"/>
          </p:cNvSpPr>
          <p:nvPr/>
        </p:nvSpPr>
        <p:spPr bwMode="auto">
          <a:xfrm>
            <a:off x="1833563" y="3760788"/>
            <a:ext cx="36512" cy="39687"/>
          </a:xfrm>
          <a:custGeom>
            <a:avLst/>
            <a:gdLst>
              <a:gd name="T0" fmla="*/ 2147483646 w 13"/>
              <a:gd name="T1" fmla="*/ 2147483646 h 20"/>
              <a:gd name="T2" fmla="*/ 0 w 13"/>
              <a:gd name="T3" fmla="*/ 2147483646 h 20"/>
              <a:gd name="T4" fmla="*/ 0 w 13"/>
              <a:gd name="T5" fmla="*/ 2147483646 h 20"/>
              <a:gd name="T6" fmla="*/ 2147483646 w 13"/>
              <a:gd name="T7" fmla="*/ 0 h 20"/>
              <a:gd name="T8" fmla="*/ 2147483646 w 13"/>
              <a:gd name="T9" fmla="*/ 2147483646 h 20"/>
              <a:gd name="T10" fmla="*/ 2147483646 w 13"/>
              <a:gd name="T11" fmla="*/ 2147483646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"/>
              <a:gd name="T19" fmla="*/ 0 h 20"/>
              <a:gd name="T20" fmla="*/ 13 w 13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9" name="Freeform 142"/>
          <p:cNvSpPr>
            <a:spLocks noChangeArrowheads="1"/>
          </p:cNvSpPr>
          <p:nvPr/>
        </p:nvSpPr>
        <p:spPr bwMode="auto">
          <a:xfrm>
            <a:off x="2668588" y="3760788"/>
            <a:ext cx="41275" cy="39687"/>
          </a:xfrm>
          <a:custGeom>
            <a:avLst/>
            <a:gdLst>
              <a:gd name="T0" fmla="*/ 2147483646 w 13"/>
              <a:gd name="T1" fmla="*/ 2147483646 h 20"/>
              <a:gd name="T2" fmla="*/ 0 w 13"/>
              <a:gd name="T3" fmla="*/ 2147483646 h 20"/>
              <a:gd name="T4" fmla="*/ 0 w 13"/>
              <a:gd name="T5" fmla="*/ 2147483646 h 20"/>
              <a:gd name="T6" fmla="*/ 2147483646 w 13"/>
              <a:gd name="T7" fmla="*/ 0 h 20"/>
              <a:gd name="T8" fmla="*/ 2147483646 w 13"/>
              <a:gd name="T9" fmla="*/ 2147483646 h 20"/>
              <a:gd name="T10" fmla="*/ 2147483646 w 13"/>
              <a:gd name="T11" fmla="*/ 2147483646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"/>
              <a:gd name="T19" fmla="*/ 0 h 20"/>
              <a:gd name="T20" fmla="*/ 13 w 13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0" name="Freeform 143"/>
          <p:cNvSpPr>
            <a:spLocks noChangeArrowheads="1"/>
          </p:cNvSpPr>
          <p:nvPr/>
        </p:nvSpPr>
        <p:spPr bwMode="auto">
          <a:xfrm>
            <a:off x="2717800" y="3760788"/>
            <a:ext cx="41275" cy="39687"/>
          </a:xfrm>
          <a:custGeom>
            <a:avLst/>
            <a:gdLst>
              <a:gd name="T0" fmla="*/ 2147483646 w 13"/>
              <a:gd name="T1" fmla="*/ 2147483646 h 20"/>
              <a:gd name="T2" fmla="*/ 0 w 13"/>
              <a:gd name="T3" fmla="*/ 2147483646 h 20"/>
              <a:gd name="T4" fmla="*/ 0 w 13"/>
              <a:gd name="T5" fmla="*/ 2147483646 h 20"/>
              <a:gd name="T6" fmla="*/ 2147483646 w 13"/>
              <a:gd name="T7" fmla="*/ 0 h 20"/>
              <a:gd name="T8" fmla="*/ 2147483646 w 13"/>
              <a:gd name="T9" fmla="*/ 2147483646 h 20"/>
              <a:gd name="T10" fmla="*/ 2147483646 w 13"/>
              <a:gd name="T11" fmla="*/ 2147483646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"/>
              <a:gd name="T19" fmla="*/ 0 h 20"/>
              <a:gd name="T20" fmla="*/ 13 w 13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1" name="Freeform 144"/>
          <p:cNvSpPr>
            <a:spLocks noChangeArrowheads="1"/>
          </p:cNvSpPr>
          <p:nvPr/>
        </p:nvSpPr>
        <p:spPr bwMode="auto">
          <a:xfrm>
            <a:off x="2776538" y="3760788"/>
            <a:ext cx="36512" cy="39687"/>
          </a:xfrm>
          <a:custGeom>
            <a:avLst/>
            <a:gdLst>
              <a:gd name="T0" fmla="*/ 2147483646 w 13"/>
              <a:gd name="T1" fmla="*/ 2147483646 h 20"/>
              <a:gd name="T2" fmla="*/ 0 w 13"/>
              <a:gd name="T3" fmla="*/ 2147483646 h 20"/>
              <a:gd name="T4" fmla="*/ 0 w 13"/>
              <a:gd name="T5" fmla="*/ 2147483646 h 20"/>
              <a:gd name="T6" fmla="*/ 2147483646 w 13"/>
              <a:gd name="T7" fmla="*/ 0 h 20"/>
              <a:gd name="T8" fmla="*/ 2147483646 w 13"/>
              <a:gd name="T9" fmla="*/ 2147483646 h 20"/>
              <a:gd name="T10" fmla="*/ 2147483646 w 13"/>
              <a:gd name="T11" fmla="*/ 2147483646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3"/>
              <a:gd name="T19" fmla="*/ 0 h 20"/>
              <a:gd name="T20" fmla="*/ 13 w 13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2" name="Freeform 145"/>
          <p:cNvSpPr>
            <a:spLocks noChangeArrowheads="1"/>
          </p:cNvSpPr>
          <p:nvPr/>
        </p:nvSpPr>
        <p:spPr bwMode="auto">
          <a:xfrm>
            <a:off x="793750" y="3530600"/>
            <a:ext cx="20638" cy="23813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0 h 11"/>
              <a:gd name="T4" fmla="*/ 0 w 7"/>
              <a:gd name="T5" fmla="*/ 2147483646 h 11"/>
              <a:gd name="T6" fmla="*/ 0 w 7"/>
              <a:gd name="T7" fmla="*/ 2147483646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"/>
              <a:gd name="T19" fmla="*/ 0 h 11"/>
              <a:gd name="T20" fmla="*/ 7 w 7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" h="11">
                <a:moveTo>
                  <a:pt x="7" y="3"/>
                </a:moveTo>
                <a:cubicBezTo>
                  <a:pt x="7" y="1"/>
                  <a:pt x="5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3" name="Freeform 146"/>
          <p:cNvSpPr>
            <a:spLocks noChangeArrowheads="1"/>
          </p:cNvSpPr>
          <p:nvPr/>
        </p:nvSpPr>
        <p:spPr bwMode="auto">
          <a:xfrm>
            <a:off x="765175" y="3530600"/>
            <a:ext cx="20638" cy="23813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0 h 11"/>
              <a:gd name="T4" fmla="*/ 0 w 7"/>
              <a:gd name="T5" fmla="*/ 2147483646 h 11"/>
              <a:gd name="T6" fmla="*/ 0 w 7"/>
              <a:gd name="T7" fmla="*/ 2147483646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"/>
              <a:gd name="T19" fmla="*/ 0 h 11"/>
              <a:gd name="T20" fmla="*/ 7 w 7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" h="11">
                <a:moveTo>
                  <a:pt x="7" y="3"/>
                </a:move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4" name="Freeform 147"/>
          <p:cNvSpPr>
            <a:spLocks noChangeArrowheads="1"/>
          </p:cNvSpPr>
          <p:nvPr/>
        </p:nvSpPr>
        <p:spPr bwMode="auto">
          <a:xfrm>
            <a:off x="823913" y="3530600"/>
            <a:ext cx="20637" cy="23813"/>
          </a:xfrm>
          <a:custGeom>
            <a:avLst/>
            <a:gdLst>
              <a:gd name="T0" fmla="*/ 2147483646 w 8"/>
              <a:gd name="T1" fmla="*/ 2147483646 h 11"/>
              <a:gd name="T2" fmla="*/ 2147483646 w 8"/>
              <a:gd name="T3" fmla="*/ 0 h 11"/>
              <a:gd name="T4" fmla="*/ 0 w 8"/>
              <a:gd name="T5" fmla="*/ 2147483646 h 11"/>
              <a:gd name="T6" fmla="*/ 0 w 8"/>
              <a:gd name="T7" fmla="*/ 2147483646 h 11"/>
              <a:gd name="T8" fmla="*/ 2147483646 w 8"/>
              <a:gd name="T9" fmla="*/ 2147483646 h 11"/>
              <a:gd name="T10" fmla="*/ 2147483646 w 8"/>
              <a:gd name="T11" fmla="*/ 2147483646 h 1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"/>
              <a:gd name="T19" fmla="*/ 0 h 11"/>
              <a:gd name="T20" fmla="*/ 8 w 8"/>
              <a:gd name="T21" fmla="*/ 11 h 1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" h="11">
                <a:moveTo>
                  <a:pt x="8" y="3"/>
                </a:moveTo>
                <a:cubicBezTo>
                  <a:pt x="8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8" y="11"/>
                  <a:pt x="8" y="11"/>
                  <a:pt x="8" y="11"/>
                </a:cubicBezTo>
                <a:lnTo>
                  <a:pt x="8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5" name="Freeform 148"/>
          <p:cNvSpPr>
            <a:spLocks noChangeArrowheads="1"/>
          </p:cNvSpPr>
          <p:nvPr/>
        </p:nvSpPr>
        <p:spPr bwMode="auto">
          <a:xfrm>
            <a:off x="1179513" y="3746500"/>
            <a:ext cx="12700" cy="17463"/>
          </a:xfrm>
          <a:custGeom>
            <a:avLst/>
            <a:gdLst>
              <a:gd name="T0" fmla="*/ 2147483646 w 5"/>
              <a:gd name="T1" fmla="*/ 2147483646 h 8"/>
              <a:gd name="T2" fmla="*/ 2147483646 w 5"/>
              <a:gd name="T3" fmla="*/ 0 h 8"/>
              <a:gd name="T4" fmla="*/ 0 w 5"/>
              <a:gd name="T5" fmla="*/ 2147483646 h 8"/>
              <a:gd name="T6" fmla="*/ 0 w 5"/>
              <a:gd name="T7" fmla="*/ 2147483646 h 8"/>
              <a:gd name="T8" fmla="*/ 2147483646 w 5"/>
              <a:gd name="T9" fmla="*/ 2147483646 h 8"/>
              <a:gd name="T10" fmla="*/ 2147483646 w 5"/>
              <a:gd name="T11" fmla="*/ 2147483646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"/>
              <a:gd name="T19" fmla="*/ 0 h 8"/>
              <a:gd name="T20" fmla="*/ 5 w 5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6" name="Freeform 149"/>
          <p:cNvSpPr>
            <a:spLocks noChangeArrowheads="1"/>
          </p:cNvSpPr>
          <p:nvPr/>
        </p:nvSpPr>
        <p:spPr bwMode="auto">
          <a:xfrm>
            <a:off x="1158875" y="3746500"/>
            <a:ext cx="12700" cy="17463"/>
          </a:xfrm>
          <a:custGeom>
            <a:avLst/>
            <a:gdLst>
              <a:gd name="T0" fmla="*/ 2147483646 w 4"/>
              <a:gd name="T1" fmla="*/ 2147483646 h 8"/>
              <a:gd name="T2" fmla="*/ 2147483646 w 4"/>
              <a:gd name="T3" fmla="*/ 0 h 8"/>
              <a:gd name="T4" fmla="*/ 0 w 4"/>
              <a:gd name="T5" fmla="*/ 2147483646 h 8"/>
              <a:gd name="T6" fmla="*/ 0 w 4"/>
              <a:gd name="T7" fmla="*/ 2147483646 h 8"/>
              <a:gd name="T8" fmla="*/ 2147483646 w 4"/>
              <a:gd name="T9" fmla="*/ 2147483646 h 8"/>
              <a:gd name="T10" fmla="*/ 2147483646 w 4"/>
              <a:gd name="T11" fmla="*/ 2147483646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"/>
              <a:gd name="T19" fmla="*/ 0 h 8"/>
              <a:gd name="T20" fmla="*/ 4 w 4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" h="8">
                <a:moveTo>
                  <a:pt x="4" y="3"/>
                </a:moveTo>
                <a:cubicBezTo>
                  <a:pt x="4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4" y="8"/>
                  <a:pt x="4" y="8"/>
                  <a:pt x="4" y="8"/>
                </a:cubicBezTo>
                <a:lnTo>
                  <a:pt x="4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7" name="Freeform 150"/>
          <p:cNvSpPr>
            <a:spLocks noChangeArrowheads="1"/>
          </p:cNvSpPr>
          <p:nvPr/>
        </p:nvSpPr>
        <p:spPr bwMode="auto">
          <a:xfrm>
            <a:off x="1138238" y="3746500"/>
            <a:ext cx="15875" cy="17463"/>
          </a:xfrm>
          <a:custGeom>
            <a:avLst/>
            <a:gdLst>
              <a:gd name="T0" fmla="*/ 2147483646 w 5"/>
              <a:gd name="T1" fmla="*/ 2147483646 h 8"/>
              <a:gd name="T2" fmla="*/ 2147483646 w 5"/>
              <a:gd name="T3" fmla="*/ 0 h 8"/>
              <a:gd name="T4" fmla="*/ 0 w 5"/>
              <a:gd name="T5" fmla="*/ 2147483646 h 8"/>
              <a:gd name="T6" fmla="*/ 0 w 5"/>
              <a:gd name="T7" fmla="*/ 2147483646 h 8"/>
              <a:gd name="T8" fmla="*/ 2147483646 w 5"/>
              <a:gd name="T9" fmla="*/ 2147483646 h 8"/>
              <a:gd name="T10" fmla="*/ 2147483646 w 5"/>
              <a:gd name="T11" fmla="*/ 2147483646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"/>
              <a:gd name="T19" fmla="*/ 0 h 8"/>
              <a:gd name="T20" fmla="*/ 5 w 5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8" name="Freeform 8"/>
          <p:cNvSpPr>
            <a:spLocks noEditPoints="1" noChangeArrowheads="1"/>
          </p:cNvSpPr>
          <p:nvPr/>
        </p:nvSpPr>
        <p:spPr bwMode="auto">
          <a:xfrm>
            <a:off x="1298575" y="688975"/>
            <a:ext cx="2124075" cy="2173288"/>
          </a:xfrm>
          <a:custGeom>
            <a:avLst/>
            <a:gdLst>
              <a:gd name="T0" fmla="*/ 2147483646 w 108"/>
              <a:gd name="T1" fmla="*/ 2147483646 h 107"/>
              <a:gd name="T2" fmla="*/ 2147483646 w 108"/>
              <a:gd name="T3" fmla="*/ 2147483646 h 107"/>
              <a:gd name="T4" fmla="*/ 2147483646 w 108"/>
              <a:gd name="T5" fmla="*/ 2147483646 h 107"/>
              <a:gd name="T6" fmla="*/ 2147483646 w 108"/>
              <a:gd name="T7" fmla="*/ 2147483646 h 107"/>
              <a:gd name="T8" fmla="*/ 2147483646 w 108"/>
              <a:gd name="T9" fmla="*/ 2147483646 h 107"/>
              <a:gd name="T10" fmla="*/ 2147483646 w 108"/>
              <a:gd name="T11" fmla="*/ 2147483646 h 107"/>
              <a:gd name="T12" fmla="*/ 2147483646 w 108"/>
              <a:gd name="T13" fmla="*/ 2147483646 h 107"/>
              <a:gd name="T14" fmla="*/ 2147483646 w 108"/>
              <a:gd name="T15" fmla="*/ 2147483646 h 107"/>
              <a:gd name="T16" fmla="*/ 2147483646 w 108"/>
              <a:gd name="T17" fmla="*/ 2147483646 h 107"/>
              <a:gd name="T18" fmla="*/ 2147483646 w 108"/>
              <a:gd name="T19" fmla="*/ 2147483646 h 107"/>
              <a:gd name="T20" fmla="*/ 2147483646 w 108"/>
              <a:gd name="T21" fmla="*/ 2147483646 h 107"/>
              <a:gd name="T22" fmla="*/ 2147483646 w 108"/>
              <a:gd name="T23" fmla="*/ 2147483646 h 107"/>
              <a:gd name="T24" fmla="*/ 2147483646 w 108"/>
              <a:gd name="T25" fmla="*/ 2147483646 h 107"/>
              <a:gd name="T26" fmla="*/ 2147483646 w 108"/>
              <a:gd name="T27" fmla="*/ 2147483646 h 107"/>
              <a:gd name="T28" fmla="*/ 2147483646 w 108"/>
              <a:gd name="T29" fmla="*/ 2147483646 h 107"/>
              <a:gd name="T30" fmla="*/ 2147483646 w 108"/>
              <a:gd name="T31" fmla="*/ 2147483646 h 107"/>
              <a:gd name="T32" fmla="*/ 2147483646 w 108"/>
              <a:gd name="T33" fmla="*/ 2147483646 h 107"/>
              <a:gd name="T34" fmla="*/ 2147483646 w 108"/>
              <a:gd name="T35" fmla="*/ 2147483646 h 107"/>
              <a:gd name="T36" fmla="*/ 2147483646 w 108"/>
              <a:gd name="T37" fmla="*/ 2147483646 h 107"/>
              <a:gd name="T38" fmla="*/ 2147483646 w 108"/>
              <a:gd name="T39" fmla="*/ 2147483646 h 107"/>
              <a:gd name="T40" fmla="*/ 2147483646 w 108"/>
              <a:gd name="T41" fmla="*/ 2147483646 h 107"/>
              <a:gd name="T42" fmla="*/ 2147483646 w 108"/>
              <a:gd name="T43" fmla="*/ 2147483646 h 107"/>
              <a:gd name="T44" fmla="*/ 2147483646 w 108"/>
              <a:gd name="T45" fmla="*/ 2147483646 h 107"/>
              <a:gd name="T46" fmla="*/ 2147483646 w 108"/>
              <a:gd name="T47" fmla="*/ 2147483646 h 107"/>
              <a:gd name="T48" fmla="*/ 2147483646 w 108"/>
              <a:gd name="T49" fmla="*/ 2147483646 h 107"/>
              <a:gd name="T50" fmla="*/ 2147483646 w 108"/>
              <a:gd name="T51" fmla="*/ 2147483646 h 107"/>
              <a:gd name="T52" fmla="*/ 2147483646 w 108"/>
              <a:gd name="T53" fmla="*/ 2147483646 h 107"/>
              <a:gd name="T54" fmla="*/ 2147483646 w 108"/>
              <a:gd name="T55" fmla="*/ 2147483646 h 107"/>
              <a:gd name="T56" fmla="*/ 2147483646 w 108"/>
              <a:gd name="T57" fmla="*/ 2147483646 h 107"/>
              <a:gd name="T58" fmla="*/ 2147483646 w 108"/>
              <a:gd name="T59" fmla="*/ 2147483646 h 107"/>
              <a:gd name="T60" fmla="*/ 2147483646 w 108"/>
              <a:gd name="T61" fmla="*/ 2147483646 h 107"/>
              <a:gd name="T62" fmla="*/ 2147483646 w 108"/>
              <a:gd name="T63" fmla="*/ 2147483646 h 107"/>
              <a:gd name="T64" fmla="*/ 2147483646 w 108"/>
              <a:gd name="T65" fmla="*/ 2147483646 h 107"/>
              <a:gd name="T66" fmla="*/ 2147483646 w 108"/>
              <a:gd name="T67" fmla="*/ 2147483646 h 107"/>
              <a:gd name="T68" fmla="*/ 2147483646 w 108"/>
              <a:gd name="T69" fmla="*/ 2147483646 h 107"/>
              <a:gd name="T70" fmla="*/ 2147483646 w 108"/>
              <a:gd name="T71" fmla="*/ 2147483646 h 107"/>
              <a:gd name="T72" fmla="*/ 2147483646 w 108"/>
              <a:gd name="T73" fmla="*/ 2147483646 h 107"/>
              <a:gd name="T74" fmla="*/ 2147483646 w 108"/>
              <a:gd name="T75" fmla="*/ 2147483646 h 107"/>
              <a:gd name="T76" fmla="*/ 2147483646 w 108"/>
              <a:gd name="T77" fmla="*/ 2147483646 h 107"/>
              <a:gd name="T78" fmla="*/ 2147483646 w 108"/>
              <a:gd name="T79" fmla="*/ 2147483646 h 107"/>
              <a:gd name="T80" fmla="*/ 2147483646 w 108"/>
              <a:gd name="T81" fmla="*/ 2147483646 h 107"/>
              <a:gd name="T82" fmla="*/ 2147483646 w 108"/>
              <a:gd name="T83" fmla="*/ 2147483646 h 107"/>
              <a:gd name="T84" fmla="*/ 2147483646 w 108"/>
              <a:gd name="T85" fmla="*/ 2147483646 h 107"/>
              <a:gd name="T86" fmla="*/ 2147483646 w 108"/>
              <a:gd name="T87" fmla="*/ 2147483646 h 107"/>
              <a:gd name="T88" fmla="*/ 2147483646 w 108"/>
              <a:gd name="T89" fmla="*/ 2147483646 h 107"/>
              <a:gd name="T90" fmla="*/ 2147483646 w 108"/>
              <a:gd name="T91" fmla="*/ 2147483646 h 107"/>
              <a:gd name="T92" fmla="*/ 2147483646 w 108"/>
              <a:gd name="T93" fmla="*/ 2147483646 h 107"/>
              <a:gd name="T94" fmla="*/ 2147483646 w 108"/>
              <a:gd name="T95" fmla="*/ 2147483646 h 107"/>
              <a:gd name="T96" fmla="*/ 2147483646 w 108"/>
              <a:gd name="T97" fmla="*/ 2147483646 h 107"/>
              <a:gd name="T98" fmla="*/ 2147483646 w 108"/>
              <a:gd name="T99" fmla="*/ 2147483646 h 1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"/>
              <a:gd name="T151" fmla="*/ 0 h 107"/>
              <a:gd name="T152" fmla="*/ 108 w 108"/>
              <a:gd name="T153" fmla="*/ 107 h 1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9" name="Freeform 290"/>
          <p:cNvSpPr>
            <a:spLocks noChangeArrowheads="1"/>
          </p:cNvSpPr>
          <p:nvPr/>
        </p:nvSpPr>
        <p:spPr bwMode="auto">
          <a:xfrm>
            <a:off x="4354513" y="2244725"/>
            <a:ext cx="649287" cy="771525"/>
          </a:xfrm>
          <a:custGeom>
            <a:avLst/>
            <a:gdLst>
              <a:gd name="T0" fmla="*/ 2147483646 w 575"/>
              <a:gd name="T1" fmla="*/ 2147483646 h 728"/>
              <a:gd name="T2" fmla="*/ 0 w 575"/>
              <a:gd name="T3" fmla="*/ 2147483646 h 728"/>
              <a:gd name="T4" fmla="*/ 2147483646 w 575"/>
              <a:gd name="T5" fmla="*/ 0 h 728"/>
              <a:gd name="T6" fmla="*/ 2147483646 w 575"/>
              <a:gd name="T7" fmla="*/ 2147483646 h 728"/>
              <a:gd name="T8" fmla="*/ 2147483646 w 575"/>
              <a:gd name="T9" fmla="*/ 2147483646 h 7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5"/>
              <a:gd name="T16" fmla="*/ 0 h 728"/>
              <a:gd name="T17" fmla="*/ 575 w 575"/>
              <a:gd name="T18" fmla="*/ 728 h 7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5" h="728">
                <a:moveTo>
                  <a:pt x="30" y="728"/>
                </a:moveTo>
                <a:lnTo>
                  <a:pt x="0" y="712"/>
                </a:lnTo>
                <a:lnTo>
                  <a:pt x="545" y="0"/>
                </a:lnTo>
                <a:lnTo>
                  <a:pt x="575" y="15"/>
                </a:lnTo>
                <a:lnTo>
                  <a:pt x="30" y="728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0" name="Freeform 291"/>
          <p:cNvSpPr>
            <a:spLocks noChangeArrowheads="1"/>
          </p:cNvSpPr>
          <p:nvPr/>
        </p:nvSpPr>
        <p:spPr bwMode="auto">
          <a:xfrm>
            <a:off x="4968875" y="2244725"/>
            <a:ext cx="615950" cy="336550"/>
          </a:xfrm>
          <a:custGeom>
            <a:avLst/>
            <a:gdLst>
              <a:gd name="T0" fmla="*/ 2147483646 w 545"/>
              <a:gd name="T1" fmla="*/ 2147483646 h 318"/>
              <a:gd name="T2" fmla="*/ 0 w 545"/>
              <a:gd name="T3" fmla="*/ 2147483646 h 318"/>
              <a:gd name="T4" fmla="*/ 2147483646 w 545"/>
              <a:gd name="T5" fmla="*/ 0 h 318"/>
              <a:gd name="T6" fmla="*/ 2147483646 w 545"/>
              <a:gd name="T7" fmla="*/ 2147483646 h 318"/>
              <a:gd name="T8" fmla="*/ 2147483646 w 545"/>
              <a:gd name="T9" fmla="*/ 2147483646 h 3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5"/>
              <a:gd name="T16" fmla="*/ 0 h 318"/>
              <a:gd name="T17" fmla="*/ 545 w 545"/>
              <a:gd name="T18" fmla="*/ 318 h 3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5" h="318">
                <a:moveTo>
                  <a:pt x="530" y="318"/>
                </a:moveTo>
                <a:lnTo>
                  <a:pt x="0" y="31"/>
                </a:lnTo>
                <a:lnTo>
                  <a:pt x="15" y="0"/>
                </a:lnTo>
                <a:lnTo>
                  <a:pt x="545" y="303"/>
                </a:lnTo>
                <a:lnTo>
                  <a:pt x="530" y="318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1" name="Freeform 292"/>
          <p:cNvSpPr>
            <a:spLocks noChangeArrowheads="1"/>
          </p:cNvSpPr>
          <p:nvPr/>
        </p:nvSpPr>
        <p:spPr bwMode="auto">
          <a:xfrm>
            <a:off x="5567363" y="2020888"/>
            <a:ext cx="341312" cy="560387"/>
          </a:xfrm>
          <a:custGeom>
            <a:avLst/>
            <a:gdLst>
              <a:gd name="T0" fmla="*/ 2147483646 w 303"/>
              <a:gd name="T1" fmla="*/ 2147483646 h 530"/>
              <a:gd name="T2" fmla="*/ 0 w 303"/>
              <a:gd name="T3" fmla="*/ 2147483646 h 530"/>
              <a:gd name="T4" fmla="*/ 2147483646 w 303"/>
              <a:gd name="T5" fmla="*/ 0 h 530"/>
              <a:gd name="T6" fmla="*/ 2147483646 w 303"/>
              <a:gd name="T7" fmla="*/ 2147483646 h 530"/>
              <a:gd name="T8" fmla="*/ 2147483646 w 303"/>
              <a:gd name="T9" fmla="*/ 2147483646 h 5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3"/>
              <a:gd name="T16" fmla="*/ 0 h 530"/>
              <a:gd name="T17" fmla="*/ 303 w 303"/>
              <a:gd name="T18" fmla="*/ 530 h 5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3" h="530">
                <a:moveTo>
                  <a:pt x="30" y="530"/>
                </a:moveTo>
                <a:lnTo>
                  <a:pt x="0" y="515"/>
                </a:lnTo>
                <a:lnTo>
                  <a:pt x="273" y="0"/>
                </a:lnTo>
                <a:lnTo>
                  <a:pt x="303" y="15"/>
                </a:lnTo>
                <a:lnTo>
                  <a:pt x="30" y="530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2" name="Freeform 293"/>
          <p:cNvSpPr>
            <a:spLocks noChangeArrowheads="1"/>
          </p:cNvSpPr>
          <p:nvPr/>
        </p:nvSpPr>
        <p:spPr bwMode="auto">
          <a:xfrm>
            <a:off x="5892800" y="2005013"/>
            <a:ext cx="325438" cy="49212"/>
          </a:xfrm>
          <a:custGeom>
            <a:avLst/>
            <a:gdLst>
              <a:gd name="T0" fmla="*/ 2147483646 w 288"/>
              <a:gd name="T1" fmla="*/ 2147483646 h 46"/>
              <a:gd name="T2" fmla="*/ 0 w 288"/>
              <a:gd name="T3" fmla="*/ 2147483646 h 46"/>
              <a:gd name="T4" fmla="*/ 0 w 288"/>
              <a:gd name="T5" fmla="*/ 2147483646 h 46"/>
              <a:gd name="T6" fmla="*/ 2147483646 w 288"/>
              <a:gd name="T7" fmla="*/ 0 h 46"/>
              <a:gd name="T8" fmla="*/ 2147483646 w 288"/>
              <a:gd name="T9" fmla="*/ 2147483646 h 4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8"/>
              <a:gd name="T16" fmla="*/ 0 h 46"/>
              <a:gd name="T17" fmla="*/ 288 w 288"/>
              <a:gd name="T18" fmla="*/ 46 h 4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8" h="46">
                <a:moveTo>
                  <a:pt x="288" y="30"/>
                </a:moveTo>
                <a:lnTo>
                  <a:pt x="0" y="46"/>
                </a:lnTo>
                <a:lnTo>
                  <a:pt x="0" y="15"/>
                </a:lnTo>
                <a:lnTo>
                  <a:pt x="288" y="0"/>
                </a:lnTo>
                <a:lnTo>
                  <a:pt x="288" y="30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3" name="Freeform 294"/>
          <p:cNvSpPr>
            <a:spLocks noChangeArrowheads="1"/>
          </p:cNvSpPr>
          <p:nvPr/>
        </p:nvSpPr>
        <p:spPr bwMode="auto">
          <a:xfrm>
            <a:off x="6200775" y="1492250"/>
            <a:ext cx="427038" cy="544513"/>
          </a:xfrm>
          <a:custGeom>
            <a:avLst/>
            <a:gdLst>
              <a:gd name="T0" fmla="*/ 2147483646 w 378"/>
              <a:gd name="T1" fmla="*/ 2147483646 h 515"/>
              <a:gd name="T2" fmla="*/ 0 w 378"/>
              <a:gd name="T3" fmla="*/ 2147483646 h 515"/>
              <a:gd name="T4" fmla="*/ 2147483646 w 378"/>
              <a:gd name="T5" fmla="*/ 0 h 515"/>
              <a:gd name="T6" fmla="*/ 2147483646 w 378"/>
              <a:gd name="T7" fmla="*/ 2147483646 h 515"/>
              <a:gd name="T8" fmla="*/ 2147483646 w 378"/>
              <a:gd name="T9" fmla="*/ 2147483646 h 5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8"/>
              <a:gd name="T16" fmla="*/ 0 h 515"/>
              <a:gd name="T17" fmla="*/ 378 w 378"/>
              <a:gd name="T18" fmla="*/ 515 h 5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8" h="515">
                <a:moveTo>
                  <a:pt x="30" y="515"/>
                </a:moveTo>
                <a:lnTo>
                  <a:pt x="0" y="500"/>
                </a:lnTo>
                <a:lnTo>
                  <a:pt x="348" y="0"/>
                </a:lnTo>
                <a:lnTo>
                  <a:pt x="378" y="15"/>
                </a:lnTo>
                <a:lnTo>
                  <a:pt x="30" y="515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4" name="Freeform 295"/>
          <p:cNvSpPr>
            <a:spLocks noChangeArrowheads="1"/>
          </p:cNvSpPr>
          <p:nvPr/>
        </p:nvSpPr>
        <p:spPr bwMode="auto">
          <a:xfrm>
            <a:off x="6592888" y="1492250"/>
            <a:ext cx="565150" cy="657225"/>
          </a:xfrm>
          <a:custGeom>
            <a:avLst/>
            <a:gdLst>
              <a:gd name="T0" fmla="*/ 2147483646 w 500"/>
              <a:gd name="T1" fmla="*/ 2147483646 h 621"/>
              <a:gd name="T2" fmla="*/ 0 w 500"/>
              <a:gd name="T3" fmla="*/ 2147483646 h 621"/>
              <a:gd name="T4" fmla="*/ 2147483646 w 500"/>
              <a:gd name="T5" fmla="*/ 0 h 621"/>
              <a:gd name="T6" fmla="*/ 2147483646 w 500"/>
              <a:gd name="T7" fmla="*/ 2147483646 h 621"/>
              <a:gd name="T8" fmla="*/ 2147483646 w 500"/>
              <a:gd name="T9" fmla="*/ 2147483646 h 6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0"/>
              <a:gd name="T16" fmla="*/ 0 h 621"/>
              <a:gd name="T17" fmla="*/ 500 w 500"/>
              <a:gd name="T18" fmla="*/ 621 h 6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0" h="621">
                <a:moveTo>
                  <a:pt x="470" y="621"/>
                </a:moveTo>
                <a:lnTo>
                  <a:pt x="0" y="31"/>
                </a:lnTo>
                <a:lnTo>
                  <a:pt x="30" y="0"/>
                </a:lnTo>
                <a:lnTo>
                  <a:pt x="500" y="606"/>
                </a:lnTo>
                <a:lnTo>
                  <a:pt x="470" y="621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5" name="Freeform 296"/>
          <p:cNvSpPr>
            <a:spLocks noChangeArrowheads="1"/>
          </p:cNvSpPr>
          <p:nvPr/>
        </p:nvSpPr>
        <p:spPr bwMode="auto">
          <a:xfrm>
            <a:off x="7124700" y="930275"/>
            <a:ext cx="854075" cy="1219200"/>
          </a:xfrm>
          <a:custGeom>
            <a:avLst/>
            <a:gdLst>
              <a:gd name="T0" fmla="*/ 2147483646 w 757"/>
              <a:gd name="T1" fmla="*/ 2147483646 h 1151"/>
              <a:gd name="T2" fmla="*/ 0 w 757"/>
              <a:gd name="T3" fmla="*/ 2147483646 h 1151"/>
              <a:gd name="T4" fmla="*/ 2147483646 w 757"/>
              <a:gd name="T5" fmla="*/ 0 h 1151"/>
              <a:gd name="T6" fmla="*/ 2147483646 w 757"/>
              <a:gd name="T7" fmla="*/ 2147483646 h 1151"/>
              <a:gd name="T8" fmla="*/ 2147483646 w 757"/>
              <a:gd name="T9" fmla="*/ 2147483646 h 11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57"/>
              <a:gd name="T16" fmla="*/ 0 h 1151"/>
              <a:gd name="T17" fmla="*/ 757 w 757"/>
              <a:gd name="T18" fmla="*/ 1151 h 115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57" h="1151">
                <a:moveTo>
                  <a:pt x="30" y="1151"/>
                </a:moveTo>
                <a:lnTo>
                  <a:pt x="0" y="1136"/>
                </a:lnTo>
                <a:lnTo>
                  <a:pt x="727" y="0"/>
                </a:lnTo>
                <a:lnTo>
                  <a:pt x="757" y="15"/>
                </a:lnTo>
                <a:lnTo>
                  <a:pt x="30" y="1151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6" name="Freeform 297"/>
          <p:cNvSpPr>
            <a:spLocks noChangeArrowheads="1"/>
          </p:cNvSpPr>
          <p:nvPr/>
        </p:nvSpPr>
        <p:spPr bwMode="auto">
          <a:xfrm>
            <a:off x="7842250" y="866775"/>
            <a:ext cx="222250" cy="128588"/>
          </a:xfrm>
          <a:custGeom>
            <a:avLst/>
            <a:gdLst>
              <a:gd name="T0" fmla="*/ 0 w 197"/>
              <a:gd name="T1" fmla="*/ 2147483646 h 122"/>
              <a:gd name="T2" fmla="*/ 2147483646 w 197"/>
              <a:gd name="T3" fmla="*/ 0 h 122"/>
              <a:gd name="T4" fmla="*/ 2147483646 w 197"/>
              <a:gd name="T5" fmla="*/ 2147483646 h 122"/>
              <a:gd name="T6" fmla="*/ 0 w 197"/>
              <a:gd name="T7" fmla="*/ 2147483646 h 122"/>
              <a:gd name="T8" fmla="*/ 0 60000 65536"/>
              <a:gd name="T9" fmla="*/ 0 60000 65536"/>
              <a:gd name="T10" fmla="*/ 0 60000 65536"/>
              <a:gd name="T11" fmla="*/ 0 60000 65536"/>
              <a:gd name="T12" fmla="*/ 0 w 197"/>
              <a:gd name="T13" fmla="*/ 0 h 122"/>
              <a:gd name="T14" fmla="*/ 197 w 197"/>
              <a:gd name="T15" fmla="*/ 122 h 1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" h="122">
                <a:moveTo>
                  <a:pt x="0" y="46"/>
                </a:moveTo>
                <a:lnTo>
                  <a:pt x="151" y="0"/>
                </a:lnTo>
                <a:lnTo>
                  <a:pt x="197" y="122"/>
                </a:lnTo>
                <a:lnTo>
                  <a:pt x="0" y="46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7" name="Freeform 298"/>
          <p:cNvSpPr>
            <a:spLocks noChangeArrowheads="1"/>
          </p:cNvSpPr>
          <p:nvPr/>
        </p:nvSpPr>
        <p:spPr bwMode="auto">
          <a:xfrm>
            <a:off x="7842250" y="866775"/>
            <a:ext cx="222250" cy="128588"/>
          </a:xfrm>
          <a:custGeom>
            <a:avLst/>
            <a:gdLst>
              <a:gd name="T0" fmla="*/ 0 w 197"/>
              <a:gd name="T1" fmla="*/ 2147483646 h 122"/>
              <a:gd name="T2" fmla="*/ 2147483646 w 197"/>
              <a:gd name="T3" fmla="*/ 0 h 122"/>
              <a:gd name="T4" fmla="*/ 2147483646 w 197"/>
              <a:gd name="T5" fmla="*/ 2147483646 h 122"/>
              <a:gd name="T6" fmla="*/ 0 60000 65536"/>
              <a:gd name="T7" fmla="*/ 0 60000 65536"/>
              <a:gd name="T8" fmla="*/ 0 60000 65536"/>
              <a:gd name="T9" fmla="*/ 0 w 197"/>
              <a:gd name="T10" fmla="*/ 0 h 122"/>
              <a:gd name="T11" fmla="*/ 197 w 197"/>
              <a:gd name="T12" fmla="*/ 122 h 1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7" h="122">
                <a:moveTo>
                  <a:pt x="0" y="46"/>
                </a:moveTo>
                <a:lnTo>
                  <a:pt x="151" y="0"/>
                </a:lnTo>
                <a:lnTo>
                  <a:pt x="197" y="1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8" name="Oval 299"/>
          <p:cNvSpPr>
            <a:spLocks noChangeArrowheads="1"/>
          </p:cNvSpPr>
          <p:nvPr/>
        </p:nvSpPr>
        <p:spPr bwMode="auto">
          <a:xfrm>
            <a:off x="4918075" y="2197100"/>
            <a:ext cx="120650" cy="128588"/>
          </a:xfrm>
          <a:prstGeom prst="ellipse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39" name="Oval 300"/>
          <p:cNvSpPr>
            <a:spLocks noChangeArrowheads="1"/>
          </p:cNvSpPr>
          <p:nvPr/>
        </p:nvSpPr>
        <p:spPr bwMode="auto">
          <a:xfrm>
            <a:off x="7089775" y="2070100"/>
            <a:ext cx="119063" cy="111125"/>
          </a:xfrm>
          <a:prstGeom prst="ellipse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40" name="Oval 301"/>
          <p:cNvSpPr>
            <a:spLocks noChangeArrowheads="1"/>
          </p:cNvSpPr>
          <p:nvPr/>
        </p:nvSpPr>
        <p:spPr bwMode="auto">
          <a:xfrm>
            <a:off x="6543675" y="1460500"/>
            <a:ext cx="136525" cy="111125"/>
          </a:xfrm>
          <a:prstGeom prst="ellipse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41" name="Oval 302"/>
          <p:cNvSpPr>
            <a:spLocks noChangeArrowheads="1"/>
          </p:cNvSpPr>
          <p:nvPr/>
        </p:nvSpPr>
        <p:spPr bwMode="auto">
          <a:xfrm>
            <a:off x="6148388" y="1957388"/>
            <a:ext cx="119062" cy="128587"/>
          </a:xfrm>
          <a:prstGeom prst="ellipse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42" name="Oval 303"/>
          <p:cNvSpPr>
            <a:spLocks noChangeArrowheads="1"/>
          </p:cNvSpPr>
          <p:nvPr/>
        </p:nvSpPr>
        <p:spPr bwMode="auto">
          <a:xfrm>
            <a:off x="5824538" y="1973263"/>
            <a:ext cx="119062" cy="112712"/>
          </a:xfrm>
          <a:prstGeom prst="ellipse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43" name="Oval 304"/>
          <p:cNvSpPr>
            <a:spLocks noChangeArrowheads="1"/>
          </p:cNvSpPr>
          <p:nvPr/>
        </p:nvSpPr>
        <p:spPr bwMode="auto">
          <a:xfrm>
            <a:off x="5516563" y="2501900"/>
            <a:ext cx="119062" cy="112713"/>
          </a:xfrm>
          <a:prstGeom prst="ellipse">
            <a:avLst/>
          </a:prstGeom>
          <a:solidFill>
            <a:srgbClr val="87AB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44" name="Freeform 305"/>
          <p:cNvSpPr>
            <a:spLocks noChangeArrowheads="1"/>
          </p:cNvSpPr>
          <p:nvPr/>
        </p:nvSpPr>
        <p:spPr bwMode="auto">
          <a:xfrm>
            <a:off x="4337050" y="2357438"/>
            <a:ext cx="717550" cy="688975"/>
          </a:xfrm>
          <a:custGeom>
            <a:avLst/>
            <a:gdLst>
              <a:gd name="T0" fmla="*/ 2147483646 w 637"/>
              <a:gd name="T1" fmla="*/ 2147483646 h 652"/>
              <a:gd name="T2" fmla="*/ 0 w 637"/>
              <a:gd name="T3" fmla="*/ 2147483646 h 652"/>
              <a:gd name="T4" fmla="*/ 2147483646 w 637"/>
              <a:gd name="T5" fmla="*/ 0 h 652"/>
              <a:gd name="T6" fmla="*/ 2147483646 w 637"/>
              <a:gd name="T7" fmla="*/ 2147483646 h 652"/>
              <a:gd name="T8" fmla="*/ 2147483646 w 637"/>
              <a:gd name="T9" fmla="*/ 2147483646 h 6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7"/>
              <a:gd name="T16" fmla="*/ 0 h 652"/>
              <a:gd name="T17" fmla="*/ 637 w 637"/>
              <a:gd name="T18" fmla="*/ 652 h 6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7" h="652">
                <a:moveTo>
                  <a:pt x="16" y="652"/>
                </a:moveTo>
                <a:lnTo>
                  <a:pt x="0" y="637"/>
                </a:lnTo>
                <a:lnTo>
                  <a:pt x="606" y="0"/>
                </a:lnTo>
                <a:lnTo>
                  <a:pt x="637" y="16"/>
                </a:lnTo>
                <a:lnTo>
                  <a:pt x="16" y="652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45" name="Freeform 306"/>
          <p:cNvSpPr>
            <a:spLocks noChangeArrowheads="1"/>
          </p:cNvSpPr>
          <p:nvPr/>
        </p:nvSpPr>
        <p:spPr bwMode="auto">
          <a:xfrm>
            <a:off x="5019675" y="2357438"/>
            <a:ext cx="530225" cy="401637"/>
          </a:xfrm>
          <a:custGeom>
            <a:avLst/>
            <a:gdLst>
              <a:gd name="T0" fmla="*/ 2147483646 w 470"/>
              <a:gd name="T1" fmla="*/ 2147483646 h 379"/>
              <a:gd name="T2" fmla="*/ 0 w 470"/>
              <a:gd name="T3" fmla="*/ 2147483646 h 379"/>
              <a:gd name="T4" fmla="*/ 2147483646 w 470"/>
              <a:gd name="T5" fmla="*/ 0 h 379"/>
              <a:gd name="T6" fmla="*/ 2147483646 w 470"/>
              <a:gd name="T7" fmla="*/ 2147483646 h 379"/>
              <a:gd name="T8" fmla="*/ 2147483646 w 470"/>
              <a:gd name="T9" fmla="*/ 2147483646 h 3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70"/>
              <a:gd name="T16" fmla="*/ 0 h 379"/>
              <a:gd name="T17" fmla="*/ 470 w 470"/>
              <a:gd name="T18" fmla="*/ 379 h 3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70" h="379">
                <a:moveTo>
                  <a:pt x="440" y="379"/>
                </a:moveTo>
                <a:lnTo>
                  <a:pt x="0" y="16"/>
                </a:lnTo>
                <a:lnTo>
                  <a:pt x="31" y="0"/>
                </a:lnTo>
                <a:lnTo>
                  <a:pt x="470" y="364"/>
                </a:lnTo>
                <a:lnTo>
                  <a:pt x="440" y="379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46" name="Freeform 307"/>
          <p:cNvSpPr>
            <a:spLocks noChangeArrowheads="1"/>
          </p:cNvSpPr>
          <p:nvPr/>
        </p:nvSpPr>
        <p:spPr bwMode="auto">
          <a:xfrm>
            <a:off x="5516563" y="2228850"/>
            <a:ext cx="409575" cy="530225"/>
          </a:xfrm>
          <a:custGeom>
            <a:avLst/>
            <a:gdLst>
              <a:gd name="T0" fmla="*/ 2147483646 w 363"/>
              <a:gd name="T1" fmla="*/ 2147483646 h 500"/>
              <a:gd name="T2" fmla="*/ 0 w 363"/>
              <a:gd name="T3" fmla="*/ 2147483646 h 500"/>
              <a:gd name="T4" fmla="*/ 2147483646 w 363"/>
              <a:gd name="T5" fmla="*/ 0 h 500"/>
              <a:gd name="T6" fmla="*/ 2147483646 w 363"/>
              <a:gd name="T7" fmla="*/ 2147483646 h 500"/>
              <a:gd name="T8" fmla="*/ 2147483646 w 363"/>
              <a:gd name="T9" fmla="*/ 2147483646 h 5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3"/>
              <a:gd name="T16" fmla="*/ 0 h 500"/>
              <a:gd name="T17" fmla="*/ 363 w 363"/>
              <a:gd name="T18" fmla="*/ 500 h 5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3" h="500">
                <a:moveTo>
                  <a:pt x="30" y="500"/>
                </a:moveTo>
                <a:lnTo>
                  <a:pt x="0" y="485"/>
                </a:lnTo>
                <a:lnTo>
                  <a:pt x="333" y="0"/>
                </a:lnTo>
                <a:lnTo>
                  <a:pt x="363" y="30"/>
                </a:lnTo>
                <a:lnTo>
                  <a:pt x="30" y="500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47" name="Freeform 308"/>
          <p:cNvSpPr>
            <a:spLocks noChangeArrowheads="1"/>
          </p:cNvSpPr>
          <p:nvPr/>
        </p:nvSpPr>
        <p:spPr bwMode="auto">
          <a:xfrm>
            <a:off x="5910263" y="2228850"/>
            <a:ext cx="290512" cy="65088"/>
          </a:xfrm>
          <a:custGeom>
            <a:avLst/>
            <a:gdLst>
              <a:gd name="T0" fmla="*/ 2147483646 w 258"/>
              <a:gd name="T1" fmla="*/ 2147483646 h 61"/>
              <a:gd name="T2" fmla="*/ 0 w 258"/>
              <a:gd name="T3" fmla="*/ 2147483646 h 61"/>
              <a:gd name="T4" fmla="*/ 0 w 258"/>
              <a:gd name="T5" fmla="*/ 0 h 61"/>
              <a:gd name="T6" fmla="*/ 2147483646 w 258"/>
              <a:gd name="T7" fmla="*/ 2147483646 h 61"/>
              <a:gd name="T8" fmla="*/ 2147483646 w 258"/>
              <a:gd name="T9" fmla="*/ 2147483646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"/>
              <a:gd name="T16" fmla="*/ 0 h 61"/>
              <a:gd name="T17" fmla="*/ 258 w 258"/>
              <a:gd name="T18" fmla="*/ 61 h 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" h="61">
                <a:moveTo>
                  <a:pt x="258" y="61"/>
                </a:moveTo>
                <a:lnTo>
                  <a:pt x="0" y="30"/>
                </a:lnTo>
                <a:lnTo>
                  <a:pt x="0" y="0"/>
                </a:lnTo>
                <a:lnTo>
                  <a:pt x="258" y="30"/>
                </a:lnTo>
                <a:lnTo>
                  <a:pt x="258" y="61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48" name="Freeform 309"/>
          <p:cNvSpPr>
            <a:spLocks noChangeArrowheads="1"/>
          </p:cNvSpPr>
          <p:nvPr/>
        </p:nvSpPr>
        <p:spPr bwMode="auto">
          <a:xfrm>
            <a:off x="6183313" y="1797050"/>
            <a:ext cx="495300" cy="496888"/>
          </a:xfrm>
          <a:custGeom>
            <a:avLst/>
            <a:gdLst>
              <a:gd name="T0" fmla="*/ 2147483646 w 439"/>
              <a:gd name="T1" fmla="*/ 2147483646 h 470"/>
              <a:gd name="T2" fmla="*/ 0 w 439"/>
              <a:gd name="T3" fmla="*/ 2147483646 h 470"/>
              <a:gd name="T4" fmla="*/ 2147483646 w 439"/>
              <a:gd name="T5" fmla="*/ 0 h 470"/>
              <a:gd name="T6" fmla="*/ 2147483646 w 439"/>
              <a:gd name="T7" fmla="*/ 2147483646 h 470"/>
              <a:gd name="T8" fmla="*/ 2147483646 w 439"/>
              <a:gd name="T9" fmla="*/ 2147483646 h 4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9"/>
              <a:gd name="T16" fmla="*/ 0 h 470"/>
              <a:gd name="T17" fmla="*/ 439 w 439"/>
              <a:gd name="T18" fmla="*/ 470 h 4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9" h="470">
                <a:moveTo>
                  <a:pt x="30" y="470"/>
                </a:moveTo>
                <a:lnTo>
                  <a:pt x="0" y="439"/>
                </a:lnTo>
                <a:lnTo>
                  <a:pt x="424" y="0"/>
                </a:lnTo>
                <a:lnTo>
                  <a:pt x="439" y="30"/>
                </a:lnTo>
                <a:lnTo>
                  <a:pt x="30" y="470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49" name="Freeform 310"/>
          <p:cNvSpPr>
            <a:spLocks noChangeArrowheads="1"/>
          </p:cNvSpPr>
          <p:nvPr/>
        </p:nvSpPr>
        <p:spPr bwMode="auto">
          <a:xfrm>
            <a:off x="6645275" y="1812925"/>
            <a:ext cx="409575" cy="688975"/>
          </a:xfrm>
          <a:custGeom>
            <a:avLst/>
            <a:gdLst>
              <a:gd name="T0" fmla="*/ 2147483646 w 363"/>
              <a:gd name="T1" fmla="*/ 2147483646 h 652"/>
              <a:gd name="T2" fmla="*/ 0 w 363"/>
              <a:gd name="T3" fmla="*/ 2147483646 h 652"/>
              <a:gd name="T4" fmla="*/ 2147483646 w 363"/>
              <a:gd name="T5" fmla="*/ 0 h 652"/>
              <a:gd name="T6" fmla="*/ 2147483646 w 363"/>
              <a:gd name="T7" fmla="*/ 2147483646 h 652"/>
              <a:gd name="T8" fmla="*/ 2147483646 w 363"/>
              <a:gd name="T9" fmla="*/ 2147483646 h 6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3"/>
              <a:gd name="T16" fmla="*/ 0 h 652"/>
              <a:gd name="T17" fmla="*/ 363 w 363"/>
              <a:gd name="T18" fmla="*/ 652 h 6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3" h="652">
                <a:moveTo>
                  <a:pt x="348" y="652"/>
                </a:moveTo>
                <a:lnTo>
                  <a:pt x="0" y="15"/>
                </a:lnTo>
                <a:lnTo>
                  <a:pt x="30" y="0"/>
                </a:lnTo>
                <a:lnTo>
                  <a:pt x="363" y="637"/>
                </a:lnTo>
                <a:lnTo>
                  <a:pt x="348" y="652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50" name="Freeform 311"/>
          <p:cNvSpPr>
            <a:spLocks noChangeArrowheads="1"/>
          </p:cNvSpPr>
          <p:nvPr/>
        </p:nvSpPr>
        <p:spPr bwMode="auto">
          <a:xfrm>
            <a:off x="7038975" y="1412875"/>
            <a:ext cx="973138" cy="1089025"/>
          </a:xfrm>
          <a:custGeom>
            <a:avLst/>
            <a:gdLst>
              <a:gd name="T0" fmla="*/ 2147483646 w 863"/>
              <a:gd name="T1" fmla="*/ 2147483646 h 1030"/>
              <a:gd name="T2" fmla="*/ 0 w 863"/>
              <a:gd name="T3" fmla="*/ 2147483646 h 1030"/>
              <a:gd name="T4" fmla="*/ 2147483646 w 863"/>
              <a:gd name="T5" fmla="*/ 0 h 1030"/>
              <a:gd name="T6" fmla="*/ 2147483646 w 863"/>
              <a:gd name="T7" fmla="*/ 2147483646 h 1030"/>
              <a:gd name="T8" fmla="*/ 2147483646 w 863"/>
              <a:gd name="T9" fmla="*/ 2147483646 h 10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3"/>
              <a:gd name="T16" fmla="*/ 0 h 1030"/>
              <a:gd name="T17" fmla="*/ 863 w 863"/>
              <a:gd name="T18" fmla="*/ 1030 h 10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3" h="1030">
                <a:moveTo>
                  <a:pt x="15" y="1030"/>
                </a:moveTo>
                <a:lnTo>
                  <a:pt x="0" y="1015"/>
                </a:lnTo>
                <a:lnTo>
                  <a:pt x="848" y="0"/>
                </a:lnTo>
                <a:lnTo>
                  <a:pt x="863" y="15"/>
                </a:lnTo>
                <a:lnTo>
                  <a:pt x="15" y="1030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51" name="Freeform 312"/>
          <p:cNvSpPr>
            <a:spLocks noChangeArrowheads="1"/>
          </p:cNvSpPr>
          <p:nvPr/>
        </p:nvSpPr>
        <p:spPr bwMode="auto">
          <a:xfrm>
            <a:off x="7893050" y="1347788"/>
            <a:ext cx="204788" cy="128587"/>
          </a:xfrm>
          <a:custGeom>
            <a:avLst/>
            <a:gdLst>
              <a:gd name="T0" fmla="*/ 0 w 182"/>
              <a:gd name="T1" fmla="*/ 2147483646 h 121"/>
              <a:gd name="T2" fmla="*/ 2147483646 w 182"/>
              <a:gd name="T3" fmla="*/ 0 h 121"/>
              <a:gd name="T4" fmla="*/ 2147483646 w 182"/>
              <a:gd name="T5" fmla="*/ 2147483646 h 121"/>
              <a:gd name="T6" fmla="*/ 0 w 182"/>
              <a:gd name="T7" fmla="*/ 2147483646 h 121"/>
              <a:gd name="T8" fmla="*/ 0 60000 65536"/>
              <a:gd name="T9" fmla="*/ 0 60000 65536"/>
              <a:gd name="T10" fmla="*/ 0 60000 65536"/>
              <a:gd name="T11" fmla="*/ 0 60000 65536"/>
              <a:gd name="T12" fmla="*/ 0 w 182"/>
              <a:gd name="T13" fmla="*/ 0 h 121"/>
              <a:gd name="T14" fmla="*/ 182 w 182"/>
              <a:gd name="T15" fmla="*/ 121 h 1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2" h="121">
                <a:moveTo>
                  <a:pt x="0" y="15"/>
                </a:moveTo>
                <a:lnTo>
                  <a:pt x="152" y="0"/>
                </a:lnTo>
                <a:lnTo>
                  <a:pt x="182" y="121"/>
                </a:lnTo>
                <a:lnTo>
                  <a:pt x="0" y="15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52" name="Freeform 313"/>
          <p:cNvSpPr>
            <a:spLocks noChangeArrowheads="1"/>
          </p:cNvSpPr>
          <p:nvPr/>
        </p:nvSpPr>
        <p:spPr bwMode="auto">
          <a:xfrm>
            <a:off x="7893050" y="1347788"/>
            <a:ext cx="204788" cy="128587"/>
          </a:xfrm>
          <a:custGeom>
            <a:avLst/>
            <a:gdLst>
              <a:gd name="T0" fmla="*/ 0 w 182"/>
              <a:gd name="T1" fmla="*/ 2147483646 h 121"/>
              <a:gd name="T2" fmla="*/ 2147483646 w 182"/>
              <a:gd name="T3" fmla="*/ 0 h 121"/>
              <a:gd name="T4" fmla="*/ 2147483646 w 182"/>
              <a:gd name="T5" fmla="*/ 2147483646 h 121"/>
              <a:gd name="T6" fmla="*/ 0 60000 65536"/>
              <a:gd name="T7" fmla="*/ 0 60000 65536"/>
              <a:gd name="T8" fmla="*/ 0 60000 65536"/>
              <a:gd name="T9" fmla="*/ 0 w 182"/>
              <a:gd name="T10" fmla="*/ 0 h 121"/>
              <a:gd name="T11" fmla="*/ 182 w 182"/>
              <a:gd name="T12" fmla="*/ 121 h 1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2" h="121">
                <a:moveTo>
                  <a:pt x="0" y="15"/>
                </a:moveTo>
                <a:lnTo>
                  <a:pt x="152" y="0"/>
                </a:lnTo>
                <a:lnTo>
                  <a:pt x="182" y="1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53" name="Oval 314"/>
          <p:cNvSpPr>
            <a:spLocks noChangeArrowheads="1"/>
          </p:cNvSpPr>
          <p:nvPr/>
        </p:nvSpPr>
        <p:spPr bwMode="auto">
          <a:xfrm>
            <a:off x="4968875" y="2325688"/>
            <a:ext cx="120650" cy="112712"/>
          </a:xfrm>
          <a:prstGeom prst="ellipse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54" name="Oval 315"/>
          <p:cNvSpPr>
            <a:spLocks noChangeArrowheads="1"/>
          </p:cNvSpPr>
          <p:nvPr/>
        </p:nvSpPr>
        <p:spPr bwMode="auto">
          <a:xfrm>
            <a:off x="5464175" y="2678113"/>
            <a:ext cx="120650" cy="112712"/>
          </a:xfrm>
          <a:prstGeom prst="ellipse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55" name="Oval 316"/>
          <p:cNvSpPr>
            <a:spLocks noChangeArrowheads="1"/>
          </p:cNvSpPr>
          <p:nvPr/>
        </p:nvSpPr>
        <p:spPr bwMode="auto">
          <a:xfrm>
            <a:off x="5859463" y="2181225"/>
            <a:ext cx="119062" cy="128588"/>
          </a:xfrm>
          <a:prstGeom prst="ellipse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56" name="Oval 317"/>
          <p:cNvSpPr>
            <a:spLocks noChangeArrowheads="1"/>
          </p:cNvSpPr>
          <p:nvPr/>
        </p:nvSpPr>
        <p:spPr bwMode="auto">
          <a:xfrm>
            <a:off x="6148388" y="2228850"/>
            <a:ext cx="119062" cy="112713"/>
          </a:xfrm>
          <a:prstGeom prst="ellipse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57" name="Oval 318"/>
          <p:cNvSpPr>
            <a:spLocks noChangeArrowheads="1"/>
          </p:cNvSpPr>
          <p:nvPr/>
        </p:nvSpPr>
        <p:spPr bwMode="auto">
          <a:xfrm>
            <a:off x="6592888" y="1765300"/>
            <a:ext cx="136525" cy="111125"/>
          </a:xfrm>
          <a:prstGeom prst="ellipse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58" name="Oval 319"/>
          <p:cNvSpPr>
            <a:spLocks noChangeArrowheads="1"/>
          </p:cNvSpPr>
          <p:nvPr/>
        </p:nvSpPr>
        <p:spPr bwMode="auto">
          <a:xfrm>
            <a:off x="6969125" y="2438400"/>
            <a:ext cx="138113" cy="111125"/>
          </a:xfrm>
          <a:prstGeom prst="ellipse">
            <a:avLst/>
          </a:prstGeom>
          <a:solidFill>
            <a:srgbClr val="4BB3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59" name="Freeform 320"/>
          <p:cNvSpPr>
            <a:spLocks noChangeArrowheads="1"/>
          </p:cNvSpPr>
          <p:nvPr/>
        </p:nvSpPr>
        <p:spPr bwMode="auto">
          <a:xfrm>
            <a:off x="4337050" y="2454275"/>
            <a:ext cx="752475" cy="609600"/>
          </a:xfrm>
          <a:custGeom>
            <a:avLst/>
            <a:gdLst>
              <a:gd name="T0" fmla="*/ 2147483646 w 667"/>
              <a:gd name="T1" fmla="*/ 2147483646 h 576"/>
              <a:gd name="T2" fmla="*/ 0 w 667"/>
              <a:gd name="T3" fmla="*/ 2147483646 h 576"/>
              <a:gd name="T4" fmla="*/ 2147483646 w 667"/>
              <a:gd name="T5" fmla="*/ 0 h 576"/>
              <a:gd name="T6" fmla="*/ 2147483646 w 667"/>
              <a:gd name="T7" fmla="*/ 2147483646 h 576"/>
              <a:gd name="T8" fmla="*/ 2147483646 w 667"/>
              <a:gd name="T9" fmla="*/ 2147483646 h 5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7"/>
              <a:gd name="T16" fmla="*/ 0 h 576"/>
              <a:gd name="T17" fmla="*/ 667 w 667"/>
              <a:gd name="T18" fmla="*/ 576 h 5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7" h="576">
                <a:moveTo>
                  <a:pt x="16" y="576"/>
                </a:moveTo>
                <a:lnTo>
                  <a:pt x="0" y="561"/>
                </a:lnTo>
                <a:lnTo>
                  <a:pt x="652" y="0"/>
                </a:lnTo>
                <a:lnTo>
                  <a:pt x="667" y="15"/>
                </a:lnTo>
                <a:lnTo>
                  <a:pt x="16" y="576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60" name="Freeform 321"/>
          <p:cNvSpPr>
            <a:spLocks noChangeArrowheads="1"/>
          </p:cNvSpPr>
          <p:nvPr/>
        </p:nvSpPr>
        <p:spPr bwMode="auto">
          <a:xfrm>
            <a:off x="5072063" y="2454275"/>
            <a:ext cx="444500" cy="447675"/>
          </a:xfrm>
          <a:custGeom>
            <a:avLst/>
            <a:gdLst>
              <a:gd name="T0" fmla="*/ 2147483646 w 394"/>
              <a:gd name="T1" fmla="*/ 2147483646 h 424"/>
              <a:gd name="T2" fmla="*/ 0 w 394"/>
              <a:gd name="T3" fmla="*/ 2147483646 h 424"/>
              <a:gd name="T4" fmla="*/ 2147483646 w 394"/>
              <a:gd name="T5" fmla="*/ 0 h 424"/>
              <a:gd name="T6" fmla="*/ 2147483646 w 394"/>
              <a:gd name="T7" fmla="*/ 2147483646 h 424"/>
              <a:gd name="T8" fmla="*/ 2147483646 w 394"/>
              <a:gd name="T9" fmla="*/ 2147483646 h 4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4"/>
              <a:gd name="T16" fmla="*/ 0 h 424"/>
              <a:gd name="T17" fmla="*/ 394 w 394"/>
              <a:gd name="T18" fmla="*/ 424 h 4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4" h="424">
                <a:moveTo>
                  <a:pt x="363" y="424"/>
                </a:moveTo>
                <a:lnTo>
                  <a:pt x="0" y="15"/>
                </a:lnTo>
                <a:lnTo>
                  <a:pt x="15" y="0"/>
                </a:lnTo>
                <a:lnTo>
                  <a:pt x="394" y="394"/>
                </a:lnTo>
                <a:lnTo>
                  <a:pt x="363" y="424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61" name="Freeform 322"/>
          <p:cNvSpPr>
            <a:spLocks noChangeArrowheads="1"/>
          </p:cNvSpPr>
          <p:nvPr/>
        </p:nvSpPr>
        <p:spPr bwMode="auto">
          <a:xfrm>
            <a:off x="5481638" y="2422525"/>
            <a:ext cx="444500" cy="479425"/>
          </a:xfrm>
          <a:custGeom>
            <a:avLst/>
            <a:gdLst>
              <a:gd name="T0" fmla="*/ 2147483646 w 394"/>
              <a:gd name="T1" fmla="*/ 2147483646 h 454"/>
              <a:gd name="T2" fmla="*/ 0 w 394"/>
              <a:gd name="T3" fmla="*/ 2147483646 h 454"/>
              <a:gd name="T4" fmla="*/ 2147483646 w 394"/>
              <a:gd name="T5" fmla="*/ 0 h 454"/>
              <a:gd name="T6" fmla="*/ 2147483646 w 394"/>
              <a:gd name="T7" fmla="*/ 2147483646 h 454"/>
              <a:gd name="T8" fmla="*/ 2147483646 w 394"/>
              <a:gd name="T9" fmla="*/ 2147483646 h 4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4"/>
              <a:gd name="T16" fmla="*/ 0 h 454"/>
              <a:gd name="T17" fmla="*/ 394 w 394"/>
              <a:gd name="T18" fmla="*/ 454 h 4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4" h="454">
                <a:moveTo>
                  <a:pt x="31" y="454"/>
                </a:moveTo>
                <a:lnTo>
                  <a:pt x="0" y="424"/>
                </a:lnTo>
                <a:lnTo>
                  <a:pt x="379" y="0"/>
                </a:lnTo>
                <a:lnTo>
                  <a:pt x="394" y="15"/>
                </a:lnTo>
                <a:lnTo>
                  <a:pt x="31" y="454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62" name="Freeform 323"/>
          <p:cNvSpPr>
            <a:spLocks noChangeArrowheads="1"/>
          </p:cNvSpPr>
          <p:nvPr/>
        </p:nvSpPr>
        <p:spPr bwMode="auto">
          <a:xfrm>
            <a:off x="5910263" y="2406650"/>
            <a:ext cx="290512" cy="95250"/>
          </a:xfrm>
          <a:custGeom>
            <a:avLst/>
            <a:gdLst>
              <a:gd name="T0" fmla="*/ 2147483646 w 258"/>
              <a:gd name="T1" fmla="*/ 2147483646 h 91"/>
              <a:gd name="T2" fmla="*/ 0 w 258"/>
              <a:gd name="T3" fmla="*/ 2147483646 h 91"/>
              <a:gd name="T4" fmla="*/ 2147483646 w 258"/>
              <a:gd name="T5" fmla="*/ 0 h 91"/>
              <a:gd name="T6" fmla="*/ 2147483646 w 258"/>
              <a:gd name="T7" fmla="*/ 2147483646 h 91"/>
              <a:gd name="T8" fmla="*/ 2147483646 w 258"/>
              <a:gd name="T9" fmla="*/ 2147483646 h 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8"/>
              <a:gd name="T16" fmla="*/ 0 h 91"/>
              <a:gd name="T17" fmla="*/ 258 w 258"/>
              <a:gd name="T18" fmla="*/ 91 h 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8" h="91">
                <a:moveTo>
                  <a:pt x="243" y="91"/>
                </a:moveTo>
                <a:lnTo>
                  <a:pt x="0" y="30"/>
                </a:lnTo>
                <a:lnTo>
                  <a:pt x="15" y="0"/>
                </a:lnTo>
                <a:lnTo>
                  <a:pt x="258" y="60"/>
                </a:lnTo>
                <a:lnTo>
                  <a:pt x="243" y="91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63" name="Freeform 324"/>
          <p:cNvSpPr>
            <a:spLocks noChangeArrowheads="1"/>
          </p:cNvSpPr>
          <p:nvPr/>
        </p:nvSpPr>
        <p:spPr bwMode="auto">
          <a:xfrm>
            <a:off x="6183313" y="2070100"/>
            <a:ext cx="528637" cy="431800"/>
          </a:xfrm>
          <a:custGeom>
            <a:avLst/>
            <a:gdLst>
              <a:gd name="T0" fmla="*/ 2147483646 w 469"/>
              <a:gd name="T1" fmla="*/ 2147483646 h 409"/>
              <a:gd name="T2" fmla="*/ 0 w 469"/>
              <a:gd name="T3" fmla="*/ 2147483646 h 409"/>
              <a:gd name="T4" fmla="*/ 2147483646 w 469"/>
              <a:gd name="T5" fmla="*/ 0 h 409"/>
              <a:gd name="T6" fmla="*/ 2147483646 w 469"/>
              <a:gd name="T7" fmla="*/ 2147483646 h 409"/>
              <a:gd name="T8" fmla="*/ 2147483646 w 469"/>
              <a:gd name="T9" fmla="*/ 2147483646 h 4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9"/>
              <a:gd name="T16" fmla="*/ 0 h 409"/>
              <a:gd name="T17" fmla="*/ 469 w 469"/>
              <a:gd name="T18" fmla="*/ 409 h 4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9" h="409">
                <a:moveTo>
                  <a:pt x="15" y="409"/>
                </a:moveTo>
                <a:lnTo>
                  <a:pt x="0" y="378"/>
                </a:lnTo>
                <a:lnTo>
                  <a:pt x="439" y="0"/>
                </a:lnTo>
                <a:lnTo>
                  <a:pt x="469" y="15"/>
                </a:lnTo>
                <a:lnTo>
                  <a:pt x="15" y="409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64" name="Freeform 325"/>
          <p:cNvSpPr>
            <a:spLocks noChangeArrowheads="1"/>
          </p:cNvSpPr>
          <p:nvPr/>
        </p:nvSpPr>
        <p:spPr bwMode="auto">
          <a:xfrm>
            <a:off x="6680200" y="2070100"/>
            <a:ext cx="288925" cy="720725"/>
          </a:xfrm>
          <a:custGeom>
            <a:avLst/>
            <a:gdLst>
              <a:gd name="T0" fmla="*/ 2147483646 w 257"/>
              <a:gd name="T1" fmla="*/ 2147483646 h 681"/>
              <a:gd name="T2" fmla="*/ 0 w 257"/>
              <a:gd name="T3" fmla="*/ 2147483646 h 681"/>
              <a:gd name="T4" fmla="*/ 2147483646 w 257"/>
              <a:gd name="T5" fmla="*/ 0 h 681"/>
              <a:gd name="T6" fmla="*/ 2147483646 w 257"/>
              <a:gd name="T7" fmla="*/ 2147483646 h 681"/>
              <a:gd name="T8" fmla="*/ 2147483646 w 257"/>
              <a:gd name="T9" fmla="*/ 2147483646 h 6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7"/>
              <a:gd name="T16" fmla="*/ 0 h 681"/>
              <a:gd name="T17" fmla="*/ 257 w 257"/>
              <a:gd name="T18" fmla="*/ 681 h 6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7" h="681">
                <a:moveTo>
                  <a:pt x="227" y="681"/>
                </a:moveTo>
                <a:lnTo>
                  <a:pt x="0" y="15"/>
                </a:lnTo>
                <a:lnTo>
                  <a:pt x="30" y="0"/>
                </a:lnTo>
                <a:lnTo>
                  <a:pt x="257" y="681"/>
                </a:lnTo>
                <a:lnTo>
                  <a:pt x="227" y="681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65" name="Freeform 326"/>
          <p:cNvSpPr>
            <a:spLocks noChangeArrowheads="1"/>
          </p:cNvSpPr>
          <p:nvPr/>
        </p:nvSpPr>
        <p:spPr bwMode="auto">
          <a:xfrm>
            <a:off x="6953250" y="1797050"/>
            <a:ext cx="1058863" cy="1009650"/>
          </a:xfrm>
          <a:custGeom>
            <a:avLst/>
            <a:gdLst>
              <a:gd name="T0" fmla="*/ 2147483646 w 939"/>
              <a:gd name="T1" fmla="*/ 2147483646 h 955"/>
              <a:gd name="T2" fmla="*/ 0 w 939"/>
              <a:gd name="T3" fmla="*/ 2147483646 h 955"/>
              <a:gd name="T4" fmla="*/ 2147483646 w 939"/>
              <a:gd name="T5" fmla="*/ 0 h 955"/>
              <a:gd name="T6" fmla="*/ 2147483646 w 939"/>
              <a:gd name="T7" fmla="*/ 2147483646 h 955"/>
              <a:gd name="T8" fmla="*/ 2147483646 w 939"/>
              <a:gd name="T9" fmla="*/ 2147483646 h 9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39"/>
              <a:gd name="T16" fmla="*/ 0 h 955"/>
              <a:gd name="T17" fmla="*/ 939 w 939"/>
              <a:gd name="T18" fmla="*/ 955 h 9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39" h="955">
                <a:moveTo>
                  <a:pt x="15" y="955"/>
                </a:moveTo>
                <a:lnTo>
                  <a:pt x="0" y="924"/>
                </a:lnTo>
                <a:lnTo>
                  <a:pt x="924" y="0"/>
                </a:lnTo>
                <a:lnTo>
                  <a:pt x="939" y="30"/>
                </a:lnTo>
                <a:lnTo>
                  <a:pt x="15" y="955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66" name="Freeform 327"/>
          <p:cNvSpPr>
            <a:spLocks noChangeArrowheads="1"/>
          </p:cNvSpPr>
          <p:nvPr/>
        </p:nvSpPr>
        <p:spPr bwMode="auto">
          <a:xfrm>
            <a:off x="7910513" y="1749425"/>
            <a:ext cx="169862" cy="127000"/>
          </a:xfrm>
          <a:custGeom>
            <a:avLst/>
            <a:gdLst>
              <a:gd name="T0" fmla="*/ 0 w 151"/>
              <a:gd name="T1" fmla="*/ 0 h 121"/>
              <a:gd name="T2" fmla="*/ 2147483646 w 151"/>
              <a:gd name="T3" fmla="*/ 0 h 121"/>
              <a:gd name="T4" fmla="*/ 2147483646 w 151"/>
              <a:gd name="T5" fmla="*/ 2147483646 h 121"/>
              <a:gd name="T6" fmla="*/ 0 w 151"/>
              <a:gd name="T7" fmla="*/ 0 h 121"/>
              <a:gd name="T8" fmla="*/ 0 60000 65536"/>
              <a:gd name="T9" fmla="*/ 0 60000 65536"/>
              <a:gd name="T10" fmla="*/ 0 60000 65536"/>
              <a:gd name="T11" fmla="*/ 0 60000 65536"/>
              <a:gd name="T12" fmla="*/ 0 w 151"/>
              <a:gd name="T13" fmla="*/ 0 h 121"/>
              <a:gd name="T14" fmla="*/ 151 w 151"/>
              <a:gd name="T15" fmla="*/ 121 h 1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1" h="121">
                <a:moveTo>
                  <a:pt x="0" y="0"/>
                </a:moveTo>
                <a:lnTo>
                  <a:pt x="136" y="0"/>
                </a:lnTo>
                <a:lnTo>
                  <a:pt x="151" y="121"/>
                </a:lnTo>
                <a:lnTo>
                  <a:pt x="0" y="0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67" name="Freeform 328"/>
          <p:cNvSpPr>
            <a:spLocks noChangeArrowheads="1"/>
          </p:cNvSpPr>
          <p:nvPr/>
        </p:nvSpPr>
        <p:spPr bwMode="auto">
          <a:xfrm>
            <a:off x="7910513" y="1749425"/>
            <a:ext cx="169862" cy="127000"/>
          </a:xfrm>
          <a:custGeom>
            <a:avLst/>
            <a:gdLst>
              <a:gd name="T0" fmla="*/ 0 w 151"/>
              <a:gd name="T1" fmla="*/ 0 h 121"/>
              <a:gd name="T2" fmla="*/ 2147483646 w 151"/>
              <a:gd name="T3" fmla="*/ 0 h 121"/>
              <a:gd name="T4" fmla="*/ 2147483646 w 151"/>
              <a:gd name="T5" fmla="*/ 2147483646 h 121"/>
              <a:gd name="T6" fmla="*/ 0 60000 65536"/>
              <a:gd name="T7" fmla="*/ 0 60000 65536"/>
              <a:gd name="T8" fmla="*/ 0 60000 65536"/>
              <a:gd name="T9" fmla="*/ 0 w 151"/>
              <a:gd name="T10" fmla="*/ 0 h 121"/>
              <a:gd name="T11" fmla="*/ 151 w 151"/>
              <a:gd name="T12" fmla="*/ 121 h 12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51" h="121">
                <a:moveTo>
                  <a:pt x="0" y="0"/>
                </a:moveTo>
                <a:lnTo>
                  <a:pt x="136" y="0"/>
                </a:lnTo>
                <a:lnTo>
                  <a:pt x="151" y="1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68" name="Oval 329"/>
          <p:cNvSpPr>
            <a:spLocks noChangeArrowheads="1"/>
          </p:cNvSpPr>
          <p:nvPr/>
        </p:nvSpPr>
        <p:spPr bwMode="auto">
          <a:xfrm>
            <a:off x="6902450" y="2743200"/>
            <a:ext cx="119063" cy="111125"/>
          </a:xfrm>
          <a:prstGeom prst="ellipse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69" name="Oval 330"/>
          <p:cNvSpPr>
            <a:spLocks noChangeArrowheads="1"/>
          </p:cNvSpPr>
          <p:nvPr/>
        </p:nvSpPr>
        <p:spPr bwMode="auto">
          <a:xfrm>
            <a:off x="6627813" y="2020888"/>
            <a:ext cx="119062" cy="112712"/>
          </a:xfrm>
          <a:prstGeom prst="ellipse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70" name="Oval 331"/>
          <p:cNvSpPr>
            <a:spLocks noChangeArrowheads="1"/>
          </p:cNvSpPr>
          <p:nvPr/>
        </p:nvSpPr>
        <p:spPr bwMode="auto">
          <a:xfrm>
            <a:off x="6132513" y="2438400"/>
            <a:ext cx="119062" cy="111125"/>
          </a:xfrm>
          <a:prstGeom prst="ellipse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71" name="Oval 332"/>
          <p:cNvSpPr>
            <a:spLocks noChangeArrowheads="1"/>
          </p:cNvSpPr>
          <p:nvPr/>
        </p:nvSpPr>
        <p:spPr bwMode="auto">
          <a:xfrm>
            <a:off x="5859463" y="2374900"/>
            <a:ext cx="119062" cy="111125"/>
          </a:xfrm>
          <a:prstGeom prst="ellipse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72" name="Oval 333"/>
          <p:cNvSpPr>
            <a:spLocks noChangeArrowheads="1"/>
          </p:cNvSpPr>
          <p:nvPr/>
        </p:nvSpPr>
        <p:spPr bwMode="auto">
          <a:xfrm>
            <a:off x="5430838" y="2822575"/>
            <a:ext cx="136525" cy="128588"/>
          </a:xfrm>
          <a:prstGeom prst="ellipse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73" name="Oval 334"/>
          <p:cNvSpPr>
            <a:spLocks noChangeArrowheads="1"/>
          </p:cNvSpPr>
          <p:nvPr/>
        </p:nvSpPr>
        <p:spPr bwMode="auto">
          <a:xfrm>
            <a:off x="5003800" y="2406650"/>
            <a:ext cx="119063" cy="127000"/>
          </a:xfrm>
          <a:prstGeom prst="ellipse">
            <a:avLst/>
          </a:prstGeom>
          <a:solidFill>
            <a:srgbClr val="D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74" name="Rectangle 335"/>
          <p:cNvSpPr>
            <a:spLocks noChangeArrowheads="1"/>
          </p:cNvSpPr>
          <p:nvPr/>
        </p:nvSpPr>
        <p:spPr bwMode="auto">
          <a:xfrm>
            <a:off x="3875088" y="3240088"/>
            <a:ext cx="4786312" cy="317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75" name="Rectangle 336"/>
          <p:cNvSpPr>
            <a:spLocks noChangeArrowheads="1"/>
          </p:cNvSpPr>
          <p:nvPr/>
        </p:nvSpPr>
        <p:spPr bwMode="auto">
          <a:xfrm>
            <a:off x="4097338" y="657225"/>
            <a:ext cx="34925" cy="28067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 i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2376" name="Freeform 345"/>
          <p:cNvSpPr>
            <a:spLocks noChangeArrowheads="1"/>
          </p:cNvSpPr>
          <p:nvPr/>
        </p:nvSpPr>
        <p:spPr bwMode="auto">
          <a:xfrm>
            <a:off x="3670300" y="2967038"/>
            <a:ext cx="50800" cy="176212"/>
          </a:xfrm>
          <a:custGeom>
            <a:avLst/>
            <a:gdLst>
              <a:gd name="T0" fmla="*/ 2147483646 w 45"/>
              <a:gd name="T1" fmla="*/ 2147483646 h 167"/>
              <a:gd name="T2" fmla="*/ 2147483646 w 45"/>
              <a:gd name="T3" fmla="*/ 2147483646 h 167"/>
              <a:gd name="T4" fmla="*/ 0 w 45"/>
              <a:gd name="T5" fmla="*/ 2147483646 h 167"/>
              <a:gd name="T6" fmla="*/ 0 w 45"/>
              <a:gd name="T7" fmla="*/ 2147483646 h 167"/>
              <a:gd name="T8" fmla="*/ 2147483646 w 45"/>
              <a:gd name="T9" fmla="*/ 0 h 167"/>
              <a:gd name="T10" fmla="*/ 2147483646 w 45"/>
              <a:gd name="T11" fmla="*/ 0 h 167"/>
              <a:gd name="T12" fmla="*/ 2147483646 w 45"/>
              <a:gd name="T13" fmla="*/ 2147483646 h 167"/>
              <a:gd name="T14" fmla="*/ 2147483646 w 45"/>
              <a:gd name="T15" fmla="*/ 2147483646 h 167"/>
              <a:gd name="T16" fmla="*/ 2147483646 w 45"/>
              <a:gd name="T17" fmla="*/ 2147483646 h 1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5"/>
              <a:gd name="T28" fmla="*/ 0 h 167"/>
              <a:gd name="T29" fmla="*/ 45 w 45"/>
              <a:gd name="T30" fmla="*/ 167 h 16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5" h="167">
                <a:moveTo>
                  <a:pt x="30" y="30"/>
                </a:moveTo>
                <a:lnTo>
                  <a:pt x="30" y="30"/>
                </a:lnTo>
                <a:lnTo>
                  <a:pt x="0" y="46"/>
                </a:lnTo>
                <a:lnTo>
                  <a:pt x="0" y="15"/>
                </a:lnTo>
                <a:lnTo>
                  <a:pt x="30" y="0"/>
                </a:lnTo>
                <a:lnTo>
                  <a:pt x="45" y="0"/>
                </a:lnTo>
                <a:lnTo>
                  <a:pt x="45" y="167"/>
                </a:lnTo>
                <a:lnTo>
                  <a:pt x="30" y="167"/>
                </a:lnTo>
                <a:lnTo>
                  <a:pt x="3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77" name="Freeform 346"/>
          <p:cNvSpPr>
            <a:spLocks noEditPoints="1" noChangeArrowheads="1"/>
          </p:cNvSpPr>
          <p:nvPr/>
        </p:nvSpPr>
        <p:spPr bwMode="auto">
          <a:xfrm>
            <a:off x="3790950" y="2967038"/>
            <a:ext cx="119063" cy="176212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2147483646 h 11"/>
              <a:gd name="T4" fmla="*/ 0 w 7"/>
              <a:gd name="T5" fmla="*/ 2147483646 h 11"/>
              <a:gd name="T6" fmla="*/ 2147483646 w 7"/>
              <a:gd name="T7" fmla="*/ 0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2147483646 w 7"/>
              <a:gd name="T13" fmla="*/ 2147483646 h 11"/>
              <a:gd name="T14" fmla="*/ 2147483646 w 7"/>
              <a:gd name="T15" fmla="*/ 2147483646 h 11"/>
              <a:gd name="T16" fmla="*/ 2147483646 w 7"/>
              <a:gd name="T17" fmla="*/ 2147483646 h 11"/>
              <a:gd name="T18" fmla="*/ 2147483646 w 7"/>
              <a:gd name="T19" fmla="*/ 2147483646 h 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"/>
              <a:gd name="T31" fmla="*/ 0 h 11"/>
              <a:gd name="T32" fmla="*/ 7 w 7"/>
              <a:gd name="T33" fmla="*/ 11 h 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" h="11">
                <a:moveTo>
                  <a:pt x="7" y="5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5"/>
                </a:cubicBezTo>
                <a:close/>
                <a:moveTo>
                  <a:pt x="1" y="6"/>
                </a:moveTo>
                <a:cubicBezTo>
                  <a:pt x="1" y="8"/>
                  <a:pt x="2" y="10"/>
                  <a:pt x="4" y="10"/>
                </a:cubicBezTo>
                <a:cubicBezTo>
                  <a:pt x="5" y="10"/>
                  <a:pt x="6" y="8"/>
                  <a:pt x="6" y="5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78" name="Freeform 347"/>
          <p:cNvSpPr>
            <a:spLocks noChangeArrowheads="1"/>
          </p:cNvSpPr>
          <p:nvPr/>
        </p:nvSpPr>
        <p:spPr bwMode="auto">
          <a:xfrm>
            <a:off x="3654425" y="2565400"/>
            <a:ext cx="119063" cy="177800"/>
          </a:xfrm>
          <a:custGeom>
            <a:avLst/>
            <a:gdLst>
              <a:gd name="T0" fmla="*/ 0 w 7"/>
              <a:gd name="T1" fmla="*/ 2147483646 h 11"/>
              <a:gd name="T2" fmla="*/ 0 w 7"/>
              <a:gd name="T3" fmla="*/ 2147483646 h 11"/>
              <a:gd name="T4" fmla="*/ 2147483646 w 7"/>
              <a:gd name="T5" fmla="*/ 2147483646 h 11"/>
              <a:gd name="T6" fmla="*/ 2147483646 w 7"/>
              <a:gd name="T7" fmla="*/ 2147483646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0 w 7"/>
              <a:gd name="T13" fmla="*/ 2147483646 h 11"/>
              <a:gd name="T14" fmla="*/ 2147483646 w 7"/>
              <a:gd name="T15" fmla="*/ 0 h 11"/>
              <a:gd name="T16" fmla="*/ 2147483646 w 7"/>
              <a:gd name="T17" fmla="*/ 2147483646 h 11"/>
              <a:gd name="T18" fmla="*/ 2147483646 w 7"/>
              <a:gd name="T19" fmla="*/ 2147483646 h 11"/>
              <a:gd name="T20" fmla="*/ 2147483646 w 7"/>
              <a:gd name="T21" fmla="*/ 2147483646 h 11"/>
              <a:gd name="T22" fmla="*/ 2147483646 w 7"/>
              <a:gd name="T23" fmla="*/ 2147483646 h 11"/>
              <a:gd name="T24" fmla="*/ 2147483646 w 7"/>
              <a:gd name="T25" fmla="*/ 2147483646 h 11"/>
              <a:gd name="T26" fmla="*/ 2147483646 w 7"/>
              <a:gd name="T27" fmla="*/ 2147483646 h 11"/>
              <a:gd name="T28" fmla="*/ 0 w 7"/>
              <a:gd name="T29" fmla="*/ 2147483646 h 1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"/>
              <a:gd name="T46" fmla="*/ 0 h 11"/>
              <a:gd name="T47" fmla="*/ 7 w 7"/>
              <a:gd name="T48" fmla="*/ 11 h 1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" h="11">
                <a:moveTo>
                  <a:pt x="0" y="11"/>
                </a:moveTo>
                <a:cubicBezTo>
                  <a:pt x="0" y="10"/>
                  <a:pt x="0" y="10"/>
                  <a:pt x="0" y="10"/>
                </a:cubicBezTo>
                <a:cubicBezTo>
                  <a:pt x="1" y="9"/>
                  <a:pt x="1" y="9"/>
                  <a:pt x="1" y="9"/>
                </a:cubicBezTo>
                <a:cubicBezTo>
                  <a:pt x="4" y="6"/>
                  <a:pt x="5" y="5"/>
                  <a:pt x="5" y="3"/>
                </a:cubicBezTo>
                <a:cubicBezTo>
                  <a:pt x="5" y="2"/>
                  <a:pt x="4" y="1"/>
                  <a:pt x="3" y="1"/>
                </a:cubicBezTo>
                <a:cubicBezTo>
                  <a:pt x="2" y="1"/>
                  <a:pt x="1" y="2"/>
                  <a:pt x="1" y="2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7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7" y="11"/>
                  <a:pt x="7" y="11"/>
                </a:cubicBezTo>
                <a:lnTo>
                  <a:pt x="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79" name="Freeform 348"/>
          <p:cNvSpPr>
            <a:spLocks noEditPoints="1" noChangeArrowheads="1"/>
          </p:cNvSpPr>
          <p:nvPr/>
        </p:nvSpPr>
        <p:spPr bwMode="auto">
          <a:xfrm>
            <a:off x="3790950" y="2565400"/>
            <a:ext cx="119063" cy="177800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2147483646 h 11"/>
              <a:gd name="T4" fmla="*/ 0 w 7"/>
              <a:gd name="T5" fmla="*/ 2147483646 h 11"/>
              <a:gd name="T6" fmla="*/ 2147483646 w 7"/>
              <a:gd name="T7" fmla="*/ 0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2147483646 w 7"/>
              <a:gd name="T13" fmla="*/ 2147483646 h 11"/>
              <a:gd name="T14" fmla="*/ 2147483646 w 7"/>
              <a:gd name="T15" fmla="*/ 2147483646 h 11"/>
              <a:gd name="T16" fmla="*/ 2147483646 w 7"/>
              <a:gd name="T17" fmla="*/ 2147483646 h 11"/>
              <a:gd name="T18" fmla="*/ 2147483646 w 7"/>
              <a:gd name="T19" fmla="*/ 2147483646 h 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"/>
              <a:gd name="T31" fmla="*/ 0 h 11"/>
              <a:gd name="T32" fmla="*/ 7 w 7"/>
              <a:gd name="T33" fmla="*/ 11 h 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" h="11">
                <a:moveTo>
                  <a:pt x="7" y="5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5"/>
                </a:cubicBezTo>
                <a:close/>
                <a:moveTo>
                  <a:pt x="1" y="6"/>
                </a:moveTo>
                <a:cubicBezTo>
                  <a:pt x="1" y="8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0" name="Freeform 349"/>
          <p:cNvSpPr>
            <a:spLocks noChangeArrowheads="1"/>
          </p:cNvSpPr>
          <p:nvPr/>
        </p:nvSpPr>
        <p:spPr bwMode="auto">
          <a:xfrm>
            <a:off x="3654425" y="2165350"/>
            <a:ext cx="101600" cy="176213"/>
          </a:xfrm>
          <a:custGeom>
            <a:avLst/>
            <a:gdLst>
              <a:gd name="T0" fmla="*/ 0 w 6"/>
              <a:gd name="T1" fmla="*/ 2147483646 h 11"/>
              <a:gd name="T2" fmla="*/ 2147483646 w 6"/>
              <a:gd name="T3" fmla="*/ 2147483646 h 11"/>
              <a:gd name="T4" fmla="*/ 2147483646 w 6"/>
              <a:gd name="T5" fmla="*/ 2147483646 h 11"/>
              <a:gd name="T6" fmla="*/ 2147483646 w 6"/>
              <a:gd name="T7" fmla="*/ 2147483646 h 11"/>
              <a:gd name="T8" fmla="*/ 2147483646 w 6"/>
              <a:gd name="T9" fmla="*/ 2147483646 h 11"/>
              <a:gd name="T10" fmla="*/ 2147483646 w 6"/>
              <a:gd name="T11" fmla="*/ 2147483646 h 11"/>
              <a:gd name="T12" fmla="*/ 2147483646 w 6"/>
              <a:gd name="T13" fmla="*/ 2147483646 h 11"/>
              <a:gd name="T14" fmla="*/ 2147483646 w 6"/>
              <a:gd name="T15" fmla="*/ 2147483646 h 11"/>
              <a:gd name="T16" fmla="*/ 2147483646 w 6"/>
              <a:gd name="T17" fmla="*/ 2147483646 h 11"/>
              <a:gd name="T18" fmla="*/ 2147483646 w 6"/>
              <a:gd name="T19" fmla="*/ 2147483646 h 11"/>
              <a:gd name="T20" fmla="*/ 0 w 6"/>
              <a:gd name="T21" fmla="*/ 2147483646 h 11"/>
              <a:gd name="T22" fmla="*/ 2147483646 w 6"/>
              <a:gd name="T23" fmla="*/ 0 h 11"/>
              <a:gd name="T24" fmla="*/ 2147483646 w 6"/>
              <a:gd name="T25" fmla="*/ 2147483646 h 11"/>
              <a:gd name="T26" fmla="*/ 2147483646 w 6"/>
              <a:gd name="T27" fmla="*/ 2147483646 h 11"/>
              <a:gd name="T28" fmla="*/ 2147483646 w 6"/>
              <a:gd name="T29" fmla="*/ 2147483646 h 11"/>
              <a:gd name="T30" fmla="*/ 2147483646 w 6"/>
              <a:gd name="T31" fmla="*/ 2147483646 h 11"/>
              <a:gd name="T32" fmla="*/ 2147483646 w 6"/>
              <a:gd name="T33" fmla="*/ 2147483646 h 11"/>
              <a:gd name="T34" fmla="*/ 0 w 6"/>
              <a:gd name="T35" fmla="*/ 2147483646 h 11"/>
              <a:gd name="T36" fmla="*/ 0 w 6"/>
              <a:gd name="T37" fmla="*/ 2147483646 h 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"/>
              <a:gd name="T58" fmla="*/ 0 h 11"/>
              <a:gd name="T59" fmla="*/ 6 w 6"/>
              <a:gd name="T60" fmla="*/ 11 h 1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" h="11">
                <a:moveTo>
                  <a:pt x="0" y="9"/>
                </a:moveTo>
                <a:cubicBezTo>
                  <a:pt x="1" y="10"/>
                  <a:pt x="1" y="10"/>
                  <a:pt x="2" y="10"/>
                </a:cubicBezTo>
                <a:cubicBezTo>
                  <a:pt x="4" y="10"/>
                  <a:pt x="5" y="9"/>
                  <a:pt x="5" y="8"/>
                </a:cubicBezTo>
                <a:cubicBezTo>
                  <a:pt x="5" y="6"/>
                  <a:pt x="4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4"/>
                  <a:pt x="4" y="3"/>
                </a:cubicBezTo>
                <a:cubicBezTo>
                  <a:pt x="4" y="2"/>
                  <a:pt x="4" y="1"/>
                  <a:pt x="3" y="1"/>
                </a:cubicBezTo>
                <a:cubicBezTo>
                  <a:pt x="2" y="1"/>
                  <a:pt x="1" y="2"/>
                  <a:pt x="1" y="2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5" y="0"/>
                  <a:pt x="6" y="1"/>
                  <a:pt x="6" y="3"/>
                </a:cubicBezTo>
                <a:cubicBezTo>
                  <a:pt x="6" y="4"/>
                  <a:pt x="5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6" y="6"/>
                  <a:pt x="6" y="8"/>
                </a:cubicBezTo>
                <a:cubicBezTo>
                  <a:pt x="6" y="10"/>
                  <a:pt x="5" y="11"/>
                  <a:pt x="2" y="11"/>
                </a:cubicBezTo>
                <a:cubicBezTo>
                  <a:pt x="1" y="11"/>
                  <a:pt x="0" y="11"/>
                  <a:pt x="0" y="10"/>
                </a:cubicBezTo>
                <a:lnTo>
                  <a:pt x="0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1" name="Freeform 350"/>
          <p:cNvSpPr>
            <a:spLocks noEditPoints="1" noChangeArrowheads="1"/>
          </p:cNvSpPr>
          <p:nvPr/>
        </p:nvSpPr>
        <p:spPr bwMode="auto">
          <a:xfrm>
            <a:off x="3790950" y="2165350"/>
            <a:ext cx="119063" cy="176213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2147483646 h 11"/>
              <a:gd name="T4" fmla="*/ 0 w 7"/>
              <a:gd name="T5" fmla="*/ 2147483646 h 11"/>
              <a:gd name="T6" fmla="*/ 2147483646 w 7"/>
              <a:gd name="T7" fmla="*/ 0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2147483646 w 7"/>
              <a:gd name="T13" fmla="*/ 2147483646 h 11"/>
              <a:gd name="T14" fmla="*/ 2147483646 w 7"/>
              <a:gd name="T15" fmla="*/ 2147483646 h 11"/>
              <a:gd name="T16" fmla="*/ 2147483646 w 7"/>
              <a:gd name="T17" fmla="*/ 2147483646 h 11"/>
              <a:gd name="T18" fmla="*/ 2147483646 w 7"/>
              <a:gd name="T19" fmla="*/ 2147483646 h 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"/>
              <a:gd name="T31" fmla="*/ 0 h 11"/>
              <a:gd name="T32" fmla="*/ 7 w 7"/>
              <a:gd name="T33" fmla="*/ 11 h 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" h="11">
                <a:moveTo>
                  <a:pt x="7" y="6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6"/>
                </a:cubicBezTo>
                <a:close/>
                <a:moveTo>
                  <a:pt x="1" y="6"/>
                </a:moveTo>
                <a:cubicBezTo>
                  <a:pt x="1" y="8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2" name="Freeform 351"/>
          <p:cNvSpPr>
            <a:spLocks noEditPoints="1" noChangeArrowheads="1"/>
          </p:cNvSpPr>
          <p:nvPr/>
        </p:nvSpPr>
        <p:spPr bwMode="auto">
          <a:xfrm>
            <a:off x="3635375" y="1765300"/>
            <a:ext cx="138113" cy="174625"/>
          </a:xfrm>
          <a:custGeom>
            <a:avLst/>
            <a:gdLst>
              <a:gd name="T0" fmla="*/ 2147483646 w 8"/>
              <a:gd name="T1" fmla="*/ 2147483646 h 11"/>
              <a:gd name="T2" fmla="*/ 2147483646 w 8"/>
              <a:gd name="T3" fmla="*/ 2147483646 h 11"/>
              <a:gd name="T4" fmla="*/ 0 w 8"/>
              <a:gd name="T5" fmla="*/ 2147483646 h 11"/>
              <a:gd name="T6" fmla="*/ 0 w 8"/>
              <a:gd name="T7" fmla="*/ 2147483646 h 11"/>
              <a:gd name="T8" fmla="*/ 2147483646 w 8"/>
              <a:gd name="T9" fmla="*/ 0 h 11"/>
              <a:gd name="T10" fmla="*/ 2147483646 w 8"/>
              <a:gd name="T11" fmla="*/ 0 h 11"/>
              <a:gd name="T12" fmla="*/ 2147483646 w 8"/>
              <a:gd name="T13" fmla="*/ 2147483646 h 11"/>
              <a:gd name="T14" fmla="*/ 2147483646 w 8"/>
              <a:gd name="T15" fmla="*/ 2147483646 h 11"/>
              <a:gd name="T16" fmla="*/ 2147483646 w 8"/>
              <a:gd name="T17" fmla="*/ 2147483646 h 11"/>
              <a:gd name="T18" fmla="*/ 2147483646 w 8"/>
              <a:gd name="T19" fmla="*/ 2147483646 h 11"/>
              <a:gd name="T20" fmla="*/ 2147483646 w 8"/>
              <a:gd name="T21" fmla="*/ 2147483646 h 11"/>
              <a:gd name="T22" fmla="*/ 2147483646 w 8"/>
              <a:gd name="T23" fmla="*/ 2147483646 h 11"/>
              <a:gd name="T24" fmla="*/ 2147483646 w 8"/>
              <a:gd name="T25" fmla="*/ 2147483646 h 11"/>
              <a:gd name="T26" fmla="*/ 2147483646 w 8"/>
              <a:gd name="T27" fmla="*/ 2147483646 h 11"/>
              <a:gd name="T28" fmla="*/ 2147483646 w 8"/>
              <a:gd name="T29" fmla="*/ 2147483646 h 11"/>
              <a:gd name="T30" fmla="*/ 2147483646 w 8"/>
              <a:gd name="T31" fmla="*/ 2147483646 h 11"/>
              <a:gd name="T32" fmla="*/ 2147483646 w 8"/>
              <a:gd name="T33" fmla="*/ 2147483646 h 11"/>
              <a:gd name="T34" fmla="*/ 2147483646 w 8"/>
              <a:gd name="T35" fmla="*/ 2147483646 h 11"/>
              <a:gd name="T36" fmla="*/ 2147483646 w 8"/>
              <a:gd name="T37" fmla="*/ 2147483646 h 11"/>
              <a:gd name="T38" fmla="*/ 2147483646 w 8"/>
              <a:gd name="T39" fmla="*/ 2147483646 h 1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"/>
              <a:gd name="T61" fmla="*/ 0 h 11"/>
              <a:gd name="T62" fmla="*/ 8 w 8"/>
              <a:gd name="T63" fmla="*/ 11 h 1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" h="11">
                <a:moveTo>
                  <a:pt x="5" y="11"/>
                </a:moveTo>
                <a:cubicBezTo>
                  <a:pt x="5" y="8"/>
                  <a:pt x="5" y="8"/>
                  <a:pt x="5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7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11"/>
                  <a:pt x="7" y="11"/>
                  <a:pt x="7" y="11"/>
                </a:cubicBezTo>
                <a:lnTo>
                  <a:pt x="5" y="11"/>
                </a:lnTo>
                <a:close/>
                <a:moveTo>
                  <a:pt x="5" y="7"/>
                </a:move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3"/>
                  <a:pt x="4" y="3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lnTo>
                  <a:pt x="5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3" name="Freeform 352"/>
          <p:cNvSpPr>
            <a:spLocks noEditPoints="1" noChangeArrowheads="1"/>
          </p:cNvSpPr>
          <p:nvPr/>
        </p:nvSpPr>
        <p:spPr bwMode="auto">
          <a:xfrm>
            <a:off x="3790950" y="1765300"/>
            <a:ext cx="119063" cy="174625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2147483646 h 11"/>
              <a:gd name="T4" fmla="*/ 0 w 7"/>
              <a:gd name="T5" fmla="*/ 2147483646 h 11"/>
              <a:gd name="T6" fmla="*/ 2147483646 w 7"/>
              <a:gd name="T7" fmla="*/ 0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2147483646 w 7"/>
              <a:gd name="T13" fmla="*/ 2147483646 h 11"/>
              <a:gd name="T14" fmla="*/ 2147483646 w 7"/>
              <a:gd name="T15" fmla="*/ 2147483646 h 11"/>
              <a:gd name="T16" fmla="*/ 2147483646 w 7"/>
              <a:gd name="T17" fmla="*/ 2147483646 h 11"/>
              <a:gd name="T18" fmla="*/ 2147483646 w 7"/>
              <a:gd name="T19" fmla="*/ 2147483646 h 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"/>
              <a:gd name="T31" fmla="*/ 0 h 11"/>
              <a:gd name="T32" fmla="*/ 7 w 7"/>
              <a:gd name="T33" fmla="*/ 11 h 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" h="11">
                <a:moveTo>
                  <a:pt x="7" y="6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6"/>
                </a:cubicBezTo>
                <a:close/>
                <a:moveTo>
                  <a:pt x="1" y="6"/>
                </a:moveTo>
                <a:cubicBezTo>
                  <a:pt x="1" y="8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4" name="Freeform 353"/>
          <p:cNvSpPr>
            <a:spLocks noChangeArrowheads="1"/>
          </p:cNvSpPr>
          <p:nvPr/>
        </p:nvSpPr>
        <p:spPr bwMode="auto">
          <a:xfrm>
            <a:off x="3654425" y="1379538"/>
            <a:ext cx="101600" cy="160337"/>
          </a:xfrm>
          <a:custGeom>
            <a:avLst/>
            <a:gdLst>
              <a:gd name="T0" fmla="*/ 2147483646 w 6"/>
              <a:gd name="T1" fmla="*/ 2147483646 h 10"/>
              <a:gd name="T2" fmla="*/ 2147483646 w 6"/>
              <a:gd name="T3" fmla="*/ 2147483646 h 10"/>
              <a:gd name="T4" fmla="*/ 2147483646 w 6"/>
              <a:gd name="T5" fmla="*/ 2147483646 h 10"/>
              <a:gd name="T6" fmla="*/ 2147483646 w 6"/>
              <a:gd name="T7" fmla="*/ 2147483646 h 10"/>
              <a:gd name="T8" fmla="*/ 2147483646 w 6"/>
              <a:gd name="T9" fmla="*/ 2147483646 h 10"/>
              <a:gd name="T10" fmla="*/ 2147483646 w 6"/>
              <a:gd name="T11" fmla="*/ 2147483646 h 10"/>
              <a:gd name="T12" fmla="*/ 2147483646 w 6"/>
              <a:gd name="T13" fmla="*/ 2147483646 h 10"/>
              <a:gd name="T14" fmla="*/ 0 w 6"/>
              <a:gd name="T15" fmla="*/ 2147483646 h 10"/>
              <a:gd name="T16" fmla="*/ 0 w 6"/>
              <a:gd name="T17" fmla="*/ 2147483646 h 10"/>
              <a:gd name="T18" fmla="*/ 2147483646 w 6"/>
              <a:gd name="T19" fmla="*/ 2147483646 h 10"/>
              <a:gd name="T20" fmla="*/ 2147483646 w 6"/>
              <a:gd name="T21" fmla="*/ 2147483646 h 10"/>
              <a:gd name="T22" fmla="*/ 2147483646 w 6"/>
              <a:gd name="T23" fmla="*/ 2147483646 h 10"/>
              <a:gd name="T24" fmla="*/ 0 w 6"/>
              <a:gd name="T25" fmla="*/ 2147483646 h 10"/>
              <a:gd name="T26" fmla="*/ 2147483646 w 6"/>
              <a:gd name="T27" fmla="*/ 0 h 10"/>
              <a:gd name="T28" fmla="*/ 2147483646 w 6"/>
              <a:gd name="T29" fmla="*/ 0 h 10"/>
              <a:gd name="T30" fmla="*/ 2147483646 w 6"/>
              <a:gd name="T31" fmla="*/ 2147483646 h 1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"/>
              <a:gd name="T49" fmla="*/ 0 h 10"/>
              <a:gd name="T50" fmla="*/ 6 w 6"/>
              <a:gd name="T51" fmla="*/ 10 h 1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" h="10">
                <a:moveTo>
                  <a:pt x="6" y="1"/>
                </a:moveTo>
                <a:cubicBezTo>
                  <a:pt x="2" y="1"/>
                  <a:pt x="2" y="1"/>
                  <a:pt x="2" y="1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3"/>
                  <a:pt x="4" y="4"/>
                  <a:pt x="5" y="4"/>
                </a:cubicBezTo>
                <a:cubicBezTo>
                  <a:pt x="6" y="4"/>
                  <a:pt x="6" y="5"/>
                  <a:pt x="6" y="7"/>
                </a:cubicBezTo>
                <a:cubicBezTo>
                  <a:pt x="6" y="9"/>
                  <a:pt x="5" y="10"/>
                  <a:pt x="2" y="10"/>
                </a:cubicBezTo>
                <a:cubicBezTo>
                  <a:pt x="1" y="10"/>
                  <a:pt x="0" y="10"/>
                  <a:pt x="0" y="10"/>
                </a:cubicBezTo>
                <a:cubicBezTo>
                  <a:pt x="0" y="8"/>
                  <a:pt x="0" y="8"/>
                  <a:pt x="0" y="8"/>
                </a:cubicBezTo>
                <a:cubicBezTo>
                  <a:pt x="1" y="9"/>
                  <a:pt x="1" y="9"/>
                  <a:pt x="2" y="9"/>
                </a:cubicBezTo>
                <a:cubicBezTo>
                  <a:pt x="4" y="9"/>
                  <a:pt x="5" y="8"/>
                  <a:pt x="5" y="7"/>
                </a:cubicBezTo>
                <a:cubicBezTo>
                  <a:pt x="5" y="5"/>
                  <a:pt x="4" y="4"/>
                  <a:pt x="2" y="4"/>
                </a:cubicBezTo>
                <a:cubicBezTo>
                  <a:pt x="1" y="4"/>
                  <a:pt x="1" y="5"/>
                  <a:pt x="0" y="5"/>
                </a:cubicBezTo>
                <a:cubicBezTo>
                  <a:pt x="1" y="0"/>
                  <a:pt x="1" y="0"/>
                  <a:pt x="1" y="0"/>
                </a:cubicBezTo>
                <a:cubicBezTo>
                  <a:pt x="6" y="0"/>
                  <a:pt x="6" y="0"/>
                  <a:pt x="6" y="0"/>
                </a:cubicBezTo>
                <a:lnTo>
                  <a:pt x="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5" name="Freeform 354"/>
          <p:cNvSpPr>
            <a:spLocks noEditPoints="1" noChangeArrowheads="1"/>
          </p:cNvSpPr>
          <p:nvPr/>
        </p:nvSpPr>
        <p:spPr bwMode="auto">
          <a:xfrm>
            <a:off x="3790950" y="1363663"/>
            <a:ext cx="119063" cy="176212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2147483646 h 11"/>
              <a:gd name="T4" fmla="*/ 0 w 7"/>
              <a:gd name="T5" fmla="*/ 2147483646 h 11"/>
              <a:gd name="T6" fmla="*/ 2147483646 w 7"/>
              <a:gd name="T7" fmla="*/ 0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2147483646 w 7"/>
              <a:gd name="T13" fmla="*/ 2147483646 h 11"/>
              <a:gd name="T14" fmla="*/ 2147483646 w 7"/>
              <a:gd name="T15" fmla="*/ 2147483646 h 11"/>
              <a:gd name="T16" fmla="*/ 2147483646 w 7"/>
              <a:gd name="T17" fmla="*/ 2147483646 h 11"/>
              <a:gd name="T18" fmla="*/ 2147483646 w 7"/>
              <a:gd name="T19" fmla="*/ 2147483646 h 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"/>
              <a:gd name="T31" fmla="*/ 0 h 11"/>
              <a:gd name="T32" fmla="*/ 7 w 7"/>
              <a:gd name="T33" fmla="*/ 11 h 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" h="11">
                <a:moveTo>
                  <a:pt x="7" y="6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6"/>
                </a:cubicBezTo>
                <a:close/>
                <a:moveTo>
                  <a:pt x="1" y="6"/>
                </a:moveTo>
                <a:cubicBezTo>
                  <a:pt x="1" y="9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6" name="Freeform 355"/>
          <p:cNvSpPr>
            <a:spLocks noEditPoints="1" noChangeArrowheads="1"/>
          </p:cNvSpPr>
          <p:nvPr/>
        </p:nvSpPr>
        <p:spPr bwMode="auto">
          <a:xfrm>
            <a:off x="3654425" y="962025"/>
            <a:ext cx="119063" cy="177800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2147483646 h 11"/>
              <a:gd name="T4" fmla="*/ 2147483646 w 7"/>
              <a:gd name="T5" fmla="*/ 2147483646 h 11"/>
              <a:gd name="T6" fmla="*/ 2147483646 w 7"/>
              <a:gd name="T7" fmla="*/ 2147483646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2147483646 w 7"/>
              <a:gd name="T13" fmla="*/ 2147483646 h 11"/>
              <a:gd name="T14" fmla="*/ 0 w 7"/>
              <a:gd name="T15" fmla="*/ 2147483646 h 11"/>
              <a:gd name="T16" fmla="*/ 2147483646 w 7"/>
              <a:gd name="T17" fmla="*/ 2147483646 h 11"/>
              <a:gd name="T18" fmla="*/ 2147483646 w 7"/>
              <a:gd name="T19" fmla="*/ 0 h 11"/>
              <a:gd name="T20" fmla="*/ 2147483646 w 7"/>
              <a:gd name="T21" fmla="*/ 0 h 11"/>
              <a:gd name="T22" fmla="*/ 2147483646 w 7"/>
              <a:gd name="T23" fmla="*/ 2147483646 h 11"/>
              <a:gd name="T24" fmla="*/ 2147483646 w 7"/>
              <a:gd name="T25" fmla="*/ 2147483646 h 11"/>
              <a:gd name="T26" fmla="*/ 2147483646 w 7"/>
              <a:gd name="T27" fmla="*/ 2147483646 h 11"/>
              <a:gd name="T28" fmla="*/ 2147483646 w 7"/>
              <a:gd name="T29" fmla="*/ 2147483646 h 11"/>
              <a:gd name="T30" fmla="*/ 2147483646 w 7"/>
              <a:gd name="T31" fmla="*/ 2147483646 h 11"/>
              <a:gd name="T32" fmla="*/ 2147483646 w 7"/>
              <a:gd name="T33" fmla="*/ 2147483646 h 11"/>
              <a:gd name="T34" fmla="*/ 2147483646 w 7"/>
              <a:gd name="T35" fmla="*/ 2147483646 h 1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7"/>
              <a:gd name="T55" fmla="*/ 0 h 11"/>
              <a:gd name="T56" fmla="*/ 7 w 7"/>
              <a:gd name="T57" fmla="*/ 11 h 1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7" h="11">
                <a:moveTo>
                  <a:pt x="6" y="2"/>
                </a:moveTo>
                <a:cubicBezTo>
                  <a:pt x="6" y="2"/>
                  <a:pt x="5" y="2"/>
                  <a:pt x="5" y="2"/>
                </a:cubicBezTo>
                <a:cubicBezTo>
                  <a:pt x="2" y="2"/>
                  <a:pt x="1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3" y="4"/>
                  <a:pt x="4" y="4"/>
                </a:cubicBezTo>
                <a:cubicBezTo>
                  <a:pt x="6" y="4"/>
                  <a:pt x="7" y="6"/>
                  <a:pt x="7" y="8"/>
                </a:cubicBez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10"/>
                  <a:pt x="0" y="7"/>
                </a:cubicBezTo>
                <a:cubicBezTo>
                  <a:pt x="0" y="5"/>
                  <a:pt x="0" y="3"/>
                  <a:pt x="1" y="2"/>
                </a:cubicBezTo>
                <a:cubicBezTo>
                  <a:pt x="2" y="1"/>
                  <a:pt x="3" y="1"/>
                  <a:pt x="5" y="0"/>
                </a:cubicBezTo>
                <a:cubicBezTo>
                  <a:pt x="5" y="0"/>
                  <a:pt x="6" y="0"/>
                  <a:pt x="6" y="0"/>
                </a:cubicBezTo>
                <a:lnTo>
                  <a:pt x="6" y="2"/>
                </a:lnTo>
                <a:close/>
                <a:moveTo>
                  <a:pt x="5" y="8"/>
                </a:moveTo>
                <a:cubicBezTo>
                  <a:pt x="5" y="6"/>
                  <a:pt x="5" y="5"/>
                  <a:pt x="3" y="5"/>
                </a:cubicBezTo>
                <a:cubicBezTo>
                  <a:pt x="2" y="5"/>
                  <a:pt x="2" y="6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9"/>
                  <a:pt x="2" y="10"/>
                  <a:pt x="3" y="10"/>
                </a:cubicBezTo>
                <a:cubicBezTo>
                  <a:pt x="5" y="10"/>
                  <a:pt x="5" y="9"/>
                  <a:pt x="5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7" name="Freeform 356"/>
          <p:cNvSpPr>
            <a:spLocks noEditPoints="1" noChangeArrowheads="1"/>
          </p:cNvSpPr>
          <p:nvPr/>
        </p:nvSpPr>
        <p:spPr bwMode="auto">
          <a:xfrm>
            <a:off x="3790950" y="962025"/>
            <a:ext cx="119063" cy="177800"/>
          </a:xfrm>
          <a:custGeom>
            <a:avLst/>
            <a:gdLst>
              <a:gd name="T0" fmla="*/ 2147483646 w 7"/>
              <a:gd name="T1" fmla="*/ 2147483646 h 11"/>
              <a:gd name="T2" fmla="*/ 2147483646 w 7"/>
              <a:gd name="T3" fmla="*/ 2147483646 h 11"/>
              <a:gd name="T4" fmla="*/ 0 w 7"/>
              <a:gd name="T5" fmla="*/ 2147483646 h 11"/>
              <a:gd name="T6" fmla="*/ 2147483646 w 7"/>
              <a:gd name="T7" fmla="*/ 0 h 11"/>
              <a:gd name="T8" fmla="*/ 2147483646 w 7"/>
              <a:gd name="T9" fmla="*/ 2147483646 h 11"/>
              <a:gd name="T10" fmla="*/ 2147483646 w 7"/>
              <a:gd name="T11" fmla="*/ 2147483646 h 11"/>
              <a:gd name="T12" fmla="*/ 2147483646 w 7"/>
              <a:gd name="T13" fmla="*/ 2147483646 h 11"/>
              <a:gd name="T14" fmla="*/ 2147483646 w 7"/>
              <a:gd name="T15" fmla="*/ 2147483646 h 11"/>
              <a:gd name="T16" fmla="*/ 2147483646 w 7"/>
              <a:gd name="T17" fmla="*/ 2147483646 h 11"/>
              <a:gd name="T18" fmla="*/ 2147483646 w 7"/>
              <a:gd name="T19" fmla="*/ 2147483646 h 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"/>
              <a:gd name="T31" fmla="*/ 0 h 11"/>
              <a:gd name="T32" fmla="*/ 7 w 7"/>
              <a:gd name="T33" fmla="*/ 11 h 1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" h="11">
                <a:moveTo>
                  <a:pt x="7" y="6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6"/>
                </a:cubicBezTo>
                <a:close/>
                <a:moveTo>
                  <a:pt x="1" y="6"/>
                </a:moveTo>
                <a:cubicBezTo>
                  <a:pt x="1" y="9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388" name="Group 143"/>
          <p:cNvGrpSpPr>
            <a:grpSpLocks/>
          </p:cNvGrpSpPr>
          <p:nvPr/>
        </p:nvGrpSpPr>
        <p:grpSpPr bwMode="auto">
          <a:xfrm>
            <a:off x="7346950" y="4348163"/>
            <a:ext cx="255588" cy="239712"/>
            <a:chOff x="0" y="0"/>
            <a:chExt cx="900000" cy="900000"/>
          </a:xfrm>
        </p:grpSpPr>
        <p:sp>
          <p:nvSpPr>
            <p:cNvPr id="12398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87A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99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87A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89" name="Group 146"/>
          <p:cNvGrpSpPr>
            <a:grpSpLocks/>
          </p:cNvGrpSpPr>
          <p:nvPr/>
        </p:nvGrpSpPr>
        <p:grpSpPr bwMode="auto">
          <a:xfrm>
            <a:off x="7346950" y="3944938"/>
            <a:ext cx="255588" cy="239712"/>
            <a:chOff x="0" y="0"/>
            <a:chExt cx="900000" cy="900000"/>
          </a:xfrm>
        </p:grpSpPr>
        <p:sp>
          <p:nvSpPr>
            <p:cNvPr id="12396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97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D9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90" name="Group 149"/>
          <p:cNvGrpSpPr>
            <a:grpSpLocks/>
          </p:cNvGrpSpPr>
          <p:nvPr/>
        </p:nvGrpSpPr>
        <p:grpSpPr bwMode="auto">
          <a:xfrm>
            <a:off x="7346950" y="3579813"/>
            <a:ext cx="255588" cy="239712"/>
            <a:chOff x="0" y="0"/>
            <a:chExt cx="900000" cy="900000"/>
          </a:xfrm>
        </p:grpSpPr>
        <p:sp>
          <p:nvSpPr>
            <p:cNvPr id="12394" name="Oval 3793"/>
            <p:cNvSpPr>
              <a:spLocks noChangeArrowheads="1"/>
            </p:cNvSpPr>
            <p:nvPr/>
          </p:nvSpPr>
          <p:spPr bwMode="auto">
            <a:xfrm>
              <a:off x="0" y="0"/>
              <a:ext cx="900000" cy="900000"/>
            </a:xfrm>
            <a:prstGeom prst="ellipse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b="1" i="1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sp>
          <p:nvSpPr>
            <p:cNvPr id="12395" name="AutoShape 17"/>
            <p:cNvSpPr>
              <a:spLocks noChangeAspect="1" noChangeArrowheads="1" noTextEdit="1"/>
            </p:cNvSpPr>
            <p:nvPr/>
          </p:nvSpPr>
          <p:spPr bwMode="auto">
            <a:xfrm>
              <a:off x="153861" y="140786"/>
              <a:ext cx="582935" cy="552905"/>
            </a:xfrm>
            <a:prstGeom prst="rect">
              <a:avLst/>
            </a:prstGeom>
            <a:solidFill>
              <a:srgbClr val="4BB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91" name="矩形 302"/>
          <p:cNvSpPr>
            <a:spLocks noChangeArrowheads="1"/>
          </p:cNvSpPr>
          <p:nvPr/>
        </p:nvSpPr>
        <p:spPr bwMode="auto">
          <a:xfrm>
            <a:off x="6372225" y="3508375"/>
            <a:ext cx="37893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92" name="矩形 304"/>
          <p:cNvSpPr>
            <a:spLocks noChangeArrowheads="1"/>
          </p:cNvSpPr>
          <p:nvPr/>
        </p:nvSpPr>
        <p:spPr bwMode="auto">
          <a:xfrm>
            <a:off x="6380163" y="3879850"/>
            <a:ext cx="3789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93" name="矩形 305"/>
          <p:cNvSpPr>
            <a:spLocks noChangeArrowheads="1"/>
          </p:cNvSpPr>
          <p:nvPr/>
        </p:nvSpPr>
        <p:spPr bwMode="auto">
          <a:xfrm>
            <a:off x="6380163" y="4259263"/>
            <a:ext cx="37893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text </a:t>
            </a:r>
            <a:endParaRPr lang="zh-CN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264ce6c72ca68f462f77f22124784ab12c583d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445</Words>
  <Application>Microsoft Office PowerPoint</Application>
  <PresentationFormat>全屏显示(16:9)</PresentationFormat>
  <Paragraphs>102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微软雅黑</vt:lpstr>
      <vt:lpstr>Lato Light</vt:lpstr>
      <vt:lpstr>Helvetica Neue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modified xsi:type="dcterms:W3CDTF">2016-02-05T01:59:28Z</dcterms:modified>
</cp:coreProperties>
</file>