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7"/>
  </p:notesMasterIdLst>
  <p:sldIdLst>
    <p:sldId id="257" r:id="rId3"/>
    <p:sldId id="260" r:id="rId4"/>
    <p:sldId id="262" r:id="rId5"/>
    <p:sldId id="261" r:id="rId6"/>
    <p:sldId id="272" r:id="rId7"/>
    <p:sldId id="273" r:id="rId8"/>
    <p:sldId id="274" r:id="rId9"/>
    <p:sldId id="263" r:id="rId10"/>
    <p:sldId id="280" r:id="rId11"/>
    <p:sldId id="279" r:id="rId12"/>
    <p:sldId id="277" r:id="rId13"/>
    <p:sldId id="278" r:id="rId14"/>
    <p:sldId id="264" r:id="rId15"/>
    <p:sldId id="281" r:id="rId16"/>
    <p:sldId id="276" r:id="rId17"/>
    <p:sldId id="275" r:id="rId18"/>
    <p:sldId id="282" r:id="rId19"/>
    <p:sldId id="265" r:id="rId20"/>
    <p:sldId id="283" r:id="rId21"/>
    <p:sldId id="285" r:id="rId22"/>
    <p:sldId id="286" r:id="rId23"/>
    <p:sldId id="284" r:id="rId24"/>
    <p:sldId id="266" r:id="rId25"/>
    <p:sldId id="287" r:id="rId26"/>
    <p:sldId id="288" r:id="rId27"/>
    <p:sldId id="289" r:id="rId28"/>
    <p:sldId id="290" r:id="rId29"/>
    <p:sldId id="267" r:id="rId30"/>
    <p:sldId id="292" r:id="rId31"/>
    <p:sldId id="291" r:id="rId32"/>
    <p:sldId id="293" r:id="rId33"/>
    <p:sldId id="294" r:id="rId34"/>
    <p:sldId id="295" r:id="rId35"/>
    <p:sldId id="296" r:id="rId36"/>
  </p:sldIdLst>
  <p:sldSz cx="1221105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1">
          <p15:clr>
            <a:srgbClr val="A4A3A4"/>
          </p15:clr>
        </p15:guide>
        <p15:guide id="2" pos="38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CC000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7" d="100"/>
          <a:sy n="87" d="100"/>
        </p:scale>
        <p:origin x="258" y="84"/>
      </p:cViewPr>
      <p:guideLst>
        <p:guide orient="horz" pos="2161"/>
        <p:guide pos="3823"/>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F29073-BA1E-408B-9425-A523F5F62C52}" type="datetimeFigureOut">
              <a:rPr lang="zh-CN" altLang="en-US" smtClean="0"/>
              <a:t>2016/2/22</a:t>
            </a:fld>
            <a:endParaRPr lang="zh-CN" altLang="en-US"/>
          </a:p>
        </p:txBody>
      </p:sp>
      <p:sp>
        <p:nvSpPr>
          <p:cNvPr id="4" name="幻灯片图像占位符 3"/>
          <p:cNvSpPr>
            <a:spLocks noGrp="1" noRot="1" noChangeAspect="1"/>
          </p:cNvSpPr>
          <p:nvPr>
            <p:ph type="sldImg" idx="2"/>
          </p:nvPr>
        </p:nvSpPr>
        <p:spPr>
          <a:xfrm>
            <a:off x="682625" y="1143000"/>
            <a:ext cx="549275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3810DD-2663-46C5-AB9D-176DAEF511F6}" type="slidenum">
              <a:rPr lang="zh-CN" altLang="en-US" smtClean="0"/>
              <a:t>‹#›</a:t>
            </a:fld>
            <a:endParaRPr lang="zh-CN" altLang="en-US"/>
          </a:p>
        </p:txBody>
      </p:sp>
    </p:spTree>
    <p:extLst>
      <p:ext uri="{BB962C8B-B14F-4D97-AF65-F5344CB8AC3E}">
        <p14:creationId xmlns:p14="http://schemas.microsoft.com/office/powerpoint/2010/main" val="18863215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2625" y="1143000"/>
            <a:ext cx="549275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68655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5988" y="2130425"/>
            <a:ext cx="10379075"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31975" y="3886200"/>
            <a:ext cx="85471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D786E576-4DBA-47D3-895D-FA6AD503211B}" type="slidenum">
              <a:rPr lang="zh-CN" altLang="zh-CN"/>
              <a:pPr/>
              <a:t>‹#›</a:t>
            </a:fld>
            <a:endParaRPr lang="zh-CN" altLang="zh-CN"/>
          </a:p>
        </p:txBody>
      </p:sp>
    </p:spTree>
    <p:extLst>
      <p:ext uri="{BB962C8B-B14F-4D97-AF65-F5344CB8AC3E}">
        <p14:creationId xmlns:p14="http://schemas.microsoft.com/office/powerpoint/2010/main" val="17718616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7A085B7F-70A3-4E3F-9112-0A851080BDAF}" type="slidenum">
              <a:rPr lang="zh-CN" altLang="zh-CN"/>
              <a:pPr/>
              <a:t>‹#›</a:t>
            </a:fld>
            <a:endParaRPr lang="zh-CN" altLang="zh-CN"/>
          </a:p>
        </p:txBody>
      </p:sp>
    </p:spTree>
    <p:extLst>
      <p:ext uri="{BB962C8B-B14F-4D97-AF65-F5344CB8AC3E}">
        <p14:creationId xmlns:p14="http://schemas.microsoft.com/office/powerpoint/2010/main" val="2135566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5075" y="274638"/>
            <a:ext cx="2746375"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11188" y="274638"/>
            <a:ext cx="8091487"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1CE6672D-FB83-41C7-B975-AB0A1632AD07}" type="slidenum">
              <a:rPr lang="zh-CN" altLang="zh-CN"/>
              <a:pPr/>
              <a:t>‹#›</a:t>
            </a:fld>
            <a:endParaRPr lang="zh-CN" altLang="zh-CN"/>
          </a:p>
        </p:txBody>
      </p:sp>
    </p:spTree>
    <p:extLst>
      <p:ext uri="{BB962C8B-B14F-4D97-AF65-F5344CB8AC3E}">
        <p14:creationId xmlns:p14="http://schemas.microsoft.com/office/powerpoint/2010/main" val="39735935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6381" y="1122363"/>
            <a:ext cx="9158288"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6381" y="3602038"/>
            <a:ext cx="915828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98608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50452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3150" y="1709739"/>
            <a:ext cx="10532031"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3150" y="4589464"/>
            <a:ext cx="1053203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98062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9510" y="1825625"/>
            <a:ext cx="518969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81844" y="1825625"/>
            <a:ext cx="518969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30139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1100" y="365126"/>
            <a:ext cx="10532031"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1101" y="1681163"/>
            <a:ext cx="516584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1101" y="2505075"/>
            <a:ext cx="516584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81844" y="1681163"/>
            <a:ext cx="51912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81844" y="2505075"/>
            <a:ext cx="51912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83539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34558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07792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101" y="457200"/>
            <a:ext cx="3938381"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91287" y="987426"/>
            <a:ext cx="6181844"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1101" y="2057400"/>
            <a:ext cx="393838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8442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CE631D7-3C31-48D0-BC6F-8FE520E09B89}" type="slidenum">
              <a:rPr lang="zh-CN" altLang="zh-CN"/>
              <a:pPr/>
              <a:t>‹#›</a:t>
            </a:fld>
            <a:endParaRPr lang="zh-CN" altLang="zh-CN"/>
          </a:p>
        </p:txBody>
      </p:sp>
    </p:spTree>
    <p:extLst>
      <p:ext uri="{BB962C8B-B14F-4D97-AF65-F5344CB8AC3E}">
        <p14:creationId xmlns:p14="http://schemas.microsoft.com/office/powerpoint/2010/main" val="40986468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101" y="457200"/>
            <a:ext cx="3938381"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91287" y="987426"/>
            <a:ext cx="6181844"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1101" y="2057400"/>
            <a:ext cx="393838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22366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84718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38532" y="365125"/>
            <a:ext cx="2633008"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9510" y="365125"/>
            <a:ext cx="774638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251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5200" y="4406900"/>
            <a:ext cx="103790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5200" y="2906713"/>
            <a:ext cx="103790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468F5891-D9CD-4347-A3BC-555B67CAC041}" type="slidenum">
              <a:rPr lang="zh-CN" altLang="zh-CN"/>
              <a:pPr/>
              <a:t>‹#›</a:t>
            </a:fld>
            <a:endParaRPr lang="zh-CN" altLang="zh-CN"/>
          </a:p>
        </p:txBody>
      </p:sp>
    </p:spTree>
    <p:extLst>
      <p:ext uri="{BB962C8B-B14F-4D97-AF65-F5344CB8AC3E}">
        <p14:creationId xmlns:p14="http://schemas.microsoft.com/office/powerpoint/2010/main" val="3037973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11188" y="1600200"/>
            <a:ext cx="541813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1725" y="1600200"/>
            <a:ext cx="54197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2AE3A683-C9AF-493F-AF76-40CCE5EDBD96}" type="slidenum">
              <a:rPr lang="zh-CN" altLang="zh-CN"/>
              <a:pPr/>
              <a:t>‹#›</a:t>
            </a:fld>
            <a:endParaRPr lang="zh-CN" altLang="zh-CN"/>
          </a:p>
        </p:txBody>
      </p:sp>
    </p:spTree>
    <p:extLst>
      <p:ext uri="{BB962C8B-B14F-4D97-AF65-F5344CB8AC3E}">
        <p14:creationId xmlns:p14="http://schemas.microsoft.com/office/powerpoint/2010/main" val="29051217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11188" y="274638"/>
            <a:ext cx="10988675"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11188" y="1535113"/>
            <a:ext cx="5394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11188" y="2174875"/>
            <a:ext cx="5394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02363" y="1535113"/>
            <a:ext cx="53975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202363" y="2174875"/>
            <a:ext cx="53975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zh-CN" altLang="zh-CN"/>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119A978C-1B16-4C0A-862E-0D8F58E63C8E}" type="slidenum">
              <a:rPr lang="zh-CN" altLang="zh-CN"/>
              <a:pPr/>
              <a:t>‹#›</a:t>
            </a:fld>
            <a:endParaRPr lang="zh-CN" altLang="zh-CN"/>
          </a:p>
        </p:txBody>
      </p:sp>
    </p:spTree>
    <p:extLst>
      <p:ext uri="{BB962C8B-B14F-4D97-AF65-F5344CB8AC3E}">
        <p14:creationId xmlns:p14="http://schemas.microsoft.com/office/powerpoint/2010/main" val="416487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zh-CN" altLang="zh-CN"/>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5BAA83D5-D7EB-4C34-89C8-702BC89A8C0C}" type="slidenum">
              <a:rPr lang="zh-CN" altLang="zh-CN"/>
              <a:pPr/>
              <a:t>‹#›</a:t>
            </a:fld>
            <a:endParaRPr lang="zh-CN" altLang="zh-CN"/>
          </a:p>
        </p:txBody>
      </p:sp>
    </p:spTree>
    <p:extLst>
      <p:ext uri="{BB962C8B-B14F-4D97-AF65-F5344CB8AC3E}">
        <p14:creationId xmlns:p14="http://schemas.microsoft.com/office/powerpoint/2010/main" val="21475180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zh-CN"/>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94FB9E35-9A5C-4497-91E8-99119D4D9CFD}" type="slidenum">
              <a:rPr lang="zh-CN" altLang="zh-CN"/>
              <a:pPr/>
              <a:t>‹#›</a:t>
            </a:fld>
            <a:endParaRPr lang="zh-CN" altLang="zh-CN"/>
          </a:p>
        </p:txBody>
      </p:sp>
    </p:spTree>
    <p:extLst>
      <p:ext uri="{BB962C8B-B14F-4D97-AF65-F5344CB8AC3E}">
        <p14:creationId xmlns:p14="http://schemas.microsoft.com/office/powerpoint/2010/main" val="4515183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11188" y="273050"/>
            <a:ext cx="4016375"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73613" y="273050"/>
            <a:ext cx="68262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11188" y="1435100"/>
            <a:ext cx="401637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73ACB06A-E70E-4817-960B-573F15481BEA}" type="slidenum">
              <a:rPr lang="zh-CN" altLang="zh-CN"/>
              <a:pPr/>
              <a:t>‹#›</a:t>
            </a:fld>
            <a:endParaRPr lang="zh-CN" altLang="zh-CN"/>
          </a:p>
        </p:txBody>
      </p:sp>
    </p:spTree>
    <p:extLst>
      <p:ext uri="{BB962C8B-B14F-4D97-AF65-F5344CB8AC3E}">
        <p14:creationId xmlns:p14="http://schemas.microsoft.com/office/powerpoint/2010/main" val="26440958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3950" y="4800600"/>
            <a:ext cx="7326313"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3950" y="612775"/>
            <a:ext cx="7326313"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3950" y="5367338"/>
            <a:ext cx="7326313"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436A2993-7EF3-4920-88A5-3ECACA251901}" type="slidenum">
              <a:rPr lang="zh-CN" altLang="zh-CN"/>
              <a:pPr/>
              <a:t>‹#›</a:t>
            </a:fld>
            <a:endParaRPr lang="zh-CN" altLang="zh-CN"/>
          </a:p>
        </p:txBody>
      </p:sp>
    </p:spTree>
    <p:extLst>
      <p:ext uri="{BB962C8B-B14F-4D97-AF65-F5344CB8AC3E}">
        <p14:creationId xmlns:p14="http://schemas.microsoft.com/office/powerpoint/2010/main" val="2409988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EAEAEA"/>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1188" y="274638"/>
            <a:ext cx="10990262"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Rectangle 3"/>
          <p:cNvSpPr>
            <a:spLocks noGrp="1" noChangeArrowheads="1"/>
          </p:cNvSpPr>
          <p:nvPr>
            <p:ph type="body" idx="1"/>
          </p:nvPr>
        </p:nvSpPr>
        <p:spPr bwMode="auto">
          <a:xfrm>
            <a:off x="611188" y="1600200"/>
            <a:ext cx="10990262"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Rectangle 4"/>
          <p:cNvSpPr>
            <a:spLocks noGrp="1" noChangeArrowheads="1"/>
          </p:cNvSpPr>
          <p:nvPr>
            <p:ph type="dt" sz="half" idx="2"/>
          </p:nvPr>
        </p:nvSpPr>
        <p:spPr bwMode="auto">
          <a:xfrm>
            <a:off x="611188" y="6245225"/>
            <a:ext cx="284956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zh-CN" altLang="zh-CN"/>
          </a:p>
        </p:txBody>
      </p:sp>
      <p:sp>
        <p:nvSpPr>
          <p:cNvPr id="1029" name="Rectangle 5"/>
          <p:cNvSpPr>
            <a:spLocks noGrp="1" noChangeArrowheads="1"/>
          </p:cNvSpPr>
          <p:nvPr>
            <p:ph type="ftr" sz="quarter" idx="3"/>
          </p:nvPr>
        </p:nvSpPr>
        <p:spPr bwMode="auto">
          <a:xfrm>
            <a:off x="4171950" y="6245225"/>
            <a:ext cx="386715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zh-CN" altLang="zh-CN"/>
          </a:p>
        </p:txBody>
      </p:sp>
      <p:sp>
        <p:nvSpPr>
          <p:cNvPr id="1030" name="Rectangle 6"/>
          <p:cNvSpPr>
            <a:spLocks noGrp="1" noChangeArrowheads="1"/>
          </p:cNvSpPr>
          <p:nvPr>
            <p:ph type="sldNum" sz="quarter" idx="4"/>
          </p:nvPr>
        </p:nvSpPr>
        <p:spPr bwMode="auto">
          <a:xfrm>
            <a:off x="8751888" y="6245225"/>
            <a:ext cx="284956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0861007A-45D6-4E4D-9F13-3C3B6B1DDE2B}" type="slidenum">
              <a:rPr lang="zh-CN" altLang="zh-CN"/>
              <a:pPr/>
              <a:t>‹#›</a:t>
            </a:fld>
            <a:endParaRPr lang="zh-CN"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9510" y="365126"/>
            <a:ext cx="10532031"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510" y="1825625"/>
            <a:ext cx="10532031"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9510" y="6356351"/>
            <a:ext cx="2747486"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2016/2/22</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4911" y="6356351"/>
            <a:ext cx="4121229"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24054" y="6356351"/>
            <a:ext cx="2747486"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0030327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3074" name="正方形 40"/>
          <p:cNvSpPr>
            <a:spLocks noChangeArrowheads="1"/>
          </p:cNvSpPr>
          <p:nvPr/>
        </p:nvSpPr>
        <p:spPr bwMode="auto">
          <a:xfrm>
            <a:off x="638175" y="3143250"/>
            <a:ext cx="11102975" cy="546100"/>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075" name="Text Box 3"/>
          <p:cNvSpPr txBox="1">
            <a:spLocks noChangeArrowheads="1"/>
          </p:cNvSpPr>
          <p:nvPr/>
        </p:nvSpPr>
        <p:spPr bwMode="auto">
          <a:xfrm>
            <a:off x="1393825" y="2571750"/>
            <a:ext cx="974725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600" b="1">
                <a:solidFill>
                  <a:schemeClr val="bg1"/>
                </a:solidFill>
                <a:latin typeface="微软雅黑" pitchFamily="34" charset="-122"/>
                <a:ea typeface="微软雅黑" pitchFamily="34" charset="-122"/>
              </a:rPr>
              <a:t>POWERPOINT</a:t>
            </a:r>
          </a:p>
        </p:txBody>
      </p:sp>
      <p:sp>
        <p:nvSpPr>
          <p:cNvPr id="3076" name="AutoShape 4"/>
          <p:cNvSpPr>
            <a:spLocks noChangeArrowheads="1"/>
          </p:cNvSpPr>
          <p:nvPr/>
        </p:nvSpPr>
        <p:spPr bwMode="auto">
          <a:xfrm>
            <a:off x="1393825" y="2274888"/>
            <a:ext cx="1450975" cy="296862"/>
          </a:xfrm>
          <a:prstGeom prst="roundRect">
            <a:avLst>
              <a:gd name="adj" fmla="val 16667"/>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spAutoFit/>
          </a:bodyPr>
          <a:lstStyle/>
          <a:p>
            <a:r>
              <a:rPr lang="zh-CN" altLang="zh-CN" sz="1200">
                <a:solidFill>
                  <a:schemeClr val="bg1"/>
                </a:solidFill>
                <a:latin typeface="微软雅黑" pitchFamily="34" charset="-122"/>
                <a:ea typeface="微软雅黑" pitchFamily="34" charset="-122"/>
              </a:rPr>
              <a:t>ADD YOUR TITLE</a:t>
            </a:r>
          </a:p>
        </p:txBody>
      </p:sp>
      <p:sp>
        <p:nvSpPr>
          <p:cNvPr id="3077" name="AutoShape 5"/>
          <p:cNvSpPr>
            <a:spLocks noChangeArrowheads="1"/>
          </p:cNvSpPr>
          <p:nvPr/>
        </p:nvSpPr>
        <p:spPr bwMode="auto">
          <a:xfrm>
            <a:off x="9712325" y="4279900"/>
            <a:ext cx="1428750" cy="296863"/>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r"/>
            <a:r>
              <a:rPr lang="zh-CN" altLang="zh-CN" sz="1200">
                <a:solidFill>
                  <a:schemeClr val="bg1"/>
                </a:solidFill>
                <a:latin typeface="微软雅黑" pitchFamily="34" charset="-122"/>
                <a:ea typeface="微软雅黑" pitchFamily="34" charset="-122"/>
              </a:rPr>
              <a:t>ADD YOUR TEXT</a:t>
            </a: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14339"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14340"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4341"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4342" name="Text Box 6"/>
          <p:cNvSpPr txBox="1">
            <a:spLocks noChangeArrowheads="1"/>
          </p:cNvSpPr>
          <p:nvPr/>
        </p:nvSpPr>
        <p:spPr bwMode="auto">
          <a:xfrm>
            <a:off x="8077200" y="2217738"/>
            <a:ext cx="3614738" cy="3138487"/>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p:txBody>
      </p:sp>
      <p:sp>
        <p:nvSpPr>
          <p:cNvPr id="14343"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4344" name="AutoShape 8"/>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14345"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4346"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4347" name="Text Box 11"/>
          <p:cNvSpPr txBox="1">
            <a:spLocks noChangeArrowheads="1"/>
          </p:cNvSpPr>
          <p:nvPr/>
        </p:nvSpPr>
        <p:spPr bwMode="auto">
          <a:xfrm>
            <a:off x="4356100" y="2217738"/>
            <a:ext cx="3614738" cy="313848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1000">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p:txBody>
      </p:sp>
      <p:sp>
        <p:nvSpPr>
          <p:cNvPr id="14348" name="Text Box 12"/>
          <p:cNvSpPr txBox="1">
            <a:spLocks noChangeArrowheads="1"/>
          </p:cNvSpPr>
          <p:nvPr/>
        </p:nvSpPr>
        <p:spPr bwMode="auto">
          <a:xfrm>
            <a:off x="635000" y="2217738"/>
            <a:ext cx="3614738" cy="313848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15363"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15364"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5365"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5366"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5367" name="AutoShape 7"/>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15368"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5369"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5370" name="前进箭头 129"/>
          <p:cNvSpPr>
            <a:spLocks/>
          </p:cNvSpPr>
          <p:nvPr/>
        </p:nvSpPr>
        <p:spPr bwMode="auto">
          <a:xfrm rot="16200000">
            <a:off x="1847850" y="2370138"/>
            <a:ext cx="1970087" cy="1970088"/>
          </a:xfrm>
          <a:custGeom>
            <a:avLst/>
            <a:gdLst>
              <a:gd name="T0" fmla="*/ 0 w 792088"/>
              <a:gd name="T1" fmla="*/ 0 h 918822"/>
              <a:gd name="T2" fmla="*/ 792088 w 792088"/>
              <a:gd name="T3" fmla="*/ 459411 h 918822"/>
              <a:gd name="T4" fmla="*/ 0 w 792088"/>
              <a:gd name="T5" fmla="*/ 918822 h 918822"/>
              <a:gd name="T6" fmla="*/ 0 w 792088"/>
              <a:gd name="T7" fmla="*/ 0 h 918822"/>
            </a:gdLst>
            <a:ahLst/>
            <a:cxnLst>
              <a:cxn ang="0">
                <a:pos x="T0" y="T1"/>
              </a:cxn>
              <a:cxn ang="0">
                <a:pos x="T2" y="T3"/>
              </a:cxn>
              <a:cxn ang="0">
                <a:pos x="T4" y="T5"/>
              </a:cxn>
              <a:cxn ang="0">
                <a:pos x="T6" y="T7"/>
              </a:cxn>
            </a:cxnLst>
            <a:rect l="0" t="0" r="r" b="b"/>
            <a:pathLst>
              <a:path w="792088" h="918822">
                <a:moveTo>
                  <a:pt x="0" y="0"/>
                </a:moveTo>
                <a:lnTo>
                  <a:pt x="792088" y="459411"/>
                </a:lnTo>
                <a:lnTo>
                  <a:pt x="0" y="918822"/>
                </a:lnTo>
                <a:lnTo>
                  <a:pt x="0" y="0"/>
                </a:ln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5371" name="前进箭头 129"/>
          <p:cNvSpPr>
            <a:spLocks/>
          </p:cNvSpPr>
          <p:nvPr/>
        </p:nvSpPr>
        <p:spPr bwMode="auto">
          <a:xfrm rot="5400000">
            <a:off x="4019550" y="3024188"/>
            <a:ext cx="1971675" cy="1971675"/>
          </a:xfrm>
          <a:custGeom>
            <a:avLst/>
            <a:gdLst>
              <a:gd name="T0" fmla="*/ 0 w 792088"/>
              <a:gd name="T1" fmla="*/ 0 h 918822"/>
              <a:gd name="T2" fmla="*/ 792088 w 792088"/>
              <a:gd name="T3" fmla="*/ 459411 h 918822"/>
              <a:gd name="T4" fmla="*/ 0 w 792088"/>
              <a:gd name="T5" fmla="*/ 918822 h 918822"/>
              <a:gd name="T6" fmla="*/ 0 w 792088"/>
              <a:gd name="T7" fmla="*/ 0 h 918822"/>
            </a:gdLst>
            <a:ahLst/>
            <a:cxnLst>
              <a:cxn ang="0">
                <a:pos x="T0" y="T1"/>
              </a:cxn>
              <a:cxn ang="0">
                <a:pos x="T2" y="T3"/>
              </a:cxn>
              <a:cxn ang="0">
                <a:pos x="T4" y="T5"/>
              </a:cxn>
              <a:cxn ang="0">
                <a:pos x="T6" y="T7"/>
              </a:cxn>
            </a:cxnLst>
            <a:rect l="0" t="0" r="r" b="b"/>
            <a:pathLst>
              <a:path w="792088" h="918822">
                <a:moveTo>
                  <a:pt x="0" y="0"/>
                </a:moveTo>
                <a:lnTo>
                  <a:pt x="792088" y="459411"/>
                </a:lnTo>
                <a:lnTo>
                  <a:pt x="0" y="918822"/>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5372" name="前进箭头 129"/>
          <p:cNvSpPr>
            <a:spLocks/>
          </p:cNvSpPr>
          <p:nvPr/>
        </p:nvSpPr>
        <p:spPr bwMode="auto">
          <a:xfrm rot="16200000">
            <a:off x="6195219" y="2367756"/>
            <a:ext cx="1970088" cy="1971675"/>
          </a:xfrm>
          <a:custGeom>
            <a:avLst/>
            <a:gdLst>
              <a:gd name="T0" fmla="*/ 0 w 792088"/>
              <a:gd name="T1" fmla="*/ 0 h 918822"/>
              <a:gd name="T2" fmla="*/ 792088 w 792088"/>
              <a:gd name="T3" fmla="*/ 459411 h 918822"/>
              <a:gd name="T4" fmla="*/ 0 w 792088"/>
              <a:gd name="T5" fmla="*/ 918822 h 918822"/>
              <a:gd name="T6" fmla="*/ 0 w 792088"/>
              <a:gd name="T7" fmla="*/ 0 h 918822"/>
            </a:gdLst>
            <a:ahLst/>
            <a:cxnLst>
              <a:cxn ang="0">
                <a:pos x="T0" y="T1"/>
              </a:cxn>
              <a:cxn ang="0">
                <a:pos x="T2" y="T3"/>
              </a:cxn>
              <a:cxn ang="0">
                <a:pos x="T4" y="T5"/>
              </a:cxn>
              <a:cxn ang="0">
                <a:pos x="T6" y="T7"/>
              </a:cxn>
            </a:cxnLst>
            <a:rect l="0" t="0" r="r" b="b"/>
            <a:pathLst>
              <a:path w="792088" h="918822">
                <a:moveTo>
                  <a:pt x="0" y="0"/>
                </a:moveTo>
                <a:lnTo>
                  <a:pt x="792088" y="459411"/>
                </a:lnTo>
                <a:lnTo>
                  <a:pt x="0" y="918822"/>
                </a:lnTo>
                <a:lnTo>
                  <a:pt x="0" y="0"/>
                </a:ln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5373" name="前进箭头 129"/>
          <p:cNvSpPr>
            <a:spLocks/>
          </p:cNvSpPr>
          <p:nvPr/>
        </p:nvSpPr>
        <p:spPr bwMode="auto">
          <a:xfrm rot="5400000">
            <a:off x="8369300" y="3024188"/>
            <a:ext cx="1971675" cy="1971675"/>
          </a:xfrm>
          <a:custGeom>
            <a:avLst/>
            <a:gdLst>
              <a:gd name="T0" fmla="*/ 0 w 792088"/>
              <a:gd name="T1" fmla="*/ 0 h 918822"/>
              <a:gd name="T2" fmla="*/ 792088 w 792088"/>
              <a:gd name="T3" fmla="*/ 459411 h 918822"/>
              <a:gd name="T4" fmla="*/ 0 w 792088"/>
              <a:gd name="T5" fmla="*/ 918822 h 918822"/>
              <a:gd name="T6" fmla="*/ 0 w 792088"/>
              <a:gd name="T7" fmla="*/ 0 h 918822"/>
            </a:gdLst>
            <a:ahLst/>
            <a:cxnLst>
              <a:cxn ang="0">
                <a:pos x="T0" y="T1"/>
              </a:cxn>
              <a:cxn ang="0">
                <a:pos x="T2" y="T3"/>
              </a:cxn>
              <a:cxn ang="0">
                <a:pos x="T4" y="T5"/>
              </a:cxn>
              <a:cxn ang="0">
                <a:pos x="T6" y="T7"/>
              </a:cxn>
            </a:cxnLst>
            <a:rect l="0" t="0" r="r" b="b"/>
            <a:pathLst>
              <a:path w="792088" h="918822">
                <a:moveTo>
                  <a:pt x="0" y="0"/>
                </a:moveTo>
                <a:lnTo>
                  <a:pt x="792088" y="459411"/>
                </a:lnTo>
                <a:lnTo>
                  <a:pt x="0" y="918822"/>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5374" name="Text Box 14"/>
          <p:cNvSpPr txBox="1">
            <a:spLocks noChangeArrowheads="1"/>
          </p:cNvSpPr>
          <p:nvPr/>
        </p:nvSpPr>
        <p:spPr bwMode="auto">
          <a:xfrm>
            <a:off x="1847850" y="4449763"/>
            <a:ext cx="1970088"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15375" name="Text Box 15"/>
          <p:cNvSpPr txBox="1">
            <a:spLocks noChangeArrowheads="1"/>
          </p:cNvSpPr>
          <p:nvPr/>
        </p:nvSpPr>
        <p:spPr bwMode="auto">
          <a:xfrm>
            <a:off x="6221413" y="4449763"/>
            <a:ext cx="1970087"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15376" name="Text Box 16"/>
          <p:cNvSpPr txBox="1">
            <a:spLocks noChangeArrowheads="1"/>
          </p:cNvSpPr>
          <p:nvPr/>
        </p:nvSpPr>
        <p:spPr bwMode="auto">
          <a:xfrm>
            <a:off x="3967163" y="2195513"/>
            <a:ext cx="1971675"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15377" name="Text Box 17"/>
          <p:cNvSpPr txBox="1">
            <a:spLocks noChangeArrowheads="1"/>
          </p:cNvSpPr>
          <p:nvPr/>
        </p:nvSpPr>
        <p:spPr bwMode="auto">
          <a:xfrm>
            <a:off x="8369300" y="2195513"/>
            <a:ext cx="1970088"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15378" name="Text Box 18"/>
          <p:cNvSpPr txBox="1">
            <a:spLocks noChangeArrowheads="1"/>
          </p:cNvSpPr>
          <p:nvPr/>
        </p:nvSpPr>
        <p:spPr bwMode="auto">
          <a:xfrm>
            <a:off x="2459038" y="3597275"/>
            <a:ext cx="658812" cy="384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p>
            <a:r>
              <a:rPr lang="zh-CN" altLang="en-US" sz="1500">
                <a:solidFill>
                  <a:schemeClr val="bg1"/>
                </a:solidFill>
                <a:latin typeface="微软雅黑" pitchFamily="34" charset="-122"/>
                <a:ea typeface="微软雅黑" pitchFamily="34" charset="-122"/>
              </a:rPr>
              <a:t>text</a:t>
            </a:r>
          </a:p>
        </p:txBody>
      </p:sp>
      <p:sp>
        <p:nvSpPr>
          <p:cNvPr id="15379" name="Text Box 19"/>
          <p:cNvSpPr txBox="1">
            <a:spLocks noChangeArrowheads="1"/>
          </p:cNvSpPr>
          <p:nvPr/>
        </p:nvSpPr>
        <p:spPr bwMode="auto">
          <a:xfrm>
            <a:off x="4652963" y="3597275"/>
            <a:ext cx="658812" cy="384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p>
            <a:r>
              <a:rPr lang="zh-CN" altLang="en-US" sz="1500">
                <a:latin typeface="微软雅黑" pitchFamily="34" charset="-122"/>
                <a:ea typeface="微软雅黑" pitchFamily="34" charset="-122"/>
              </a:rPr>
              <a:t>text</a:t>
            </a:r>
          </a:p>
        </p:txBody>
      </p:sp>
      <p:sp>
        <p:nvSpPr>
          <p:cNvPr id="15380" name="Text Box 20"/>
          <p:cNvSpPr txBox="1">
            <a:spLocks noChangeArrowheads="1"/>
          </p:cNvSpPr>
          <p:nvPr/>
        </p:nvSpPr>
        <p:spPr bwMode="auto">
          <a:xfrm>
            <a:off x="6861175" y="3597275"/>
            <a:ext cx="660400" cy="384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p>
            <a:r>
              <a:rPr lang="zh-CN" altLang="en-US" sz="1500">
                <a:solidFill>
                  <a:schemeClr val="bg1"/>
                </a:solidFill>
                <a:latin typeface="微软雅黑" pitchFamily="34" charset="-122"/>
                <a:ea typeface="微软雅黑" pitchFamily="34" charset="-122"/>
              </a:rPr>
              <a:t>text</a:t>
            </a:r>
          </a:p>
        </p:txBody>
      </p:sp>
      <p:sp>
        <p:nvSpPr>
          <p:cNvPr id="15381" name="Text Box 21"/>
          <p:cNvSpPr txBox="1">
            <a:spLocks noChangeArrowheads="1"/>
          </p:cNvSpPr>
          <p:nvPr/>
        </p:nvSpPr>
        <p:spPr bwMode="auto">
          <a:xfrm>
            <a:off x="9024938" y="3597275"/>
            <a:ext cx="658812" cy="384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p>
            <a:r>
              <a:rPr lang="zh-CN" altLang="en-US" sz="1500">
                <a:latin typeface="微软雅黑" pitchFamily="34" charset="-122"/>
                <a:ea typeface="微软雅黑" pitchFamily="34" charset="-122"/>
              </a:rPr>
              <a:t>text</a:t>
            </a:r>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16387"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16388"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6389"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6390"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6391" name="AutoShape 7"/>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16392"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6393"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6394" name="AutoShape 10"/>
          <p:cNvSpPr>
            <a:spLocks noChangeArrowheads="1"/>
          </p:cNvSpPr>
          <p:nvPr/>
        </p:nvSpPr>
        <p:spPr bwMode="auto">
          <a:xfrm>
            <a:off x="2254250" y="2513013"/>
            <a:ext cx="1622425" cy="360362"/>
          </a:xfrm>
          <a:prstGeom prst="roundRect">
            <a:avLst>
              <a:gd name="adj" fmla="val 16667"/>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p>
            <a:r>
              <a:rPr lang="zh-CN" altLang="zh-CN" sz="1200" b="1">
                <a:solidFill>
                  <a:schemeClr val="bg1"/>
                </a:solidFill>
                <a:latin typeface="微软雅黑" pitchFamily="34" charset="-122"/>
                <a:ea typeface="微软雅黑" pitchFamily="34" charset="-122"/>
              </a:rPr>
              <a:t>ADD YOUR TEXT</a:t>
            </a:r>
          </a:p>
        </p:txBody>
      </p:sp>
      <p:sp>
        <p:nvSpPr>
          <p:cNvPr id="16395" name="Text Box 11"/>
          <p:cNvSpPr txBox="1">
            <a:spLocks noChangeArrowheads="1"/>
          </p:cNvSpPr>
          <p:nvPr/>
        </p:nvSpPr>
        <p:spPr bwMode="auto">
          <a:xfrm>
            <a:off x="2254250" y="2874963"/>
            <a:ext cx="3551238"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16396" name="AutoShape 12"/>
          <p:cNvSpPr>
            <a:spLocks noChangeArrowheads="1"/>
          </p:cNvSpPr>
          <p:nvPr/>
        </p:nvSpPr>
        <p:spPr bwMode="auto">
          <a:xfrm>
            <a:off x="6494463" y="2513013"/>
            <a:ext cx="1622425" cy="360362"/>
          </a:xfrm>
          <a:prstGeom prst="roundRect">
            <a:avLst>
              <a:gd name="adj" fmla="val 16667"/>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p>
            <a:r>
              <a:rPr lang="zh-CN" altLang="zh-CN" sz="1200" b="1">
                <a:solidFill>
                  <a:schemeClr val="bg1"/>
                </a:solidFill>
                <a:latin typeface="微软雅黑" pitchFamily="34" charset="-122"/>
                <a:ea typeface="微软雅黑" pitchFamily="34" charset="-122"/>
              </a:rPr>
              <a:t>ADD YOUR TEXT</a:t>
            </a:r>
          </a:p>
        </p:txBody>
      </p:sp>
      <p:sp>
        <p:nvSpPr>
          <p:cNvPr id="16397" name="Text Box 13"/>
          <p:cNvSpPr txBox="1">
            <a:spLocks noChangeArrowheads="1"/>
          </p:cNvSpPr>
          <p:nvPr/>
        </p:nvSpPr>
        <p:spPr bwMode="auto">
          <a:xfrm>
            <a:off x="6421438" y="2874963"/>
            <a:ext cx="3551237"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16398" name="AutoShape 14"/>
          <p:cNvSpPr>
            <a:spLocks noChangeArrowheads="1"/>
          </p:cNvSpPr>
          <p:nvPr/>
        </p:nvSpPr>
        <p:spPr bwMode="auto">
          <a:xfrm>
            <a:off x="2254250" y="3992563"/>
            <a:ext cx="1622425" cy="360362"/>
          </a:xfrm>
          <a:prstGeom prst="roundRect">
            <a:avLst>
              <a:gd name="adj" fmla="val 16667"/>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p>
            <a:r>
              <a:rPr lang="zh-CN" altLang="zh-CN" sz="1200" b="1">
                <a:solidFill>
                  <a:schemeClr val="bg1"/>
                </a:solidFill>
                <a:latin typeface="微软雅黑" pitchFamily="34" charset="-122"/>
                <a:ea typeface="微软雅黑" pitchFamily="34" charset="-122"/>
              </a:rPr>
              <a:t>ADD YOUR TEXT</a:t>
            </a:r>
          </a:p>
        </p:txBody>
      </p:sp>
      <p:sp>
        <p:nvSpPr>
          <p:cNvPr id="16399" name="Text Box 15"/>
          <p:cNvSpPr txBox="1">
            <a:spLocks noChangeArrowheads="1"/>
          </p:cNvSpPr>
          <p:nvPr/>
        </p:nvSpPr>
        <p:spPr bwMode="auto">
          <a:xfrm>
            <a:off x="2254250" y="4351338"/>
            <a:ext cx="3551238" cy="766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16400" name="AutoShape 16"/>
          <p:cNvSpPr>
            <a:spLocks noChangeArrowheads="1"/>
          </p:cNvSpPr>
          <p:nvPr/>
        </p:nvSpPr>
        <p:spPr bwMode="auto">
          <a:xfrm>
            <a:off x="6494463" y="3992563"/>
            <a:ext cx="1622425" cy="360362"/>
          </a:xfrm>
          <a:prstGeom prst="roundRect">
            <a:avLst>
              <a:gd name="adj" fmla="val 16667"/>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p>
            <a:r>
              <a:rPr lang="zh-CN" altLang="zh-CN" sz="1200" b="1">
                <a:solidFill>
                  <a:schemeClr val="bg1"/>
                </a:solidFill>
                <a:latin typeface="微软雅黑" pitchFamily="34" charset="-122"/>
                <a:ea typeface="微软雅黑" pitchFamily="34" charset="-122"/>
              </a:rPr>
              <a:t>ADD YOUR TEXT</a:t>
            </a:r>
          </a:p>
        </p:txBody>
      </p:sp>
      <p:sp>
        <p:nvSpPr>
          <p:cNvPr id="16401" name="Text Box 17"/>
          <p:cNvSpPr txBox="1">
            <a:spLocks noChangeArrowheads="1"/>
          </p:cNvSpPr>
          <p:nvPr/>
        </p:nvSpPr>
        <p:spPr bwMode="auto">
          <a:xfrm>
            <a:off x="6421438" y="4351338"/>
            <a:ext cx="3551237" cy="766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17411"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17412" name="Text Box 4"/>
          <p:cNvSpPr txBox="1">
            <a:spLocks noChangeArrowheads="1"/>
          </p:cNvSpPr>
          <p:nvPr/>
        </p:nvSpPr>
        <p:spPr bwMode="auto">
          <a:xfrm>
            <a:off x="3686175" y="1076325"/>
            <a:ext cx="5111750" cy="3322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zh-CN" altLang="en-US" sz="10600" b="1">
                <a:solidFill>
                  <a:schemeClr val="bg1"/>
                </a:solidFill>
                <a:latin typeface="微软雅黑" pitchFamily="34" charset="-122"/>
                <a:ea typeface="微软雅黑" pitchFamily="34" charset="-122"/>
              </a:rPr>
              <a:t>PART</a:t>
            </a:r>
          </a:p>
          <a:p>
            <a:pPr algn="dist"/>
            <a:r>
              <a:rPr lang="zh-CN" altLang="en-US" sz="10600" b="1">
                <a:solidFill>
                  <a:srgbClr val="FF0000"/>
                </a:solidFill>
                <a:latin typeface="微软雅黑" pitchFamily="34" charset="-122"/>
                <a:ea typeface="微软雅黑" pitchFamily="34" charset="-122"/>
                <a:sym typeface="Arial" pitchFamily="34" charset="0"/>
              </a:rPr>
              <a:t>THREE</a:t>
            </a:r>
            <a:endParaRPr lang="zh-CN" altLang="en-US"/>
          </a:p>
        </p:txBody>
      </p:sp>
      <p:sp>
        <p:nvSpPr>
          <p:cNvPr id="17413" name="正方形 61"/>
          <p:cNvSpPr>
            <a:spLocks noChangeArrowheads="1"/>
          </p:cNvSpPr>
          <p:nvPr/>
        </p:nvSpPr>
        <p:spPr bwMode="auto">
          <a:xfrm>
            <a:off x="2778125" y="4724400"/>
            <a:ext cx="6927850" cy="757238"/>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zh-CN">
                <a:solidFill>
                  <a:schemeClr val="bg1"/>
                </a:solidFill>
                <a:latin typeface="微软雅黑" pitchFamily="34" charset="-122"/>
                <a:ea typeface="微软雅黑" pitchFamily="34" charset="-122"/>
              </a:rPr>
              <a:t>ADD YOUR TEXT</a:t>
            </a:r>
            <a:endParaRPr lang="zh-CN" altLang="zh-CN"/>
          </a:p>
        </p:txBody>
      </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18435"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18436"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8437"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8438" name="Text Box 6"/>
          <p:cNvSpPr txBox="1">
            <a:spLocks noChangeArrowheads="1"/>
          </p:cNvSpPr>
          <p:nvPr/>
        </p:nvSpPr>
        <p:spPr bwMode="auto">
          <a:xfrm>
            <a:off x="8124825" y="1717675"/>
            <a:ext cx="3133725" cy="405447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a:p>
        </p:txBody>
      </p:sp>
      <p:sp>
        <p:nvSpPr>
          <p:cNvPr id="18439"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8440" name="AutoShape 8"/>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18441"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8442"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nvGrpSpPr>
          <p:cNvPr id="18443" name="中国 501"/>
          <p:cNvGrpSpPr>
            <a:grpSpLocks/>
          </p:cNvGrpSpPr>
          <p:nvPr/>
        </p:nvGrpSpPr>
        <p:grpSpPr bwMode="auto">
          <a:xfrm>
            <a:off x="635000" y="1808163"/>
            <a:ext cx="4449763" cy="3678237"/>
            <a:chOff x="0" y="0"/>
            <a:chExt cx="5832647" cy="4819363"/>
          </a:xfrm>
        </p:grpSpPr>
        <p:sp>
          <p:nvSpPr>
            <p:cNvPr id="18444" name="Freeform 12"/>
            <p:cNvSpPr>
              <a:spLocks/>
            </p:cNvSpPr>
            <p:nvPr/>
          </p:nvSpPr>
          <p:spPr bwMode="auto">
            <a:xfrm>
              <a:off x="2449067" y="53708"/>
              <a:ext cx="2556482" cy="2180529"/>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8 h 1218"/>
                <a:gd name="T12" fmla="*/ 1114 w 1428"/>
                <a:gd name="T13" fmla="*/ 192 h 1218"/>
                <a:gd name="T14" fmla="*/ 1088 w 1428"/>
                <a:gd name="T15" fmla="*/ 262 h 1218"/>
                <a:gd name="T16" fmla="*/ 982 w 1428"/>
                <a:gd name="T17" fmla="*/ 276 h 1218"/>
                <a:gd name="T18" fmla="*/ 994 w 1428"/>
                <a:gd name="T19" fmla="*/ 420 h 1218"/>
                <a:gd name="T20" fmla="*/ 1136 w 1428"/>
                <a:gd name="T21" fmla="*/ 428 h 1218"/>
                <a:gd name="T22" fmla="*/ 1174 w 1428"/>
                <a:gd name="T23" fmla="*/ 498 h 1218"/>
                <a:gd name="T24" fmla="*/ 1018 w 1428"/>
                <a:gd name="T25" fmla="*/ 540 h 1218"/>
                <a:gd name="T26" fmla="*/ 946 w 1428"/>
                <a:gd name="T27" fmla="*/ 626 h 1218"/>
                <a:gd name="T28" fmla="*/ 820 w 1428"/>
                <a:gd name="T29" fmla="*/ 664 h 1218"/>
                <a:gd name="T30" fmla="*/ 778 w 1428"/>
                <a:gd name="T31" fmla="*/ 722 h 1218"/>
                <a:gd name="T32" fmla="*/ 776 w 1428"/>
                <a:gd name="T33" fmla="*/ 774 h 1218"/>
                <a:gd name="T34" fmla="*/ 688 w 1428"/>
                <a:gd name="T35" fmla="*/ 860 h 1218"/>
                <a:gd name="T36" fmla="*/ 510 w 1428"/>
                <a:gd name="T37" fmla="*/ 882 h 1218"/>
                <a:gd name="T38" fmla="*/ 398 w 1428"/>
                <a:gd name="T39" fmla="*/ 934 h 1218"/>
                <a:gd name="T40" fmla="*/ 246 w 1428"/>
                <a:gd name="T41" fmla="*/ 872 h 1218"/>
                <a:gd name="T42" fmla="*/ 68 w 1428"/>
                <a:gd name="T43" fmla="*/ 854 h 1218"/>
                <a:gd name="T44" fmla="*/ 24 w 1428"/>
                <a:gd name="T45" fmla="*/ 906 h 1218"/>
                <a:gd name="T46" fmla="*/ 46 w 1428"/>
                <a:gd name="T47" fmla="*/ 980 h 1218"/>
                <a:gd name="T48" fmla="*/ 138 w 1428"/>
                <a:gd name="T49" fmla="*/ 966 h 1218"/>
                <a:gd name="T50" fmla="*/ 156 w 1428"/>
                <a:gd name="T51" fmla="*/ 1060 h 1218"/>
                <a:gd name="T52" fmla="*/ 196 w 1428"/>
                <a:gd name="T53" fmla="*/ 1112 h 1218"/>
                <a:gd name="T54" fmla="*/ 240 w 1428"/>
                <a:gd name="T55" fmla="*/ 1114 h 1218"/>
                <a:gd name="T56" fmla="*/ 342 w 1428"/>
                <a:gd name="T57" fmla="*/ 1074 h 1218"/>
                <a:gd name="T58" fmla="*/ 386 w 1428"/>
                <a:gd name="T59" fmla="*/ 1108 h 1218"/>
                <a:gd name="T60" fmla="*/ 340 w 1428"/>
                <a:gd name="T61" fmla="*/ 1208 h 1218"/>
                <a:gd name="T62" fmla="*/ 450 w 1428"/>
                <a:gd name="T63" fmla="*/ 1204 h 1218"/>
                <a:gd name="T64" fmla="*/ 522 w 1428"/>
                <a:gd name="T65" fmla="*/ 1092 h 1218"/>
                <a:gd name="T66" fmla="*/ 538 w 1428"/>
                <a:gd name="T67" fmla="*/ 1180 h 1218"/>
                <a:gd name="T68" fmla="*/ 614 w 1428"/>
                <a:gd name="T69" fmla="*/ 1216 h 1218"/>
                <a:gd name="T70" fmla="*/ 690 w 1428"/>
                <a:gd name="T71" fmla="*/ 1108 h 1218"/>
                <a:gd name="T72" fmla="*/ 752 w 1428"/>
                <a:gd name="T73" fmla="*/ 1064 h 1218"/>
                <a:gd name="T74" fmla="*/ 806 w 1428"/>
                <a:gd name="T75" fmla="*/ 1052 h 1218"/>
                <a:gd name="T76" fmla="*/ 860 w 1428"/>
                <a:gd name="T77" fmla="*/ 992 h 1218"/>
                <a:gd name="T78" fmla="*/ 914 w 1428"/>
                <a:gd name="T79" fmla="*/ 940 h 1218"/>
                <a:gd name="T80" fmla="*/ 958 w 1428"/>
                <a:gd name="T81" fmla="*/ 840 h 1218"/>
                <a:gd name="T82" fmla="*/ 992 w 1428"/>
                <a:gd name="T83" fmla="*/ 896 h 1218"/>
                <a:gd name="T84" fmla="*/ 1068 w 1428"/>
                <a:gd name="T85" fmla="*/ 848 h 1218"/>
                <a:gd name="T86" fmla="*/ 1122 w 1428"/>
                <a:gd name="T87" fmla="*/ 796 h 1218"/>
                <a:gd name="T88" fmla="*/ 1158 w 1428"/>
                <a:gd name="T89" fmla="*/ 828 h 1218"/>
                <a:gd name="T90" fmla="*/ 1206 w 1428"/>
                <a:gd name="T91" fmla="*/ 890 h 1218"/>
                <a:gd name="T92" fmla="*/ 1266 w 1428"/>
                <a:gd name="T93" fmla="*/ 832 h 1218"/>
                <a:gd name="T94" fmla="*/ 1356 w 1428"/>
                <a:gd name="T95" fmla="*/ 756 h 1218"/>
                <a:gd name="T96" fmla="*/ 1412 w 1428"/>
                <a:gd name="T97" fmla="*/ 712 h 1218"/>
                <a:gd name="T98" fmla="*/ 1386 w 1428"/>
                <a:gd name="T99" fmla="*/ 642 h 1218"/>
                <a:gd name="T100" fmla="*/ 1328 w 1428"/>
                <a:gd name="T101" fmla="*/ 630 h 1218"/>
                <a:gd name="T102" fmla="*/ 1276 w 1428"/>
                <a:gd name="T103" fmla="*/ 524 h 1218"/>
                <a:gd name="T104" fmla="*/ 1338 w 1428"/>
                <a:gd name="T105" fmla="*/ 512 h 1218"/>
                <a:gd name="T106" fmla="*/ 1298 w 1428"/>
                <a:gd name="T107" fmla="*/ 406 h 1218"/>
                <a:gd name="T108" fmla="*/ 1334 w 1428"/>
                <a:gd name="T109" fmla="*/ 368 h 1218"/>
                <a:gd name="T110" fmla="*/ 1386 w 1428"/>
                <a:gd name="T111" fmla="*/ 284 h 1218"/>
                <a:gd name="T112" fmla="*/ 1398 w 1428"/>
                <a:gd name="T113" fmla="*/ 186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45" name="Freeform 13"/>
            <p:cNvSpPr>
              <a:spLocks/>
            </p:cNvSpPr>
            <p:nvPr/>
          </p:nvSpPr>
          <p:spPr bwMode="auto">
            <a:xfrm>
              <a:off x="1958538" y="1528877"/>
              <a:ext cx="1632711" cy="1382076"/>
            </a:xfrm>
            <a:custGeom>
              <a:avLst/>
              <a:gdLst>
                <a:gd name="T0" fmla="*/ 536 w 912"/>
                <a:gd name="T1" fmla="*/ 310 h 772"/>
                <a:gd name="T2" fmla="*/ 494 w 912"/>
                <a:gd name="T3" fmla="*/ 314 h 772"/>
                <a:gd name="T4" fmla="*/ 446 w 912"/>
                <a:gd name="T5" fmla="*/ 258 h 772"/>
                <a:gd name="T6" fmla="*/ 406 w 912"/>
                <a:gd name="T7" fmla="*/ 228 h 772"/>
                <a:gd name="T8" fmla="*/ 416 w 912"/>
                <a:gd name="T9" fmla="*/ 162 h 772"/>
                <a:gd name="T10" fmla="*/ 348 w 912"/>
                <a:gd name="T11" fmla="*/ 164 h 772"/>
                <a:gd name="T12" fmla="*/ 324 w 912"/>
                <a:gd name="T13" fmla="*/ 176 h 772"/>
                <a:gd name="T14" fmla="*/ 288 w 912"/>
                <a:gd name="T15" fmla="*/ 108 h 772"/>
                <a:gd name="T16" fmla="*/ 268 w 912"/>
                <a:gd name="T17" fmla="*/ 32 h 772"/>
                <a:gd name="T18" fmla="*/ 216 w 912"/>
                <a:gd name="T19" fmla="*/ 4 h 772"/>
                <a:gd name="T20" fmla="*/ 178 w 912"/>
                <a:gd name="T21" fmla="*/ 64 h 772"/>
                <a:gd name="T22" fmla="*/ 108 w 912"/>
                <a:gd name="T23" fmla="*/ 86 h 772"/>
                <a:gd name="T24" fmla="*/ 60 w 912"/>
                <a:gd name="T25" fmla="*/ 132 h 772"/>
                <a:gd name="T26" fmla="*/ 8 w 912"/>
                <a:gd name="T27" fmla="*/ 158 h 772"/>
                <a:gd name="T28" fmla="*/ 10 w 912"/>
                <a:gd name="T29" fmla="*/ 232 h 772"/>
                <a:gd name="T30" fmla="*/ 80 w 912"/>
                <a:gd name="T31" fmla="*/ 236 h 772"/>
                <a:gd name="T32" fmla="*/ 154 w 912"/>
                <a:gd name="T33" fmla="*/ 272 h 772"/>
                <a:gd name="T34" fmla="*/ 222 w 912"/>
                <a:gd name="T35" fmla="*/ 274 h 772"/>
                <a:gd name="T36" fmla="*/ 302 w 912"/>
                <a:gd name="T37" fmla="*/ 284 h 772"/>
                <a:gd name="T38" fmla="*/ 352 w 912"/>
                <a:gd name="T39" fmla="*/ 296 h 772"/>
                <a:gd name="T40" fmla="*/ 404 w 912"/>
                <a:gd name="T41" fmla="*/ 338 h 772"/>
                <a:gd name="T42" fmla="*/ 492 w 912"/>
                <a:gd name="T43" fmla="*/ 392 h 772"/>
                <a:gd name="T44" fmla="*/ 548 w 912"/>
                <a:gd name="T45" fmla="*/ 440 h 772"/>
                <a:gd name="T46" fmla="*/ 544 w 912"/>
                <a:gd name="T47" fmla="*/ 576 h 772"/>
                <a:gd name="T48" fmla="*/ 500 w 912"/>
                <a:gd name="T49" fmla="*/ 622 h 772"/>
                <a:gd name="T50" fmla="*/ 492 w 912"/>
                <a:gd name="T51" fmla="*/ 656 h 772"/>
                <a:gd name="T52" fmla="*/ 452 w 912"/>
                <a:gd name="T53" fmla="*/ 696 h 772"/>
                <a:gd name="T54" fmla="*/ 500 w 912"/>
                <a:gd name="T55" fmla="*/ 706 h 772"/>
                <a:gd name="T56" fmla="*/ 520 w 912"/>
                <a:gd name="T57" fmla="*/ 678 h 772"/>
                <a:gd name="T58" fmla="*/ 552 w 912"/>
                <a:gd name="T59" fmla="*/ 644 h 772"/>
                <a:gd name="T60" fmla="*/ 576 w 912"/>
                <a:gd name="T61" fmla="*/ 664 h 772"/>
                <a:gd name="T62" fmla="*/ 644 w 912"/>
                <a:gd name="T63" fmla="*/ 690 h 772"/>
                <a:gd name="T64" fmla="*/ 668 w 912"/>
                <a:gd name="T65" fmla="*/ 726 h 772"/>
                <a:gd name="T66" fmla="*/ 684 w 912"/>
                <a:gd name="T67" fmla="*/ 762 h 772"/>
                <a:gd name="T68" fmla="*/ 732 w 912"/>
                <a:gd name="T69" fmla="*/ 742 h 772"/>
                <a:gd name="T70" fmla="*/ 736 w 912"/>
                <a:gd name="T71" fmla="*/ 700 h 772"/>
                <a:gd name="T72" fmla="*/ 776 w 912"/>
                <a:gd name="T73" fmla="*/ 664 h 772"/>
                <a:gd name="T74" fmla="*/ 792 w 912"/>
                <a:gd name="T75" fmla="*/ 582 h 772"/>
                <a:gd name="T76" fmla="*/ 840 w 912"/>
                <a:gd name="T77" fmla="*/ 596 h 772"/>
                <a:gd name="T78" fmla="*/ 860 w 912"/>
                <a:gd name="T79" fmla="*/ 562 h 772"/>
                <a:gd name="T80" fmla="*/ 904 w 912"/>
                <a:gd name="T81" fmla="*/ 536 h 772"/>
                <a:gd name="T82" fmla="*/ 906 w 912"/>
                <a:gd name="T83" fmla="*/ 488 h 772"/>
                <a:gd name="T84" fmla="*/ 840 w 912"/>
                <a:gd name="T85" fmla="*/ 454 h 772"/>
                <a:gd name="T86" fmla="*/ 788 w 912"/>
                <a:gd name="T87" fmla="*/ 476 h 772"/>
                <a:gd name="T88" fmla="*/ 816 w 912"/>
                <a:gd name="T89" fmla="*/ 510 h 772"/>
                <a:gd name="T90" fmla="*/ 798 w 912"/>
                <a:gd name="T91" fmla="*/ 548 h 772"/>
                <a:gd name="T92" fmla="*/ 780 w 912"/>
                <a:gd name="T93" fmla="*/ 552 h 772"/>
                <a:gd name="T94" fmla="*/ 758 w 912"/>
                <a:gd name="T95" fmla="*/ 576 h 772"/>
                <a:gd name="T96" fmla="*/ 728 w 912"/>
                <a:gd name="T97" fmla="*/ 546 h 772"/>
                <a:gd name="T98" fmla="*/ 712 w 912"/>
                <a:gd name="T99" fmla="*/ 512 h 772"/>
                <a:gd name="T100" fmla="*/ 698 w 912"/>
                <a:gd name="T101" fmla="*/ 444 h 772"/>
                <a:gd name="T102" fmla="*/ 644 w 912"/>
                <a:gd name="T103" fmla="*/ 410 h 772"/>
                <a:gd name="T104" fmla="*/ 604 w 912"/>
                <a:gd name="T105" fmla="*/ 384 h 772"/>
                <a:gd name="T106" fmla="*/ 606 w 912"/>
                <a:gd name="T107" fmla="*/ 324 h 772"/>
                <a:gd name="T108" fmla="*/ 640 w 912"/>
                <a:gd name="T109" fmla="*/ 254 h 772"/>
                <a:gd name="T110" fmla="*/ 590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46" name="Freeform 14"/>
            <p:cNvSpPr>
              <a:spLocks/>
            </p:cNvSpPr>
            <p:nvPr/>
          </p:nvSpPr>
          <p:spPr bwMode="auto">
            <a:xfrm>
              <a:off x="3118622" y="2008665"/>
              <a:ext cx="329407" cy="544237"/>
            </a:xfrm>
            <a:custGeom>
              <a:avLst/>
              <a:gdLst>
                <a:gd name="T0" fmla="*/ 92 w 184"/>
                <a:gd name="T1" fmla="*/ 58 h 304"/>
                <a:gd name="T2" fmla="*/ 92 w 184"/>
                <a:gd name="T3" fmla="*/ 86 h 304"/>
                <a:gd name="T4" fmla="*/ 84 w 184"/>
                <a:gd name="T5" fmla="*/ 108 h 304"/>
                <a:gd name="T6" fmla="*/ 82 w 184"/>
                <a:gd name="T7" fmla="*/ 116 h 304"/>
                <a:gd name="T8" fmla="*/ 76 w 184"/>
                <a:gd name="T9" fmla="*/ 122 h 304"/>
                <a:gd name="T10" fmla="*/ 74 w 184"/>
                <a:gd name="T11" fmla="*/ 124 h 304"/>
                <a:gd name="T12" fmla="*/ 54 w 184"/>
                <a:gd name="T13" fmla="*/ 120 h 304"/>
                <a:gd name="T14" fmla="*/ 12 w 184"/>
                <a:gd name="T15" fmla="*/ 134 h 304"/>
                <a:gd name="T16" fmla="*/ 8 w 184"/>
                <a:gd name="T17" fmla="*/ 140 h 304"/>
                <a:gd name="T18" fmla="*/ 38 w 184"/>
                <a:gd name="T19" fmla="*/ 144 h 304"/>
                <a:gd name="T20" fmla="*/ 48 w 184"/>
                <a:gd name="T21" fmla="*/ 162 h 304"/>
                <a:gd name="T22" fmla="*/ 60 w 184"/>
                <a:gd name="T23" fmla="*/ 174 h 304"/>
                <a:gd name="T24" fmla="*/ 60 w 184"/>
                <a:gd name="T25" fmla="*/ 206 h 304"/>
                <a:gd name="T26" fmla="*/ 72 w 184"/>
                <a:gd name="T27" fmla="*/ 216 h 304"/>
                <a:gd name="T28" fmla="*/ 76 w 184"/>
                <a:gd name="T29" fmla="*/ 240 h 304"/>
                <a:gd name="T30" fmla="*/ 70 w 184"/>
                <a:gd name="T31" fmla="*/ 256 h 304"/>
                <a:gd name="T32" fmla="*/ 82 w 184"/>
                <a:gd name="T33" fmla="*/ 270 h 304"/>
                <a:gd name="T34" fmla="*/ 100 w 184"/>
                <a:gd name="T35" fmla="*/ 280 h 304"/>
                <a:gd name="T36" fmla="*/ 114 w 184"/>
                <a:gd name="T37" fmla="*/ 298 h 304"/>
                <a:gd name="T38" fmla="*/ 124 w 184"/>
                <a:gd name="T39" fmla="*/ 304 h 304"/>
                <a:gd name="T40" fmla="*/ 122 w 184"/>
                <a:gd name="T41" fmla="*/ 282 h 304"/>
                <a:gd name="T42" fmla="*/ 126 w 184"/>
                <a:gd name="T43" fmla="*/ 274 h 304"/>
                <a:gd name="T44" fmla="*/ 140 w 184"/>
                <a:gd name="T45" fmla="*/ 268 h 304"/>
                <a:gd name="T46" fmla="*/ 144 w 184"/>
                <a:gd name="T47" fmla="*/ 268 h 304"/>
                <a:gd name="T48" fmla="*/ 156 w 184"/>
                <a:gd name="T49" fmla="*/ 266 h 304"/>
                <a:gd name="T50" fmla="*/ 158 w 184"/>
                <a:gd name="T51" fmla="*/ 244 h 304"/>
                <a:gd name="T52" fmla="*/ 148 w 184"/>
                <a:gd name="T53" fmla="*/ 232 h 304"/>
                <a:gd name="T54" fmla="*/ 138 w 184"/>
                <a:gd name="T55" fmla="*/ 232 h 304"/>
                <a:gd name="T56" fmla="*/ 132 w 184"/>
                <a:gd name="T57" fmla="*/ 210 h 304"/>
                <a:gd name="T58" fmla="*/ 136 w 184"/>
                <a:gd name="T59" fmla="*/ 168 h 304"/>
                <a:gd name="T60" fmla="*/ 164 w 184"/>
                <a:gd name="T61" fmla="*/ 160 h 304"/>
                <a:gd name="T62" fmla="*/ 184 w 184"/>
                <a:gd name="T63" fmla="*/ 108 h 304"/>
                <a:gd name="T64" fmla="*/ 174 w 184"/>
                <a:gd name="T65" fmla="*/ 96 h 304"/>
                <a:gd name="T66" fmla="*/ 166 w 184"/>
                <a:gd name="T67" fmla="*/ 96 h 304"/>
                <a:gd name="T68" fmla="*/ 152 w 184"/>
                <a:gd name="T69" fmla="*/ 96 h 304"/>
                <a:gd name="T70" fmla="*/ 142 w 184"/>
                <a:gd name="T71" fmla="*/ 84 h 304"/>
                <a:gd name="T72" fmla="*/ 146 w 184"/>
                <a:gd name="T73" fmla="*/ 52 h 304"/>
                <a:gd name="T74" fmla="*/ 150 w 184"/>
                <a:gd name="T75" fmla="*/ 42 h 304"/>
                <a:gd name="T76" fmla="*/ 156 w 184"/>
                <a:gd name="T77" fmla="*/ 32 h 304"/>
                <a:gd name="T78" fmla="*/ 144 w 184"/>
                <a:gd name="T79" fmla="*/ 8 h 304"/>
                <a:gd name="T80" fmla="*/ 108 w 184"/>
                <a:gd name="T81" fmla="*/ 18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47" name="Freeform 15"/>
            <p:cNvSpPr>
              <a:spLocks/>
            </p:cNvSpPr>
            <p:nvPr/>
          </p:nvSpPr>
          <p:spPr bwMode="auto">
            <a:xfrm>
              <a:off x="0" y="576462"/>
              <a:ext cx="2334491" cy="1765190"/>
            </a:xfrm>
            <a:custGeom>
              <a:avLst/>
              <a:gdLst>
                <a:gd name="T0" fmla="*/ 1262 w 1304"/>
                <a:gd name="T1" fmla="*/ 444 h 986"/>
                <a:gd name="T2" fmla="*/ 1222 w 1304"/>
                <a:gd name="T3" fmla="*/ 408 h 986"/>
                <a:gd name="T4" fmla="*/ 1202 w 1304"/>
                <a:gd name="T5" fmla="*/ 378 h 986"/>
                <a:gd name="T6" fmla="*/ 1140 w 1304"/>
                <a:gd name="T7" fmla="*/ 340 h 986"/>
                <a:gd name="T8" fmla="*/ 1032 w 1304"/>
                <a:gd name="T9" fmla="*/ 320 h 986"/>
                <a:gd name="T10" fmla="*/ 1044 w 1304"/>
                <a:gd name="T11" fmla="*/ 246 h 986"/>
                <a:gd name="T12" fmla="*/ 1024 w 1304"/>
                <a:gd name="T13" fmla="*/ 112 h 986"/>
                <a:gd name="T14" fmla="*/ 976 w 1304"/>
                <a:gd name="T15" fmla="*/ 90 h 986"/>
                <a:gd name="T16" fmla="*/ 954 w 1304"/>
                <a:gd name="T17" fmla="*/ 60 h 986"/>
                <a:gd name="T18" fmla="*/ 928 w 1304"/>
                <a:gd name="T19" fmla="*/ 0 h 986"/>
                <a:gd name="T20" fmla="*/ 876 w 1304"/>
                <a:gd name="T21" fmla="*/ 36 h 986"/>
                <a:gd name="T22" fmla="*/ 816 w 1304"/>
                <a:gd name="T23" fmla="*/ 66 h 986"/>
                <a:gd name="T24" fmla="*/ 798 w 1304"/>
                <a:gd name="T25" fmla="*/ 130 h 986"/>
                <a:gd name="T26" fmla="*/ 760 w 1304"/>
                <a:gd name="T27" fmla="*/ 146 h 986"/>
                <a:gd name="T28" fmla="*/ 674 w 1304"/>
                <a:gd name="T29" fmla="*/ 104 h 986"/>
                <a:gd name="T30" fmla="*/ 610 w 1304"/>
                <a:gd name="T31" fmla="*/ 232 h 986"/>
                <a:gd name="T32" fmla="*/ 576 w 1304"/>
                <a:gd name="T33" fmla="*/ 226 h 986"/>
                <a:gd name="T34" fmla="*/ 494 w 1304"/>
                <a:gd name="T35" fmla="*/ 216 h 986"/>
                <a:gd name="T36" fmla="*/ 494 w 1304"/>
                <a:gd name="T37" fmla="*/ 256 h 986"/>
                <a:gd name="T38" fmla="*/ 472 w 1304"/>
                <a:gd name="T39" fmla="*/ 388 h 986"/>
                <a:gd name="T40" fmla="*/ 464 w 1304"/>
                <a:gd name="T41" fmla="*/ 390 h 986"/>
                <a:gd name="T42" fmla="*/ 452 w 1304"/>
                <a:gd name="T43" fmla="*/ 392 h 986"/>
                <a:gd name="T44" fmla="*/ 412 w 1304"/>
                <a:gd name="T45" fmla="*/ 444 h 986"/>
                <a:gd name="T46" fmla="*/ 330 w 1304"/>
                <a:gd name="T47" fmla="*/ 468 h 986"/>
                <a:gd name="T48" fmla="*/ 248 w 1304"/>
                <a:gd name="T49" fmla="*/ 470 h 986"/>
                <a:gd name="T50" fmla="*/ 184 w 1304"/>
                <a:gd name="T51" fmla="*/ 506 h 986"/>
                <a:gd name="T52" fmla="*/ 106 w 1304"/>
                <a:gd name="T53" fmla="*/ 494 h 986"/>
                <a:gd name="T54" fmla="*/ 60 w 1304"/>
                <a:gd name="T55" fmla="*/ 482 h 986"/>
                <a:gd name="T56" fmla="*/ 10 w 1304"/>
                <a:gd name="T57" fmla="*/ 528 h 986"/>
                <a:gd name="T58" fmla="*/ 14 w 1304"/>
                <a:gd name="T59" fmla="*/ 562 h 986"/>
                <a:gd name="T60" fmla="*/ 14 w 1304"/>
                <a:gd name="T61" fmla="*/ 598 h 986"/>
                <a:gd name="T62" fmla="*/ 58 w 1304"/>
                <a:gd name="T63" fmla="*/ 652 h 986"/>
                <a:gd name="T64" fmla="*/ 6 w 1304"/>
                <a:gd name="T65" fmla="*/ 716 h 986"/>
                <a:gd name="T66" fmla="*/ 42 w 1304"/>
                <a:gd name="T67" fmla="*/ 734 h 986"/>
                <a:gd name="T68" fmla="*/ 74 w 1304"/>
                <a:gd name="T69" fmla="*/ 792 h 986"/>
                <a:gd name="T70" fmla="*/ 100 w 1304"/>
                <a:gd name="T71" fmla="*/ 852 h 986"/>
                <a:gd name="T72" fmla="*/ 174 w 1304"/>
                <a:gd name="T73" fmla="*/ 888 h 986"/>
                <a:gd name="T74" fmla="*/ 206 w 1304"/>
                <a:gd name="T75" fmla="*/ 982 h 986"/>
                <a:gd name="T76" fmla="*/ 260 w 1304"/>
                <a:gd name="T77" fmla="*/ 984 h 986"/>
                <a:gd name="T78" fmla="*/ 274 w 1304"/>
                <a:gd name="T79" fmla="*/ 952 h 986"/>
                <a:gd name="T80" fmla="*/ 298 w 1304"/>
                <a:gd name="T81" fmla="*/ 926 h 986"/>
                <a:gd name="T82" fmla="*/ 382 w 1304"/>
                <a:gd name="T83" fmla="*/ 946 h 986"/>
                <a:gd name="T84" fmla="*/ 452 w 1304"/>
                <a:gd name="T85" fmla="*/ 924 h 986"/>
                <a:gd name="T86" fmla="*/ 488 w 1304"/>
                <a:gd name="T87" fmla="*/ 960 h 986"/>
                <a:gd name="T88" fmla="*/ 552 w 1304"/>
                <a:gd name="T89" fmla="*/ 964 h 986"/>
                <a:gd name="T90" fmla="*/ 666 w 1304"/>
                <a:gd name="T91" fmla="*/ 944 h 986"/>
                <a:gd name="T92" fmla="*/ 754 w 1304"/>
                <a:gd name="T93" fmla="*/ 928 h 986"/>
                <a:gd name="T94" fmla="*/ 832 w 1304"/>
                <a:gd name="T95" fmla="*/ 948 h 986"/>
                <a:gd name="T96" fmla="*/ 908 w 1304"/>
                <a:gd name="T97" fmla="*/ 976 h 986"/>
                <a:gd name="T98" fmla="*/ 940 w 1304"/>
                <a:gd name="T99" fmla="*/ 940 h 986"/>
                <a:gd name="T100" fmla="*/ 954 w 1304"/>
                <a:gd name="T101" fmla="*/ 920 h 986"/>
                <a:gd name="T102" fmla="*/ 950 w 1304"/>
                <a:gd name="T103" fmla="*/ 884 h 986"/>
                <a:gd name="T104" fmla="*/ 922 w 1304"/>
                <a:gd name="T105" fmla="*/ 856 h 986"/>
                <a:gd name="T106" fmla="*/ 934 w 1304"/>
                <a:gd name="T107" fmla="*/ 804 h 986"/>
                <a:gd name="T108" fmla="*/ 1004 w 1304"/>
                <a:gd name="T109" fmla="*/ 794 h 986"/>
                <a:gd name="T110" fmla="*/ 1090 w 1304"/>
                <a:gd name="T111" fmla="*/ 772 h 986"/>
                <a:gd name="T112" fmla="*/ 1086 w 1304"/>
                <a:gd name="T113" fmla="*/ 748 h 986"/>
                <a:gd name="T114" fmla="*/ 1086 w 1304"/>
                <a:gd name="T115" fmla="*/ 702 h 986"/>
                <a:gd name="T116" fmla="*/ 1126 w 1304"/>
                <a:gd name="T117" fmla="*/ 676 h 986"/>
                <a:gd name="T118" fmla="*/ 1186 w 1304"/>
                <a:gd name="T119" fmla="*/ 614 h 986"/>
                <a:gd name="T120" fmla="*/ 1214 w 1304"/>
                <a:gd name="T121" fmla="*/ 596 h 986"/>
                <a:gd name="T122" fmla="*/ 1296 w 1304"/>
                <a:gd name="T123" fmla="*/ 580 h 986"/>
                <a:gd name="T124" fmla="*/ 1302 w 1304"/>
                <a:gd name="T12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48" name="Freeform 16"/>
            <p:cNvSpPr>
              <a:spLocks/>
            </p:cNvSpPr>
            <p:nvPr/>
          </p:nvSpPr>
          <p:spPr bwMode="auto">
            <a:xfrm>
              <a:off x="1514555" y="1962118"/>
              <a:ext cx="1453686" cy="1041928"/>
            </a:xfrm>
            <a:custGeom>
              <a:avLst/>
              <a:gdLst>
                <a:gd name="T0" fmla="*/ 480 w 812"/>
                <a:gd name="T1" fmla="*/ 58 h 582"/>
                <a:gd name="T2" fmla="*/ 460 w 812"/>
                <a:gd name="T3" fmla="*/ 82 h 582"/>
                <a:gd name="T4" fmla="*/ 396 w 812"/>
                <a:gd name="T5" fmla="*/ 38 h 582"/>
                <a:gd name="T6" fmla="*/ 344 w 812"/>
                <a:gd name="T7" fmla="*/ 10 h 582"/>
                <a:gd name="T8" fmla="*/ 288 w 812"/>
                <a:gd name="T9" fmla="*/ 4 h 582"/>
                <a:gd name="T10" fmla="*/ 248 w 812"/>
                <a:gd name="T11" fmla="*/ 6 h 582"/>
                <a:gd name="T12" fmla="*/ 198 w 812"/>
                <a:gd name="T13" fmla="*/ 18 h 582"/>
                <a:gd name="T14" fmla="*/ 158 w 812"/>
                <a:gd name="T15" fmla="*/ 28 h 582"/>
                <a:gd name="T16" fmla="*/ 92 w 812"/>
                <a:gd name="T17" fmla="*/ 38 h 582"/>
                <a:gd name="T18" fmla="*/ 84 w 812"/>
                <a:gd name="T19" fmla="*/ 78 h 582"/>
                <a:gd name="T20" fmla="*/ 120 w 812"/>
                <a:gd name="T21" fmla="*/ 114 h 582"/>
                <a:gd name="T22" fmla="*/ 128 w 812"/>
                <a:gd name="T23" fmla="*/ 142 h 582"/>
                <a:gd name="T24" fmla="*/ 112 w 812"/>
                <a:gd name="T25" fmla="*/ 196 h 582"/>
                <a:gd name="T26" fmla="*/ 106 w 812"/>
                <a:gd name="T27" fmla="*/ 214 h 582"/>
                <a:gd name="T28" fmla="*/ 60 w 812"/>
                <a:gd name="T29" fmla="*/ 210 h 582"/>
                <a:gd name="T30" fmla="*/ 22 w 812"/>
                <a:gd name="T31" fmla="*/ 202 h 582"/>
                <a:gd name="T32" fmla="*/ 8 w 812"/>
                <a:gd name="T33" fmla="*/ 250 h 582"/>
                <a:gd name="T34" fmla="*/ 4 w 812"/>
                <a:gd name="T35" fmla="*/ 272 h 582"/>
                <a:gd name="T36" fmla="*/ 18 w 812"/>
                <a:gd name="T37" fmla="*/ 310 h 582"/>
                <a:gd name="T38" fmla="*/ 0 w 812"/>
                <a:gd name="T39" fmla="*/ 362 h 582"/>
                <a:gd name="T40" fmla="*/ 26 w 812"/>
                <a:gd name="T41" fmla="*/ 406 h 582"/>
                <a:gd name="T42" fmla="*/ 68 w 812"/>
                <a:gd name="T43" fmla="*/ 422 h 582"/>
                <a:gd name="T44" fmla="*/ 92 w 812"/>
                <a:gd name="T45" fmla="*/ 424 h 582"/>
                <a:gd name="T46" fmla="*/ 108 w 812"/>
                <a:gd name="T47" fmla="*/ 448 h 582"/>
                <a:gd name="T48" fmla="*/ 132 w 812"/>
                <a:gd name="T49" fmla="*/ 460 h 582"/>
                <a:gd name="T50" fmla="*/ 162 w 812"/>
                <a:gd name="T51" fmla="*/ 474 h 582"/>
                <a:gd name="T52" fmla="*/ 232 w 812"/>
                <a:gd name="T53" fmla="*/ 498 h 582"/>
                <a:gd name="T54" fmla="*/ 304 w 812"/>
                <a:gd name="T55" fmla="*/ 494 h 582"/>
                <a:gd name="T56" fmla="*/ 332 w 812"/>
                <a:gd name="T57" fmla="*/ 532 h 582"/>
                <a:gd name="T58" fmla="*/ 348 w 812"/>
                <a:gd name="T59" fmla="*/ 554 h 582"/>
                <a:gd name="T60" fmla="*/ 364 w 812"/>
                <a:gd name="T61" fmla="*/ 578 h 582"/>
                <a:gd name="T62" fmla="*/ 390 w 812"/>
                <a:gd name="T63" fmla="*/ 568 h 582"/>
                <a:gd name="T64" fmla="*/ 428 w 812"/>
                <a:gd name="T65" fmla="*/ 574 h 582"/>
                <a:gd name="T66" fmla="*/ 456 w 812"/>
                <a:gd name="T67" fmla="*/ 546 h 582"/>
                <a:gd name="T68" fmla="*/ 476 w 812"/>
                <a:gd name="T69" fmla="*/ 492 h 582"/>
                <a:gd name="T70" fmla="*/ 476 w 812"/>
                <a:gd name="T71" fmla="*/ 438 h 582"/>
                <a:gd name="T72" fmla="*/ 480 w 812"/>
                <a:gd name="T73" fmla="*/ 418 h 582"/>
                <a:gd name="T74" fmla="*/ 514 w 812"/>
                <a:gd name="T75" fmla="*/ 410 h 582"/>
                <a:gd name="T76" fmla="*/ 556 w 812"/>
                <a:gd name="T77" fmla="*/ 428 h 582"/>
                <a:gd name="T78" fmla="*/ 568 w 812"/>
                <a:gd name="T79" fmla="*/ 462 h 582"/>
                <a:gd name="T80" fmla="*/ 584 w 812"/>
                <a:gd name="T81" fmla="*/ 478 h 582"/>
                <a:gd name="T82" fmla="*/ 610 w 812"/>
                <a:gd name="T83" fmla="*/ 506 h 582"/>
                <a:gd name="T84" fmla="*/ 652 w 812"/>
                <a:gd name="T85" fmla="*/ 518 h 582"/>
                <a:gd name="T86" fmla="*/ 664 w 812"/>
                <a:gd name="T87" fmla="*/ 518 h 582"/>
                <a:gd name="T88" fmla="*/ 700 w 812"/>
                <a:gd name="T89" fmla="*/ 508 h 582"/>
                <a:gd name="T90" fmla="*/ 698 w 812"/>
                <a:gd name="T91" fmla="*/ 480 h 582"/>
                <a:gd name="T92" fmla="*/ 722 w 812"/>
                <a:gd name="T93" fmla="*/ 472 h 582"/>
                <a:gd name="T94" fmla="*/ 688 w 812"/>
                <a:gd name="T95" fmla="*/ 426 h 582"/>
                <a:gd name="T96" fmla="*/ 744 w 812"/>
                <a:gd name="T97" fmla="*/ 396 h 582"/>
                <a:gd name="T98" fmla="*/ 730 w 812"/>
                <a:gd name="T99" fmla="*/ 378 h 582"/>
                <a:gd name="T100" fmla="*/ 752 w 812"/>
                <a:gd name="T101" fmla="*/ 350 h 582"/>
                <a:gd name="T102" fmla="*/ 796 w 812"/>
                <a:gd name="T103" fmla="*/ 310 h 582"/>
                <a:gd name="T104" fmla="*/ 800 w 812"/>
                <a:gd name="T105" fmla="*/ 254 h 582"/>
                <a:gd name="T106" fmla="*/ 778 w 812"/>
                <a:gd name="T107" fmla="*/ 182 h 582"/>
                <a:gd name="T108" fmla="*/ 736 w 812"/>
                <a:gd name="T109" fmla="*/ 158 h 582"/>
                <a:gd name="T110" fmla="*/ 672 w 812"/>
                <a:gd name="T111" fmla="*/ 100 h 582"/>
                <a:gd name="T112" fmla="*/ 658 w 812"/>
                <a:gd name="T113" fmla="*/ 106 h 582"/>
                <a:gd name="T114" fmla="*/ 616 w 812"/>
                <a:gd name="T115" fmla="*/ 78 h 582"/>
                <a:gd name="T116" fmla="*/ 584 w 812"/>
                <a:gd name="T117" fmla="*/ 52 h 582"/>
                <a:gd name="T118" fmla="*/ 552 w 812"/>
                <a:gd name="T119" fmla="*/ 50 h 582"/>
                <a:gd name="T120" fmla="*/ 484 w 812"/>
                <a:gd name="T121" fmla="*/ 3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49" name="Freeform 17"/>
            <p:cNvSpPr>
              <a:spLocks/>
            </p:cNvSpPr>
            <p:nvPr/>
          </p:nvSpPr>
          <p:spPr bwMode="auto">
            <a:xfrm>
              <a:off x="2348813" y="2692542"/>
              <a:ext cx="1256758" cy="1102796"/>
            </a:xfrm>
            <a:custGeom>
              <a:avLst/>
              <a:gdLst>
                <a:gd name="T0" fmla="*/ 20 w 702"/>
                <a:gd name="T1" fmla="*/ 28 h 616"/>
                <a:gd name="T2" fmla="*/ 22 w 702"/>
                <a:gd name="T3" fmla="*/ 90 h 616"/>
                <a:gd name="T4" fmla="*/ 38 w 702"/>
                <a:gd name="T5" fmla="*/ 136 h 616"/>
                <a:gd name="T6" fmla="*/ 70 w 702"/>
                <a:gd name="T7" fmla="*/ 194 h 616"/>
                <a:gd name="T8" fmla="*/ 74 w 702"/>
                <a:gd name="T9" fmla="*/ 244 h 616"/>
                <a:gd name="T10" fmla="*/ 92 w 702"/>
                <a:gd name="T11" fmla="*/ 302 h 616"/>
                <a:gd name="T12" fmla="*/ 98 w 702"/>
                <a:gd name="T13" fmla="*/ 346 h 616"/>
                <a:gd name="T14" fmla="*/ 90 w 702"/>
                <a:gd name="T15" fmla="*/ 386 h 616"/>
                <a:gd name="T16" fmla="*/ 90 w 702"/>
                <a:gd name="T17" fmla="*/ 434 h 616"/>
                <a:gd name="T18" fmla="*/ 106 w 702"/>
                <a:gd name="T19" fmla="*/ 462 h 616"/>
                <a:gd name="T20" fmla="*/ 118 w 702"/>
                <a:gd name="T21" fmla="*/ 450 h 616"/>
                <a:gd name="T22" fmla="*/ 124 w 702"/>
                <a:gd name="T23" fmla="*/ 426 h 616"/>
                <a:gd name="T24" fmla="*/ 146 w 702"/>
                <a:gd name="T25" fmla="*/ 420 h 616"/>
                <a:gd name="T26" fmla="*/ 170 w 702"/>
                <a:gd name="T27" fmla="*/ 474 h 616"/>
                <a:gd name="T28" fmla="*/ 200 w 702"/>
                <a:gd name="T29" fmla="*/ 470 h 616"/>
                <a:gd name="T30" fmla="*/ 238 w 702"/>
                <a:gd name="T31" fmla="*/ 556 h 616"/>
                <a:gd name="T32" fmla="*/ 254 w 702"/>
                <a:gd name="T33" fmla="*/ 588 h 616"/>
                <a:gd name="T34" fmla="*/ 262 w 702"/>
                <a:gd name="T35" fmla="*/ 598 h 616"/>
                <a:gd name="T36" fmla="*/ 278 w 702"/>
                <a:gd name="T37" fmla="*/ 602 h 616"/>
                <a:gd name="T38" fmla="*/ 328 w 702"/>
                <a:gd name="T39" fmla="*/ 588 h 616"/>
                <a:gd name="T40" fmla="*/ 328 w 702"/>
                <a:gd name="T41" fmla="*/ 536 h 616"/>
                <a:gd name="T42" fmla="*/ 348 w 702"/>
                <a:gd name="T43" fmla="*/ 510 h 616"/>
                <a:gd name="T44" fmla="*/ 390 w 702"/>
                <a:gd name="T45" fmla="*/ 450 h 616"/>
                <a:gd name="T46" fmla="*/ 428 w 702"/>
                <a:gd name="T47" fmla="*/ 420 h 616"/>
                <a:gd name="T48" fmla="*/ 448 w 702"/>
                <a:gd name="T49" fmla="*/ 480 h 616"/>
                <a:gd name="T50" fmla="*/ 478 w 702"/>
                <a:gd name="T51" fmla="*/ 466 h 616"/>
                <a:gd name="T52" fmla="*/ 498 w 702"/>
                <a:gd name="T53" fmla="*/ 494 h 616"/>
                <a:gd name="T54" fmla="*/ 554 w 702"/>
                <a:gd name="T55" fmla="*/ 482 h 616"/>
                <a:gd name="T56" fmla="*/ 504 w 702"/>
                <a:gd name="T57" fmla="*/ 434 h 616"/>
                <a:gd name="T58" fmla="*/ 534 w 702"/>
                <a:gd name="T59" fmla="*/ 416 h 616"/>
                <a:gd name="T60" fmla="*/ 532 w 702"/>
                <a:gd name="T61" fmla="*/ 396 h 616"/>
                <a:gd name="T62" fmla="*/ 522 w 702"/>
                <a:gd name="T63" fmla="*/ 314 h 616"/>
                <a:gd name="T64" fmla="*/ 608 w 702"/>
                <a:gd name="T65" fmla="*/ 286 h 616"/>
                <a:gd name="T66" fmla="*/ 664 w 702"/>
                <a:gd name="T67" fmla="*/ 224 h 616"/>
                <a:gd name="T68" fmla="*/ 686 w 702"/>
                <a:gd name="T69" fmla="*/ 174 h 616"/>
                <a:gd name="T70" fmla="*/ 684 w 702"/>
                <a:gd name="T71" fmla="*/ 156 h 616"/>
                <a:gd name="T72" fmla="*/ 630 w 702"/>
                <a:gd name="T73" fmla="*/ 138 h 616"/>
                <a:gd name="T74" fmla="*/ 612 w 702"/>
                <a:gd name="T75" fmla="*/ 146 h 616"/>
                <a:gd name="T76" fmla="*/ 598 w 702"/>
                <a:gd name="T77" fmla="*/ 126 h 616"/>
                <a:gd name="T78" fmla="*/ 576 w 702"/>
                <a:gd name="T79" fmla="*/ 124 h 616"/>
                <a:gd name="T80" fmla="*/ 524 w 702"/>
                <a:gd name="T81" fmla="*/ 114 h 616"/>
                <a:gd name="T82" fmla="*/ 488 w 702"/>
                <a:gd name="T83" fmla="*/ 132 h 616"/>
                <a:gd name="T84" fmla="*/ 438 w 702"/>
                <a:gd name="T85" fmla="*/ 110 h 616"/>
                <a:gd name="T86" fmla="*/ 416 w 702"/>
                <a:gd name="T87" fmla="*/ 58 h 616"/>
                <a:gd name="T88" fmla="*/ 350 w 702"/>
                <a:gd name="T89" fmla="*/ 18 h 616"/>
                <a:gd name="T90" fmla="*/ 310 w 702"/>
                <a:gd name="T91" fmla="*/ 30 h 616"/>
                <a:gd name="T92" fmla="*/ 318 w 702"/>
                <a:gd name="T93" fmla="*/ 62 h 616"/>
                <a:gd name="T94" fmla="*/ 280 w 702"/>
                <a:gd name="T95" fmla="*/ 66 h 616"/>
                <a:gd name="T96" fmla="*/ 262 w 702"/>
                <a:gd name="T97" fmla="*/ 86 h 616"/>
                <a:gd name="T98" fmla="*/ 246 w 702"/>
                <a:gd name="T99" fmla="*/ 104 h 616"/>
                <a:gd name="T100" fmla="*/ 208 w 702"/>
                <a:gd name="T101" fmla="*/ 118 h 616"/>
                <a:gd name="T102" fmla="*/ 160 w 702"/>
                <a:gd name="T103" fmla="*/ 110 h 616"/>
                <a:gd name="T104" fmla="*/ 132 w 702"/>
                <a:gd name="T105" fmla="*/ 108 h 616"/>
                <a:gd name="T106" fmla="*/ 106 w 702"/>
                <a:gd name="T107" fmla="*/ 66 h 616"/>
                <a:gd name="T108" fmla="*/ 86 w 702"/>
                <a:gd name="T109" fmla="*/ 46 h 616"/>
                <a:gd name="T110" fmla="*/ 66 w 702"/>
                <a:gd name="T111" fmla="*/ 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50" name="Freeform 18"/>
            <p:cNvSpPr>
              <a:spLocks/>
            </p:cNvSpPr>
            <p:nvPr/>
          </p:nvSpPr>
          <p:spPr bwMode="auto">
            <a:xfrm>
              <a:off x="261377" y="2244978"/>
              <a:ext cx="2248559" cy="1367754"/>
            </a:xfrm>
            <a:custGeom>
              <a:avLst/>
              <a:gdLst>
                <a:gd name="T0" fmla="*/ 132 w 1256"/>
                <a:gd name="T1" fmla="*/ 26 h 764"/>
                <a:gd name="T2" fmla="*/ 122 w 1256"/>
                <a:gd name="T3" fmla="*/ 60 h 764"/>
                <a:gd name="T4" fmla="*/ 62 w 1256"/>
                <a:gd name="T5" fmla="*/ 70 h 764"/>
                <a:gd name="T6" fmla="*/ 44 w 1256"/>
                <a:gd name="T7" fmla="*/ 122 h 764"/>
                <a:gd name="T8" fmla="*/ 60 w 1256"/>
                <a:gd name="T9" fmla="*/ 188 h 764"/>
                <a:gd name="T10" fmla="*/ 6 w 1256"/>
                <a:gd name="T11" fmla="*/ 216 h 764"/>
                <a:gd name="T12" fmla="*/ 2 w 1256"/>
                <a:gd name="T13" fmla="*/ 262 h 764"/>
                <a:gd name="T14" fmla="*/ 28 w 1256"/>
                <a:gd name="T15" fmla="*/ 300 h 764"/>
                <a:gd name="T16" fmla="*/ 62 w 1256"/>
                <a:gd name="T17" fmla="*/ 338 h 764"/>
                <a:gd name="T18" fmla="*/ 150 w 1256"/>
                <a:gd name="T19" fmla="*/ 386 h 764"/>
                <a:gd name="T20" fmla="*/ 222 w 1256"/>
                <a:gd name="T21" fmla="*/ 454 h 764"/>
                <a:gd name="T22" fmla="*/ 290 w 1256"/>
                <a:gd name="T23" fmla="*/ 500 h 764"/>
                <a:gd name="T24" fmla="*/ 334 w 1256"/>
                <a:gd name="T25" fmla="*/ 556 h 764"/>
                <a:gd name="T26" fmla="*/ 404 w 1256"/>
                <a:gd name="T27" fmla="*/ 602 h 764"/>
                <a:gd name="T28" fmla="*/ 470 w 1256"/>
                <a:gd name="T29" fmla="*/ 628 h 764"/>
                <a:gd name="T30" fmla="*/ 580 w 1256"/>
                <a:gd name="T31" fmla="*/ 642 h 764"/>
                <a:gd name="T32" fmla="*/ 594 w 1256"/>
                <a:gd name="T33" fmla="*/ 664 h 764"/>
                <a:gd name="T34" fmla="*/ 586 w 1256"/>
                <a:gd name="T35" fmla="*/ 692 h 764"/>
                <a:gd name="T36" fmla="*/ 616 w 1256"/>
                <a:gd name="T37" fmla="*/ 676 h 764"/>
                <a:gd name="T38" fmla="*/ 660 w 1256"/>
                <a:gd name="T39" fmla="*/ 638 h 764"/>
                <a:gd name="T40" fmla="*/ 772 w 1256"/>
                <a:gd name="T41" fmla="*/ 680 h 764"/>
                <a:gd name="T42" fmla="*/ 802 w 1256"/>
                <a:gd name="T43" fmla="*/ 754 h 764"/>
                <a:gd name="T44" fmla="*/ 904 w 1256"/>
                <a:gd name="T45" fmla="*/ 748 h 764"/>
                <a:gd name="T46" fmla="*/ 1024 w 1256"/>
                <a:gd name="T47" fmla="*/ 680 h 764"/>
                <a:gd name="T48" fmla="*/ 1122 w 1256"/>
                <a:gd name="T49" fmla="*/ 712 h 764"/>
                <a:gd name="T50" fmla="*/ 1138 w 1256"/>
                <a:gd name="T51" fmla="*/ 716 h 764"/>
                <a:gd name="T52" fmla="*/ 1156 w 1256"/>
                <a:gd name="T53" fmla="*/ 666 h 764"/>
                <a:gd name="T54" fmla="*/ 1192 w 1256"/>
                <a:gd name="T55" fmla="*/ 696 h 764"/>
                <a:gd name="T56" fmla="*/ 1214 w 1256"/>
                <a:gd name="T57" fmla="*/ 664 h 764"/>
                <a:gd name="T58" fmla="*/ 1228 w 1256"/>
                <a:gd name="T59" fmla="*/ 644 h 764"/>
                <a:gd name="T60" fmla="*/ 1246 w 1256"/>
                <a:gd name="T61" fmla="*/ 568 h 764"/>
                <a:gd name="T62" fmla="*/ 1240 w 1256"/>
                <a:gd name="T63" fmla="*/ 510 h 764"/>
                <a:gd name="T64" fmla="*/ 1228 w 1256"/>
                <a:gd name="T65" fmla="*/ 448 h 764"/>
                <a:gd name="T66" fmla="*/ 1200 w 1256"/>
                <a:gd name="T67" fmla="*/ 412 h 764"/>
                <a:gd name="T68" fmla="*/ 1162 w 1256"/>
                <a:gd name="T69" fmla="*/ 366 h 764"/>
                <a:gd name="T70" fmla="*/ 1152 w 1256"/>
                <a:gd name="T71" fmla="*/ 418 h 764"/>
                <a:gd name="T72" fmla="*/ 1094 w 1256"/>
                <a:gd name="T73" fmla="*/ 430 h 764"/>
                <a:gd name="T74" fmla="*/ 1036 w 1256"/>
                <a:gd name="T75" fmla="*/ 386 h 764"/>
                <a:gd name="T76" fmla="*/ 1000 w 1256"/>
                <a:gd name="T77" fmla="*/ 344 h 764"/>
                <a:gd name="T78" fmla="*/ 900 w 1256"/>
                <a:gd name="T79" fmla="*/ 342 h 764"/>
                <a:gd name="T80" fmla="*/ 828 w 1256"/>
                <a:gd name="T81" fmla="*/ 312 h 764"/>
                <a:gd name="T82" fmla="*/ 796 w 1256"/>
                <a:gd name="T83" fmla="*/ 290 h 764"/>
                <a:gd name="T84" fmla="*/ 768 w 1256"/>
                <a:gd name="T85" fmla="*/ 274 h 764"/>
                <a:gd name="T86" fmla="*/ 746 w 1256"/>
                <a:gd name="T87" fmla="*/ 280 h 764"/>
                <a:gd name="T88" fmla="*/ 708 w 1256"/>
                <a:gd name="T89" fmla="*/ 238 h 764"/>
                <a:gd name="T90" fmla="*/ 692 w 1256"/>
                <a:gd name="T91" fmla="*/ 196 h 764"/>
                <a:gd name="T92" fmla="*/ 694 w 1256"/>
                <a:gd name="T93" fmla="*/ 118 h 764"/>
                <a:gd name="T94" fmla="*/ 708 w 1256"/>
                <a:gd name="T95" fmla="*/ 84 h 764"/>
                <a:gd name="T96" fmla="*/ 712 w 1256"/>
                <a:gd name="T97" fmla="*/ 44 h 764"/>
                <a:gd name="T98" fmla="*/ 680 w 1256"/>
                <a:gd name="T99" fmla="*/ 20 h 764"/>
                <a:gd name="T100" fmla="*/ 596 w 1256"/>
                <a:gd name="T101" fmla="*/ 10 h 764"/>
                <a:gd name="T102" fmla="*/ 518 w 1256"/>
                <a:gd name="T103" fmla="*/ 24 h 764"/>
                <a:gd name="T104" fmla="*/ 440 w 1256"/>
                <a:gd name="T105" fmla="*/ 36 h 764"/>
                <a:gd name="T106" fmla="*/ 372 w 1256"/>
                <a:gd name="T107" fmla="*/ 44 h 764"/>
                <a:gd name="T108" fmla="*/ 318 w 1256"/>
                <a:gd name="T109" fmla="*/ 20 h 764"/>
                <a:gd name="T110" fmla="*/ 296 w 1256"/>
                <a:gd name="T111" fmla="*/ 8 h 764"/>
                <a:gd name="T112" fmla="*/ 210 w 1256"/>
                <a:gd name="T113" fmla="*/ 16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51" name="Freeform 19"/>
            <p:cNvSpPr>
              <a:spLocks/>
            </p:cNvSpPr>
            <p:nvPr/>
          </p:nvSpPr>
          <p:spPr bwMode="auto">
            <a:xfrm>
              <a:off x="2309427" y="3383580"/>
              <a:ext cx="1016864" cy="1059830"/>
            </a:xfrm>
            <a:custGeom>
              <a:avLst/>
              <a:gdLst>
                <a:gd name="T0" fmla="*/ 20 w 568"/>
                <a:gd name="T1" fmla="*/ 364 h 592"/>
                <a:gd name="T2" fmla="*/ 74 w 568"/>
                <a:gd name="T3" fmla="*/ 378 h 592"/>
                <a:gd name="T4" fmla="*/ 98 w 568"/>
                <a:gd name="T5" fmla="*/ 440 h 592"/>
                <a:gd name="T6" fmla="*/ 96 w 568"/>
                <a:gd name="T7" fmla="*/ 502 h 592"/>
                <a:gd name="T8" fmla="*/ 144 w 568"/>
                <a:gd name="T9" fmla="*/ 520 h 592"/>
                <a:gd name="T10" fmla="*/ 220 w 568"/>
                <a:gd name="T11" fmla="*/ 540 h 592"/>
                <a:gd name="T12" fmla="*/ 272 w 568"/>
                <a:gd name="T13" fmla="*/ 592 h 592"/>
                <a:gd name="T14" fmla="*/ 262 w 568"/>
                <a:gd name="T15" fmla="*/ 522 h 592"/>
                <a:gd name="T16" fmla="*/ 294 w 568"/>
                <a:gd name="T17" fmla="*/ 490 h 592"/>
                <a:gd name="T18" fmla="*/ 362 w 568"/>
                <a:gd name="T19" fmla="*/ 490 h 592"/>
                <a:gd name="T20" fmla="*/ 438 w 568"/>
                <a:gd name="T21" fmla="*/ 468 h 592"/>
                <a:gd name="T22" fmla="*/ 528 w 568"/>
                <a:gd name="T23" fmla="*/ 426 h 592"/>
                <a:gd name="T24" fmla="*/ 540 w 568"/>
                <a:gd name="T25" fmla="*/ 430 h 592"/>
                <a:gd name="T26" fmla="*/ 548 w 568"/>
                <a:gd name="T27" fmla="*/ 388 h 592"/>
                <a:gd name="T28" fmla="*/ 504 w 568"/>
                <a:gd name="T29" fmla="*/ 386 h 592"/>
                <a:gd name="T30" fmla="*/ 484 w 568"/>
                <a:gd name="T31" fmla="*/ 360 h 592"/>
                <a:gd name="T32" fmla="*/ 460 w 568"/>
                <a:gd name="T33" fmla="*/ 340 h 592"/>
                <a:gd name="T34" fmla="*/ 452 w 568"/>
                <a:gd name="T35" fmla="*/ 272 h 592"/>
                <a:gd name="T36" fmla="*/ 440 w 568"/>
                <a:gd name="T37" fmla="*/ 190 h 592"/>
                <a:gd name="T38" fmla="*/ 398 w 568"/>
                <a:gd name="T39" fmla="*/ 152 h 592"/>
                <a:gd name="T40" fmla="*/ 412 w 568"/>
                <a:gd name="T41" fmla="*/ 132 h 592"/>
                <a:gd name="T42" fmla="*/ 480 w 568"/>
                <a:gd name="T43" fmla="*/ 128 h 592"/>
                <a:gd name="T44" fmla="*/ 512 w 568"/>
                <a:gd name="T45" fmla="*/ 108 h 592"/>
                <a:gd name="T46" fmla="*/ 474 w 568"/>
                <a:gd name="T47" fmla="*/ 102 h 592"/>
                <a:gd name="T48" fmla="*/ 454 w 568"/>
                <a:gd name="T49" fmla="*/ 88 h 592"/>
                <a:gd name="T50" fmla="*/ 428 w 568"/>
                <a:gd name="T51" fmla="*/ 48 h 592"/>
                <a:gd name="T52" fmla="*/ 404 w 568"/>
                <a:gd name="T53" fmla="*/ 84 h 592"/>
                <a:gd name="T54" fmla="*/ 360 w 568"/>
                <a:gd name="T55" fmla="*/ 138 h 592"/>
                <a:gd name="T56" fmla="*/ 366 w 568"/>
                <a:gd name="T57" fmla="*/ 172 h 592"/>
                <a:gd name="T58" fmla="*/ 348 w 568"/>
                <a:gd name="T59" fmla="*/ 214 h 592"/>
                <a:gd name="T60" fmla="*/ 316 w 568"/>
                <a:gd name="T61" fmla="*/ 214 h 592"/>
                <a:gd name="T62" fmla="*/ 288 w 568"/>
                <a:gd name="T63" fmla="*/ 240 h 592"/>
                <a:gd name="T64" fmla="*/ 276 w 568"/>
                <a:gd name="T65" fmla="*/ 224 h 592"/>
                <a:gd name="T66" fmla="*/ 264 w 568"/>
                <a:gd name="T67" fmla="*/ 222 h 592"/>
                <a:gd name="T68" fmla="*/ 244 w 568"/>
                <a:gd name="T69" fmla="*/ 168 h 592"/>
                <a:gd name="T70" fmla="*/ 216 w 568"/>
                <a:gd name="T71" fmla="*/ 94 h 592"/>
                <a:gd name="T72" fmla="*/ 196 w 568"/>
                <a:gd name="T73" fmla="*/ 102 h 592"/>
                <a:gd name="T74" fmla="*/ 172 w 568"/>
                <a:gd name="T75" fmla="*/ 86 h 592"/>
                <a:gd name="T76" fmla="*/ 156 w 568"/>
                <a:gd name="T77" fmla="*/ 50 h 592"/>
                <a:gd name="T78" fmla="*/ 138 w 568"/>
                <a:gd name="T79" fmla="*/ 82 h 592"/>
                <a:gd name="T80" fmla="*/ 122 w 568"/>
                <a:gd name="T81" fmla="*/ 84 h 592"/>
                <a:gd name="T82" fmla="*/ 106 w 568"/>
                <a:gd name="T83" fmla="*/ 56 h 592"/>
                <a:gd name="T84" fmla="*/ 102 w 568"/>
                <a:gd name="T85" fmla="*/ 0 h 592"/>
                <a:gd name="T86" fmla="*/ 82 w 568"/>
                <a:gd name="T87" fmla="*/ 44 h 592"/>
                <a:gd name="T88" fmla="*/ 56 w 568"/>
                <a:gd name="T89" fmla="*/ 66 h 592"/>
                <a:gd name="T90" fmla="*/ 54 w 568"/>
                <a:gd name="T91" fmla="*/ 106 h 592"/>
                <a:gd name="T92" fmla="*/ 76 w 568"/>
                <a:gd name="T93" fmla="*/ 104 h 592"/>
                <a:gd name="T94" fmla="*/ 78 w 568"/>
                <a:gd name="T95" fmla="*/ 238 h 592"/>
                <a:gd name="T96" fmla="*/ 48 w 568"/>
                <a:gd name="T97" fmla="*/ 252 h 592"/>
                <a:gd name="T98" fmla="*/ 6 w 568"/>
                <a:gd name="T99" fmla="*/ 320 h 592"/>
                <a:gd name="T100" fmla="*/ 12 w 568"/>
                <a:gd name="T101" fmla="*/ 354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52" name="Freeform 20"/>
            <p:cNvSpPr>
              <a:spLocks/>
            </p:cNvSpPr>
            <p:nvPr/>
          </p:nvSpPr>
          <p:spPr bwMode="auto">
            <a:xfrm>
              <a:off x="3039851" y="3369257"/>
              <a:ext cx="687457" cy="594364"/>
            </a:xfrm>
            <a:custGeom>
              <a:avLst/>
              <a:gdLst>
                <a:gd name="T0" fmla="*/ 288 w 384"/>
                <a:gd name="T1" fmla="*/ 8 h 332"/>
                <a:gd name="T2" fmla="*/ 276 w 384"/>
                <a:gd name="T3" fmla="*/ 24 h 332"/>
                <a:gd name="T4" fmla="*/ 264 w 384"/>
                <a:gd name="T5" fmla="*/ 20 h 332"/>
                <a:gd name="T6" fmla="*/ 260 w 384"/>
                <a:gd name="T7" fmla="*/ 10 h 332"/>
                <a:gd name="T8" fmla="*/ 252 w 384"/>
                <a:gd name="T9" fmla="*/ 0 h 332"/>
                <a:gd name="T10" fmla="*/ 248 w 384"/>
                <a:gd name="T11" fmla="*/ 20 h 332"/>
                <a:gd name="T12" fmla="*/ 236 w 384"/>
                <a:gd name="T13" fmla="*/ 36 h 332"/>
                <a:gd name="T14" fmla="*/ 208 w 384"/>
                <a:gd name="T15" fmla="*/ 44 h 332"/>
                <a:gd name="T16" fmla="*/ 188 w 384"/>
                <a:gd name="T17" fmla="*/ 58 h 332"/>
                <a:gd name="T18" fmla="*/ 184 w 384"/>
                <a:gd name="T19" fmla="*/ 52 h 332"/>
                <a:gd name="T20" fmla="*/ 168 w 384"/>
                <a:gd name="T21" fmla="*/ 60 h 332"/>
                <a:gd name="T22" fmla="*/ 160 w 384"/>
                <a:gd name="T23" fmla="*/ 50 h 332"/>
                <a:gd name="T24" fmla="*/ 132 w 384"/>
                <a:gd name="T25" fmla="*/ 56 h 332"/>
                <a:gd name="T26" fmla="*/ 170 w 384"/>
                <a:gd name="T27" fmla="*/ 82 h 332"/>
                <a:gd name="T28" fmla="*/ 176 w 384"/>
                <a:gd name="T29" fmla="*/ 110 h 332"/>
                <a:gd name="T30" fmla="*/ 160 w 384"/>
                <a:gd name="T31" fmla="*/ 122 h 332"/>
                <a:gd name="T32" fmla="*/ 114 w 384"/>
                <a:gd name="T33" fmla="*/ 126 h 332"/>
                <a:gd name="T34" fmla="*/ 94 w 384"/>
                <a:gd name="T35" fmla="*/ 142 h 332"/>
                <a:gd name="T36" fmla="*/ 60 w 384"/>
                <a:gd name="T37" fmla="*/ 142 h 332"/>
                <a:gd name="T38" fmla="*/ 16 w 384"/>
                <a:gd name="T39" fmla="*/ 148 h 332"/>
                <a:gd name="T40" fmla="*/ 0 w 384"/>
                <a:gd name="T41" fmla="*/ 172 h 332"/>
                <a:gd name="T42" fmla="*/ 22 w 384"/>
                <a:gd name="T43" fmla="*/ 200 h 332"/>
                <a:gd name="T44" fmla="*/ 30 w 384"/>
                <a:gd name="T45" fmla="*/ 190 h 332"/>
                <a:gd name="T46" fmla="*/ 56 w 384"/>
                <a:gd name="T47" fmla="*/ 192 h 332"/>
                <a:gd name="T48" fmla="*/ 62 w 384"/>
                <a:gd name="T49" fmla="*/ 236 h 332"/>
                <a:gd name="T50" fmla="*/ 52 w 384"/>
                <a:gd name="T51" fmla="*/ 260 h 332"/>
                <a:gd name="T52" fmla="*/ 76 w 384"/>
                <a:gd name="T53" fmla="*/ 296 h 332"/>
                <a:gd name="T54" fmla="*/ 68 w 384"/>
                <a:gd name="T55" fmla="*/ 320 h 332"/>
                <a:gd name="T56" fmla="*/ 70 w 384"/>
                <a:gd name="T57" fmla="*/ 330 h 332"/>
                <a:gd name="T58" fmla="*/ 108 w 384"/>
                <a:gd name="T59" fmla="*/ 320 h 332"/>
                <a:gd name="T60" fmla="*/ 160 w 384"/>
                <a:gd name="T61" fmla="*/ 330 h 332"/>
                <a:gd name="T62" fmla="*/ 196 w 384"/>
                <a:gd name="T63" fmla="*/ 302 h 332"/>
                <a:gd name="T64" fmla="*/ 216 w 384"/>
                <a:gd name="T65" fmla="*/ 290 h 332"/>
                <a:gd name="T66" fmla="*/ 248 w 384"/>
                <a:gd name="T67" fmla="*/ 280 h 332"/>
                <a:gd name="T68" fmla="*/ 256 w 384"/>
                <a:gd name="T69" fmla="*/ 292 h 332"/>
                <a:gd name="T70" fmla="*/ 274 w 384"/>
                <a:gd name="T71" fmla="*/ 292 h 332"/>
                <a:gd name="T72" fmla="*/ 288 w 384"/>
                <a:gd name="T73" fmla="*/ 298 h 332"/>
                <a:gd name="T74" fmla="*/ 296 w 384"/>
                <a:gd name="T75" fmla="*/ 290 h 332"/>
                <a:gd name="T76" fmla="*/ 312 w 384"/>
                <a:gd name="T77" fmla="*/ 276 h 332"/>
                <a:gd name="T78" fmla="*/ 324 w 384"/>
                <a:gd name="T79" fmla="*/ 268 h 332"/>
                <a:gd name="T80" fmla="*/ 342 w 384"/>
                <a:gd name="T81" fmla="*/ 256 h 332"/>
                <a:gd name="T82" fmla="*/ 352 w 384"/>
                <a:gd name="T83" fmla="*/ 248 h 332"/>
                <a:gd name="T84" fmla="*/ 366 w 384"/>
                <a:gd name="T85" fmla="*/ 244 h 332"/>
                <a:gd name="T86" fmla="*/ 380 w 384"/>
                <a:gd name="T87" fmla="*/ 236 h 332"/>
                <a:gd name="T88" fmla="*/ 376 w 384"/>
                <a:gd name="T89" fmla="*/ 218 h 332"/>
                <a:gd name="T90" fmla="*/ 376 w 384"/>
                <a:gd name="T91" fmla="*/ 188 h 332"/>
                <a:gd name="T92" fmla="*/ 380 w 384"/>
                <a:gd name="T93" fmla="*/ 160 h 332"/>
                <a:gd name="T94" fmla="*/ 348 w 384"/>
                <a:gd name="T95" fmla="*/ 166 h 332"/>
                <a:gd name="T96" fmla="*/ 356 w 384"/>
                <a:gd name="T97" fmla="*/ 132 h 332"/>
                <a:gd name="T98" fmla="*/ 366 w 384"/>
                <a:gd name="T99" fmla="*/ 84 h 332"/>
                <a:gd name="T100" fmla="*/ 372 w 384"/>
                <a:gd name="T101" fmla="*/ 68 h 332"/>
                <a:gd name="T102" fmla="*/ 360 w 384"/>
                <a:gd name="T103" fmla="*/ 64 h 332"/>
                <a:gd name="T104" fmla="*/ 348 w 384"/>
                <a:gd name="T105" fmla="*/ 82 h 332"/>
                <a:gd name="T106" fmla="*/ 336 w 384"/>
                <a:gd name="T107" fmla="*/ 76 h 332"/>
                <a:gd name="T108" fmla="*/ 332 w 384"/>
                <a:gd name="T109" fmla="*/ 60 h 332"/>
                <a:gd name="T110" fmla="*/ 316 w 384"/>
                <a:gd name="T111" fmla="*/ 60 h 332"/>
                <a:gd name="T112" fmla="*/ 304 w 384"/>
                <a:gd name="T113" fmla="*/ 2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53" name="Freeform 21"/>
            <p:cNvSpPr>
              <a:spLocks/>
            </p:cNvSpPr>
            <p:nvPr/>
          </p:nvSpPr>
          <p:spPr bwMode="auto">
            <a:xfrm>
              <a:off x="3150847" y="3734469"/>
              <a:ext cx="898707" cy="683877"/>
            </a:xfrm>
            <a:custGeom>
              <a:avLst/>
              <a:gdLst>
                <a:gd name="T0" fmla="*/ 404 w 502"/>
                <a:gd name="T1" fmla="*/ 12 h 382"/>
                <a:gd name="T2" fmla="*/ 378 w 502"/>
                <a:gd name="T3" fmla="*/ 36 h 382"/>
                <a:gd name="T4" fmla="*/ 360 w 502"/>
                <a:gd name="T5" fmla="*/ 32 h 382"/>
                <a:gd name="T6" fmla="*/ 336 w 502"/>
                <a:gd name="T7" fmla="*/ 42 h 382"/>
                <a:gd name="T8" fmla="*/ 316 w 502"/>
                <a:gd name="T9" fmla="*/ 48 h 382"/>
                <a:gd name="T10" fmla="*/ 282 w 502"/>
                <a:gd name="T11" fmla="*/ 60 h 382"/>
                <a:gd name="T12" fmla="*/ 270 w 502"/>
                <a:gd name="T13" fmla="*/ 70 h 382"/>
                <a:gd name="T14" fmla="*/ 276 w 502"/>
                <a:gd name="T15" fmla="*/ 82 h 382"/>
                <a:gd name="T16" fmla="*/ 240 w 502"/>
                <a:gd name="T17" fmla="*/ 94 h 382"/>
                <a:gd name="T18" fmla="*/ 224 w 502"/>
                <a:gd name="T19" fmla="*/ 102 h 382"/>
                <a:gd name="T20" fmla="*/ 194 w 502"/>
                <a:gd name="T21" fmla="*/ 98 h 382"/>
                <a:gd name="T22" fmla="*/ 178 w 502"/>
                <a:gd name="T23" fmla="*/ 84 h 382"/>
                <a:gd name="T24" fmla="*/ 160 w 502"/>
                <a:gd name="T25" fmla="*/ 92 h 382"/>
                <a:gd name="T26" fmla="*/ 148 w 502"/>
                <a:gd name="T27" fmla="*/ 102 h 382"/>
                <a:gd name="T28" fmla="*/ 126 w 502"/>
                <a:gd name="T29" fmla="*/ 116 h 382"/>
                <a:gd name="T30" fmla="*/ 70 w 502"/>
                <a:gd name="T31" fmla="*/ 134 h 382"/>
                <a:gd name="T32" fmla="*/ 20 w 502"/>
                <a:gd name="T33" fmla="*/ 130 h 382"/>
                <a:gd name="T34" fmla="*/ 2 w 502"/>
                <a:gd name="T35" fmla="*/ 138 h 382"/>
                <a:gd name="T36" fmla="*/ 4 w 502"/>
                <a:gd name="T37" fmla="*/ 158 h 382"/>
                <a:gd name="T38" fmla="*/ 40 w 502"/>
                <a:gd name="T39" fmla="*/ 158 h 382"/>
                <a:gd name="T40" fmla="*/ 42 w 502"/>
                <a:gd name="T41" fmla="*/ 186 h 382"/>
                <a:gd name="T42" fmla="*/ 74 w 502"/>
                <a:gd name="T43" fmla="*/ 184 h 382"/>
                <a:gd name="T44" fmla="*/ 94 w 502"/>
                <a:gd name="T45" fmla="*/ 176 h 382"/>
                <a:gd name="T46" fmla="*/ 104 w 502"/>
                <a:gd name="T47" fmla="*/ 188 h 382"/>
                <a:gd name="T48" fmla="*/ 92 w 502"/>
                <a:gd name="T49" fmla="*/ 232 h 382"/>
                <a:gd name="T50" fmla="*/ 70 w 502"/>
                <a:gd name="T51" fmla="*/ 248 h 382"/>
                <a:gd name="T52" fmla="*/ 108 w 502"/>
                <a:gd name="T53" fmla="*/ 258 h 382"/>
                <a:gd name="T54" fmla="*/ 152 w 502"/>
                <a:gd name="T55" fmla="*/ 268 h 382"/>
                <a:gd name="T56" fmla="*/ 140 w 502"/>
                <a:gd name="T57" fmla="*/ 300 h 382"/>
                <a:gd name="T58" fmla="*/ 144 w 502"/>
                <a:gd name="T59" fmla="*/ 326 h 382"/>
                <a:gd name="T60" fmla="*/ 194 w 502"/>
                <a:gd name="T61" fmla="*/ 356 h 382"/>
                <a:gd name="T62" fmla="*/ 216 w 502"/>
                <a:gd name="T63" fmla="*/ 348 h 382"/>
                <a:gd name="T64" fmla="*/ 252 w 502"/>
                <a:gd name="T65" fmla="*/ 360 h 382"/>
                <a:gd name="T66" fmla="*/ 256 w 502"/>
                <a:gd name="T67" fmla="*/ 358 h 382"/>
                <a:gd name="T68" fmla="*/ 294 w 502"/>
                <a:gd name="T69" fmla="*/ 368 h 382"/>
                <a:gd name="T70" fmla="*/ 314 w 502"/>
                <a:gd name="T71" fmla="*/ 370 h 382"/>
                <a:gd name="T72" fmla="*/ 320 w 502"/>
                <a:gd name="T73" fmla="*/ 380 h 382"/>
                <a:gd name="T74" fmla="*/ 358 w 502"/>
                <a:gd name="T75" fmla="*/ 356 h 382"/>
                <a:gd name="T76" fmla="*/ 392 w 502"/>
                <a:gd name="T77" fmla="*/ 328 h 382"/>
                <a:gd name="T78" fmla="*/ 400 w 502"/>
                <a:gd name="T79" fmla="*/ 306 h 382"/>
                <a:gd name="T80" fmla="*/ 410 w 502"/>
                <a:gd name="T81" fmla="*/ 288 h 382"/>
                <a:gd name="T82" fmla="*/ 414 w 502"/>
                <a:gd name="T83" fmla="*/ 274 h 382"/>
                <a:gd name="T84" fmla="*/ 456 w 502"/>
                <a:gd name="T85" fmla="*/ 230 h 382"/>
                <a:gd name="T86" fmla="*/ 466 w 502"/>
                <a:gd name="T87" fmla="*/ 210 h 382"/>
                <a:gd name="T88" fmla="*/ 496 w 502"/>
                <a:gd name="T89" fmla="*/ 156 h 382"/>
                <a:gd name="T90" fmla="*/ 496 w 502"/>
                <a:gd name="T91" fmla="*/ 132 h 382"/>
                <a:gd name="T92" fmla="*/ 478 w 502"/>
                <a:gd name="T93" fmla="*/ 126 h 382"/>
                <a:gd name="T94" fmla="*/ 460 w 502"/>
                <a:gd name="T95" fmla="*/ 126 h 382"/>
                <a:gd name="T96" fmla="*/ 450 w 502"/>
                <a:gd name="T97" fmla="*/ 114 h 382"/>
                <a:gd name="T98" fmla="*/ 442 w 502"/>
                <a:gd name="T99" fmla="*/ 102 h 382"/>
                <a:gd name="T100" fmla="*/ 424 w 502"/>
                <a:gd name="T101" fmla="*/ 114 h 382"/>
                <a:gd name="T102" fmla="*/ 422 w 502"/>
                <a:gd name="T103" fmla="*/ 92 h 382"/>
                <a:gd name="T104" fmla="*/ 428 w 502"/>
                <a:gd name="T105" fmla="*/ 86 h 382"/>
                <a:gd name="T106" fmla="*/ 450 w 502"/>
                <a:gd name="T107" fmla="*/ 36 h 382"/>
                <a:gd name="T108" fmla="*/ 440 w 502"/>
                <a:gd name="T109" fmla="*/ 12 h 382"/>
                <a:gd name="T110" fmla="*/ 434 w 502"/>
                <a:gd name="T111" fmla="*/ 0 h 382"/>
                <a:gd name="T112" fmla="*/ 426 w 502"/>
                <a:gd name="T113" fmla="*/ 8 h 382"/>
                <a:gd name="T114" fmla="*/ 410 w 502"/>
                <a:gd name="T115"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54" name="Freeform 22"/>
            <p:cNvSpPr>
              <a:spLocks/>
            </p:cNvSpPr>
            <p:nvPr/>
          </p:nvSpPr>
          <p:spPr bwMode="auto">
            <a:xfrm>
              <a:off x="3276165" y="2982563"/>
              <a:ext cx="508432" cy="515593"/>
            </a:xfrm>
            <a:custGeom>
              <a:avLst/>
              <a:gdLst>
                <a:gd name="T0" fmla="*/ 278 w 284"/>
                <a:gd name="T1" fmla="*/ 44 h 288"/>
                <a:gd name="T2" fmla="*/ 260 w 284"/>
                <a:gd name="T3" fmla="*/ 30 h 288"/>
                <a:gd name="T4" fmla="*/ 258 w 284"/>
                <a:gd name="T5" fmla="*/ 28 h 288"/>
                <a:gd name="T6" fmla="*/ 248 w 284"/>
                <a:gd name="T7" fmla="*/ 24 h 288"/>
                <a:gd name="T8" fmla="*/ 234 w 284"/>
                <a:gd name="T9" fmla="*/ 28 h 288"/>
                <a:gd name="T10" fmla="*/ 222 w 284"/>
                <a:gd name="T11" fmla="*/ 22 h 288"/>
                <a:gd name="T12" fmla="*/ 220 w 284"/>
                <a:gd name="T13" fmla="*/ 20 h 288"/>
                <a:gd name="T14" fmla="*/ 204 w 284"/>
                <a:gd name="T15" fmla="*/ 4 h 288"/>
                <a:gd name="T16" fmla="*/ 188 w 284"/>
                <a:gd name="T17" fmla="*/ 8 h 288"/>
                <a:gd name="T18" fmla="*/ 172 w 284"/>
                <a:gd name="T19" fmla="*/ 40 h 288"/>
                <a:gd name="T20" fmla="*/ 162 w 284"/>
                <a:gd name="T21" fmla="*/ 60 h 288"/>
                <a:gd name="T22" fmla="*/ 144 w 284"/>
                <a:gd name="T23" fmla="*/ 86 h 288"/>
                <a:gd name="T24" fmla="*/ 124 w 284"/>
                <a:gd name="T25" fmla="*/ 104 h 288"/>
                <a:gd name="T26" fmla="*/ 114 w 284"/>
                <a:gd name="T27" fmla="*/ 120 h 288"/>
                <a:gd name="T28" fmla="*/ 96 w 284"/>
                <a:gd name="T29" fmla="*/ 132 h 288"/>
                <a:gd name="T30" fmla="*/ 74 w 284"/>
                <a:gd name="T31" fmla="*/ 164 h 288"/>
                <a:gd name="T32" fmla="*/ 8 w 284"/>
                <a:gd name="T33" fmla="*/ 160 h 288"/>
                <a:gd name="T34" fmla="*/ 0 w 284"/>
                <a:gd name="T35" fmla="*/ 180 h 288"/>
                <a:gd name="T36" fmla="*/ 20 w 284"/>
                <a:gd name="T37" fmla="*/ 226 h 288"/>
                <a:gd name="T38" fmla="*/ 32 w 284"/>
                <a:gd name="T39" fmla="*/ 234 h 288"/>
                <a:gd name="T40" fmla="*/ 42 w 284"/>
                <a:gd name="T41" fmla="*/ 252 h 288"/>
                <a:gd name="T42" fmla="*/ 38 w 284"/>
                <a:gd name="T43" fmla="*/ 266 h 288"/>
                <a:gd name="T44" fmla="*/ 44 w 284"/>
                <a:gd name="T45" fmla="*/ 268 h 288"/>
                <a:gd name="T46" fmla="*/ 50 w 284"/>
                <a:gd name="T47" fmla="*/ 258 h 288"/>
                <a:gd name="T48" fmla="*/ 64 w 284"/>
                <a:gd name="T49" fmla="*/ 266 h 288"/>
                <a:gd name="T50" fmla="*/ 68 w 284"/>
                <a:gd name="T51" fmla="*/ 260 h 288"/>
                <a:gd name="T52" fmla="*/ 78 w 284"/>
                <a:gd name="T53" fmla="*/ 244 h 288"/>
                <a:gd name="T54" fmla="*/ 88 w 284"/>
                <a:gd name="T55" fmla="*/ 242 h 288"/>
                <a:gd name="T56" fmla="*/ 110 w 284"/>
                <a:gd name="T57" fmla="*/ 232 h 288"/>
                <a:gd name="T58" fmla="*/ 112 w 284"/>
                <a:gd name="T59" fmla="*/ 212 h 288"/>
                <a:gd name="T60" fmla="*/ 120 w 284"/>
                <a:gd name="T61" fmla="*/ 206 h 288"/>
                <a:gd name="T62" fmla="*/ 134 w 284"/>
                <a:gd name="T63" fmla="*/ 208 h 288"/>
                <a:gd name="T64" fmla="*/ 136 w 284"/>
                <a:gd name="T65" fmla="*/ 220 h 288"/>
                <a:gd name="T66" fmla="*/ 138 w 284"/>
                <a:gd name="T67" fmla="*/ 232 h 288"/>
                <a:gd name="T68" fmla="*/ 144 w 284"/>
                <a:gd name="T69" fmla="*/ 226 h 288"/>
                <a:gd name="T70" fmla="*/ 160 w 284"/>
                <a:gd name="T71" fmla="*/ 212 h 288"/>
                <a:gd name="T72" fmla="*/ 162 w 284"/>
                <a:gd name="T73" fmla="*/ 210 h 288"/>
                <a:gd name="T74" fmla="*/ 174 w 284"/>
                <a:gd name="T75" fmla="*/ 214 h 288"/>
                <a:gd name="T76" fmla="*/ 180 w 284"/>
                <a:gd name="T77" fmla="*/ 226 h 288"/>
                <a:gd name="T78" fmla="*/ 188 w 284"/>
                <a:gd name="T79" fmla="*/ 252 h 288"/>
                <a:gd name="T80" fmla="*/ 188 w 284"/>
                <a:gd name="T81" fmla="*/ 264 h 288"/>
                <a:gd name="T82" fmla="*/ 194 w 284"/>
                <a:gd name="T83" fmla="*/ 270 h 288"/>
                <a:gd name="T84" fmla="*/ 198 w 284"/>
                <a:gd name="T85" fmla="*/ 264 h 288"/>
                <a:gd name="T86" fmla="*/ 208 w 284"/>
                <a:gd name="T87" fmla="*/ 272 h 288"/>
                <a:gd name="T88" fmla="*/ 216 w 284"/>
                <a:gd name="T89" fmla="*/ 288 h 288"/>
                <a:gd name="T90" fmla="*/ 220 w 284"/>
                <a:gd name="T91" fmla="*/ 276 h 288"/>
                <a:gd name="T92" fmla="*/ 224 w 284"/>
                <a:gd name="T93" fmla="*/ 274 h 288"/>
                <a:gd name="T94" fmla="*/ 230 w 284"/>
                <a:gd name="T95" fmla="*/ 270 h 288"/>
                <a:gd name="T96" fmla="*/ 236 w 284"/>
                <a:gd name="T97" fmla="*/ 266 h 288"/>
                <a:gd name="T98" fmla="*/ 232 w 284"/>
                <a:gd name="T99" fmla="*/ 226 h 288"/>
                <a:gd name="T100" fmla="*/ 188 w 284"/>
                <a:gd name="T101" fmla="*/ 168 h 288"/>
                <a:gd name="T102" fmla="*/ 184 w 284"/>
                <a:gd name="T103" fmla="*/ 146 h 288"/>
                <a:gd name="T104" fmla="*/ 174 w 284"/>
                <a:gd name="T105" fmla="*/ 128 h 288"/>
                <a:gd name="T106" fmla="*/ 180 w 284"/>
                <a:gd name="T107" fmla="*/ 104 h 288"/>
                <a:gd name="T108" fmla="*/ 184 w 284"/>
                <a:gd name="T109" fmla="*/ 104 h 288"/>
                <a:gd name="T110" fmla="*/ 260 w 284"/>
                <a:gd name="T111" fmla="*/ 88 h 288"/>
                <a:gd name="T112" fmla="*/ 274 w 284"/>
                <a:gd name="T113" fmla="*/ 82 h 288"/>
                <a:gd name="T114" fmla="*/ 280 w 284"/>
                <a:gd name="T115" fmla="*/ 76 h 288"/>
                <a:gd name="T116" fmla="*/ 284 w 284"/>
                <a:gd name="T117"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55" name="Freeform 23"/>
            <p:cNvSpPr>
              <a:spLocks/>
            </p:cNvSpPr>
            <p:nvPr/>
          </p:nvSpPr>
          <p:spPr bwMode="auto">
            <a:xfrm>
              <a:off x="3276165" y="1980021"/>
              <a:ext cx="580042" cy="1034767"/>
            </a:xfrm>
            <a:custGeom>
              <a:avLst/>
              <a:gdLst>
                <a:gd name="T0" fmla="*/ 96 w 324"/>
                <a:gd name="T1" fmla="*/ 180 h 578"/>
                <a:gd name="T2" fmla="*/ 124 w 324"/>
                <a:gd name="T3" fmla="*/ 202 h 578"/>
                <a:gd name="T4" fmla="*/ 176 w 324"/>
                <a:gd name="T5" fmla="*/ 228 h 578"/>
                <a:gd name="T6" fmla="*/ 188 w 324"/>
                <a:gd name="T7" fmla="*/ 244 h 578"/>
                <a:gd name="T8" fmla="*/ 178 w 324"/>
                <a:gd name="T9" fmla="*/ 264 h 578"/>
                <a:gd name="T10" fmla="*/ 178 w 324"/>
                <a:gd name="T11" fmla="*/ 286 h 578"/>
                <a:gd name="T12" fmla="*/ 168 w 324"/>
                <a:gd name="T13" fmla="*/ 316 h 578"/>
                <a:gd name="T14" fmla="*/ 140 w 324"/>
                <a:gd name="T15" fmla="*/ 312 h 578"/>
                <a:gd name="T16" fmla="*/ 112 w 324"/>
                <a:gd name="T17" fmla="*/ 332 h 578"/>
                <a:gd name="T18" fmla="*/ 124 w 324"/>
                <a:gd name="T19" fmla="*/ 350 h 578"/>
                <a:gd name="T20" fmla="*/ 88 w 324"/>
                <a:gd name="T21" fmla="*/ 348 h 578"/>
                <a:gd name="T22" fmla="*/ 44 w 324"/>
                <a:gd name="T23" fmla="*/ 366 h 578"/>
                <a:gd name="T24" fmla="*/ 48 w 324"/>
                <a:gd name="T25" fmla="*/ 406 h 578"/>
                <a:gd name="T26" fmla="*/ 52 w 324"/>
                <a:gd name="T27" fmla="*/ 422 h 578"/>
                <a:gd name="T28" fmla="*/ 54 w 324"/>
                <a:gd name="T29" fmla="*/ 444 h 578"/>
                <a:gd name="T30" fmla="*/ 6 w 324"/>
                <a:gd name="T31" fmla="*/ 454 h 578"/>
                <a:gd name="T32" fmla="*/ 6 w 324"/>
                <a:gd name="T33" fmla="*/ 486 h 578"/>
                <a:gd name="T34" fmla="*/ 12 w 324"/>
                <a:gd name="T35" fmla="*/ 508 h 578"/>
                <a:gd name="T36" fmla="*/ 66 w 324"/>
                <a:gd name="T37" fmla="*/ 504 h 578"/>
                <a:gd name="T38" fmla="*/ 86 w 324"/>
                <a:gd name="T39" fmla="*/ 520 h 578"/>
                <a:gd name="T40" fmla="*/ 100 w 324"/>
                <a:gd name="T41" fmla="*/ 532 h 578"/>
                <a:gd name="T42" fmla="*/ 104 w 324"/>
                <a:gd name="T43" fmla="*/ 530 h 578"/>
                <a:gd name="T44" fmla="*/ 136 w 324"/>
                <a:gd name="T45" fmla="*/ 546 h 578"/>
                <a:gd name="T46" fmla="*/ 168 w 324"/>
                <a:gd name="T47" fmla="*/ 544 h 578"/>
                <a:gd name="T48" fmla="*/ 208 w 324"/>
                <a:gd name="T49" fmla="*/ 556 h 578"/>
                <a:gd name="T50" fmla="*/ 226 w 324"/>
                <a:gd name="T51" fmla="*/ 574 h 578"/>
                <a:gd name="T52" fmla="*/ 248 w 324"/>
                <a:gd name="T53" fmla="*/ 560 h 578"/>
                <a:gd name="T54" fmla="*/ 246 w 324"/>
                <a:gd name="T55" fmla="*/ 516 h 578"/>
                <a:gd name="T56" fmla="*/ 268 w 324"/>
                <a:gd name="T57" fmla="*/ 512 h 578"/>
                <a:gd name="T58" fmla="*/ 242 w 324"/>
                <a:gd name="T59" fmla="*/ 484 h 578"/>
                <a:gd name="T60" fmla="*/ 236 w 324"/>
                <a:gd name="T61" fmla="*/ 472 h 578"/>
                <a:gd name="T62" fmla="*/ 260 w 324"/>
                <a:gd name="T63" fmla="*/ 466 h 578"/>
                <a:gd name="T64" fmla="*/ 304 w 324"/>
                <a:gd name="T65" fmla="*/ 466 h 578"/>
                <a:gd name="T66" fmla="*/ 320 w 324"/>
                <a:gd name="T67" fmla="*/ 438 h 578"/>
                <a:gd name="T68" fmla="*/ 296 w 324"/>
                <a:gd name="T69" fmla="*/ 420 h 578"/>
                <a:gd name="T70" fmla="*/ 290 w 324"/>
                <a:gd name="T71" fmla="*/ 374 h 578"/>
                <a:gd name="T72" fmla="*/ 274 w 324"/>
                <a:gd name="T73" fmla="*/ 366 h 578"/>
                <a:gd name="T74" fmla="*/ 288 w 324"/>
                <a:gd name="T75" fmla="*/ 262 h 578"/>
                <a:gd name="T76" fmla="*/ 276 w 324"/>
                <a:gd name="T77" fmla="*/ 190 h 578"/>
                <a:gd name="T78" fmla="*/ 280 w 324"/>
                <a:gd name="T79" fmla="*/ 160 h 578"/>
                <a:gd name="T80" fmla="*/ 294 w 324"/>
                <a:gd name="T81" fmla="*/ 130 h 578"/>
                <a:gd name="T82" fmla="*/ 278 w 324"/>
                <a:gd name="T83" fmla="*/ 110 h 578"/>
                <a:gd name="T84" fmla="*/ 276 w 324"/>
                <a:gd name="T85" fmla="*/ 86 h 578"/>
                <a:gd name="T86" fmla="*/ 292 w 324"/>
                <a:gd name="T87" fmla="*/ 36 h 578"/>
                <a:gd name="T88" fmla="*/ 302 w 324"/>
                <a:gd name="T89" fmla="*/ 20 h 578"/>
                <a:gd name="T90" fmla="*/ 306 w 324"/>
                <a:gd name="T91" fmla="*/ 0 h 578"/>
                <a:gd name="T92" fmla="*/ 290 w 324"/>
                <a:gd name="T93" fmla="*/ 18 h 578"/>
                <a:gd name="T94" fmla="*/ 260 w 324"/>
                <a:gd name="T95" fmla="*/ 28 h 578"/>
                <a:gd name="T96" fmla="*/ 210 w 324"/>
                <a:gd name="T97" fmla="*/ 56 h 578"/>
                <a:gd name="T98" fmla="*/ 196 w 324"/>
                <a:gd name="T99" fmla="*/ 70 h 578"/>
                <a:gd name="T100" fmla="*/ 186 w 324"/>
                <a:gd name="T101" fmla="*/ 118 h 578"/>
                <a:gd name="T102" fmla="*/ 182 w 324"/>
                <a:gd name="T103" fmla="*/ 132 h 578"/>
                <a:gd name="T104" fmla="*/ 172 w 324"/>
                <a:gd name="T105" fmla="*/ 146 h 578"/>
                <a:gd name="T106" fmla="*/ 108 w 324"/>
                <a:gd name="T107"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56" name="Freeform 24"/>
            <p:cNvSpPr>
              <a:spLocks/>
            </p:cNvSpPr>
            <p:nvPr/>
          </p:nvSpPr>
          <p:spPr bwMode="auto">
            <a:xfrm>
              <a:off x="3777436" y="1786673"/>
              <a:ext cx="386695" cy="848580"/>
            </a:xfrm>
            <a:custGeom>
              <a:avLst/>
              <a:gdLst>
                <a:gd name="T0" fmla="*/ 204 w 216"/>
                <a:gd name="T1" fmla="*/ 20 h 474"/>
                <a:gd name="T2" fmla="*/ 194 w 216"/>
                <a:gd name="T3" fmla="*/ 0 h 474"/>
                <a:gd name="T4" fmla="*/ 176 w 216"/>
                <a:gd name="T5" fmla="*/ 24 h 474"/>
                <a:gd name="T6" fmla="*/ 156 w 216"/>
                <a:gd name="T7" fmla="*/ 30 h 474"/>
                <a:gd name="T8" fmla="*/ 136 w 216"/>
                <a:gd name="T9" fmla="*/ 28 h 474"/>
                <a:gd name="T10" fmla="*/ 122 w 216"/>
                <a:gd name="T11" fmla="*/ 40 h 474"/>
                <a:gd name="T12" fmla="*/ 112 w 216"/>
                <a:gd name="T13" fmla="*/ 48 h 474"/>
                <a:gd name="T14" fmla="*/ 94 w 216"/>
                <a:gd name="T15" fmla="*/ 46 h 474"/>
                <a:gd name="T16" fmla="*/ 92 w 216"/>
                <a:gd name="T17" fmla="*/ 64 h 474"/>
                <a:gd name="T18" fmla="*/ 82 w 216"/>
                <a:gd name="T19" fmla="*/ 76 h 474"/>
                <a:gd name="T20" fmla="*/ 66 w 216"/>
                <a:gd name="T21" fmla="*/ 92 h 474"/>
                <a:gd name="T22" fmla="*/ 40 w 216"/>
                <a:gd name="T23" fmla="*/ 106 h 474"/>
                <a:gd name="T24" fmla="*/ 42 w 216"/>
                <a:gd name="T25" fmla="*/ 124 h 474"/>
                <a:gd name="T26" fmla="*/ 28 w 216"/>
                <a:gd name="T27" fmla="*/ 136 h 474"/>
                <a:gd name="T28" fmla="*/ 26 w 216"/>
                <a:gd name="T29" fmla="*/ 154 h 474"/>
                <a:gd name="T30" fmla="*/ 26 w 216"/>
                <a:gd name="T31" fmla="*/ 170 h 474"/>
                <a:gd name="T32" fmla="*/ 16 w 216"/>
                <a:gd name="T33" fmla="*/ 184 h 474"/>
                <a:gd name="T34" fmla="*/ 6 w 216"/>
                <a:gd name="T35" fmla="*/ 214 h 474"/>
                <a:gd name="T36" fmla="*/ 22 w 216"/>
                <a:gd name="T37" fmla="*/ 236 h 474"/>
                <a:gd name="T38" fmla="*/ 24 w 216"/>
                <a:gd name="T39" fmla="*/ 262 h 474"/>
                <a:gd name="T40" fmla="*/ 6 w 216"/>
                <a:gd name="T41" fmla="*/ 276 h 474"/>
                <a:gd name="T42" fmla="*/ 6 w 216"/>
                <a:gd name="T43" fmla="*/ 324 h 474"/>
                <a:gd name="T44" fmla="*/ 18 w 216"/>
                <a:gd name="T45" fmla="*/ 368 h 474"/>
                <a:gd name="T46" fmla="*/ 18 w 216"/>
                <a:gd name="T47" fmla="*/ 372 h 474"/>
                <a:gd name="T48" fmla="*/ 2 w 216"/>
                <a:gd name="T49" fmla="*/ 468 h 474"/>
                <a:gd name="T50" fmla="*/ 32 w 216"/>
                <a:gd name="T51" fmla="*/ 456 h 474"/>
                <a:gd name="T52" fmla="*/ 96 w 216"/>
                <a:gd name="T53" fmla="*/ 432 h 474"/>
                <a:gd name="T54" fmla="*/ 114 w 216"/>
                <a:gd name="T55" fmla="*/ 416 h 474"/>
                <a:gd name="T56" fmla="*/ 150 w 216"/>
                <a:gd name="T57" fmla="*/ 420 h 474"/>
                <a:gd name="T58" fmla="*/ 180 w 216"/>
                <a:gd name="T59" fmla="*/ 408 h 474"/>
                <a:gd name="T60" fmla="*/ 182 w 216"/>
                <a:gd name="T61" fmla="*/ 392 h 474"/>
                <a:gd name="T62" fmla="*/ 190 w 216"/>
                <a:gd name="T63" fmla="*/ 372 h 474"/>
                <a:gd name="T64" fmla="*/ 190 w 216"/>
                <a:gd name="T65" fmla="*/ 368 h 474"/>
                <a:gd name="T66" fmla="*/ 192 w 216"/>
                <a:gd name="T67" fmla="*/ 360 h 474"/>
                <a:gd name="T68" fmla="*/ 190 w 216"/>
                <a:gd name="T69" fmla="*/ 352 h 474"/>
                <a:gd name="T70" fmla="*/ 198 w 216"/>
                <a:gd name="T71" fmla="*/ 336 h 474"/>
                <a:gd name="T72" fmla="*/ 184 w 216"/>
                <a:gd name="T73" fmla="*/ 310 h 474"/>
                <a:gd name="T74" fmla="*/ 180 w 216"/>
                <a:gd name="T75" fmla="*/ 302 h 474"/>
                <a:gd name="T76" fmla="*/ 182 w 216"/>
                <a:gd name="T77" fmla="*/ 294 h 474"/>
                <a:gd name="T78" fmla="*/ 190 w 216"/>
                <a:gd name="T79" fmla="*/ 280 h 474"/>
                <a:gd name="T80" fmla="*/ 202 w 216"/>
                <a:gd name="T81" fmla="*/ 248 h 474"/>
                <a:gd name="T82" fmla="*/ 216 w 216"/>
                <a:gd name="T83" fmla="*/ 216 h 474"/>
                <a:gd name="T84" fmla="*/ 184 w 216"/>
                <a:gd name="T85" fmla="*/ 184 h 474"/>
                <a:gd name="T86" fmla="*/ 176 w 216"/>
                <a:gd name="T87" fmla="*/ 170 h 474"/>
                <a:gd name="T88" fmla="*/ 180 w 216"/>
                <a:gd name="T89" fmla="*/ 146 h 474"/>
                <a:gd name="T90" fmla="*/ 184 w 216"/>
                <a:gd name="T91" fmla="*/ 122 h 474"/>
                <a:gd name="T92" fmla="*/ 190 w 216"/>
                <a:gd name="T93" fmla="*/ 114 h 474"/>
                <a:gd name="T94" fmla="*/ 208 w 216"/>
                <a:gd name="T95" fmla="*/ 112 h 474"/>
                <a:gd name="T96" fmla="*/ 216 w 216"/>
                <a:gd name="T97" fmla="*/ 76 h 474"/>
                <a:gd name="T98" fmla="*/ 200 w 216"/>
                <a:gd name="T99" fmla="*/ 64 h 474"/>
                <a:gd name="T100" fmla="*/ 182 w 216"/>
                <a:gd name="T101" fmla="*/ 54 h 474"/>
                <a:gd name="T102" fmla="*/ 180 w 216"/>
                <a:gd name="T103" fmla="*/ 32 h 474"/>
                <a:gd name="T104" fmla="*/ 202 w 216"/>
                <a:gd name="T105" fmla="*/ 2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57" name="Freeform 25"/>
            <p:cNvSpPr>
              <a:spLocks/>
            </p:cNvSpPr>
            <p:nvPr/>
          </p:nvSpPr>
          <p:spPr bwMode="auto">
            <a:xfrm>
              <a:off x="3677181" y="3233198"/>
              <a:ext cx="615847" cy="716101"/>
            </a:xfrm>
            <a:custGeom>
              <a:avLst/>
              <a:gdLst>
                <a:gd name="T0" fmla="*/ 300 w 344"/>
                <a:gd name="T1" fmla="*/ 66 h 400"/>
                <a:gd name="T2" fmla="*/ 294 w 344"/>
                <a:gd name="T3" fmla="*/ 32 h 400"/>
                <a:gd name="T4" fmla="*/ 282 w 344"/>
                <a:gd name="T5" fmla="*/ 24 h 400"/>
                <a:gd name="T6" fmla="*/ 252 w 344"/>
                <a:gd name="T7" fmla="*/ 44 h 400"/>
                <a:gd name="T8" fmla="*/ 252 w 344"/>
                <a:gd name="T9" fmla="*/ 22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100 w 344"/>
                <a:gd name="T21" fmla="*/ 0 h 400"/>
                <a:gd name="T22" fmla="*/ 96 w 344"/>
                <a:gd name="T23" fmla="*/ 30 h 400"/>
                <a:gd name="T24" fmla="*/ 68 w 344"/>
                <a:gd name="T25" fmla="*/ 32 h 400"/>
                <a:gd name="T26" fmla="*/ 28 w 344"/>
                <a:gd name="T27" fmla="*/ 52 h 400"/>
                <a:gd name="T28" fmla="*/ 26 w 344"/>
                <a:gd name="T29" fmla="*/ 144 h 400"/>
                <a:gd name="T30" fmla="*/ 20 w 344"/>
                <a:gd name="T31" fmla="*/ 152 h 400"/>
                <a:gd name="T32" fmla="*/ 26 w 344"/>
                <a:gd name="T33" fmla="*/ 198 h 400"/>
                <a:gd name="T34" fmla="*/ 4 w 344"/>
                <a:gd name="T35" fmla="*/ 214 h 400"/>
                <a:gd name="T36" fmla="*/ 14 w 344"/>
                <a:gd name="T37" fmla="*/ 224 h 400"/>
                <a:gd name="T38" fmla="*/ 22 w 344"/>
                <a:gd name="T39" fmla="*/ 224 h 400"/>
                <a:gd name="T40" fmla="*/ 32 w 344"/>
                <a:gd name="T41" fmla="*/ 234 h 400"/>
                <a:gd name="T42" fmla="*/ 32 w 344"/>
                <a:gd name="T43" fmla="*/ 256 h 400"/>
                <a:gd name="T44" fmla="*/ 24 w 344"/>
                <a:gd name="T45" fmla="*/ 282 h 400"/>
                <a:gd name="T46" fmla="*/ 48 w 344"/>
                <a:gd name="T47" fmla="*/ 316 h 400"/>
                <a:gd name="T48" fmla="*/ 76 w 344"/>
                <a:gd name="T49" fmla="*/ 304 h 400"/>
                <a:gd name="T50" fmla="*/ 92 w 344"/>
                <a:gd name="T51" fmla="*/ 302 h 400"/>
                <a:gd name="T52" fmla="*/ 100 w 344"/>
                <a:gd name="T53" fmla="*/ 282 h 400"/>
                <a:gd name="T54" fmla="*/ 128 w 344"/>
                <a:gd name="T55" fmla="*/ 280 h 400"/>
                <a:gd name="T56" fmla="*/ 136 w 344"/>
                <a:gd name="T57" fmla="*/ 270 h 400"/>
                <a:gd name="T58" fmla="*/ 152 w 344"/>
                <a:gd name="T59" fmla="*/ 280 h 400"/>
                <a:gd name="T60" fmla="*/ 154 w 344"/>
                <a:gd name="T61" fmla="*/ 302 h 400"/>
                <a:gd name="T62" fmla="*/ 164 w 344"/>
                <a:gd name="T63" fmla="*/ 316 h 400"/>
                <a:gd name="T64" fmla="*/ 154 w 344"/>
                <a:gd name="T65" fmla="*/ 344 h 400"/>
                <a:gd name="T66" fmla="*/ 164 w 344"/>
                <a:gd name="T67" fmla="*/ 372 h 400"/>
                <a:gd name="T68" fmla="*/ 164 w 344"/>
                <a:gd name="T69" fmla="*/ 388 h 400"/>
                <a:gd name="T70" fmla="*/ 176 w 344"/>
                <a:gd name="T71" fmla="*/ 400 h 400"/>
                <a:gd name="T72" fmla="*/ 194 w 344"/>
                <a:gd name="T73" fmla="*/ 392 h 400"/>
                <a:gd name="T74" fmla="*/ 216 w 344"/>
                <a:gd name="T75" fmla="*/ 366 h 400"/>
                <a:gd name="T76" fmla="*/ 220 w 344"/>
                <a:gd name="T77" fmla="*/ 354 h 400"/>
                <a:gd name="T78" fmla="*/ 236 w 344"/>
                <a:gd name="T79" fmla="*/ 360 h 400"/>
                <a:gd name="T80" fmla="*/ 270 w 344"/>
                <a:gd name="T81" fmla="*/ 378 h 400"/>
                <a:gd name="T82" fmla="*/ 266 w 344"/>
                <a:gd name="T83" fmla="*/ 360 h 400"/>
                <a:gd name="T84" fmla="*/ 256 w 344"/>
                <a:gd name="T85" fmla="*/ 340 h 400"/>
                <a:gd name="T86" fmla="*/ 282 w 344"/>
                <a:gd name="T87" fmla="*/ 324 h 400"/>
                <a:gd name="T88" fmla="*/ 332 w 344"/>
                <a:gd name="T89" fmla="*/ 332 h 400"/>
                <a:gd name="T90" fmla="*/ 332 w 344"/>
                <a:gd name="T91" fmla="*/ 328 h 400"/>
                <a:gd name="T92" fmla="*/ 344 w 344"/>
                <a:gd name="T93" fmla="*/ 304 h 400"/>
                <a:gd name="T94" fmla="*/ 338 w 344"/>
                <a:gd name="T95" fmla="*/ 286 h 400"/>
                <a:gd name="T96" fmla="*/ 330 w 344"/>
                <a:gd name="T97" fmla="*/ 276 h 400"/>
                <a:gd name="T98" fmla="*/ 340 w 344"/>
                <a:gd name="T99" fmla="*/ 268 h 400"/>
                <a:gd name="T100" fmla="*/ 326 w 344"/>
                <a:gd name="T101" fmla="*/ 250 h 400"/>
                <a:gd name="T102" fmla="*/ 316 w 344"/>
                <a:gd name="T103" fmla="*/ 196 h 400"/>
                <a:gd name="T104" fmla="*/ 302 w 344"/>
                <a:gd name="T105" fmla="*/ 204 h 400"/>
                <a:gd name="T106" fmla="*/ 322 w 344"/>
                <a:gd name="T107" fmla="*/ 138 h 400"/>
                <a:gd name="T108" fmla="*/ 322 w 344"/>
                <a:gd name="T109" fmla="*/ 7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58" name="Freeform 26"/>
            <p:cNvSpPr>
              <a:spLocks/>
            </p:cNvSpPr>
            <p:nvPr/>
          </p:nvSpPr>
          <p:spPr bwMode="auto">
            <a:xfrm>
              <a:off x="3605571" y="2821440"/>
              <a:ext cx="873644" cy="547818"/>
            </a:xfrm>
            <a:custGeom>
              <a:avLst/>
              <a:gdLst>
                <a:gd name="T0" fmla="*/ 64 w 488"/>
                <a:gd name="T1" fmla="*/ 10 h 306"/>
                <a:gd name="T2" fmla="*/ 98 w 488"/>
                <a:gd name="T3" fmla="*/ 40 h 306"/>
                <a:gd name="T4" fmla="*/ 88 w 488"/>
                <a:gd name="T5" fmla="*/ 52 h 306"/>
                <a:gd name="T6" fmla="*/ 60 w 488"/>
                <a:gd name="T7" fmla="*/ 58 h 306"/>
                <a:gd name="T8" fmla="*/ 72 w 488"/>
                <a:gd name="T9" fmla="*/ 86 h 306"/>
                <a:gd name="T10" fmla="*/ 88 w 488"/>
                <a:gd name="T11" fmla="*/ 114 h 306"/>
                <a:gd name="T12" fmla="*/ 102 w 488"/>
                <a:gd name="T13" fmla="*/ 130 h 306"/>
                <a:gd name="T14" fmla="*/ 106 w 488"/>
                <a:gd name="T15" fmla="*/ 164 h 306"/>
                <a:gd name="T16" fmla="*/ 80 w 488"/>
                <a:gd name="T17" fmla="*/ 184 h 306"/>
                <a:gd name="T18" fmla="*/ 4 w 488"/>
                <a:gd name="T19" fmla="*/ 204 h 306"/>
                <a:gd name="T20" fmla="*/ 8 w 488"/>
                <a:gd name="T21" fmla="*/ 234 h 306"/>
                <a:gd name="T22" fmla="*/ 40 w 488"/>
                <a:gd name="T23" fmla="*/ 286 h 306"/>
                <a:gd name="T24" fmla="*/ 60 w 488"/>
                <a:gd name="T25" fmla="*/ 278 h 306"/>
                <a:gd name="T26" fmla="*/ 78 w 488"/>
                <a:gd name="T27" fmla="*/ 254 h 306"/>
                <a:gd name="T28" fmla="*/ 112 w 488"/>
                <a:gd name="T29" fmla="*/ 254 h 306"/>
                <a:gd name="T30" fmla="*/ 126 w 488"/>
                <a:gd name="T31" fmla="*/ 222 h 306"/>
                <a:gd name="T32" fmla="*/ 160 w 488"/>
                <a:gd name="T33" fmla="*/ 222 h 306"/>
                <a:gd name="T34" fmla="*/ 220 w 488"/>
                <a:gd name="T35" fmla="*/ 242 h 306"/>
                <a:gd name="T36" fmla="*/ 250 w 488"/>
                <a:gd name="T37" fmla="*/ 262 h 306"/>
                <a:gd name="T38" fmla="*/ 264 w 488"/>
                <a:gd name="T39" fmla="*/ 254 h 306"/>
                <a:gd name="T40" fmla="*/ 296 w 488"/>
                <a:gd name="T41" fmla="*/ 238 h 306"/>
                <a:gd name="T42" fmla="*/ 300 w 488"/>
                <a:gd name="T43" fmla="*/ 252 h 306"/>
                <a:gd name="T44" fmla="*/ 308 w 488"/>
                <a:gd name="T45" fmla="*/ 256 h 306"/>
                <a:gd name="T46" fmla="*/ 330 w 488"/>
                <a:gd name="T47" fmla="*/ 246 h 306"/>
                <a:gd name="T48" fmla="*/ 342 w 488"/>
                <a:gd name="T49" fmla="*/ 260 h 306"/>
                <a:gd name="T50" fmla="*/ 346 w 488"/>
                <a:gd name="T51" fmla="*/ 290 h 306"/>
                <a:gd name="T52" fmla="*/ 372 w 488"/>
                <a:gd name="T53" fmla="*/ 268 h 306"/>
                <a:gd name="T54" fmla="*/ 408 w 488"/>
                <a:gd name="T55" fmla="*/ 260 h 306"/>
                <a:gd name="T56" fmla="*/ 432 w 488"/>
                <a:gd name="T57" fmla="*/ 242 h 306"/>
                <a:gd name="T58" fmla="*/ 488 w 488"/>
                <a:gd name="T59" fmla="*/ 228 h 306"/>
                <a:gd name="T60" fmla="*/ 488 w 488"/>
                <a:gd name="T61" fmla="*/ 216 h 306"/>
                <a:gd name="T62" fmla="*/ 458 w 488"/>
                <a:gd name="T63" fmla="*/ 150 h 306"/>
                <a:gd name="T64" fmla="*/ 446 w 488"/>
                <a:gd name="T65" fmla="*/ 126 h 306"/>
                <a:gd name="T66" fmla="*/ 430 w 488"/>
                <a:gd name="T67" fmla="*/ 110 h 306"/>
                <a:gd name="T68" fmla="*/ 416 w 488"/>
                <a:gd name="T69" fmla="*/ 100 h 306"/>
                <a:gd name="T70" fmla="*/ 394 w 488"/>
                <a:gd name="T71" fmla="*/ 114 h 306"/>
                <a:gd name="T72" fmla="*/ 372 w 488"/>
                <a:gd name="T73" fmla="*/ 94 h 306"/>
                <a:gd name="T74" fmla="*/ 352 w 488"/>
                <a:gd name="T75" fmla="*/ 90 h 306"/>
                <a:gd name="T76" fmla="*/ 324 w 488"/>
                <a:gd name="T77" fmla="*/ 94 h 306"/>
                <a:gd name="T78" fmla="*/ 320 w 488"/>
                <a:gd name="T79" fmla="*/ 70 h 306"/>
                <a:gd name="T80" fmla="*/ 216 w 488"/>
                <a:gd name="T81" fmla="*/ 50 h 306"/>
                <a:gd name="T82" fmla="*/ 178 w 488"/>
                <a:gd name="T83" fmla="*/ 34 h 306"/>
                <a:gd name="T84" fmla="*/ 144 w 488"/>
                <a:gd name="T85" fmla="*/ 0 h 306"/>
                <a:gd name="T86" fmla="*/ 74 w 488"/>
                <a:gd name="T87"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59" name="Freeform 27"/>
            <p:cNvSpPr>
              <a:spLocks/>
            </p:cNvSpPr>
            <p:nvPr/>
          </p:nvSpPr>
          <p:spPr bwMode="auto">
            <a:xfrm>
              <a:off x="3798919" y="3827562"/>
              <a:ext cx="909449" cy="719682"/>
            </a:xfrm>
            <a:custGeom>
              <a:avLst/>
              <a:gdLst>
                <a:gd name="T0" fmla="*/ 484 w 508"/>
                <a:gd name="T1" fmla="*/ 134 h 402"/>
                <a:gd name="T2" fmla="*/ 490 w 508"/>
                <a:gd name="T3" fmla="*/ 126 h 402"/>
                <a:gd name="T4" fmla="*/ 508 w 508"/>
                <a:gd name="T5" fmla="*/ 116 h 402"/>
                <a:gd name="T6" fmla="*/ 472 w 508"/>
                <a:gd name="T7" fmla="*/ 88 h 402"/>
                <a:gd name="T8" fmla="*/ 424 w 508"/>
                <a:gd name="T9" fmla="*/ 42 h 402"/>
                <a:gd name="T10" fmla="*/ 404 w 508"/>
                <a:gd name="T11" fmla="*/ 54 h 402"/>
                <a:gd name="T12" fmla="*/ 400 w 508"/>
                <a:gd name="T13" fmla="*/ 58 h 402"/>
                <a:gd name="T14" fmla="*/ 372 w 508"/>
                <a:gd name="T15" fmla="*/ 50 h 402"/>
                <a:gd name="T16" fmla="*/ 332 w 508"/>
                <a:gd name="T17" fmla="*/ 64 h 402"/>
                <a:gd name="T18" fmla="*/ 310 w 508"/>
                <a:gd name="T19" fmla="*/ 70 h 402"/>
                <a:gd name="T20" fmla="*/ 298 w 508"/>
                <a:gd name="T21" fmla="*/ 76 h 402"/>
                <a:gd name="T22" fmla="*/ 286 w 508"/>
                <a:gd name="T23" fmla="*/ 58 h 402"/>
                <a:gd name="T24" fmla="*/ 314 w 508"/>
                <a:gd name="T25" fmla="*/ 22 h 402"/>
                <a:gd name="T26" fmla="*/ 312 w 508"/>
                <a:gd name="T27" fmla="*/ 12 h 402"/>
                <a:gd name="T28" fmla="*/ 288 w 508"/>
                <a:gd name="T29" fmla="*/ 26 h 402"/>
                <a:gd name="T30" fmla="*/ 278 w 508"/>
                <a:gd name="T31" fmla="*/ 20 h 402"/>
                <a:gd name="T32" fmla="*/ 254 w 508"/>
                <a:gd name="T33" fmla="*/ 16 h 402"/>
                <a:gd name="T34" fmla="*/ 236 w 508"/>
                <a:gd name="T35" fmla="*/ 8 h 402"/>
                <a:gd name="T36" fmla="*/ 208 w 508"/>
                <a:gd name="T37" fmla="*/ 2 h 402"/>
                <a:gd name="T38" fmla="*/ 204 w 508"/>
                <a:gd name="T39" fmla="*/ 24 h 402"/>
                <a:gd name="T40" fmla="*/ 210 w 508"/>
                <a:gd name="T41" fmla="*/ 48 h 402"/>
                <a:gd name="T42" fmla="*/ 200 w 508"/>
                <a:gd name="T43" fmla="*/ 54 h 402"/>
                <a:gd name="T44" fmla="*/ 182 w 508"/>
                <a:gd name="T45" fmla="*/ 46 h 402"/>
                <a:gd name="T46" fmla="*/ 156 w 508"/>
                <a:gd name="T47" fmla="*/ 34 h 402"/>
                <a:gd name="T48" fmla="*/ 144 w 508"/>
                <a:gd name="T49" fmla="*/ 80 h 402"/>
                <a:gd name="T50" fmla="*/ 140 w 508"/>
                <a:gd name="T51" fmla="*/ 108 h 402"/>
                <a:gd name="T52" fmla="*/ 124 w 508"/>
                <a:gd name="T53" fmla="*/ 134 h 402"/>
                <a:gd name="T54" fmla="*/ 60 w 508"/>
                <a:gd name="T55" fmla="*/ 230 h 402"/>
                <a:gd name="T56" fmla="*/ 60 w 508"/>
                <a:gd name="T57" fmla="*/ 266 h 402"/>
                <a:gd name="T58" fmla="*/ 16 w 508"/>
                <a:gd name="T59" fmla="*/ 284 h 402"/>
                <a:gd name="T60" fmla="*/ 0 w 508"/>
                <a:gd name="T61" fmla="*/ 356 h 402"/>
                <a:gd name="T62" fmla="*/ 6 w 508"/>
                <a:gd name="T63" fmla="*/ 380 h 402"/>
                <a:gd name="T64" fmla="*/ 42 w 508"/>
                <a:gd name="T65" fmla="*/ 400 h 402"/>
                <a:gd name="T66" fmla="*/ 52 w 508"/>
                <a:gd name="T67" fmla="*/ 388 h 402"/>
                <a:gd name="T68" fmla="*/ 24 w 508"/>
                <a:gd name="T69" fmla="*/ 364 h 402"/>
                <a:gd name="T70" fmla="*/ 36 w 508"/>
                <a:gd name="T71" fmla="*/ 346 h 402"/>
                <a:gd name="T72" fmla="*/ 64 w 508"/>
                <a:gd name="T73" fmla="*/ 324 h 402"/>
                <a:gd name="T74" fmla="*/ 128 w 508"/>
                <a:gd name="T75" fmla="*/ 282 h 402"/>
                <a:gd name="T76" fmla="*/ 146 w 508"/>
                <a:gd name="T77" fmla="*/ 296 h 402"/>
                <a:gd name="T78" fmla="*/ 168 w 508"/>
                <a:gd name="T79" fmla="*/ 282 h 402"/>
                <a:gd name="T80" fmla="*/ 194 w 508"/>
                <a:gd name="T81" fmla="*/ 272 h 402"/>
                <a:gd name="T82" fmla="*/ 218 w 508"/>
                <a:gd name="T83" fmla="*/ 238 h 402"/>
                <a:gd name="T84" fmla="*/ 250 w 508"/>
                <a:gd name="T85" fmla="*/ 252 h 402"/>
                <a:gd name="T86" fmla="*/ 248 w 508"/>
                <a:gd name="T87" fmla="*/ 186 h 402"/>
                <a:gd name="T88" fmla="*/ 264 w 508"/>
                <a:gd name="T89" fmla="*/ 190 h 402"/>
                <a:gd name="T90" fmla="*/ 318 w 508"/>
                <a:gd name="T91" fmla="*/ 224 h 402"/>
                <a:gd name="T92" fmla="*/ 312 w 508"/>
                <a:gd name="T93" fmla="*/ 206 h 402"/>
                <a:gd name="T94" fmla="*/ 340 w 508"/>
                <a:gd name="T95" fmla="*/ 206 h 402"/>
                <a:gd name="T96" fmla="*/ 350 w 508"/>
                <a:gd name="T97" fmla="*/ 190 h 402"/>
                <a:gd name="T98" fmla="*/ 376 w 508"/>
                <a:gd name="T99" fmla="*/ 194 h 402"/>
                <a:gd name="T100" fmla="*/ 388 w 508"/>
                <a:gd name="T101" fmla="*/ 206 h 402"/>
                <a:gd name="T102" fmla="*/ 400 w 508"/>
                <a:gd name="T103" fmla="*/ 182 h 402"/>
                <a:gd name="T104" fmla="*/ 414 w 508"/>
                <a:gd name="T105" fmla="*/ 186 h 402"/>
                <a:gd name="T106" fmla="*/ 432 w 508"/>
                <a:gd name="T107" fmla="*/ 180 h 402"/>
                <a:gd name="T108" fmla="*/ 464 w 508"/>
                <a:gd name="T109"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60" name="Freeform 28"/>
            <p:cNvSpPr>
              <a:spLocks/>
            </p:cNvSpPr>
            <p:nvPr/>
          </p:nvSpPr>
          <p:spPr bwMode="auto">
            <a:xfrm>
              <a:off x="4228580" y="3204554"/>
              <a:ext cx="544237" cy="741165"/>
            </a:xfrm>
            <a:custGeom>
              <a:avLst/>
              <a:gdLst>
                <a:gd name="T0" fmla="*/ 220 w 304"/>
                <a:gd name="T1" fmla="*/ 0 h 414"/>
                <a:gd name="T2" fmla="*/ 200 w 304"/>
                <a:gd name="T3" fmla="*/ 24 h 414"/>
                <a:gd name="T4" fmla="*/ 180 w 304"/>
                <a:gd name="T5" fmla="*/ 34 h 414"/>
                <a:gd name="T6" fmla="*/ 174 w 304"/>
                <a:gd name="T7" fmla="*/ 22 h 414"/>
                <a:gd name="T8" fmla="*/ 152 w 304"/>
                <a:gd name="T9" fmla="*/ 24 h 414"/>
                <a:gd name="T10" fmla="*/ 108 w 304"/>
                <a:gd name="T11" fmla="*/ 36 h 414"/>
                <a:gd name="T12" fmla="*/ 68 w 304"/>
                <a:gd name="T13" fmla="*/ 54 h 414"/>
                <a:gd name="T14" fmla="*/ 34 w 304"/>
                <a:gd name="T15" fmla="*/ 56 h 414"/>
                <a:gd name="T16" fmla="*/ 16 w 304"/>
                <a:gd name="T17" fmla="*/ 84 h 414"/>
                <a:gd name="T18" fmla="*/ 22 w 304"/>
                <a:gd name="T19" fmla="*/ 92 h 414"/>
                <a:gd name="T20" fmla="*/ 34 w 304"/>
                <a:gd name="T21" fmla="*/ 144 h 414"/>
                <a:gd name="T22" fmla="*/ 0 w 304"/>
                <a:gd name="T23" fmla="*/ 200 h 414"/>
                <a:gd name="T24" fmla="*/ 16 w 304"/>
                <a:gd name="T25" fmla="*/ 198 h 414"/>
                <a:gd name="T26" fmla="*/ 16 w 304"/>
                <a:gd name="T27" fmla="*/ 226 h 414"/>
                <a:gd name="T28" fmla="*/ 24 w 304"/>
                <a:gd name="T29" fmla="*/ 262 h 414"/>
                <a:gd name="T30" fmla="*/ 40 w 304"/>
                <a:gd name="T31" fmla="*/ 286 h 414"/>
                <a:gd name="T32" fmla="*/ 44 w 304"/>
                <a:gd name="T33" fmla="*/ 310 h 414"/>
                <a:gd name="T34" fmla="*/ 34 w 304"/>
                <a:gd name="T35" fmla="*/ 344 h 414"/>
                <a:gd name="T36" fmla="*/ 52 w 304"/>
                <a:gd name="T37" fmla="*/ 362 h 414"/>
                <a:gd name="T38" fmla="*/ 72 w 304"/>
                <a:gd name="T39" fmla="*/ 352 h 414"/>
                <a:gd name="T40" fmla="*/ 86 w 304"/>
                <a:gd name="T41" fmla="*/ 362 h 414"/>
                <a:gd name="T42" fmla="*/ 66 w 304"/>
                <a:gd name="T43" fmla="*/ 392 h 414"/>
                <a:gd name="T44" fmla="*/ 72 w 304"/>
                <a:gd name="T45" fmla="*/ 408 h 414"/>
                <a:gd name="T46" fmla="*/ 94 w 304"/>
                <a:gd name="T47" fmla="*/ 402 h 414"/>
                <a:gd name="T48" fmla="*/ 134 w 304"/>
                <a:gd name="T49" fmla="*/ 390 h 414"/>
                <a:gd name="T50" fmla="*/ 154 w 304"/>
                <a:gd name="T51" fmla="*/ 400 h 414"/>
                <a:gd name="T52" fmla="*/ 152 w 304"/>
                <a:gd name="T53" fmla="*/ 384 h 414"/>
                <a:gd name="T54" fmla="*/ 150 w 304"/>
                <a:gd name="T55" fmla="*/ 362 h 414"/>
                <a:gd name="T56" fmla="*/ 166 w 304"/>
                <a:gd name="T57" fmla="*/ 346 h 414"/>
                <a:gd name="T58" fmla="*/ 166 w 304"/>
                <a:gd name="T59" fmla="*/ 328 h 414"/>
                <a:gd name="T60" fmla="*/ 164 w 304"/>
                <a:gd name="T61" fmla="*/ 316 h 414"/>
                <a:gd name="T62" fmla="*/ 178 w 304"/>
                <a:gd name="T63" fmla="*/ 298 h 414"/>
                <a:gd name="T64" fmla="*/ 186 w 304"/>
                <a:gd name="T65" fmla="*/ 278 h 414"/>
                <a:gd name="T66" fmla="*/ 194 w 304"/>
                <a:gd name="T67" fmla="*/ 266 h 414"/>
                <a:gd name="T68" fmla="*/ 194 w 304"/>
                <a:gd name="T69" fmla="*/ 242 h 414"/>
                <a:gd name="T70" fmla="*/ 194 w 304"/>
                <a:gd name="T71" fmla="*/ 228 h 414"/>
                <a:gd name="T72" fmla="*/ 224 w 304"/>
                <a:gd name="T73" fmla="*/ 200 h 414"/>
                <a:gd name="T74" fmla="*/ 220 w 304"/>
                <a:gd name="T75" fmla="*/ 186 h 414"/>
                <a:gd name="T76" fmla="*/ 224 w 304"/>
                <a:gd name="T77" fmla="*/ 156 h 414"/>
                <a:gd name="T78" fmla="*/ 250 w 304"/>
                <a:gd name="T79" fmla="*/ 136 h 414"/>
                <a:gd name="T80" fmla="*/ 272 w 304"/>
                <a:gd name="T81" fmla="*/ 140 h 414"/>
                <a:gd name="T82" fmla="*/ 296 w 304"/>
                <a:gd name="T83" fmla="*/ 108 h 414"/>
                <a:gd name="T84" fmla="*/ 300 w 304"/>
                <a:gd name="T85" fmla="*/ 102 h 414"/>
                <a:gd name="T86" fmla="*/ 296 w 304"/>
                <a:gd name="T87" fmla="*/ 84 h 414"/>
                <a:gd name="T88" fmla="*/ 274 w 304"/>
                <a:gd name="T89" fmla="*/ 46 h 414"/>
                <a:gd name="T90" fmla="*/ 280 w 304"/>
                <a:gd name="T91" fmla="*/ 28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61" name="Freeform 29"/>
            <p:cNvSpPr>
              <a:spLocks/>
            </p:cNvSpPr>
            <p:nvPr/>
          </p:nvSpPr>
          <p:spPr bwMode="auto">
            <a:xfrm>
              <a:off x="4511440" y="3401482"/>
              <a:ext cx="504852" cy="615847"/>
            </a:xfrm>
            <a:custGeom>
              <a:avLst/>
              <a:gdLst>
                <a:gd name="T0" fmla="*/ 132 w 282"/>
                <a:gd name="T1" fmla="*/ 24 h 344"/>
                <a:gd name="T2" fmla="*/ 118 w 282"/>
                <a:gd name="T3" fmla="*/ 40 h 344"/>
                <a:gd name="T4" fmla="*/ 84 w 282"/>
                <a:gd name="T5" fmla="*/ 38 h 344"/>
                <a:gd name="T6" fmla="*/ 70 w 282"/>
                <a:gd name="T7" fmla="*/ 60 h 344"/>
                <a:gd name="T8" fmla="*/ 74 w 282"/>
                <a:gd name="T9" fmla="*/ 92 h 344"/>
                <a:gd name="T10" fmla="*/ 42 w 282"/>
                <a:gd name="T11" fmla="*/ 124 h 344"/>
                <a:gd name="T12" fmla="*/ 54 w 282"/>
                <a:gd name="T13" fmla="*/ 140 h 344"/>
                <a:gd name="T14" fmla="*/ 56 w 282"/>
                <a:gd name="T15" fmla="*/ 148 h 344"/>
                <a:gd name="T16" fmla="*/ 38 w 282"/>
                <a:gd name="T17" fmla="*/ 174 h 344"/>
                <a:gd name="T18" fmla="*/ 30 w 282"/>
                <a:gd name="T19" fmla="*/ 190 h 344"/>
                <a:gd name="T20" fmla="*/ 14 w 282"/>
                <a:gd name="T21" fmla="*/ 208 h 344"/>
                <a:gd name="T22" fmla="*/ 14 w 282"/>
                <a:gd name="T23" fmla="*/ 226 h 344"/>
                <a:gd name="T24" fmla="*/ 14 w 282"/>
                <a:gd name="T25" fmla="*/ 242 h 344"/>
                <a:gd name="T26" fmla="*/ 0 w 282"/>
                <a:gd name="T27" fmla="*/ 252 h 344"/>
                <a:gd name="T28" fmla="*/ 28 w 282"/>
                <a:gd name="T29" fmla="*/ 272 h 344"/>
                <a:gd name="T30" fmla="*/ 52 w 282"/>
                <a:gd name="T31" fmla="*/ 274 h 344"/>
                <a:gd name="T32" fmla="*/ 82 w 282"/>
                <a:gd name="T33" fmla="*/ 322 h 344"/>
                <a:gd name="T34" fmla="*/ 112 w 282"/>
                <a:gd name="T35" fmla="*/ 320 h 344"/>
                <a:gd name="T36" fmla="*/ 150 w 282"/>
                <a:gd name="T37" fmla="*/ 306 h 344"/>
                <a:gd name="T38" fmla="*/ 156 w 282"/>
                <a:gd name="T39" fmla="*/ 290 h 344"/>
                <a:gd name="T40" fmla="*/ 170 w 282"/>
                <a:gd name="T41" fmla="*/ 278 h 344"/>
                <a:gd name="T42" fmla="*/ 194 w 282"/>
                <a:gd name="T43" fmla="*/ 276 h 344"/>
                <a:gd name="T44" fmla="*/ 208 w 282"/>
                <a:gd name="T45" fmla="*/ 256 h 344"/>
                <a:gd name="T46" fmla="*/ 222 w 282"/>
                <a:gd name="T47" fmla="*/ 226 h 344"/>
                <a:gd name="T48" fmla="*/ 218 w 282"/>
                <a:gd name="T49" fmla="*/ 208 h 344"/>
                <a:gd name="T50" fmla="*/ 236 w 282"/>
                <a:gd name="T51" fmla="*/ 194 h 344"/>
                <a:gd name="T52" fmla="*/ 238 w 282"/>
                <a:gd name="T53" fmla="*/ 182 h 344"/>
                <a:gd name="T54" fmla="*/ 244 w 282"/>
                <a:gd name="T55" fmla="*/ 172 h 344"/>
                <a:gd name="T56" fmla="*/ 238 w 282"/>
                <a:gd name="T57" fmla="*/ 154 h 344"/>
                <a:gd name="T58" fmla="*/ 240 w 282"/>
                <a:gd name="T59" fmla="*/ 120 h 344"/>
                <a:gd name="T60" fmla="*/ 236 w 282"/>
                <a:gd name="T61" fmla="*/ 108 h 344"/>
                <a:gd name="T62" fmla="*/ 266 w 282"/>
                <a:gd name="T63" fmla="*/ 98 h 344"/>
                <a:gd name="T64" fmla="*/ 282 w 282"/>
                <a:gd name="T65" fmla="*/ 74 h 344"/>
                <a:gd name="T66" fmla="*/ 270 w 282"/>
                <a:gd name="T67" fmla="*/ 64 h 344"/>
                <a:gd name="T68" fmla="*/ 268 w 282"/>
                <a:gd name="T69" fmla="*/ 58 h 344"/>
                <a:gd name="T70" fmla="*/ 256 w 282"/>
                <a:gd name="T71" fmla="*/ 64 h 344"/>
                <a:gd name="T72" fmla="*/ 234 w 282"/>
                <a:gd name="T73" fmla="*/ 54 h 344"/>
                <a:gd name="T74" fmla="*/ 222 w 282"/>
                <a:gd name="T75" fmla="*/ 50 h 344"/>
                <a:gd name="T76" fmla="*/ 200 w 282"/>
                <a:gd name="T77" fmla="*/ 62 h 344"/>
                <a:gd name="T78" fmla="*/ 182 w 282"/>
                <a:gd name="T79" fmla="*/ 58 h 344"/>
                <a:gd name="T80" fmla="*/ 170 w 282"/>
                <a:gd name="T81" fmla="*/ 30 h 344"/>
                <a:gd name="T82" fmla="*/ 160 w 282"/>
                <a:gd name="T83" fmla="*/ 2 h 344"/>
                <a:gd name="T84" fmla="*/ 148 w 282"/>
                <a:gd name="T85" fmla="*/ 1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62" name="Freeform 30"/>
            <p:cNvSpPr>
              <a:spLocks/>
            </p:cNvSpPr>
            <p:nvPr/>
          </p:nvSpPr>
          <p:spPr bwMode="auto">
            <a:xfrm>
              <a:off x="4737012" y="3011207"/>
              <a:ext cx="433241" cy="501271"/>
            </a:xfrm>
            <a:custGeom>
              <a:avLst/>
              <a:gdLst>
                <a:gd name="T0" fmla="*/ 148 w 242"/>
                <a:gd name="T1" fmla="*/ 4 h 280"/>
                <a:gd name="T2" fmla="*/ 126 w 242"/>
                <a:gd name="T3" fmla="*/ 12 h 280"/>
                <a:gd name="T4" fmla="*/ 102 w 242"/>
                <a:gd name="T5" fmla="*/ 6 h 280"/>
                <a:gd name="T6" fmla="*/ 78 w 242"/>
                <a:gd name="T7" fmla="*/ 6 h 280"/>
                <a:gd name="T8" fmla="*/ 62 w 242"/>
                <a:gd name="T9" fmla="*/ 28 h 280"/>
                <a:gd name="T10" fmla="*/ 54 w 242"/>
                <a:gd name="T11" fmla="*/ 64 h 280"/>
                <a:gd name="T12" fmla="*/ 44 w 242"/>
                <a:gd name="T13" fmla="*/ 74 h 280"/>
                <a:gd name="T14" fmla="*/ 44 w 242"/>
                <a:gd name="T15" fmla="*/ 82 h 280"/>
                <a:gd name="T16" fmla="*/ 36 w 242"/>
                <a:gd name="T17" fmla="*/ 100 h 280"/>
                <a:gd name="T18" fmla="*/ 4 w 242"/>
                <a:gd name="T19" fmla="*/ 132 h 280"/>
                <a:gd name="T20" fmla="*/ 6 w 242"/>
                <a:gd name="T21" fmla="*/ 140 h 280"/>
                <a:gd name="T22" fmla="*/ 0 w 242"/>
                <a:gd name="T23" fmla="*/ 148 h 280"/>
                <a:gd name="T24" fmla="*/ 0 w 242"/>
                <a:gd name="T25" fmla="*/ 156 h 280"/>
                <a:gd name="T26" fmla="*/ 30 w 242"/>
                <a:gd name="T27" fmla="*/ 202 h 280"/>
                <a:gd name="T28" fmla="*/ 30 w 242"/>
                <a:gd name="T29" fmla="*/ 206 h 280"/>
                <a:gd name="T30" fmla="*/ 28 w 242"/>
                <a:gd name="T31" fmla="*/ 210 h 280"/>
                <a:gd name="T32" fmla="*/ 40 w 242"/>
                <a:gd name="T33" fmla="*/ 214 h 280"/>
                <a:gd name="T34" fmla="*/ 48 w 242"/>
                <a:gd name="T35" fmla="*/ 224 h 280"/>
                <a:gd name="T36" fmla="*/ 52 w 242"/>
                <a:gd name="T37" fmla="*/ 246 h 280"/>
                <a:gd name="T38" fmla="*/ 58 w 242"/>
                <a:gd name="T39" fmla="*/ 266 h 280"/>
                <a:gd name="T40" fmla="*/ 68 w 242"/>
                <a:gd name="T41" fmla="*/ 272 h 280"/>
                <a:gd name="T42" fmla="*/ 80 w 242"/>
                <a:gd name="T43" fmla="*/ 270 h 280"/>
                <a:gd name="T44" fmla="*/ 90 w 242"/>
                <a:gd name="T45" fmla="*/ 264 h 280"/>
                <a:gd name="T46" fmla="*/ 90 w 242"/>
                <a:gd name="T47" fmla="*/ 258 h 280"/>
                <a:gd name="T48" fmla="*/ 104 w 242"/>
                <a:gd name="T49" fmla="*/ 250 h 280"/>
                <a:gd name="T50" fmla="*/ 122 w 242"/>
                <a:gd name="T51" fmla="*/ 270 h 280"/>
                <a:gd name="T52" fmla="*/ 134 w 242"/>
                <a:gd name="T53" fmla="*/ 272 h 280"/>
                <a:gd name="T54" fmla="*/ 146 w 242"/>
                <a:gd name="T55" fmla="*/ 268 h 280"/>
                <a:gd name="T56" fmla="*/ 152 w 242"/>
                <a:gd name="T57" fmla="*/ 270 h 280"/>
                <a:gd name="T58" fmla="*/ 170 w 242"/>
                <a:gd name="T59" fmla="*/ 274 h 280"/>
                <a:gd name="T60" fmla="*/ 170 w 242"/>
                <a:gd name="T61" fmla="*/ 246 h 280"/>
                <a:gd name="T62" fmla="*/ 180 w 242"/>
                <a:gd name="T63" fmla="*/ 232 h 280"/>
                <a:gd name="T64" fmla="*/ 172 w 242"/>
                <a:gd name="T65" fmla="*/ 224 h 280"/>
                <a:gd name="T66" fmla="*/ 176 w 242"/>
                <a:gd name="T67" fmla="*/ 220 h 280"/>
                <a:gd name="T68" fmla="*/ 198 w 242"/>
                <a:gd name="T69" fmla="*/ 186 h 280"/>
                <a:gd name="T70" fmla="*/ 204 w 242"/>
                <a:gd name="T71" fmla="*/ 188 h 280"/>
                <a:gd name="T72" fmla="*/ 204 w 242"/>
                <a:gd name="T73" fmla="*/ 204 h 280"/>
                <a:gd name="T74" fmla="*/ 226 w 242"/>
                <a:gd name="T75" fmla="*/ 172 h 280"/>
                <a:gd name="T76" fmla="*/ 214 w 242"/>
                <a:gd name="T77" fmla="*/ 174 h 280"/>
                <a:gd name="T78" fmla="*/ 216 w 242"/>
                <a:gd name="T79" fmla="*/ 136 h 280"/>
                <a:gd name="T80" fmla="*/ 214 w 242"/>
                <a:gd name="T81" fmla="*/ 134 h 280"/>
                <a:gd name="T82" fmla="*/ 208 w 242"/>
                <a:gd name="T83" fmla="*/ 122 h 280"/>
                <a:gd name="T84" fmla="*/ 230 w 242"/>
                <a:gd name="T85" fmla="*/ 116 h 280"/>
                <a:gd name="T86" fmla="*/ 240 w 242"/>
                <a:gd name="T87" fmla="*/ 106 h 280"/>
                <a:gd name="T88" fmla="*/ 216 w 242"/>
                <a:gd name="T89" fmla="*/ 86 h 280"/>
                <a:gd name="T90" fmla="*/ 232 w 242"/>
                <a:gd name="T91" fmla="*/ 66 h 280"/>
                <a:gd name="T92" fmla="*/ 220 w 242"/>
                <a:gd name="T93" fmla="*/ 68 h 280"/>
                <a:gd name="T94" fmla="*/ 220 w 242"/>
                <a:gd name="T95" fmla="*/ 64 h 280"/>
                <a:gd name="T96" fmla="*/ 214 w 242"/>
                <a:gd name="T97" fmla="*/ 54 h 280"/>
                <a:gd name="T98" fmla="*/ 204 w 242"/>
                <a:gd name="T99" fmla="*/ 48 h 280"/>
                <a:gd name="T100" fmla="*/ 160 w 242"/>
                <a:gd name="T101" fmla="*/ 64 h 280"/>
                <a:gd name="T102" fmla="*/ 104 w 242"/>
                <a:gd name="T103" fmla="*/ 48 h 280"/>
                <a:gd name="T104" fmla="*/ 158 w 242"/>
                <a:gd name="T105" fmla="*/ 34 h 280"/>
                <a:gd name="T106" fmla="*/ 178 w 242"/>
                <a:gd name="T107" fmla="*/ 12 h 280"/>
                <a:gd name="T108" fmla="*/ 148 w 242"/>
                <a:gd name="T109" fmla="*/ 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63" name="Freeform 31"/>
            <p:cNvSpPr>
              <a:spLocks/>
            </p:cNvSpPr>
            <p:nvPr/>
          </p:nvSpPr>
          <p:spPr bwMode="auto">
            <a:xfrm>
              <a:off x="4314512" y="2577965"/>
              <a:ext cx="547818" cy="669555"/>
            </a:xfrm>
            <a:custGeom>
              <a:avLst/>
              <a:gdLst>
                <a:gd name="T0" fmla="*/ 186 w 306"/>
                <a:gd name="T1" fmla="*/ 86 h 374"/>
                <a:gd name="T2" fmla="*/ 170 w 306"/>
                <a:gd name="T3" fmla="*/ 56 h 374"/>
                <a:gd name="T4" fmla="*/ 110 w 306"/>
                <a:gd name="T5" fmla="*/ 34 h 374"/>
                <a:gd name="T6" fmla="*/ 80 w 306"/>
                <a:gd name="T7" fmla="*/ 0 h 374"/>
                <a:gd name="T8" fmla="*/ 82 w 306"/>
                <a:gd name="T9" fmla="*/ 14 h 374"/>
                <a:gd name="T10" fmla="*/ 98 w 306"/>
                <a:gd name="T11" fmla="*/ 38 h 374"/>
                <a:gd name="T12" fmla="*/ 74 w 306"/>
                <a:gd name="T13" fmla="*/ 72 h 374"/>
                <a:gd name="T14" fmla="*/ 52 w 306"/>
                <a:gd name="T15" fmla="*/ 50 h 374"/>
                <a:gd name="T16" fmla="*/ 46 w 306"/>
                <a:gd name="T17" fmla="*/ 70 h 374"/>
                <a:gd name="T18" fmla="*/ 44 w 306"/>
                <a:gd name="T19" fmla="*/ 82 h 374"/>
                <a:gd name="T20" fmla="*/ 22 w 306"/>
                <a:gd name="T21" fmla="*/ 94 h 374"/>
                <a:gd name="T22" fmla="*/ 20 w 306"/>
                <a:gd name="T23" fmla="*/ 124 h 374"/>
                <a:gd name="T24" fmla="*/ 0 w 306"/>
                <a:gd name="T25" fmla="*/ 122 h 374"/>
                <a:gd name="T26" fmla="*/ 18 w 306"/>
                <a:gd name="T27" fmla="*/ 144 h 374"/>
                <a:gd name="T28" fmla="*/ 36 w 306"/>
                <a:gd name="T29" fmla="*/ 162 h 374"/>
                <a:gd name="T30" fmla="*/ 54 w 306"/>
                <a:gd name="T31" fmla="*/ 164 h 374"/>
                <a:gd name="T32" fmla="*/ 68 w 306"/>
                <a:gd name="T33" fmla="*/ 200 h 374"/>
                <a:gd name="T34" fmla="*/ 68 w 306"/>
                <a:gd name="T35" fmla="*/ 214 h 374"/>
                <a:gd name="T36" fmla="*/ 54 w 306"/>
                <a:gd name="T37" fmla="*/ 220 h 374"/>
                <a:gd name="T38" fmla="*/ 44 w 306"/>
                <a:gd name="T39" fmla="*/ 244 h 374"/>
                <a:gd name="T40" fmla="*/ 76 w 306"/>
                <a:gd name="T41" fmla="*/ 258 h 374"/>
                <a:gd name="T42" fmla="*/ 102 w 306"/>
                <a:gd name="T43" fmla="*/ 352 h 374"/>
                <a:gd name="T44" fmla="*/ 100 w 306"/>
                <a:gd name="T45" fmla="*/ 364 h 374"/>
                <a:gd name="T46" fmla="*/ 138 w 306"/>
                <a:gd name="T47" fmla="*/ 362 h 374"/>
                <a:gd name="T48" fmla="*/ 146 w 306"/>
                <a:gd name="T49" fmla="*/ 366 h 374"/>
                <a:gd name="T50" fmla="*/ 158 w 306"/>
                <a:gd name="T51" fmla="*/ 350 h 374"/>
                <a:gd name="T52" fmla="*/ 196 w 306"/>
                <a:gd name="T53" fmla="*/ 358 h 374"/>
                <a:gd name="T54" fmla="*/ 260 w 306"/>
                <a:gd name="T55" fmla="*/ 342 h 374"/>
                <a:gd name="T56" fmla="*/ 272 w 306"/>
                <a:gd name="T57" fmla="*/ 320 h 374"/>
                <a:gd name="T58" fmla="*/ 254 w 306"/>
                <a:gd name="T59" fmla="*/ 286 h 374"/>
                <a:gd name="T60" fmla="*/ 288 w 306"/>
                <a:gd name="T61" fmla="*/ 270 h 374"/>
                <a:gd name="T62" fmla="*/ 298 w 306"/>
                <a:gd name="T63" fmla="*/ 234 h 374"/>
                <a:gd name="T64" fmla="*/ 282 w 306"/>
                <a:gd name="T65" fmla="*/ 222 h 374"/>
                <a:gd name="T66" fmla="*/ 270 w 306"/>
                <a:gd name="T67" fmla="*/ 230 h 374"/>
                <a:gd name="T68" fmla="*/ 244 w 306"/>
                <a:gd name="T69" fmla="*/ 210 h 374"/>
                <a:gd name="T70" fmla="*/ 218 w 306"/>
                <a:gd name="T71" fmla="*/ 192 h 374"/>
                <a:gd name="T72" fmla="*/ 214 w 306"/>
                <a:gd name="T73" fmla="*/ 184 h 374"/>
                <a:gd name="T74" fmla="*/ 230 w 306"/>
                <a:gd name="T75" fmla="*/ 152 h 374"/>
                <a:gd name="T76" fmla="*/ 234 w 306"/>
                <a:gd name="T77" fmla="*/ 128 h 374"/>
                <a:gd name="T78" fmla="*/ 260 w 306"/>
                <a:gd name="T79" fmla="*/ 122 h 374"/>
                <a:gd name="T80" fmla="*/ 242 w 306"/>
                <a:gd name="T81" fmla="*/ 116 h 374"/>
                <a:gd name="T82" fmla="*/ 214 w 306"/>
                <a:gd name="T83" fmla="*/ 120 h 374"/>
                <a:gd name="T84" fmla="*/ 194 w 306"/>
                <a:gd name="T8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64" name="Freeform 32"/>
            <p:cNvSpPr>
              <a:spLocks/>
            </p:cNvSpPr>
            <p:nvPr/>
          </p:nvSpPr>
          <p:spPr bwMode="auto">
            <a:xfrm>
              <a:off x="4421927" y="1804576"/>
              <a:ext cx="143220" cy="207669"/>
            </a:xfrm>
            <a:custGeom>
              <a:avLst/>
              <a:gdLst>
                <a:gd name="T0" fmla="*/ 46 w 80"/>
                <a:gd name="T1" fmla="*/ 2 h 116"/>
                <a:gd name="T2" fmla="*/ 44 w 80"/>
                <a:gd name="T3" fmla="*/ 0 h 116"/>
                <a:gd name="T4" fmla="*/ 40 w 80"/>
                <a:gd name="T5" fmla="*/ 2 h 116"/>
                <a:gd name="T6" fmla="*/ 38 w 80"/>
                <a:gd name="T7" fmla="*/ 4 h 116"/>
                <a:gd name="T8" fmla="*/ 32 w 80"/>
                <a:gd name="T9" fmla="*/ 14 h 116"/>
                <a:gd name="T10" fmla="*/ 28 w 80"/>
                <a:gd name="T11" fmla="*/ 12 h 116"/>
                <a:gd name="T12" fmla="*/ 28 w 80"/>
                <a:gd name="T13" fmla="*/ 14 h 116"/>
                <a:gd name="T14" fmla="*/ 22 w 80"/>
                <a:gd name="T15" fmla="*/ 20 h 116"/>
                <a:gd name="T16" fmla="*/ 18 w 80"/>
                <a:gd name="T17" fmla="*/ 22 h 116"/>
                <a:gd name="T18" fmla="*/ 10 w 80"/>
                <a:gd name="T19" fmla="*/ 26 h 116"/>
                <a:gd name="T20" fmla="*/ 8 w 80"/>
                <a:gd name="T21" fmla="*/ 32 h 116"/>
                <a:gd name="T22" fmla="*/ 8 w 80"/>
                <a:gd name="T23" fmla="*/ 44 h 116"/>
                <a:gd name="T24" fmla="*/ 6 w 80"/>
                <a:gd name="T25" fmla="*/ 48 h 116"/>
                <a:gd name="T26" fmla="*/ 4 w 80"/>
                <a:gd name="T27" fmla="*/ 50 h 116"/>
                <a:gd name="T28" fmla="*/ 0 w 80"/>
                <a:gd name="T29" fmla="*/ 60 h 116"/>
                <a:gd name="T30" fmla="*/ 0 w 80"/>
                <a:gd name="T31" fmla="*/ 66 h 116"/>
                <a:gd name="T32" fmla="*/ 0 w 80"/>
                <a:gd name="T33" fmla="*/ 78 h 116"/>
                <a:gd name="T34" fmla="*/ 4 w 80"/>
                <a:gd name="T35" fmla="*/ 102 h 116"/>
                <a:gd name="T36" fmla="*/ 8 w 80"/>
                <a:gd name="T37" fmla="*/ 106 h 116"/>
                <a:gd name="T38" fmla="*/ 18 w 80"/>
                <a:gd name="T39" fmla="*/ 112 h 116"/>
                <a:gd name="T40" fmla="*/ 36 w 80"/>
                <a:gd name="T41" fmla="*/ 116 h 116"/>
                <a:gd name="T42" fmla="*/ 44 w 80"/>
                <a:gd name="T43" fmla="*/ 114 h 116"/>
                <a:gd name="T44" fmla="*/ 54 w 80"/>
                <a:gd name="T45" fmla="*/ 110 h 116"/>
                <a:gd name="T46" fmla="*/ 50 w 80"/>
                <a:gd name="T47" fmla="*/ 100 h 116"/>
                <a:gd name="T48" fmla="*/ 50 w 80"/>
                <a:gd name="T49" fmla="*/ 98 h 116"/>
                <a:gd name="T50" fmla="*/ 52 w 80"/>
                <a:gd name="T51" fmla="*/ 90 h 116"/>
                <a:gd name="T52" fmla="*/ 60 w 80"/>
                <a:gd name="T53" fmla="*/ 74 h 116"/>
                <a:gd name="T54" fmla="*/ 76 w 80"/>
                <a:gd name="T55" fmla="*/ 74 h 116"/>
                <a:gd name="T56" fmla="*/ 80 w 80"/>
                <a:gd name="T57" fmla="*/ 74 h 116"/>
                <a:gd name="T58" fmla="*/ 74 w 80"/>
                <a:gd name="T59" fmla="*/ 64 h 116"/>
                <a:gd name="T60" fmla="*/ 64 w 80"/>
                <a:gd name="T61" fmla="*/ 48 h 116"/>
                <a:gd name="T62" fmla="*/ 58 w 80"/>
                <a:gd name="T63" fmla="*/ 40 h 116"/>
                <a:gd name="T64" fmla="*/ 54 w 80"/>
                <a:gd name="T65" fmla="*/ 30 h 116"/>
                <a:gd name="T66" fmla="*/ 52 w 80"/>
                <a:gd name="T67" fmla="*/ 18 h 116"/>
                <a:gd name="T68" fmla="*/ 48 w 80"/>
                <a:gd name="T69" fmla="*/ 8 h 116"/>
                <a:gd name="T70" fmla="*/ 46 w 80"/>
                <a:gd name="T71"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65" name="Freeform 33"/>
            <p:cNvSpPr>
              <a:spLocks/>
            </p:cNvSpPr>
            <p:nvPr/>
          </p:nvSpPr>
          <p:spPr bwMode="auto">
            <a:xfrm>
              <a:off x="4278707" y="1711483"/>
              <a:ext cx="189767" cy="204089"/>
            </a:xfrm>
            <a:custGeom>
              <a:avLst/>
              <a:gdLst>
                <a:gd name="T0" fmla="*/ 52 w 106"/>
                <a:gd name="T1" fmla="*/ 24 h 114"/>
                <a:gd name="T2" fmla="*/ 52 w 106"/>
                <a:gd name="T3" fmla="*/ 26 h 114"/>
                <a:gd name="T4" fmla="*/ 48 w 106"/>
                <a:gd name="T5" fmla="*/ 26 h 114"/>
                <a:gd name="T6" fmla="*/ 38 w 106"/>
                <a:gd name="T7" fmla="*/ 24 h 114"/>
                <a:gd name="T8" fmla="*/ 38 w 106"/>
                <a:gd name="T9" fmla="*/ 28 h 114"/>
                <a:gd name="T10" fmla="*/ 38 w 106"/>
                <a:gd name="T11" fmla="*/ 30 h 114"/>
                <a:gd name="T12" fmla="*/ 36 w 106"/>
                <a:gd name="T13" fmla="*/ 30 h 114"/>
                <a:gd name="T14" fmla="*/ 18 w 106"/>
                <a:gd name="T15" fmla="*/ 38 h 114"/>
                <a:gd name="T16" fmla="*/ 18 w 106"/>
                <a:gd name="T17" fmla="*/ 40 h 114"/>
                <a:gd name="T18" fmla="*/ 16 w 106"/>
                <a:gd name="T19" fmla="*/ 44 h 114"/>
                <a:gd name="T20" fmla="*/ 18 w 106"/>
                <a:gd name="T21" fmla="*/ 48 h 114"/>
                <a:gd name="T22" fmla="*/ 24 w 106"/>
                <a:gd name="T23" fmla="*/ 56 h 114"/>
                <a:gd name="T24" fmla="*/ 24 w 106"/>
                <a:gd name="T25" fmla="*/ 58 h 114"/>
                <a:gd name="T26" fmla="*/ 24 w 106"/>
                <a:gd name="T27" fmla="*/ 60 h 114"/>
                <a:gd name="T28" fmla="*/ 14 w 106"/>
                <a:gd name="T29" fmla="*/ 72 h 114"/>
                <a:gd name="T30" fmla="*/ 4 w 106"/>
                <a:gd name="T31" fmla="*/ 82 h 114"/>
                <a:gd name="T32" fmla="*/ 0 w 106"/>
                <a:gd name="T33" fmla="*/ 86 h 114"/>
                <a:gd name="T34" fmla="*/ 0 w 106"/>
                <a:gd name="T35" fmla="*/ 90 h 114"/>
                <a:gd name="T36" fmla="*/ 4 w 106"/>
                <a:gd name="T37" fmla="*/ 96 h 114"/>
                <a:gd name="T38" fmla="*/ 14 w 106"/>
                <a:gd name="T39" fmla="*/ 100 h 114"/>
                <a:gd name="T40" fmla="*/ 20 w 106"/>
                <a:gd name="T41" fmla="*/ 100 h 114"/>
                <a:gd name="T42" fmla="*/ 32 w 106"/>
                <a:gd name="T43" fmla="*/ 102 h 114"/>
                <a:gd name="T44" fmla="*/ 36 w 106"/>
                <a:gd name="T45" fmla="*/ 102 h 114"/>
                <a:gd name="T46" fmla="*/ 40 w 106"/>
                <a:gd name="T47" fmla="*/ 106 h 114"/>
                <a:gd name="T48" fmla="*/ 48 w 106"/>
                <a:gd name="T49" fmla="*/ 110 h 114"/>
                <a:gd name="T50" fmla="*/ 56 w 106"/>
                <a:gd name="T51" fmla="*/ 114 h 114"/>
                <a:gd name="T52" fmla="*/ 62 w 106"/>
                <a:gd name="T53" fmla="*/ 114 h 114"/>
                <a:gd name="T54" fmla="*/ 66 w 106"/>
                <a:gd name="T55" fmla="*/ 112 h 114"/>
                <a:gd name="T56" fmla="*/ 72 w 106"/>
                <a:gd name="T57" fmla="*/ 106 h 114"/>
                <a:gd name="T58" fmla="*/ 78 w 106"/>
                <a:gd name="T59" fmla="*/ 98 h 114"/>
                <a:gd name="T60" fmla="*/ 84 w 106"/>
                <a:gd name="T61" fmla="*/ 84 h 114"/>
                <a:gd name="T62" fmla="*/ 80 w 106"/>
                <a:gd name="T63" fmla="*/ 66 h 114"/>
                <a:gd name="T64" fmla="*/ 86 w 106"/>
                <a:gd name="T65" fmla="*/ 68 h 114"/>
                <a:gd name="T66" fmla="*/ 96 w 106"/>
                <a:gd name="T67" fmla="*/ 68 h 114"/>
                <a:gd name="T68" fmla="*/ 100 w 106"/>
                <a:gd name="T69" fmla="*/ 66 h 114"/>
                <a:gd name="T70" fmla="*/ 102 w 106"/>
                <a:gd name="T71" fmla="*/ 62 h 114"/>
                <a:gd name="T72" fmla="*/ 94 w 106"/>
                <a:gd name="T73" fmla="*/ 38 h 114"/>
                <a:gd name="T74" fmla="*/ 96 w 106"/>
                <a:gd name="T75" fmla="*/ 30 h 114"/>
                <a:gd name="T76" fmla="*/ 102 w 106"/>
                <a:gd name="T77" fmla="*/ 26 h 114"/>
                <a:gd name="T78" fmla="*/ 106 w 106"/>
                <a:gd name="T79" fmla="*/ 22 h 114"/>
                <a:gd name="T80" fmla="*/ 104 w 106"/>
                <a:gd name="T81" fmla="*/ 18 h 114"/>
                <a:gd name="T82" fmla="*/ 86 w 106"/>
                <a:gd name="T83" fmla="*/ 18 h 114"/>
                <a:gd name="T84" fmla="*/ 68 w 106"/>
                <a:gd name="T85" fmla="*/ 6 h 114"/>
                <a:gd name="T86" fmla="*/ 62 w 106"/>
                <a:gd name="T87" fmla="*/ 2 h 114"/>
                <a:gd name="T88" fmla="*/ 58 w 106"/>
                <a:gd name="T89" fmla="*/ 0 h 114"/>
                <a:gd name="T90" fmla="*/ 48 w 106"/>
                <a:gd name="T91" fmla="*/ 2 h 114"/>
                <a:gd name="T92" fmla="*/ 44 w 106"/>
                <a:gd name="T93" fmla="*/ 2 h 114"/>
                <a:gd name="T94" fmla="*/ 44 w 106"/>
                <a:gd name="T95" fmla="*/ 8 h 114"/>
                <a:gd name="T96" fmla="*/ 50 w 106"/>
                <a:gd name="T97" fmla="*/ 10 h 114"/>
                <a:gd name="T98" fmla="*/ 54 w 106"/>
                <a:gd name="T99" fmla="*/ 16 h 114"/>
                <a:gd name="T100" fmla="*/ 54 w 106"/>
                <a:gd name="T101" fmla="*/ 20 h 114"/>
                <a:gd name="T102" fmla="*/ 52 w 106"/>
                <a:gd name="T10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66" name="Freeform 34"/>
            <p:cNvSpPr>
              <a:spLocks/>
            </p:cNvSpPr>
            <p:nvPr/>
          </p:nvSpPr>
          <p:spPr bwMode="auto">
            <a:xfrm>
              <a:off x="4600952" y="1306885"/>
              <a:ext cx="673135" cy="640911"/>
            </a:xfrm>
            <a:custGeom>
              <a:avLst/>
              <a:gdLst>
                <a:gd name="T0" fmla="*/ 160 w 376"/>
                <a:gd name="T1" fmla="*/ 64 h 358"/>
                <a:gd name="T2" fmla="*/ 142 w 376"/>
                <a:gd name="T3" fmla="*/ 80 h 358"/>
                <a:gd name="T4" fmla="*/ 116 w 376"/>
                <a:gd name="T5" fmla="*/ 92 h 358"/>
                <a:gd name="T6" fmla="*/ 90 w 376"/>
                <a:gd name="T7" fmla="*/ 116 h 358"/>
                <a:gd name="T8" fmla="*/ 68 w 376"/>
                <a:gd name="T9" fmla="*/ 140 h 358"/>
                <a:gd name="T10" fmla="*/ 42 w 376"/>
                <a:gd name="T11" fmla="*/ 138 h 358"/>
                <a:gd name="T12" fmla="*/ 28 w 376"/>
                <a:gd name="T13" fmla="*/ 156 h 358"/>
                <a:gd name="T14" fmla="*/ 4 w 376"/>
                <a:gd name="T15" fmla="*/ 208 h 358"/>
                <a:gd name="T16" fmla="*/ 2 w 376"/>
                <a:gd name="T17" fmla="*/ 232 h 358"/>
                <a:gd name="T18" fmla="*/ 34 w 376"/>
                <a:gd name="T19" fmla="*/ 238 h 358"/>
                <a:gd name="T20" fmla="*/ 46 w 376"/>
                <a:gd name="T21" fmla="*/ 248 h 358"/>
                <a:gd name="T22" fmla="*/ 52 w 376"/>
                <a:gd name="T23" fmla="*/ 258 h 358"/>
                <a:gd name="T24" fmla="*/ 86 w 376"/>
                <a:gd name="T25" fmla="*/ 270 h 358"/>
                <a:gd name="T26" fmla="*/ 122 w 376"/>
                <a:gd name="T27" fmla="*/ 212 h 358"/>
                <a:gd name="T28" fmla="*/ 148 w 376"/>
                <a:gd name="T29" fmla="*/ 202 h 358"/>
                <a:gd name="T30" fmla="*/ 164 w 376"/>
                <a:gd name="T31" fmla="*/ 194 h 358"/>
                <a:gd name="T32" fmla="*/ 174 w 376"/>
                <a:gd name="T33" fmla="*/ 200 h 358"/>
                <a:gd name="T34" fmla="*/ 190 w 376"/>
                <a:gd name="T35" fmla="*/ 238 h 358"/>
                <a:gd name="T36" fmla="*/ 184 w 376"/>
                <a:gd name="T37" fmla="*/ 270 h 358"/>
                <a:gd name="T38" fmla="*/ 170 w 376"/>
                <a:gd name="T39" fmla="*/ 312 h 358"/>
                <a:gd name="T40" fmla="*/ 184 w 376"/>
                <a:gd name="T41" fmla="*/ 304 h 358"/>
                <a:gd name="T42" fmla="*/ 194 w 376"/>
                <a:gd name="T43" fmla="*/ 308 h 358"/>
                <a:gd name="T44" fmla="*/ 186 w 376"/>
                <a:gd name="T45" fmla="*/ 324 h 358"/>
                <a:gd name="T46" fmla="*/ 182 w 376"/>
                <a:gd name="T47" fmla="*/ 336 h 358"/>
                <a:gd name="T48" fmla="*/ 168 w 376"/>
                <a:gd name="T49" fmla="*/ 346 h 358"/>
                <a:gd name="T50" fmla="*/ 158 w 376"/>
                <a:gd name="T51" fmla="*/ 358 h 358"/>
                <a:gd name="T52" fmla="*/ 198 w 376"/>
                <a:gd name="T53" fmla="*/ 328 h 358"/>
                <a:gd name="T54" fmla="*/ 272 w 376"/>
                <a:gd name="T55" fmla="*/ 260 h 358"/>
                <a:gd name="T56" fmla="*/ 304 w 376"/>
                <a:gd name="T57" fmla="*/ 252 h 358"/>
                <a:gd name="T58" fmla="*/ 376 w 376"/>
                <a:gd name="T59" fmla="*/ 156 h 358"/>
                <a:gd name="T60" fmla="*/ 364 w 376"/>
                <a:gd name="T61" fmla="*/ 122 h 358"/>
                <a:gd name="T62" fmla="*/ 356 w 376"/>
                <a:gd name="T63" fmla="*/ 122 h 358"/>
                <a:gd name="T64" fmla="*/ 344 w 376"/>
                <a:gd name="T65" fmla="*/ 110 h 358"/>
                <a:gd name="T66" fmla="*/ 336 w 376"/>
                <a:gd name="T67" fmla="*/ 62 h 358"/>
                <a:gd name="T68" fmla="*/ 308 w 376"/>
                <a:gd name="T69" fmla="*/ 30 h 358"/>
                <a:gd name="T70" fmla="*/ 308 w 376"/>
                <a:gd name="T71" fmla="*/ 12 h 358"/>
                <a:gd name="T72" fmla="*/ 294 w 376"/>
                <a:gd name="T73" fmla="*/ 24 h 358"/>
                <a:gd name="T74" fmla="*/ 274 w 376"/>
                <a:gd name="T75" fmla="*/ 20 h 358"/>
                <a:gd name="T76" fmla="*/ 268 w 376"/>
                <a:gd name="T77" fmla="*/ 8 h 358"/>
                <a:gd name="T78" fmla="*/ 236 w 376"/>
                <a:gd name="T79" fmla="*/ 0 h 358"/>
                <a:gd name="T80" fmla="*/ 234 w 376"/>
                <a:gd name="T81" fmla="*/ 12 h 358"/>
                <a:gd name="T82" fmla="*/ 226 w 376"/>
                <a:gd name="T83" fmla="*/ 30 h 358"/>
                <a:gd name="T84" fmla="*/ 210 w 376"/>
                <a:gd name="T85" fmla="*/ 48 h 358"/>
                <a:gd name="T86" fmla="*/ 172 w 376"/>
                <a:gd name="T87" fmla="*/ 4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67" name="Freeform 35"/>
            <p:cNvSpPr>
              <a:spLocks/>
            </p:cNvSpPr>
            <p:nvPr/>
          </p:nvSpPr>
          <p:spPr bwMode="auto">
            <a:xfrm>
              <a:off x="4751334" y="920190"/>
              <a:ext cx="959576" cy="651652"/>
            </a:xfrm>
            <a:custGeom>
              <a:avLst/>
              <a:gdLst>
                <a:gd name="T0" fmla="*/ 92 w 536"/>
                <a:gd name="T1" fmla="*/ 6 h 364"/>
                <a:gd name="T2" fmla="*/ 70 w 536"/>
                <a:gd name="T3" fmla="*/ 20 h 364"/>
                <a:gd name="T4" fmla="*/ 58 w 536"/>
                <a:gd name="T5" fmla="*/ 36 h 364"/>
                <a:gd name="T6" fmla="*/ 28 w 536"/>
                <a:gd name="T7" fmla="*/ 40 h 364"/>
                <a:gd name="T8" fmla="*/ 0 w 536"/>
                <a:gd name="T9" fmla="*/ 40 h 364"/>
                <a:gd name="T10" fmla="*/ 34 w 536"/>
                <a:gd name="T11" fmla="*/ 64 h 364"/>
                <a:gd name="T12" fmla="*/ 50 w 536"/>
                <a:gd name="T13" fmla="*/ 140 h 364"/>
                <a:gd name="T14" fmla="*/ 88 w 536"/>
                <a:gd name="T15" fmla="*/ 122 h 364"/>
                <a:gd name="T16" fmla="*/ 126 w 536"/>
                <a:gd name="T17" fmla="*/ 176 h 364"/>
                <a:gd name="T18" fmla="*/ 128 w 536"/>
                <a:gd name="T19" fmla="*/ 220 h 364"/>
                <a:gd name="T20" fmla="*/ 158 w 536"/>
                <a:gd name="T21" fmla="*/ 208 h 364"/>
                <a:gd name="T22" fmla="*/ 188 w 536"/>
                <a:gd name="T23" fmla="*/ 216 h 364"/>
                <a:gd name="T24" fmla="*/ 194 w 536"/>
                <a:gd name="T25" fmla="*/ 228 h 364"/>
                <a:gd name="T26" fmla="*/ 210 w 536"/>
                <a:gd name="T27" fmla="*/ 214 h 364"/>
                <a:gd name="T28" fmla="*/ 230 w 536"/>
                <a:gd name="T29" fmla="*/ 218 h 364"/>
                <a:gd name="T30" fmla="*/ 232 w 536"/>
                <a:gd name="T31" fmla="*/ 242 h 364"/>
                <a:gd name="T32" fmla="*/ 262 w 536"/>
                <a:gd name="T33" fmla="*/ 274 h 364"/>
                <a:gd name="T34" fmla="*/ 268 w 536"/>
                <a:gd name="T35" fmla="*/ 324 h 364"/>
                <a:gd name="T36" fmla="*/ 282 w 536"/>
                <a:gd name="T37" fmla="*/ 330 h 364"/>
                <a:gd name="T38" fmla="*/ 298 w 536"/>
                <a:gd name="T39" fmla="*/ 344 h 364"/>
                <a:gd name="T40" fmla="*/ 326 w 536"/>
                <a:gd name="T41" fmla="*/ 304 h 364"/>
                <a:gd name="T42" fmla="*/ 352 w 536"/>
                <a:gd name="T43" fmla="*/ 294 h 364"/>
                <a:gd name="T44" fmla="*/ 400 w 536"/>
                <a:gd name="T45" fmla="*/ 272 h 364"/>
                <a:gd name="T46" fmla="*/ 404 w 536"/>
                <a:gd name="T47" fmla="*/ 260 h 364"/>
                <a:gd name="T48" fmla="*/ 430 w 536"/>
                <a:gd name="T49" fmla="*/ 256 h 364"/>
                <a:gd name="T50" fmla="*/ 454 w 536"/>
                <a:gd name="T51" fmla="*/ 228 h 364"/>
                <a:gd name="T52" fmla="*/ 476 w 536"/>
                <a:gd name="T53" fmla="*/ 170 h 364"/>
                <a:gd name="T54" fmla="*/ 496 w 536"/>
                <a:gd name="T55" fmla="*/ 168 h 364"/>
                <a:gd name="T56" fmla="*/ 518 w 536"/>
                <a:gd name="T57" fmla="*/ 176 h 364"/>
                <a:gd name="T58" fmla="*/ 536 w 536"/>
                <a:gd name="T59" fmla="*/ 124 h 364"/>
                <a:gd name="T60" fmla="*/ 504 w 536"/>
                <a:gd name="T61" fmla="*/ 118 h 364"/>
                <a:gd name="T62" fmla="*/ 484 w 536"/>
                <a:gd name="T63" fmla="*/ 104 h 364"/>
                <a:gd name="T64" fmla="*/ 470 w 536"/>
                <a:gd name="T65" fmla="*/ 112 h 364"/>
                <a:gd name="T66" fmla="*/ 446 w 536"/>
                <a:gd name="T67" fmla="*/ 110 h 364"/>
                <a:gd name="T68" fmla="*/ 446 w 536"/>
                <a:gd name="T69" fmla="*/ 136 h 364"/>
                <a:gd name="T70" fmla="*/ 428 w 536"/>
                <a:gd name="T71" fmla="*/ 146 h 364"/>
                <a:gd name="T72" fmla="*/ 414 w 536"/>
                <a:gd name="T73" fmla="*/ 140 h 364"/>
                <a:gd name="T74" fmla="*/ 374 w 536"/>
                <a:gd name="T75" fmla="*/ 104 h 364"/>
                <a:gd name="T76" fmla="*/ 366 w 536"/>
                <a:gd name="T77" fmla="*/ 88 h 364"/>
                <a:gd name="T78" fmla="*/ 368 w 536"/>
                <a:gd name="T79" fmla="*/ 100 h 364"/>
                <a:gd name="T80" fmla="*/ 340 w 536"/>
                <a:gd name="T81" fmla="*/ 116 h 364"/>
                <a:gd name="T82" fmla="*/ 336 w 536"/>
                <a:gd name="T83" fmla="*/ 100 h 364"/>
                <a:gd name="T84" fmla="*/ 314 w 536"/>
                <a:gd name="T85" fmla="*/ 84 h 364"/>
                <a:gd name="T86" fmla="*/ 288 w 536"/>
                <a:gd name="T87" fmla="*/ 80 h 364"/>
                <a:gd name="T88" fmla="*/ 284 w 536"/>
                <a:gd name="T89" fmla="*/ 56 h 364"/>
                <a:gd name="T90" fmla="*/ 252 w 536"/>
                <a:gd name="T91" fmla="*/ 70 h 364"/>
                <a:gd name="T92" fmla="*/ 234 w 536"/>
                <a:gd name="T93" fmla="*/ 66 h 364"/>
                <a:gd name="T94" fmla="*/ 212 w 536"/>
                <a:gd name="T95" fmla="*/ 46 h 364"/>
                <a:gd name="T96" fmla="*/ 194 w 536"/>
                <a:gd name="T97" fmla="*/ 46 h 364"/>
                <a:gd name="T98" fmla="*/ 152 w 536"/>
                <a:gd name="T99" fmla="*/ 58 h 364"/>
                <a:gd name="T100" fmla="*/ 120 w 536"/>
                <a:gd name="T101" fmla="*/ 42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68" name="Freeform 36"/>
            <p:cNvSpPr>
              <a:spLocks/>
            </p:cNvSpPr>
            <p:nvPr/>
          </p:nvSpPr>
          <p:spPr bwMode="auto">
            <a:xfrm>
              <a:off x="4547245" y="0"/>
              <a:ext cx="1285402" cy="1167245"/>
            </a:xfrm>
            <a:custGeom>
              <a:avLst/>
              <a:gdLst>
                <a:gd name="T0" fmla="*/ 712 w 718"/>
                <a:gd name="T1" fmla="*/ 290 h 652"/>
                <a:gd name="T2" fmla="*/ 704 w 718"/>
                <a:gd name="T3" fmla="*/ 270 h 652"/>
                <a:gd name="T4" fmla="*/ 692 w 718"/>
                <a:gd name="T5" fmla="*/ 234 h 652"/>
                <a:gd name="T6" fmla="*/ 662 w 718"/>
                <a:gd name="T7" fmla="*/ 254 h 652"/>
                <a:gd name="T8" fmla="*/ 632 w 718"/>
                <a:gd name="T9" fmla="*/ 276 h 652"/>
                <a:gd name="T10" fmla="*/ 618 w 718"/>
                <a:gd name="T11" fmla="*/ 320 h 652"/>
                <a:gd name="T12" fmla="*/ 510 w 718"/>
                <a:gd name="T13" fmla="*/ 308 h 652"/>
                <a:gd name="T14" fmla="*/ 496 w 718"/>
                <a:gd name="T15" fmla="*/ 280 h 652"/>
                <a:gd name="T16" fmla="*/ 452 w 718"/>
                <a:gd name="T17" fmla="*/ 246 h 652"/>
                <a:gd name="T18" fmla="*/ 332 w 718"/>
                <a:gd name="T19" fmla="*/ 234 h 652"/>
                <a:gd name="T20" fmla="*/ 258 w 718"/>
                <a:gd name="T21" fmla="*/ 110 h 652"/>
                <a:gd name="T22" fmla="*/ 164 w 718"/>
                <a:gd name="T23" fmla="*/ 14 h 652"/>
                <a:gd name="T24" fmla="*/ 94 w 718"/>
                <a:gd name="T25" fmla="*/ 6 h 652"/>
                <a:gd name="T26" fmla="*/ 54 w 718"/>
                <a:gd name="T27" fmla="*/ 4 h 652"/>
                <a:gd name="T28" fmla="*/ 8 w 718"/>
                <a:gd name="T29" fmla="*/ 36 h 652"/>
                <a:gd name="T30" fmla="*/ 0 w 718"/>
                <a:gd name="T31" fmla="*/ 62 h 652"/>
                <a:gd name="T32" fmla="*/ 22 w 718"/>
                <a:gd name="T33" fmla="*/ 86 h 652"/>
                <a:gd name="T34" fmla="*/ 42 w 718"/>
                <a:gd name="T35" fmla="*/ 70 h 652"/>
                <a:gd name="T36" fmla="*/ 74 w 718"/>
                <a:gd name="T37" fmla="*/ 94 h 652"/>
                <a:gd name="T38" fmla="*/ 96 w 718"/>
                <a:gd name="T39" fmla="*/ 140 h 652"/>
                <a:gd name="T40" fmla="*/ 124 w 718"/>
                <a:gd name="T41" fmla="*/ 148 h 652"/>
                <a:gd name="T42" fmla="*/ 176 w 718"/>
                <a:gd name="T43" fmla="*/ 110 h 652"/>
                <a:gd name="T44" fmla="*/ 230 w 718"/>
                <a:gd name="T45" fmla="*/ 138 h 652"/>
                <a:gd name="T46" fmla="*/ 238 w 718"/>
                <a:gd name="T47" fmla="*/ 196 h 652"/>
                <a:gd name="T48" fmla="*/ 240 w 718"/>
                <a:gd name="T49" fmla="*/ 250 h 652"/>
                <a:gd name="T50" fmla="*/ 232 w 718"/>
                <a:gd name="T51" fmla="*/ 284 h 652"/>
                <a:gd name="T52" fmla="*/ 228 w 718"/>
                <a:gd name="T53" fmla="*/ 330 h 652"/>
                <a:gd name="T54" fmla="*/ 214 w 718"/>
                <a:gd name="T55" fmla="*/ 366 h 652"/>
                <a:gd name="T56" fmla="*/ 180 w 718"/>
                <a:gd name="T57" fmla="*/ 370 h 652"/>
                <a:gd name="T58" fmla="*/ 154 w 718"/>
                <a:gd name="T59" fmla="*/ 414 h 652"/>
                <a:gd name="T60" fmla="*/ 144 w 718"/>
                <a:gd name="T61" fmla="*/ 446 h 652"/>
                <a:gd name="T62" fmla="*/ 178 w 718"/>
                <a:gd name="T63" fmla="*/ 476 h 652"/>
                <a:gd name="T64" fmla="*/ 188 w 718"/>
                <a:gd name="T65" fmla="*/ 516 h 652"/>
                <a:gd name="T66" fmla="*/ 226 w 718"/>
                <a:gd name="T67" fmla="*/ 528 h 652"/>
                <a:gd name="T68" fmla="*/ 254 w 718"/>
                <a:gd name="T69" fmla="*/ 560 h 652"/>
                <a:gd name="T70" fmla="*/ 274 w 718"/>
                <a:gd name="T71" fmla="*/ 560 h 652"/>
                <a:gd name="T72" fmla="*/ 308 w 718"/>
                <a:gd name="T73" fmla="*/ 552 h 652"/>
                <a:gd name="T74" fmla="*/ 334 w 718"/>
                <a:gd name="T75" fmla="*/ 544 h 652"/>
                <a:gd name="T76" fmla="*/ 344 w 718"/>
                <a:gd name="T77" fmla="*/ 556 h 652"/>
                <a:gd name="T78" fmla="*/ 362 w 718"/>
                <a:gd name="T79" fmla="*/ 576 h 652"/>
                <a:gd name="T80" fmla="*/ 364 w 718"/>
                <a:gd name="T81" fmla="*/ 564 h 652"/>
                <a:gd name="T82" fmla="*/ 402 w 718"/>
                <a:gd name="T83" fmla="*/ 562 h 652"/>
                <a:gd name="T84" fmla="*/ 422 w 718"/>
                <a:gd name="T85" fmla="*/ 588 h 652"/>
                <a:gd name="T86" fmla="*/ 456 w 718"/>
                <a:gd name="T87" fmla="*/ 608 h 652"/>
                <a:gd name="T88" fmla="*/ 474 w 718"/>
                <a:gd name="T89" fmla="*/ 616 h 652"/>
                <a:gd name="T90" fmla="*/ 474 w 718"/>
                <a:gd name="T91" fmla="*/ 596 h 652"/>
                <a:gd name="T92" fmla="*/ 486 w 718"/>
                <a:gd name="T93" fmla="*/ 590 h 652"/>
                <a:gd name="T94" fmla="*/ 496 w 718"/>
                <a:gd name="T95" fmla="*/ 616 h 652"/>
                <a:gd name="T96" fmla="*/ 512 w 718"/>
                <a:gd name="T97" fmla="*/ 626 h 652"/>
                <a:gd name="T98" fmla="*/ 544 w 718"/>
                <a:gd name="T99" fmla="*/ 638 h 652"/>
                <a:gd name="T100" fmla="*/ 556 w 718"/>
                <a:gd name="T101" fmla="*/ 618 h 652"/>
                <a:gd name="T102" fmla="*/ 592 w 718"/>
                <a:gd name="T103" fmla="*/ 598 h 652"/>
                <a:gd name="T104" fmla="*/ 610 w 718"/>
                <a:gd name="T105" fmla="*/ 600 h 652"/>
                <a:gd name="T106" fmla="*/ 610 w 718"/>
                <a:gd name="T107" fmla="*/ 618 h 652"/>
                <a:gd name="T108" fmla="*/ 640 w 718"/>
                <a:gd name="T109" fmla="*/ 630 h 652"/>
                <a:gd name="T110" fmla="*/ 624 w 718"/>
                <a:gd name="T111" fmla="*/ 562 h 652"/>
                <a:gd name="T112" fmla="*/ 616 w 718"/>
                <a:gd name="T113" fmla="*/ 518 h 652"/>
                <a:gd name="T114" fmla="*/ 662 w 718"/>
                <a:gd name="T115" fmla="*/ 482 h 652"/>
                <a:gd name="T116" fmla="*/ 704 w 718"/>
                <a:gd name="T117" fmla="*/ 476 h 652"/>
                <a:gd name="T118" fmla="*/ 716 w 718"/>
                <a:gd name="T119" fmla="*/ 38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69" name="Freeform 37"/>
            <p:cNvSpPr>
              <a:spLocks/>
            </p:cNvSpPr>
            <p:nvPr/>
          </p:nvSpPr>
          <p:spPr bwMode="auto">
            <a:xfrm>
              <a:off x="4293029" y="2094597"/>
              <a:ext cx="776970" cy="486949"/>
            </a:xfrm>
            <a:custGeom>
              <a:avLst/>
              <a:gdLst>
                <a:gd name="T0" fmla="*/ 396 w 434"/>
                <a:gd name="T1" fmla="*/ 8 h 272"/>
                <a:gd name="T2" fmla="*/ 388 w 434"/>
                <a:gd name="T3" fmla="*/ 14 h 272"/>
                <a:gd name="T4" fmla="*/ 330 w 434"/>
                <a:gd name="T5" fmla="*/ 6 h 272"/>
                <a:gd name="T6" fmla="*/ 270 w 434"/>
                <a:gd name="T7" fmla="*/ 42 h 272"/>
                <a:gd name="T8" fmla="*/ 268 w 434"/>
                <a:gd name="T9" fmla="*/ 62 h 272"/>
                <a:gd name="T10" fmla="*/ 228 w 434"/>
                <a:gd name="T11" fmla="*/ 62 h 272"/>
                <a:gd name="T12" fmla="*/ 218 w 434"/>
                <a:gd name="T13" fmla="*/ 60 h 272"/>
                <a:gd name="T14" fmla="*/ 212 w 434"/>
                <a:gd name="T15" fmla="*/ 52 h 272"/>
                <a:gd name="T16" fmla="*/ 168 w 434"/>
                <a:gd name="T17" fmla="*/ 0 h 272"/>
                <a:gd name="T18" fmla="*/ 150 w 434"/>
                <a:gd name="T19" fmla="*/ 20 h 272"/>
                <a:gd name="T20" fmla="*/ 144 w 434"/>
                <a:gd name="T21" fmla="*/ 0 h 272"/>
                <a:gd name="T22" fmla="*/ 120 w 434"/>
                <a:gd name="T23" fmla="*/ 18 h 272"/>
                <a:gd name="T24" fmla="*/ 102 w 434"/>
                <a:gd name="T25" fmla="*/ 24 h 272"/>
                <a:gd name="T26" fmla="*/ 56 w 434"/>
                <a:gd name="T27" fmla="*/ 70 h 272"/>
                <a:gd name="T28" fmla="*/ 22 w 434"/>
                <a:gd name="T29" fmla="*/ 148 h 272"/>
                <a:gd name="T30" fmla="*/ 20 w 434"/>
                <a:gd name="T31" fmla="*/ 152 h 272"/>
                <a:gd name="T32" fmla="*/ 20 w 434"/>
                <a:gd name="T33" fmla="*/ 160 h 272"/>
                <a:gd name="T34" fmla="*/ 32 w 434"/>
                <a:gd name="T35" fmla="*/ 188 h 272"/>
                <a:gd name="T36" fmla="*/ 34 w 434"/>
                <a:gd name="T37" fmla="*/ 206 h 272"/>
                <a:gd name="T38" fmla="*/ 0 w 434"/>
                <a:gd name="T39" fmla="*/ 228 h 272"/>
                <a:gd name="T40" fmla="*/ 16 w 434"/>
                <a:gd name="T41" fmla="*/ 244 h 272"/>
                <a:gd name="T42" fmla="*/ 18 w 434"/>
                <a:gd name="T43" fmla="*/ 252 h 272"/>
                <a:gd name="T44" fmla="*/ 36 w 434"/>
                <a:gd name="T45" fmla="*/ 264 h 272"/>
                <a:gd name="T46" fmla="*/ 74 w 434"/>
                <a:gd name="T47" fmla="*/ 266 h 272"/>
                <a:gd name="T48" fmla="*/ 92 w 434"/>
                <a:gd name="T49" fmla="*/ 230 h 272"/>
                <a:gd name="T50" fmla="*/ 118 w 434"/>
                <a:gd name="T51" fmla="*/ 240 h 272"/>
                <a:gd name="T52" fmla="*/ 118 w 434"/>
                <a:gd name="T53" fmla="*/ 244 h 272"/>
                <a:gd name="T54" fmla="*/ 116 w 434"/>
                <a:gd name="T55" fmla="*/ 256 h 272"/>
                <a:gd name="T56" fmla="*/ 124 w 434"/>
                <a:gd name="T57" fmla="*/ 264 h 272"/>
                <a:gd name="T58" fmla="*/ 160 w 434"/>
                <a:gd name="T59" fmla="*/ 260 h 272"/>
                <a:gd name="T60" fmla="*/ 172 w 434"/>
                <a:gd name="T61" fmla="*/ 252 h 272"/>
                <a:gd name="T62" fmla="*/ 184 w 434"/>
                <a:gd name="T63" fmla="*/ 252 h 272"/>
                <a:gd name="T64" fmla="*/ 202 w 434"/>
                <a:gd name="T65" fmla="*/ 258 h 272"/>
                <a:gd name="T66" fmla="*/ 212 w 434"/>
                <a:gd name="T67" fmla="*/ 250 h 272"/>
                <a:gd name="T68" fmla="*/ 216 w 434"/>
                <a:gd name="T69" fmla="*/ 248 h 272"/>
                <a:gd name="T70" fmla="*/ 224 w 434"/>
                <a:gd name="T71" fmla="*/ 236 h 272"/>
                <a:gd name="T72" fmla="*/ 238 w 434"/>
                <a:gd name="T73" fmla="*/ 220 h 272"/>
                <a:gd name="T74" fmla="*/ 250 w 434"/>
                <a:gd name="T75" fmla="*/ 212 h 272"/>
                <a:gd name="T76" fmla="*/ 252 w 434"/>
                <a:gd name="T77" fmla="*/ 214 h 272"/>
                <a:gd name="T78" fmla="*/ 260 w 434"/>
                <a:gd name="T79" fmla="*/ 216 h 272"/>
                <a:gd name="T80" fmla="*/ 280 w 434"/>
                <a:gd name="T81" fmla="*/ 172 h 272"/>
                <a:gd name="T82" fmla="*/ 296 w 434"/>
                <a:gd name="T83" fmla="*/ 160 h 272"/>
                <a:gd name="T84" fmla="*/ 300 w 434"/>
                <a:gd name="T85" fmla="*/ 150 h 272"/>
                <a:gd name="T86" fmla="*/ 294 w 434"/>
                <a:gd name="T87" fmla="*/ 128 h 272"/>
                <a:gd name="T88" fmla="*/ 298 w 434"/>
                <a:gd name="T89" fmla="*/ 120 h 272"/>
                <a:gd name="T90" fmla="*/ 310 w 434"/>
                <a:gd name="T91" fmla="*/ 120 h 272"/>
                <a:gd name="T92" fmla="*/ 322 w 434"/>
                <a:gd name="T93" fmla="*/ 112 h 272"/>
                <a:gd name="T94" fmla="*/ 322 w 434"/>
                <a:gd name="T95" fmla="*/ 108 h 272"/>
                <a:gd name="T96" fmla="*/ 338 w 434"/>
                <a:gd name="T97" fmla="*/ 96 h 272"/>
                <a:gd name="T98" fmla="*/ 328 w 434"/>
                <a:gd name="T99" fmla="*/ 94 h 272"/>
                <a:gd name="T100" fmla="*/ 328 w 434"/>
                <a:gd name="T101" fmla="*/ 88 h 272"/>
                <a:gd name="T102" fmla="*/ 332 w 434"/>
                <a:gd name="T103" fmla="*/ 86 h 272"/>
                <a:gd name="T104" fmla="*/ 342 w 434"/>
                <a:gd name="T105" fmla="*/ 84 h 272"/>
                <a:gd name="T106" fmla="*/ 404 w 434"/>
                <a:gd name="T107" fmla="*/ 40 h 272"/>
                <a:gd name="T108" fmla="*/ 428 w 434"/>
                <a:gd name="T109" fmla="*/ 48 h 272"/>
                <a:gd name="T110" fmla="*/ 424 w 434"/>
                <a:gd name="T111" fmla="*/ 28 h 272"/>
                <a:gd name="T112" fmla="*/ 432 w 434"/>
                <a:gd name="T113" fmla="*/ 12 h 272"/>
                <a:gd name="T114" fmla="*/ 426 w 434"/>
                <a:gd name="T115" fmla="*/ 14 h 272"/>
                <a:gd name="T116" fmla="*/ 408 w 434"/>
                <a:gd name="T117" fmla="*/ 16 h 272"/>
                <a:gd name="T118" fmla="*/ 404 w 434"/>
                <a:gd name="T119" fmla="*/ 12 h 272"/>
                <a:gd name="T120" fmla="*/ 396 w 434"/>
                <a:gd name="T12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70" name="Freeform 38"/>
            <p:cNvSpPr>
              <a:spLocks/>
            </p:cNvSpPr>
            <p:nvPr/>
          </p:nvSpPr>
          <p:spPr bwMode="auto">
            <a:xfrm>
              <a:off x="5019872" y="2903792"/>
              <a:ext cx="121737" cy="107415"/>
            </a:xfrm>
            <a:custGeom>
              <a:avLst/>
              <a:gdLst>
                <a:gd name="T0" fmla="*/ 62 w 68"/>
                <a:gd name="T1" fmla="*/ 32 h 60"/>
                <a:gd name="T2" fmla="*/ 68 w 68"/>
                <a:gd name="T3" fmla="*/ 24 h 60"/>
                <a:gd name="T4" fmla="*/ 48 w 68"/>
                <a:gd name="T5" fmla="*/ 8 h 60"/>
                <a:gd name="T6" fmla="*/ 40 w 68"/>
                <a:gd name="T7" fmla="*/ 4 h 60"/>
                <a:gd name="T8" fmla="*/ 34 w 68"/>
                <a:gd name="T9" fmla="*/ 0 h 60"/>
                <a:gd name="T10" fmla="*/ 28 w 68"/>
                <a:gd name="T11" fmla="*/ 0 h 60"/>
                <a:gd name="T12" fmla="*/ 22 w 68"/>
                <a:gd name="T13" fmla="*/ 0 h 60"/>
                <a:gd name="T14" fmla="*/ 14 w 68"/>
                <a:gd name="T15" fmla="*/ 2 h 60"/>
                <a:gd name="T16" fmla="*/ 14 w 68"/>
                <a:gd name="T17" fmla="*/ 20 h 60"/>
                <a:gd name="T18" fmla="*/ 10 w 68"/>
                <a:gd name="T19" fmla="*/ 28 h 60"/>
                <a:gd name="T20" fmla="*/ 4 w 68"/>
                <a:gd name="T21" fmla="*/ 36 h 60"/>
                <a:gd name="T22" fmla="*/ 0 w 68"/>
                <a:gd name="T23" fmla="*/ 40 h 60"/>
                <a:gd name="T24" fmla="*/ 8 w 68"/>
                <a:gd name="T25" fmla="*/ 48 h 60"/>
                <a:gd name="T26" fmla="*/ 10 w 68"/>
                <a:gd name="T27" fmla="*/ 48 h 60"/>
                <a:gd name="T28" fmla="*/ 12 w 68"/>
                <a:gd name="T29" fmla="*/ 56 h 60"/>
                <a:gd name="T30" fmla="*/ 22 w 68"/>
                <a:gd name="T31" fmla="*/ 60 h 60"/>
                <a:gd name="T32" fmla="*/ 28 w 68"/>
                <a:gd name="T33" fmla="*/ 56 h 60"/>
                <a:gd name="T34" fmla="*/ 34 w 68"/>
                <a:gd name="T35" fmla="*/ 54 h 60"/>
                <a:gd name="T36" fmla="*/ 52 w 68"/>
                <a:gd name="T37" fmla="*/ 58 h 60"/>
                <a:gd name="T38" fmla="*/ 52 w 68"/>
                <a:gd name="T39" fmla="*/ 52 h 60"/>
                <a:gd name="T40" fmla="*/ 54 w 68"/>
                <a:gd name="T41" fmla="*/ 44 h 60"/>
                <a:gd name="T42" fmla="*/ 56 w 68"/>
                <a:gd name="T43" fmla="*/ 38 h 60"/>
                <a:gd name="T44" fmla="*/ 58 w 68"/>
                <a:gd name="T45" fmla="*/ 34 h 60"/>
                <a:gd name="T46" fmla="*/ 62 w 68"/>
                <a:gd name="T47"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71" name="Freeform 39"/>
            <p:cNvSpPr>
              <a:spLocks/>
            </p:cNvSpPr>
            <p:nvPr/>
          </p:nvSpPr>
          <p:spPr bwMode="auto">
            <a:xfrm>
              <a:off x="4450571" y="2492033"/>
              <a:ext cx="676716" cy="522754"/>
            </a:xfrm>
            <a:custGeom>
              <a:avLst/>
              <a:gdLst>
                <a:gd name="T0" fmla="*/ 264 w 378"/>
                <a:gd name="T1" fmla="*/ 86 h 292"/>
                <a:gd name="T2" fmla="*/ 252 w 378"/>
                <a:gd name="T3" fmla="*/ 70 h 292"/>
                <a:gd name="T4" fmla="*/ 226 w 378"/>
                <a:gd name="T5" fmla="*/ 44 h 292"/>
                <a:gd name="T6" fmla="*/ 204 w 378"/>
                <a:gd name="T7" fmla="*/ 38 h 292"/>
                <a:gd name="T8" fmla="*/ 194 w 378"/>
                <a:gd name="T9" fmla="*/ 28 h 292"/>
                <a:gd name="T10" fmla="*/ 170 w 378"/>
                <a:gd name="T11" fmla="*/ 18 h 292"/>
                <a:gd name="T12" fmla="*/ 170 w 378"/>
                <a:gd name="T13" fmla="*/ 2 h 292"/>
                <a:gd name="T14" fmla="*/ 164 w 378"/>
                <a:gd name="T15" fmla="*/ 0 h 292"/>
                <a:gd name="T16" fmla="*/ 148 w 378"/>
                <a:gd name="T17" fmla="*/ 12 h 292"/>
                <a:gd name="T18" fmla="*/ 140 w 378"/>
                <a:gd name="T19" fmla="*/ 26 h 292"/>
                <a:gd name="T20" fmla="*/ 126 w 378"/>
                <a:gd name="T21" fmla="*/ 46 h 292"/>
                <a:gd name="T22" fmla="*/ 120 w 378"/>
                <a:gd name="T23" fmla="*/ 52 h 292"/>
                <a:gd name="T24" fmla="*/ 116 w 378"/>
                <a:gd name="T25" fmla="*/ 48 h 292"/>
                <a:gd name="T26" fmla="*/ 102 w 378"/>
                <a:gd name="T27" fmla="*/ 40 h 292"/>
                <a:gd name="T28" fmla="*/ 88 w 378"/>
                <a:gd name="T29" fmla="*/ 40 h 292"/>
                <a:gd name="T30" fmla="*/ 62 w 378"/>
                <a:gd name="T31" fmla="*/ 50 h 292"/>
                <a:gd name="T32" fmla="*/ 26 w 378"/>
                <a:gd name="T33" fmla="*/ 44 h 292"/>
                <a:gd name="T34" fmla="*/ 20 w 378"/>
                <a:gd name="T35" fmla="*/ 32 h 292"/>
                <a:gd name="T36" fmla="*/ 8 w 378"/>
                <a:gd name="T37" fmla="*/ 18 h 292"/>
                <a:gd name="T38" fmla="*/ 4 w 378"/>
                <a:gd name="T39" fmla="*/ 36 h 292"/>
                <a:gd name="T40" fmla="*/ 0 w 378"/>
                <a:gd name="T41" fmla="*/ 40 h 292"/>
                <a:gd name="T42" fmla="*/ 10 w 378"/>
                <a:gd name="T43" fmla="*/ 42 h 292"/>
                <a:gd name="T44" fmla="*/ 40 w 378"/>
                <a:gd name="T45" fmla="*/ 76 h 292"/>
                <a:gd name="T46" fmla="*/ 98 w 378"/>
                <a:gd name="T47" fmla="*/ 96 h 292"/>
                <a:gd name="T48" fmla="*/ 112 w 378"/>
                <a:gd name="T49" fmla="*/ 112 h 292"/>
                <a:gd name="T50" fmla="*/ 124 w 378"/>
                <a:gd name="T51" fmla="*/ 150 h 292"/>
                <a:gd name="T52" fmla="*/ 146 w 378"/>
                <a:gd name="T53" fmla="*/ 162 h 292"/>
                <a:gd name="T54" fmla="*/ 180 w 378"/>
                <a:gd name="T55" fmla="*/ 144 h 292"/>
                <a:gd name="T56" fmla="*/ 184 w 378"/>
                <a:gd name="T57" fmla="*/ 144 h 292"/>
                <a:gd name="T58" fmla="*/ 200 w 378"/>
                <a:gd name="T59" fmla="*/ 146 h 292"/>
                <a:gd name="T60" fmla="*/ 198 w 378"/>
                <a:gd name="T61" fmla="*/ 152 h 292"/>
                <a:gd name="T62" fmla="*/ 186 w 378"/>
                <a:gd name="T63" fmla="*/ 186 h 292"/>
                <a:gd name="T64" fmla="*/ 166 w 378"/>
                <a:gd name="T65" fmla="*/ 194 h 292"/>
                <a:gd name="T66" fmla="*/ 152 w 378"/>
                <a:gd name="T67" fmla="*/ 222 h 292"/>
                <a:gd name="T68" fmla="*/ 148 w 378"/>
                <a:gd name="T69" fmla="*/ 234 h 292"/>
                <a:gd name="T70" fmla="*/ 172 w 378"/>
                <a:gd name="T71" fmla="*/ 252 h 292"/>
                <a:gd name="T72" fmla="*/ 182 w 378"/>
                <a:gd name="T73" fmla="*/ 254 h 292"/>
                <a:gd name="T74" fmla="*/ 194 w 378"/>
                <a:gd name="T75" fmla="*/ 270 h 292"/>
                <a:gd name="T76" fmla="*/ 204 w 378"/>
                <a:gd name="T77" fmla="*/ 262 h 292"/>
                <a:gd name="T78" fmla="*/ 214 w 378"/>
                <a:gd name="T79" fmla="*/ 264 h 292"/>
                <a:gd name="T80" fmla="*/ 224 w 378"/>
                <a:gd name="T81" fmla="*/ 270 h 292"/>
                <a:gd name="T82" fmla="*/ 236 w 378"/>
                <a:gd name="T83" fmla="*/ 286 h 292"/>
                <a:gd name="T84" fmla="*/ 242 w 378"/>
                <a:gd name="T85" fmla="*/ 284 h 292"/>
                <a:gd name="T86" fmla="*/ 264 w 378"/>
                <a:gd name="T87" fmla="*/ 288 h 292"/>
                <a:gd name="T88" fmla="*/ 304 w 378"/>
                <a:gd name="T89" fmla="*/ 286 h 292"/>
                <a:gd name="T90" fmla="*/ 318 w 378"/>
                <a:gd name="T91" fmla="*/ 278 h 292"/>
                <a:gd name="T92" fmla="*/ 312 w 378"/>
                <a:gd name="T93" fmla="*/ 268 h 292"/>
                <a:gd name="T94" fmla="*/ 322 w 378"/>
                <a:gd name="T95" fmla="*/ 256 h 292"/>
                <a:gd name="T96" fmla="*/ 324 w 378"/>
                <a:gd name="T97" fmla="*/ 238 h 292"/>
                <a:gd name="T98" fmla="*/ 326 w 378"/>
                <a:gd name="T99" fmla="*/ 230 h 292"/>
                <a:gd name="T100" fmla="*/ 340 w 378"/>
                <a:gd name="T101" fmla="*/ 222 h 292"/>
                <a:gd name="T102" fmla="*/ 356 w 378"/>
                <a:gd name="T103" fmla="*/ 226 h 292"/>
                <a:gd name="T104" fmla="*/ 378 w 378"/>
                <a:gd name="T105" fmla="*/ 238 h 292"/>
                <a:gd name="T106" fmla="*/ 364 w 378"/>
                <a:gd name="T107" fmla="*/ 210 h 292"/>
                <a:gd name="T108" fmla="*/ 348 w 378"/>
                <a:gd name="T109" fmla="*/ 194 h 292"/>
                <a:gd name="T110" fmla="*/ 294 w 378"/>
                <a:gd name="T111" fmla="*/ 170 h 292"/>
                <a:gd name="T112" fmla="*/ 292 w 378"/>
                <a:gd name="T113" fmla="*/ 146 h 292"/>
                <a:gd name="T114" fmla="*/ 270 w 378"/>
                <a:gd name="T115"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72" name="Freeform 40"/>
            <p:cNvSpPr>
              <a:spLocks/>
            </p:cNvSpPr>
            <p:nvPr/>
          </p:nvSpPr>
          <p:spPr bwMode="auto">
            <a:xfrm>
              <a:off x="4096101" y="1493072"/>
              <a:ext cx="630169" cy="898707"/>
            </a:xfrm>
            <a:custGeom>
              <a:avLst/>
              <a:gdLst>
                <a:gd name="T0" fmla="*/ 312 w 352"/>
                <a:gd name="T1" fmla="*/ 144 h 502"/>
                <a:gd name="T2" fmla="*/ 270 w 352"/>
                <a:gd name="T3" fmla="*/ 122 h 502"/>
                <a:gd name="T4" fmla="*/ 278 w 352"/>
                <a:gd name="T5" fmla="*/ 102 h 502"/>
                <a:gd name="T6" fmla="*/ 246 w 352"/>
                <a:gd name="T7" fmla="*/ 88 h 502"/>
                <a:gd name="T8" fmla="*/ 234 w 352"/>
                <a:gd name="T9" fmla="*/ 48 h 502"/>
                <a:gd name="T10" fmla="*/ 226 w 352"/>
                <a:gd name="T11" fmla="*/ 40 h 502"/>
                <a:gd name="T12" fmla="*/ 210 w 352"/>
                <a:gd name="T13" fmla="*/ 30 h 502"/>
                <a:gd name="T14" fmla="*/ 200 w 352"/>
                <a:gd name="T15" fmla="*/ 0 h 502"/>
                <a:gd name="T16" fmla="*/ 178 w 352"/>
                <a:gd name="T17" fmla="*/ 16 h 502"/>
                <a:gd name="T18" fmla="*/ 146 w 352"/>
                <a:gd name="T19" fmla="*/ 64 h 502"/>
                <a:gd name="T20" fmla="*/ 130 w 352"/>
                <a:gd name="T21" fmla="*/ 68 h 502"/>
                <a:gd name="T22" fmla="*/ 114 w 352"/>
                <a:gd name="T23" fmla="*/ 78 h 502"/>
                <a:gd name="T24" fmla="*/ 80 w 352"/>
                <a:gd name="T25" fmla="*/ 96 h 502"/>
                <a:gd name="T26" fmla="*/ 50 w 352"/>
                <a:gd name="T27" fmla="*/ 94 h 502"/>
                <a:gd name="T28" fmla="*/ 42 w 352"/>
                <a:gd name="T29" fmla="*/ 56 h 502"/>
                <a:gd name="T30" fmla="*/ 16 w 352"/>
                <a:gd name="T31" fmla="*/ 96 h 502"/>
                <a:gd name="T32" fmla="*/ 0 w 352"/>
                <a:gd name="T33" fmla="*/ 122 h 502"/>
                <a:gd name="T34" fmla="*/ 38 w 352"/>
                <a:gd name="T35" fmla="*/ 186 h 502"/>
                <a:gd name="T36" fmla="*/ 12 w 352"/>
                <a:gd name="T37" fmla="*/ 200 h 502"/>
                <a:gd name="T38" fmla="*/ 48 w 352"/>
                <a:gd name="T39" fmla="*/ 240 h 502"/>
                <a:gd name="T40" fmla="*/ 36 w 352"/>
                <a:gd name="T41" fmla="*/ 284 h 502"/>
                <a:gd name="T42" fmla="*/ 8 w 352"/>
                <a:gd name="T43" fmla="*/ 332 h 502"/>
                <a:gd name="T44" fmla="*/ 48 w 352"/>
                <a:gd name="T45" fmla="*/ 376 h 502"/>
                <a:gd name="T46" fmla="*/ 32 w 352"/>
                <a:gd name="T47" fmla="*/ 416 h 502"/>
                <a:gd name="T48" fmla="*/ 14 w 352"/>
                <a:gd name="T49" fmla="*/ 456 h 502"/>
                <a:gd name="T50" fmla="*/ 14 w 352"/>
                <a:gd name="T51" fmla="*/ 468 h 502"/>
                <a:gd name="T52" fmla="*/ 28 w 352"/>
                <a:gd name="T53" fmla="*/ 488 h 502"/>
                <a:gd name="T54" fmla="*/ 80 w 352"/>
                <a:gd name="T55" fmla="*/ 500 h 502"/>
                <a:gd name="T56" fmla="*/ 122 w 352"/>
                <a:gd name="T57" fmla="*/ 486 h 502"/>
                <a:gd name="T58" fmla="*/ 158 w 352"/>
                <a:gd name="T59" fmla="*/ 400 h 502"/>
                <a:gd name="T60" fmla="*/ 240 w 352"/>
                <a:gd name="T61" fmla="*/ 332 h 502"/>
                <a:gd name="T62" fmla="*/ 226 w 352"/>
                <a:gd name="T63" fmla="*/ 302 h 502"/>
                <a:gd name="T64" fmla="*/ 196 w 352"/>
                <a:gd name="T65" fmla="*/ 292 h 502"/>
                <a:gd name="T66" fmla="*/ 176 w 352"/>
                <a:gd name="T67" fmla="*/ 256 h 502"/>
                <a:gd name="T68" fmla="*/ 146 w 352"/>
                <a:gd name="T69" fmla="*/ 240 h 502"/>
                <a:gd name="T70" fmla="*/ 110 w 352"/>
                <a:gd name="T71" fmla="*/ 226 h 502"/>
                <a:gd name="T72" fmla="*/ 96 w 352"/>
                <a:gd name="T73" fmla="*/ 210 h 502"/>
                <a:gd name="T74" fmla="*/ 110 w 352"/>
                <a:gd name="T75" fmla="*/ 192 h 502"/>
                <a:gd name="T76" fmla="*/ 112 w 352"/>
                <a:gd name="T77" fmla="*/ 164 h 502"/>
                <a:gd name="T78" fmla="*/ 120 w 352"/>
                <a:gd name="T79" fmla="*/ 152 h 502"/>
                <a:gd name="T80" fmla="*/ 150 w 352"/>
                <a:gd name="T81" fmla="*/ 140 h 502"/>
                <a:gd name="T82" fmla="*/ 140 w 352"/>
                <a:gd name="T83" fmla="*/ 128 h 502"/>
                <a:gd name="T84" fmla="*/ 160 w 352"/>
                <a:gd name="T85" fmla="*/ 116 h 502"/>
                <a:gd name="T86" fmla="*/ 208 w 352"/>
                <a:gd name="T87" fmla="*/ 134 h 502"/>
                <a:gd name="T88" fmla="*/ 210 w 352"/>
                <a:gd name="T89" fmla="*/ 152 h 502"/>
                <a:gd name="T90" fmla="*/ 210 w 352"/>
                <a:gd name="T91" fmla="*/ 180 h 502"/>
                <a:gd name="T92" fmla="*/ 234 w 352"/>
                <a:gd name="T93" fmla="*/ 172 h 502"/>
                <a:gd name="T94" fmla="*/ 246 w 352"/>
                <a:gd name="T95" fmla="*/ 210 h 502"/>
                <a:gd name="T96" fmla="*/ 300 w 352"/>
                <a:gd name="T97" fmla="*/ 244 h 502"/>
                <a:gd name="T98" fmla="*/ 336 w 352"/>
                <a:gd name="T99" fmla="*/ 188 h 502"/>
                <a:gd name="T100" fmla="*/ 350 w 352"/>
                <a:gd name="T101" fmla="*/ 176 h 502"/>
                <a:gd name="T102" fmla="*/ 326 w 352"/>
                <a:gd name="T103"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73" name="Freeform 41"/>
            <p:cNvSpPr>
              <a:spLocks/>
            </p:cNvSpPr>
            <p:nvPr/>
          </p:nvSpPr>
          <p:spPr bwMode="auto">
            <a:xfrm>
              <a:off x="3809660" y="2355974"/>
              <a:ext cx="662394" cy="655233"/>
            </a:xfrm>
            <a:custGeom>
              <a:avLst/>
              <a:gdLst>
                <a:gd name="T0" fmla="*/ 80 w 370"/>
                <a:gd name="T1" fmla="*/ 120 h 366"/>
                <a:gd name="T2" fmla="*/ 2 w 370"/>
                <a:gd name="T3" fmla="*/ 162 h 366"/>
                <a:gd name="T4" fmla="*/ 2 w 370"/>
                <a:gd name="T5" fmla="*/ 196 h 366"/>
                <a:gd name="T6" fmla="*/ 10 w 370"/>
                <a:gd name="T7" fmla="*/ 210 h 366"/>
                <a:gd name="T8" fmla="*/ 30 w 370"/>
                <a:gd name="T9" fmla="*/ 222 h 366"/>
                <a:gd name="T10" fmla="*/ 54 w 370"/>
                <a:gd name="T11" fmla="*/ 276 h 366"/>
                <a:gd name="T12" fmla="*/ 66 w 370"/>
                <a:gd name="T13" fmla="*/ 286 h 366"/>
                <a:gd name="T14" fmla="*/ 86 w 370"/>
                <a:gd name="T15" fmla="*/ 290 h 366"/>
                <a:gd name="T16" fmla="*/ 104 w 370"/>
                <a:gd name="T17" fmla="*/ 300 h 366"/>
                <a:gd name="T18" fmla="*/ 194 w 370"/>
                <a:gd name="T19" fmla="*/ 304 h 366"/>
                <a:gd name="T20" fmla="*/ 210 w 370"/>
                <a:gd name="T21" fmla="*/ 310 h 366"/>
                <a:gd name="T22" fmla="*/ 214 w 370"/>
                <a:gd name="T23" fmla="*/ 318 h 366"/>
                <a:gd name="T24" fmla="*/ 214 w 370"/>
                <a:gd name="T25" fmla="*/ 342 h 366"/>
                <a:gd name="T26" fmla="*/ 234 w 370"/>
                <a:gd name="T27" fmla="*/ 342 h 366"/>
                <a:gd name="T28" fmla="*/ 250 w 370"/>
                <a:gd name="T29" fmla="*/ 338 h 366"/>
                <a:gd name="T30" fmla="*/ 258 w 370"/>
                <a:gd name="T31" fmla="*/ 342 h 366"/>
                <a:gd name="T32" fmla="*/ 278 w 370"/>
                <a:gd name="T33" fmla="*/ 362 h 366"/>
                <a:gd name="T34" fmla="*/ 282 w 370"/>
                <a:gd name="T35" fmla="*/ 366 h 366"/>
                <a:gd name="T36" fmla="*/ 298 w 370"/>
                <a:gd name="T37" fmla="*/ 350 h 366"/>
                <a:gd name="T38" fmla="*/ 314 w 370"/>
                <a:gd name="T39" fmla="*/ 358 h 366"/>
                <a:gd name="T40" fmla="*/ 326 w 370"/>
                <a:gd name="T41" fmla="*/ 342 h 366"/>
                <a:gd name="T42" fmla="*/ 334 w 370"/>
                <a:gd name="T43" fmla="*/ 334 h 366"/>
                <a:gd name="T44" fmla="*/ 346 w 370"/>
                <a:gd name="T45" fmla="*/ 330 h 366"/>
                <a:gd name="T46" fmla="*/ 342 w 370"/>
                <a:gd name="T47" fmla="*/ 326 h 366"/>
                <a:gd name="T48" fmla="*/ 338 w 370"/>
                <a:gd name="T49" fmla="*/ 300 h 366"/>
                <a:gd name="T50" fmla="*/ 328 w 370"/>
                <a:gd name="T51" fmla="*/ 294 h 366"/>
                <a:gd name="T52" fmla="*/ 310 w 370"/>
                <a:gd name="T53" fmla="*/ 296 h 366"/>
                <a:gd name="T54" fmla="*/ 302 w 370"/>
                <a:gd name="T55" fmla="*/ 294 h 366"/>
                <a:gd name="T56" fmla="*/ 302 w 370"/>
                <a:gd name="T57" fmla="*/ 286 h 366"/>
                <a:gd name="T58" fmla="*/ 282 w 370"/>
                <a:gd name="T59" fmla="*/ 262 h 366"/>
                <a:gd name="T60" fmla="*/ 274 w 370"/>
                <a:gd name="T61" fmla="*/ 250 h 366"/>
                <a:gd name="T62" fmla="*/ 274 w 370"/>
                <a:gd name="T63" fmla="*/ 238 h 366"/>
                <a:gd name="T64" fmla="*/ 298 w 370"/>
                <a:gd name="T65" fmla="*/ 240 h 366"/>
                <a:gd name="T66" fmla="*/ 296 w 370"/>
                <a:gd name="T67" fmla="*/ 216 h 366"/>
                <a:gd name="T68" fmla="*/ 300 w 370"/>
                <a:gd name="T69" fmla="*/ 210 h 366"/>
                <a:gd name="T70" fmla="*/ 310 w 370"/>
                <a:gd name="T71" fmla="*/ 204 h 366"/>
                <a:gd name="T72" fmla="*/ 318 w 370"/>
                <a:gd name="T73" fmla="*/ 196 h 366"/>
                <a:gd name="T74" fmla="*/ 312 w 370"/>
                <a:gd name="T75" fmla="*/ 170 h 366"/>
                <a:gd name="T76" fmla="*/ 318 w 370"/>
                <a:gd name="T77" fmla="*/ 162 h 366"/>
                <a:gd name="T78" fmla="*/ 338 w 370"/>
                <a:gd name="T79" fmla="*/ 166 h 366"/>
                <a:gd name="T80" fmla="*/ 340 w 370"/>
                <a:gd name="T81" fmla="*/ 168 h 366"/>
                <a:gd name="T82" fmla="*/ 370 w 370"/>
                <a:gd name="T83" fmla="*/ 162 h 366"/>
                <a:gd name="T84" fmla="*/ 348 w 370"/>
                <a:gd name="T85" fmla="*/ 128 h 366"/>
                <a:gd name="T86" fmla="*/ 334 w 370"/>
                <a:gd name="T87" fmla="*/ 134 h 366"/>
                <a:gd name="T88" fmla="*/ 292 w 370"/>
                <a:gd name="T89" fmla="*/ 122 h 366"/>
                <a:gd name="T90" fmla="*/ 280 w 370"/>
                <a:gd name="T91" fmla="*/ 110 h 366"/>
                <a:gd name="T92" fmla="*/ 260 w 370"/>
                <a:gd name="T93" fmla="*/ 96 h 366"/>
                <a:gd name="T94" fmla="*/ 294 w 370"/>
                <a:gd name="T95" fmla="*/ 58 h 366"/>
                <a:gd name="T96" fmla="*/ 286 w 370"/>
                <a:gd name="T97" fmla="*/ 30 h 366"/>
                <a:gd name="T98" fmla="*/ 258 w 370"/>
                <a:gd name="T99" fmla="*/ 22 h 366"/>
                <a:gd name="T100" fmla="*/ 226 w 370"/>
                <a:gd name="T101" fmla="*/ 28 h 366"/>
                <a:gd name="T102" fmla="*/ 200 w 370"/>
                <a:gd name="T103" fmla="*/ 14 h 366"/>
                <a:gd name="T104" fmla="*/ 190 w 370"/>
                <a:gd name="T105" fmla="*/ 10 h 366"/>
                <a:gd name="T106" fmla="*/ 186 w 370"/>
                <a:gd name="T107" fmla="*/ 2 h 366"/>
                <a:gd name="T108" fmla="*/ 184 w 370"/>
                <a:gd name="T109" fmla="*/ 22 h 366"/>
                <a:gd name="T110" fmla="*/ 180 w 370"/>
                <a:gd name="T111" fmla="*/ 34 h 366"/>
                <a:gd name="T112" fmla="*/ 184 w 370"/>
                <a:gd name="T113" fmla="*/ 40 h 366"/>
                <a:gd name="T114" fmla="*/ 182 w 370"/>
                <a:gd name="T115" fmla="*/ 50 h 366"/>
                <a:gd name="T116" fmla="*/ 184 w 370"/>
                <a:gd name="T117" fmla="*/ 68 h 366"/>
                <a:gd name="T118" fmla="*/ 182 w 370"/>
                <a:gd name="T119" fmla="*/ 70 h 366"/>
                <a:gd name="T120" fmla="*/ 172 w 370"/>
                <a:gd name="T121" fmla="*/ 96 h 366"/>
                <a:gd name="T122" fmla="*/ 148 w 370"/>
                <a:gd name="T123" fmla="*/ 106 h 366"/>
                <a:gd name="T124" fmla="*/ 98 w 370"/>
                <a:gd name="T125"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74" name="Freeform 42"/>
            <p:cNvSpPr>
              <a:spLocks/>
            </p:cNvSpPr>
            <p:nvPr/>
          </p:nvSpPr>
          <p:spPr bwMode="auto">
            <a:xfrm>
              <a:off x="5055677" y="3755952"/>
              <a:ext cx="189767" cy="458305"/>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10 w 106"/>
                <a:gd name="T13" fmla="*/ 98 h 256"/>
                <a:gd name="T14" fmla="*/ 4 w 106"/>
                <a:gd name="T15" fmla="*/ 104 h 256"/>
                <a:gd name="T16" fmla="*/ 0 w 106"/>
                <a:gd name="T17" fmla="*/ 108 h 256"/>
                <a:gd name="T18" fmla="*/ 6 w 106"/>
                <a:gd name="T19" fmla="*/ 152 h 256"/>
                <a:gd name="T20" fmla="*/ 6 w 106"/>
                <a:gd name="T21" fmla="*/ 154 h 256"/>
                <a:gd name="T22" fmla="*/ 2 w 106"/>
                <a:gd name="T23" fmla="*/ 184 h 256"/>
                <a:gd name="T24" fmla="*/ 2 w 106"/>
                <a:gd name="T25" fmla="*/ 196 h 256"/>
                <a:gd name="T26" fmla="*/ 2 w 106"/>
                <a:gd name="T27" fmla="*/ 200 h 256"/>
                <a:gd name="T28" fmla="*/ 4 w 106"/>
                <a:gd name="T29" fmla="*/ 202 h 256"/>
                <a:gd name="T30" fmla="*/ 36 w 106"/>
                <a:gd name="T31" fmla="*/ 224 h 256"/>
                <a:gd name="T32" fmla="*/ 38 w 106"/>
                <a:gd name="T33" fmla="*/ 224 h 256"/>
                <a:gd name="T34" fmla="*/ 38 w 106"/>
                <a:gd name="T35" fmla="*/ 226 h 256"/>
                <a:gd name="T36" fmla="*/ 42 w 106"/>
                <a:gd name="T37" fmla="*/ 236 h 256"/>
                <a:gd name="T38" fmla="*/ 50 w 106"/>
                <a:gd name="T39" fmla="*/ 248 h 256"/>
                <a:gd name="T40" fmla="*/ 56 w 106"/>
                <a:gd name="T41" fmla="*/ 252 h 256"/>
                <a:gd name="T42" fmla="*/ 62 w 106"/>
                <a:gd name="T43" fmla="*/ 256 h 256"/>
                <a:gd name="T44" fmla="*/ 66 w 106"/>
                <a:gd name="T45" fmla="*/ 204 h 256"/>
                <a:gd name="T46" fmla="*/ 66 w 106"/>
                <a:gd name="T47" fmla="*/ 202 h 256"/>
                <a:gd name="T48" fmla="*/ 90 w 106"/>
                <a:gd name="T49" fmla="*/ 146 h 256"/>
                <a:gd name="T50" fmla="*/ 98 w 106"/>
                <a:gd name="T51" fmla="*/ 80 h 256"/>
                <a:gd name="T52" fmla="*/ 98 w 106"/>
                <a:gd name="T53" fmla="*/ 78 h 256"/>
                <a:gd name="T54" fmla="*/ 106 w 106"/>
                <a:gd name="T55" fmla="*/ 60 h 256"/>
                <a:gd name="T56" fmla="*/ 100 w 106"/>
                <a:gd name="T57" fmla="*/ 44 h 256"/>
                <a:gd name="T58" fmla="*/ 98 w 106"/>
                <a:gd name="T59" fmla="*/ 44 h 256"/>
                <a:gd name="T60" fmla="*/ 98 w 106"/>
                <a:gd name="T61" fmla="*/ 24 h 256"/>
                <a:gd name="T62" fmla="*/ 98 w 106"/>
                <a:gd name="T63" fmla="*/ 22 h 256"/>
                <a:gd name="T64" fmla="*/ 102 w 106"/>
                <a:gd name="T65" fmla="*/ 16 h 256"/>
                <a:gd name="T66" fmla="*/ 106 w 106"/>
                <a:gd name="T67" fmla="*/ 12 h 256"/>
                <a:gd name="T68" fmla="*/ 80 w 106"/>
                <a:gd name="T6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475" name="Freeform 43"/>
            <p:cNvSpPr>
              <a:spLocks/>
            </p:cNvSpPr>
            <p:nvPr/>
          </p:nvSpPr>
          <p:spPr bwMode="auto">
            <a:xfrm>
              <a:off x="3659279" y="4568727"/>
              <a:ext cx="286441" cy="250636"/>
            </a:xfrm>
            <a:custGeom>
              <a:avLst/>
              <a:gdLst>
                <a:gd name="T0" fmla="*/ 72 w 160"/>
                <a:gd name="T1" fmla="*/ 14 h 140"/>
                <a:gd name="T2" fmla="*/ 70 w 160"/>
                <a:gd name="T3" fmla="*/ 18 h 140"/>
                <a:gd name="T4" fmla="*/ 68 w 160"/>
                <a:gd name="T5" fmla="*/ 20 h 140"/>
                <a:gd name="T6" fmla="*/ 36 w 160"/>
                <a:gd name="T7" fmla="*/ 28 h 140"/>
                <a:gd name="T8" fmla="*/ 38 w 160"/>
                <a:gd name="T9" fmla="*/ 32 h 140"/>
                <a:gd name="T10" fmla="*/ 48 w 160"/>
                <a:gd name="T11" fmla="*/ 44 h 140"/>
                <a:gd name="T12" fmla="*/ 44 w 160"/>
                <a:gd name="T13" fmla="*/ 46 h 140"/>
                <a:gd name="T14" fmla="*/ 30 w 160"/>
                <a:gd name="T15" fmla="*/ 54 h 140"/>
                <a:gd name="T16" fmla="*/ 6 w 160"/>
                <a:gd name="T17" fmla="*/ 72 h 140"/>
                <a:gd name="T18" fmla="*/ 2 w 160"/>
                <a:gd name="T19" fmla="*/ 80 h 140"/>
                <a:gd name="T20" fmla="*/ 0 w 160"/>
                <a:gd name="T21" fmla="*/ 92 h 140"/>
                <a:gd name="T22" fmla="*/ 4 w 160"/>
                <a:gd name="T23" fmla="*/ 108 h 140"/>
                <a:gd name="T24" fmla="*/ 10 w 160"/>
                <a:gd name="T25" fmla="*/ 126 h 140"/>
                <a:gd name="T26" fmla="*/ 34 w 160"/>
                <a:gd name="T27" fmla="*/ 128 h 140"/>
                <a:gd name="T28" fmla="*/ 36 w 160"/>
                <a:gd name="T29" fmla="*/ 128 h 140"/>
                <a:gd name="T30" fmla="*/ 60 w 160"/>
                <a:gd name="T31" fmla="*/ 140 h 140"/>
                <a:gd name="T32" fmla="*/ 86 w 160"/>
                <a:gd name="T33" fmla="*/ 136 h 140"/>
                <a:gd name="T34" fmla="*/ 94 w 160"/>
                <a:gd name="T35" fmla="*/ 132 h 140"/>
                <a:gd name="T36" fmla="*/ 102 w 160"/>
                <a:gd name="T37" fmla="*/ 126 h 140"/>
                <a:gd name="T38" fmla="*/ 112 w 160"/>
                <a:gd name="T39" fmla="*/ 118 h 140"/>
                <a:gd name="T40" fmla="*/ 122 w 160"/>
                <a:gd name="T41" fmla="*/ 106 h 140"/>
                <a:gd name="T42" fmla="*/ 124 w 160"/>
                <a:gd name="T43" fmla="*/ 106 h 140"/>
                <a:gd name="T44" fmla="*/ 126 w 160"/>
                <a:gd name="T45" fmla="*/ 104 h 140"/>
                <a:gd name="T46" fmla="*/ 136 w 160"/>
                <a:gd name="T47" fmla="*/ 100 h 140"/>
                <a:gd name="T48" fmla="*/ 134 w 160"/>
                <a:gd name="T49" fmla="*/ 66 h 140"/>
                <a:gd name="T50" fmla="*/ 148 w 160"/>
                <a:gd name="T51" fmla="*/ 44 h 140"/>
                <a:gd name="T52" fmla="*/ 160 w 160"/>
                <a:gd name="T53" fmla="*/ 34 h 140"/>
                <a:gd name="T54" fmla="*/ 160 w 160"/>
                <a:gd name="T55" fmla="*/ 22 h 140"/>
                <a:gd name="T56" fmla="*/ 158 w 160"/>
                <a:gd name="T57" fmla="*/ 14 h 140"/>
                <a:gd name="T58" fmla="*/ 156 w 160"/>
                <a:gd name="T59" fmla="*/ 10 h 140"/>
                <a:gd name="T60" fmla="*/ 152 w 160"/>
                <a:gd name="T61" fmla="*/ 2 h 140"/>
                <a:gd name="T62" fmla="*/ 146 w 160"/>
                <a:gd name="T63" fmla="*/ 0 h 140"/>
                <a:gd name="T64" fmla="*/ 146 w 160"/>
                <a:gd name="T65" fmla="*/ 12 h 140"/>
                <a:gd name="T66" fmla="*/ 126 w 160"/>
                <a:gd name="T67" fmla="*/ 8 h 140"/>
                <a:gd name="T68" fmla="*/ 116 w 160"/>
                <a:gd name="T69" fmla="*/ 14 h 140"/>
                <a:gd name="T70" fmla="*/ 114 w 160"/>
                <a:gd name="T71" fmla="*/ 14 h 140"/>
                <a:gd name="T72" fmla="*/ 72 w 160"/>
                <a:gd name="T73"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18476" name="椭圆 1"/>
          <p:cNvSpPr>
            <a:spLocks noChangeArrowheads="1"/>
          </p:cNvSpPr>
          <p:nvPr/>
        </p:nvSpPr>
        <p:spPr bwMode="auto">
          <a:xfrm>
            <a:off x="6162675" y="1717675"/>
            <a:ext cx="865188" cy="866775"/>
          </a:xfrm>
          <a:prstGeom prst="ellipse">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p>
            <a:pPr algn="ctr"/>
            <a:r>
              <a:rPr lang="zh-CN" altLang="en-US" sz="1000" b="1">
                <a:solidFill>
                  <a:schemeClr val="bg1"/>
                </a:solidFill>
                <a:latin typeface="微软雅黑" pitchFamily="34" charset="-122"/>
                <a:ea typeface="微软雅黑" pitchFamily="34" charset="-122"/>
                <a:sym typeface="微软雅黑" pitchFamily="34" charset="-122"/>
              </a:rPr>
              <a:t>TEXT</a:t>
            </a:r>
          </a:p>
        </p:txBody>
      </p:sp>
      <p:sp>
        <p:nvSpPr>
          <p:cNvPr id="18477" name="椭圆 2"/>
          <p:cNvSpPr>
            <a:spLocks noChangeArrowheads="1"/>
          </p:cNvSpPr>
          <p:nvPr/>
        </p:nvSpPr>
        <p:spPr bwMode="auto">
          <a:xfrm>
            <a:off x="6162675" y="2781300"/>
            <a:ext cx="865188" cy="866775"/>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p>
            <a:pPr algn="ctr"/>
            <a:r>
              <a:rPr lang="zh-CN" altLang="en-US" sz="1000" b="1">
                <a:latin typeface="微软雅黑" pitchFamily="34" charset="-122"/>
                <a:ea typeface="微软雅黑" pitchFamily="34" charset="-122"/>
                <a:sym typeface="微软雅黑" pitchFamily="34" charset="-122"/>
              </a:rPr>
              <a:t>TEXT</a:t>
            </a:r>
          </a:p>
        </p:txBody>
      </p:sp>
      <p:sp>
        <p:nvSpPr>
          <p:cNvPr id="18478" name="椭圆 3"/>
          <p:cNvSpPr>
            <a:spLocks noChangeArrowheads="1"/>
          </p:cNvSpPr>
          <p:nvPr/>
        </p:nvSpPr>
        <p:spPr bwMode="auto">
          <a:xfrm>
            <a:off x="6162675" y="3843338"/>
            <a:ext cx="865188" cy="865187"/>
          </a:xfrm>
          <a:prstGeom prst="ellipse">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p>
            <a:pPr algn="ctr"/>
            <a:r>
              <a:rPr lang="zh-CN" altLang="en-US" sz="1000" b="1">
                <a:solidFill>
                  <a:schemeClr val="bg1"/>
                </a:solidFill>
                <a:latin typeface="微软雅黑" pitchFamily="34" charset="-122"/>
                <a:ea typeface="微软雅黑" pitchFamily="34" charset="-122"/>
                <a:sym typeface="微软雅黑" pitchFamily="34" charset="-122"/>
              </a:rPr>
              <a:t>TEXT</a:t>
            </a:r>
          </a:p>
        </p:txBody>
      </p:sp>
      <p:sp>
        <p:nvSpPr>
          <p:cNvPr id="18479" name="椭圆 4"/>
          <p:cNvSpPr>
            <a:spLocks noChangeArrowheads="1"/>
          </p:cNvSpPr>
          <p:nvPr/>
        </p:nvSpPr>
        <p:spPr bwMode="auto">
          <a:xfrm>
            <a:off x="6162675" y="4905375"/>
            <a:ext cx="865188" cy="866775"/>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p>
            <a:pPr algn="ctr"/>
            <a:r>
              <a:rPr lang="zh-CN" altLang="en-US" sz="1000" b="1">
                <a:latin typeface="微软雅黑" pitchFamily="34" charset="-122"/>
                <a:ea typeface="微软雅黑" pitchFamily="34" charset="-122"/>
                <a:sym typeface="微软雅黑" pitchFamily="34" charset="-122"/>
              </a:rPr>
              <a:t>TEXT</a:t>
            </a:r>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19459"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19460"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9461"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9462"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9463" name="AutoShape 7"/>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19464"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9465"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9466" name="Rectangle 10"/>
          <p:cNvSpPr>
            <a:spLocks noChangeArrowheads="1"/>
          </p:cNvSpPr>
          <p:nvPr/>
        </p:nvSpPr>
        <p:spPr bwMode="auto">
          <a:xfrm rot="2700000">
            <a:off x="5622132" y="2931319"/>
            <a:ext cx="914400" cy="91598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9467" name="Rectangle 11"/>
          <p:cNvSpPr>
            <a:spLocks noChangeArrowheads="1"/>
          </p:cNvSpPr>
          <p:nvPr/>
        </p:nvSpPr>
        <p:spPr bwMode="auto">
          <a:xfrm rot="2700000">
            <a:off x="4957763" y="3602038"/>
            <a:ext cx="914400" cy="914400"/>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9468" name="Rectangle 12"/>
          <p:cNvSpPr>
            <a:spLocks noChangeArrowheads="1"/>
          </p:cNvSpPr>
          <p:nvPr/>
        </p:nvSpPr>
        <p:spPr bwMode="auto">
          <a:xfrm rot="2700000">
            <a:off x="4291807" y="4264819"/>
            <a:ext cx="914400" cy="91598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9469" name="Rectangle 13"/>
          <p:cNvSpPr>
            <a:spLocks noChangeArrowheads="1"/>
          </p:cNvSpPr>
          <p:nvPr/>
        </p:nvSpPr>
        <p:spPr bwMode="auto">
          <a:xfrm rot="2700000">
            <a:off x="6293644" y="3601244"/>
            <a:ext cx="912812" cy="9144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9470" name="Rectangle 14"/>
          <p:cNvSpPr>
            <a:spLocks noChangeArrowheads="1"/>
          </p:cNvSpPr>
          <p:nvPr/>
        </p:nvSpPr>
        <p:spPr bwMode="auto">
          <a:xfrm rot="2700000">
            <a:off x="6962775" y="4260851"/>
            <a:ext cx="911225" cy="914400"/>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9471" name="Text Box 15"/>
          <p:cNvSpPr txBox="1">
            <a:spLocks noChangeArrowheads="1"/>
          </p:cNvSpPr>
          <p:nvPr/>
        </p:nvSpPr>
        <p:spPr bwMode="auto">
          <a:xfrm>
            <a:off x="4514850" y="4489450"/>
            <a:ext cx="423863" cy="385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p>
            <a:pPr algn="ctr"/>
            <a:r>
              <a:rPr lang="zh-CN" altLang="en-US" sz="1500">
                <a:latin typeface="微软雅黑" pitchFamily="34" charset="-122"/>
                <a:ea typeface="微软雅黑" pitchFamily="34" charset="-122"/>
              </a:rPr>
              <a:t>4</a:t>
            </a:r>
          </a:p>
        </p:txBody>
      </p:sp>
      <p:sp>
        <p:nvSpPr>
          <p:cNvPr id="19472" name="Text Box 16"/>
          <p:cNvSpPr txBox="1">
            <a:spLocks noChangeArrowheads="1"/>
          </p:cNvSpPr>
          <p:nvPr/>
        </p:nvSpPr>
        <p:spPr bwMode="auto">
          <a:xfrm>
            <a:off x="5172075" y="3846513"/>
            <a:ext cx="422275" cy="385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p>
            <a:pPr algn="ctr"/>
            <a:r>
              <a:rPr lang="zh-CN" altLang="en-US" sz="1500">
                <a:solidFill>
                  <a:schemeClr val="bg1"/>
                </a:solidFill>
                <a:latin typeface="微软雅黑" pitchFamily="34" charset="-122"/>
                <a:ea typeface="微软雅黑" pitchFamily="34" charset="-122"/>
              </a:rPr>
              <a:t>2</a:t>
            </a:r>
          </a:p>
        </p:txBody>
      </p:sp>
      <p:sp>
        <p:nvSpPr>
          <p:cNvPr id="19473" name="Text Box 17"/>
          <p:cNvSpPr txBox="1">
            <a:spLocks noChangeArrowheads="1"/>
          </p:cNvSpPr>
          <p:nvPr/>
        </p:nvSpPr>
        <p:spPr bwMode="auto">
          <a:xfrm>
            <a:off x="5857875" y="3130550"/>
            <a:ext cx="422275" cy="385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p>
            <a:pPr algn="ctr"/>
            <a:r>
              <a:rPr lang="zh-CN" altLang="en-US" sz="1500">
                <a:solidFill>
                  <a:schemeClr val="bg1"/>
                </a:solidFill>
                <a:latin typeface="微软雅黑" pitchFamily="34" charset="-122"/>
                <a:ea typeface="微软雅黑" pitchFamily="34" charset="-122"/>
              </a:rPr>
              <a:t>1</a:t>
            </a:r>
          </a:p>
        </p:txBody>
      </p:sp>
      <p:sp>
        <p:nvSpPr>
          <p:cNvPr id="19474" name="Text Box 18"/>
          <p:cNvSpPr txBox="1">
            <a:spLocks noChangeArrowheads="1"/>
          </p:cNvSpPr>
          <p:nvPr/>
        </p:nvSpPr>
        <p:spPr bwMode="auto">
          <a:xfrm>
            <a:off x="6559550" y="3875088"/>
            <a:ext cx="422275" cy="385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p>
            <a:pPr algn="ctr"/>
            <a:r>
              <a:rPr lang="zh-CN" altLang="en-US" sz="1500">
                <a:latin typeface="微软雅黑" pitchFamily="34" charset="-122"/>
                <a:ea typeface="微软雅黑" pitchFamily="34" charset="-122"/>
              </a:rPr>
              <a:t>3</a:t>
            </a:r>
          </a:p>
        </p:txBody>
      </p:sp>
      <p:sp>
        <p:nvSpPr>
          <p:cNvPr id="19475" name="Text Box 19"/>
          <p:cNvSpPr txBox="1">
            <a:spLocks noChangeArrowheads="1"/>
          </p:cNvSpPr>
          <p:nvPr/>
        </p:nvSpPr>
        <p:spPr bwMode="auto">
          <a:xfrm>
            <a:off x="7200900" y="4471988"/>
            <a:ext cx="423863" cy="385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p>
            <a:pPr algn="ctr"/>
            <a:r>
              <a:rPr lang="zh-CN" altLang="en-US" sz="1500">
                <a:solidFill>
                  <a:schemeClr val="bg1"/>
                </a:solidFill>
                <a:latin typeface="微软雅黑" pitchFamily="34" charset="-122"/>
                <a:ea typeface="微软雅黑" pitchFamily="34" charset="-122"/>
              </a:rPr>
              <a:t>5</a:t>
            </a:r>
          </a:p>
        </p:txBody>
      </p:sp>
      <p:sp>
        <p:nvSpPr>
          <p:cNvPr id="19476" name="Text Box 20"/>
          <p:cNvSpPr txBox="1">
            <a:spLocks noChangeArrowheads="1"/>
          </p:cNvSpPr>
          <p:nvPr/>
        </p:nvSpPr>
        <p:spPr bwMode="auto">
          <a:xfrm>
            <a:off x="1316038" y="4516438"/>
            <a:ext cx="2624137" cy="614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19477" name="Text Box 21"/>
          <p:cNvSpPr txBox="1">
            <a:spLocks noChangeArrowheads="1"/>
          </p:cNvSpPr>
          <p:nvPr/>
        </p:nvSpPr>
        <p:spPr bwMode="auto">
          <a:xfrm>
            <a:off x="1851025" y="3351213"/>
            <a:ext cx="2624138" cy="614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19478" name="Text Box 22"/>
          <p:cNvSpPr txBox="1">
            <a:spLocks noChangeArrowheads="1"/>
          </p:cNvSpPr>
          <p:nvPr/>
        </p:nvSpPr>
        <p:spPr bwMode="auto">
          <a:xfrm>
            <a:off x="4881563" y="1919288"/>
            <a:ext cx="2624137" cy="614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19479" name="Text Box 23"/>
          <p:cNvSpPr txBox="1">
            <a:spLocks noChangeArrowheads="1"/>
          </p:cNvSpPr>
          <p:nvPr/>
        </p:nvSpPr>
        <p:spPr bwMode="auto">
          <a:xfrm>
            <a:off x="7926388" y="3427413"/>
            <a:ext cx="2624137" cy="614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19480" name="Text Box 24"/>
          <p:cNvSpPr txBox="1">
            <a:spLocks noChangeArrowheads="1"/>
          </p:cNvSpPr>
          <p:nvPr/>
        </p:nvSpPr>
        <p:spPr bwMode="auto">
          <a:xfrm>
            <a:off x="8420100" y="4486275"/>
            <a:ext cx="2624138" cy="614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20483"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20484"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0485"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0486" name="Text Box 6"/>
          <p:cNvSpPr txBox="1">
            <a:spLocks noChangeArrowheads="1"/>
          </p:cNvSpPr>
          <p:nvPr/>
        </p:nvSpPr>
        <p:spPr bwMode="auto">
          <a:xfrm>
            <a:off x="635000" y="1774825"/>
            <a:ext cx="11047413"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a:p>
        </p:txBody>
      </p:sp>
      <p:sp>
        <p:nvSpPr>
          <p:cNvPr id="20487"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0488" name="AutoShape 8"/>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20489"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490"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491" name="正圆 491"/>
          <p:cNvSpPr>
            <a:spLocks noChangeArrowheads="1"/>
          </p:cNvSpPr>
          <p:nvPr/>
        </p:nvSpPr>
        <p:spPr bwMode="auto">
          <a:xfrm>
            <a:off x="1146175" y="3476625"/>
            <a:ext cx="1590675" cy="1589088"/>
          </a:xfrm>
          <a:prstGeom prst="ellipse">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803" tIns="78402" rIns="156803" bIns="78402" anchor="ctr"/>
          <a:lstStyle/>
          <a:p>
            <a:r>
              <a:rPr lang="zh-CN" altLang="en-US" sz="1500" b="1">
                <a:solidFill>
                  <a:schemeClr val="bg1"/>
                </a:solidFill>
                <a:latin typeface="微软雅黑" pitchFamily="34" charset="-122"/>
                <a:ea typeface="微软雅黑" pitchFamily="34" charset="-122"/>
              </a:rPr>
              <a:t>ADD YOUR TEXT</a:t>
            </a:r>
          </a:p>
        </p:txBody>
      </p:sp>
      <p:sp>
        <p:nvSpPr>
          <p:cNvPr id="20492" name="正圆 491"/>
          <p:cNvSpPr>
            <a:spLocks noChangeArrowheads="1"/>
          </p:cNvSpPr>
          <p:nvPr/>
        </p:nvSpPr>
        <p:spPr bwMode="auto">
          <a:xfrm>
            <a:off x="3159125" y="3476625"/>
            <a:ext cx="1587500" cy="1589088"/>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803" tIns="78402" rIns="156803" bIns="78402" anchor="ctr"/>
          <a:lstStyle/>
          <a:p>
            <a:r>
              <a:rPr lang="zh-CN" altLang="en-US" sz="1500" b="1">
                <a:latin typeface="微软雅黑" pitchFamily="34" charset="-122"/>
                <a:ea typeface="微软雅黑" pitchFamily="34" charset="-122"/>
              </a:rPr>
              <a:t>ADD YOUR TEXT</a:t>
            </a:r>
          </a:p>
        </p:txBody>
      </p:sp>
      <p:sp>
        <p:nvSpPr>
          <p:cNvPr id="20493" name="正圆 491"/>
          <p:cNvSpPr>
            <a:spLocks noChangeArrowheads="1"/>
          </p:cNvSpPr>
          <p:nvPr/>
        </p:nvSpPr>
        <p:spPr bwMode="auto">
          <a:xfrm>
            <a:off x="5165725" y="3476625"/>
            <a:ext cx="1590675" cy="1589088"/>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803" tIns="78402" rIns="156803" bIns="78402" anchor="ctr"/>
          <a:lstStyle/>
          <a:p>
            <a:r>
              <a:rPr lang="zh-CN" altLang="en-US" sz="1500" b="1">
                <a:latin typeface="微软雅黑" pitchFamily="34" charset="-122"/>
                <a:ea typeface="微软雅黑" pitchFamily="34" charset="-122"/>
              </a:rPr>
              <a:t>ADD YOUR TEXT</a:t>
            </a:r>
          </a:p>
        </p:txBody>
      </p:sp>
      <p:sp>
        <p:nvSpPr>
          <p:cNvPr id="20494" name="正圆 491"/>
          <p:cNvSpPr>
            <a:spLocks noChangeArrowheads="1"/>
          </p:cNvSpPr>
          <p:nvPr/>
        </p:nvSpPr>
        <p:spPr bwMode="auto">
          <a:xfrm>
            <a:off x="7178675" y="3476625"/>
            <a:ext cx="1590675" cy="1589088"/>
          </a:xfrm>
          <a:prstGeom prst="ellipse">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803" tIns="78402" rIns="156803" bIns="78402" anchor="ctr"/>
          <a:lstStyle/>
          <a:p>
            <a:r>
              <a:rPr lang="zh-CN" altLang="en-US" sz="1500" b="1">
                <a:solidFill>
                  <a:schemeClr val="bg1"/>
                </a:solidFill>
                <a:latin typeface="微软雅黑" pitchFamily="34" charset="-122"/>
                <a:ea typeface="微软雅黑" pitchFamily="34" charset="-122"/>
              </a:rPr>
              <a:t>ADD YOUR TEXT</a:t>
            </a:r>
          </a:p>
        </p:txBody>
      </p:sp>
      <p:sp>
        <p:nvSpPr>
          <p:cNvPr id="20495" name="正圆 491"/>
          <p:cNvSpPr>
            <a:spLocks noChangeArrowheads="1"/>
          </p:cNvSpPr>
          <p:nvPr/>
        </p:nvSpPr>
        <p:spPr bwMode="auto">
          <a:xfrm>
            <a:off x="9188450" y="3476625"/>
            <a:ext cx="1590675" cy="1589088"/>
          </a:xfrm>
          <a:prstGeom prst="ellipse">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803" tIns="78402" rIns="156803" bIns="78402" anchor="ctr"/>
          <a:lstStyle/>
          <a:p>
            <a:r>
              <a:rPr lang="zh-CN" altLang="en-US" sz="1500" b="1">
                <a:solidFill>
                  <a:schemeClr val="bg1"/>
                </a:solidFill>
                <a:latin typeface="微软雅黑" pitchFamily="34" charset="-122"/>
                <a:ea typeface="微软雅黑" pitchFamily="34" charset="-122"/>
              </a:rPr>
              <a:t>ADD YOUR TEXT</a:t>
            </a:r>
          </a:p>
        </p:txBody>
      </p:sp>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21507"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21508"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1509"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1510"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1511" name="AutoShape 7"/>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21512"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1513"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1514" name="AutoShape 10" descr="1148841,106"/>
          <p:cNvSpPr>
            <a:spLocks noChangeArrowheads="1"/>
          </p:cNvSpPr>
          <p:nvPr/>
        </p:nvSpPr>
        <p:spPr bwMode="auto">
          <a:xfrm>
            <a:off x="635000" y="3341688"/>
            <a:ext cx="1839913" cy="1049337"/>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en-US"/>
          </a:p>
        </p:txBody>
      </p:sp>
      <p:sp>
        <p:nvSpPr>
          <p:cNvPr id="21515" name="AutoShape 11" descr="1148841,106"/>
          <p:cNvSpPr>
            <a:spLocks noChangeArrowheads="1"/>
          </p:cNvSpPr>
          <p:nvPr/>
        </p:nvSpPr>
        <p:spPr bwMode="auto">
          <a:xfrm>
            <a:off x="635000" y="4533900"/>
            <a:ext cx="1839913" cy="1049338"/>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en-US"/>
          </a:p>
        </p:txBody>
      </p:sp>
      <p:sp>
        <p:nvSpPr>
          <p:cNvPr id="21516" name="AutoShape 12"/>
          <p:cNvSpPr>
            <a:spLocks noChangeArrowheads="1"/>
          </p:cNvSpPr>
          <p:nvPr/>
        </p:nvSpPr>
        <p:spPr bwMode="auto">
          <a:xfrm>
            <a:off x="635000" y="2130425"/>
            <a:ext cx="1839913" cy="1049338"/>
          </a:xfrm>
          <a:prstGeom prst="flowChartProcess">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1517" name="AutoShape 13" descr="1148841,106"/>
          <p:cNvSpPr>
            <a:spLocks noChangeArrowheads="1"/>
          </p:cNvSpPr>
          <p:nvPr/>
        </p:nvSpPr>
        <p:spPr bwMode="auto">
          <a:xfrm>
            <a:off x="2720975" y="2130425"/>
            <a:ext cx="1841500" cy="1049338"/>
          </a:xfrm>
          <a:prstGeom prst="flowChartProcess">
            <a:avLst/>
          </a:prstGeom>
          <a:blipFill dpi="0" rotWithShape="0">
            <a:blip r:embed="rId3"/>
            <a:srcRect/>
            <a:stretch>
              <a:fillRect r="-1303"/>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en-US"/>
          </a:p>
        </p:txBody>
      </p:sp>
      <p:sp>
        <p:nvSpPr>
          <p:cNvPr id="21518" name="AutoShape 14" descr="1148841,106"/>
          <p:cNvSpPr>
            <a:spLocks noChangeArrowheads="1"/>
          </p:cNvSpPr>
          <p:nvPr/>
        </p:nvSpPr>
        <p:spPr bwMode="auto">
          <a:xfrm>
            <a:off x="2720975" y="3341688"/>
            <a:ext cx="1841500" cy="1049337"/>
          </a:xfrm>
          <a:prstGeom prst="flowChartProcess">
            <a:avLst/>
          </a:prstGeom>
          <a:blipFill dpi="0" rotWithShape="0">
            <a:blip r:embed="rId3"/>
            <a:srcRect/>
            <a:stretch>
              <a:fillRect r="-1303"/>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en-US"/>
          </a:p>
        </p:txBody>
      </p:sp>
      <p:sp>
        <p:nvSpPr>
          <p:cNvPr id="21519" name="AutoShape 15"/>
          <p:cNvSpPr>
            <a:spLocks noChangeArrowheads="1"/>
          </p:cNvSpPr>
          <p:nvPr/>
        </p:nvSpPr>
        <p:spPr bwMode="auto">
          <a:xfrm>
            <a:off x="2720975" y="4533900"/>
            <a:ext cx="1841500" cy="1049338"/>
          </a:xfrm>
          <a:prstGeom prst="flowChart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1520" name="AutoShape 16"/>
          <p:cNvSpPr>
            <a:spLocks noChangeArrowheads="1"/>
          </p:cNvSpPr>
          <p:nvPr/>
        </p:nvSpPr>
        <p:spPr bwMode="auto">
          <a:xfrm>
            <a:off x="4808538" y="2130425"/>
            <a:ext cx="1839912" cy="1049338"/>
          </a:xfrm>
          <a:prstGeom prst="flowChartProcess">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1521" name="AutoShape 17" descr="1148841,106"/>
          <p:cNvSpPr>
            <a:spLocks noChangeArrowheads="1"/>
          </p:cNvSpPr>
          <p:nvPr/>
        </p:nvSpPr>
        <p:spPr bwMode="auto">
          <a:xfrm>
            <a:off x="4808538" y="3341688"/>
            <a:ext cx="1839912" cy="1049337"/>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en-US"/>
          </a:p>
        </p:txBody>
      </p:sp>
      <p:sp>
        <p:nvSpPr>
          <p:cNvPr id="21522" name="AutoShape 18" descr="1148841,106"/>
          <p:cNvSpPr>
            <a:spLocks noChangeArrowheads="1"/>
          </p:cNvSpPr>
          <p:nvPr/>
        </p:nvSpPr>
        <p:spPr bwMode="auto">
          <a:xfrm>
            <a:off x="4808538" y="4533900"/>
            <a:ext cx="1839912" cy="1049338"/>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en-US"/>
          </a:p>
        </p:txBody>
      </p:sp>
      <p:sp>
        <p:nvSpPr>
          <p:cNvPr id="21523" name="Text Box 19"/>
          <p:cNvSpPr txBox="1">
            <a:spLocks noChangeArrowheads="1"/>
          </p:cNvSpPr>
          <p:nvPr/>
        </p:nvSpPr>
        <p:spPr bwMode="auto">
          <a:xfrm>
            <a:off x="7019925" y="2132013"/>
            <a:ext cx="4344988" cy="222408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a:p>
            <a:r>
              <a:rPr lang="zh-CN" altLang="zh-CN" sz="1000">
                <a:solidFill>
                  <a:schemeClr val="bg1"/>
                </a:solidFill>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22531"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22532" name="Text Box 4"/>
          <p:cNvSpPr txBox="1">
            <a:spLocks noChangeArrowheads="1"/>
          </p:cNvSpPr>
          <p:nvPr/>
        </p:nvSpPr>
        <p:spPr bwMode="auto">
          <a:xfrm>
            <a:off x="4224338" y="1076325"/>
            <a:ext cx="4035425" cy="3322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zh-CN" altLang="en-US" sz="10600" b="1">
                <a:solidFill>
                  <a:schemeClr val="bg1"/>
                </a:solidFill>
                <a:latin typeface="微软雅黑" pitchFamily="34" charset="-122"/>
                <a:ea typeface="微软雅黑" pitchFamily="34" charset="-122"/>
              </a:rPr>
              <a:t>PART</a:t>
            </a:r>
          </a:p>
          <a:p>
            <a:pPr algn="dist"/>
            <a:r>
              <a:rPr lang="zh-CN" altLang="en-US" sz="10600" b="1">
                <a:solidFill>
                  <a:srgbClr val="FF0000"/>
                </a:solidFill>
                <a:latin typeface="微软雅黑" pitchFamily="34" charset="-122"/>
                <a:ea typeface="微软雅黑" pitchFamily="34" charset="-122"/>
                <a:sym typeface="Arial" pitchFamily="34" charset="0"/>
              </a:rPr>
              <a:t>FOUR</a:t>
            </a:r>
            <a:endParaRPr lang="zh-CN" altLang="en-US"/>
          </a:p>
        </p:txBody>
      </p:sp>
      <p:sp>
        <p:nvSpPr>
          <p:cNvPr id="22533" name="正方形 61"/>
          <p:cNvSpPr>
            <a:spLocks noChangeArrowheads="1"/>
          </p:cNvSpPr>
          <p:nvPr/>
        </p:nvSpPr>
        <p:spPr bwMode="auto">
          <a:xfrm>
            <a:off x="2778125" y="4724400"/>
            <a:ext cx="6927850" cy="757238"/>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zh-CN">
                <a:solidFill>
                  <a:schemeClr val="bg1"/>
                </a:solidFill>
                <a:latin typeface="微软雅黑" pitchFamily="34" charset="-122"/>
                <a:ea typeface="微软雅黑" pitchFamily="34" charset="-122"/>
              </a:rPr>
              <a:t>ADD YOUR TEXT</a:t>
            </a:r>
            <a:endParaRPr lang="zh-CN" altLang="zh-CN"/>
          </a:p>
        </p:txBody>
      </p:sp>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23555"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23556"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3557"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3558"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3559" name="AutoShape 7"/>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23560"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3561"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3562" name="Rectangle 10"/>
          <p:cNvSpPr>
            <a:spLocks noChangeArrowheads="1"/>
          </p:cNvSpPr>
          <p:nvPr/>
        </p:nvSpPr>
        <p:spPr bwMode="auto">
          <a:xfrm>
            <a:off x="1673225" y="1968500"/>
            <a:ext cx="1790700" cy="367506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3563" name="正圆 110"/>
          <p:cNvSpPr>
            <a:spLocks noChangeArrowheads="1"/>
          </p:cNvSpPr>
          <p:nvPr/>
        </p:nvSpPr>
        <p:spPr bwMode="auto">
          <a:xfrm>
            <a:off x="2152650" y="2284413"/>
            <a:ext cx="830263" cy="830262"/>
          </a:xfrm>
          <a:prstGeom prst="ellipse">
            <a:avLst/>
          </a:prstGeom>
          <a:noFill/>
          <a:ln w="9525" cap="flat" cmpd="sng">
            <a:solidFill>
              <a:schemeClr val="bg1"/>
            </a:solidFill>
            <a:miter lim="800000"/>
            <a:headEnd/>
            <a:tailEnd/>
          </a:ln>
          <a:effectLst/>
          <a:extLst>
            <a:ext uri="{909E8E84-426E-40DD-AFC4-6F175D3DCCD1}">
              <a14:hiddenFill xmlns:a14="http://schemas.microsoft.com/office/drawing/2010/main">
                <a:solidFill>
                  <a:srgbClr val="FC007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803" tIns="78402" rIns="156803" bIns="78402" anchor="ctr"/>
          <a:lstStyle/>
          <a:p>
            <a:endParaRPr lang="zh-CN" altLang="zh-CN" sz="1000">
              <a:solidFill>
                <a:schemeClr val="bg1"/>
              </a:solidFill>
              <a:latin typeface="微软雅黑" pitchFamily="34" charset="-122"/>
              <a:ea typeface="微软雅黑" pitchFamily="34" charset="-122"/>
            </a:endParaRPr>
          </a:p>
        </p:txBody>
      </p:sp>
      <p:sp>
        <p:nvSpPr>
          <p:cNvPr id="23564" name="信息1 119"/>
          <p:cNvSpPr>
            <a:spLocks/>
          </p:cNvSpPr>
          <p:nvPr/>
        </p:nvSpPr>
        <p:spPr bwMode="auto">
          <a:xfrm>
            <a:off x="2378075" y="2478088"/>
            <a:ext cx="382588" cy="384175"/>
          </a:xfrm>
          <a:custGeom>
            <a:avLst/>
            <a:gdLst>
              <a:gd name="T0" fmla="*/ 86 w 90"/>
              <a:gd name="T1" fmla="*/ 38 h 93"/>
              <a:gd name="T2" fmla="*/ 90 w 90"/>
              <a:gd name="T3" fmla="*/ 46 h 93"/>
              <a:gd name="T4" fmla="*/ 90 w 90"/>
              <a:gd name="T5" fmla="*/ 83 h 93"/>
              <a:gd name="T6" fmla="*/ 81 w 90"/>
              <a:gd name="T7" fmla="*/ 93 h 93"/>
              <a:gd name="T8" fmla="*/ 9 w 90"/>
              <a:gd name="T9" fmla="*/ 93 h 93"/>
              <a:gd name="T10" fmla="*/ 0 w 90"/>
              <a:gd name="T11" fmla="*/ 83 h 93"/>
              <a:gd name="T12" fmla="*/ 0 w 90"/>
              <a:gd name="T13" fmla="*/ 46 h 93"/>
              <a:gd name="T14" fmla="*/ 2 w 90"/>
              <a:gd name="T15" fmla="*/ 40 h 93"/>
              <a:gd name="T16" fmla="*/ 2 w 90"/>
              <a:gd name="T17" fmla="*/ 40 h 93"/>
              <a:gd name="T18" fmla="*/ 2 w 90"/>
              <a:gd name="T19" fmla="*/ 40 h 93"/>
              <a:gd name="T20" fmla="*/ 3 w 90"/>
              <a:gd name="T21" fmla="*/ 39 h 93"/>
              <a:gd name="T22" fmla="*/ 39 w 90"/>
              <a:gd name="T23" fmla="*/ 3 h 93"/>
              <a:gd name="T24" fmla="*/ 50 w 90"/>
              <a:gd name="T25" fmla="*/ 3 h 93"/>
              <a:gd name="T26" fmla="*/ 86 w 90"/>
              <a:gd name="T27" fmla="*/ 38 h 93"/>
              <a:gd name="T28" fmla="*/ 15 w 90"/>
              <a:gd name="T29" fmla="*/ 30 h 93"/>
              <a:gd name="T30" fmla="*/ 15 w 90"/>
              <a:gd name="T31" fmla="*/ 52 h 93"/>
              <a:gd name="T32" fmla="*/ 45 w 90"/>
              <a:gd name="T33" fmla="*/ 75 h 93"/>
              <a:gd name="T34" fmla="*/ 72 w 90"/>
              <a:gd name="T35" fmla="*/ 54 h 93"/>
              <a:gd name="T36" fmla="*/ 72 w 90"/>
              <a:gd name="T37" fmla="*/ 30 h 93"/>
              <a:gd name="T38" fmla="*/ 15 w 90"/>
              <a:gd name="T39" fmla="*/ 30 h 93"/>
              <a:gd name="T40" fmla="*/ 25 w 90"/>
              <a:gd name="T41" fmla="*/ 35 h 93"/>
              <a:gd name="T42" fmla="*/ 25 w 90"/>
              <a:gd name="T43" fmla="*/ 39 h 93"/>
              <a:gd name="T44" fmla="*/ 63 w 90"/>
              <a:gd name="T45" fmla="*/ 39 h 93"/>
              <a:gd name="T46" fmla="*/ 63 w 90"/>
              <a:gd name="T47" fmla="*/ 35 h 93"/>
              <a:gd name="T48" fmla="*/ 25 w 90"/>
              <a:gd name="T49" fmla="*/ 35 h 93"/>
              <a:gd name="T50" fmla="*/ 25 w 90"/>
              <a:gd name="T51" fmla="*/ 51 h 93"/>
              <a:gd name="T52" fmla="*/ 25 w 90"/>
              <a:gd name="T53" fmla="*/ 55 h 93"/>
              <a:gd name="T54" fmla="*/ 63 w 90"/>
              <a:gd name="T55" fmla="*/ 55 h 93"/>
              <a:gd name="T56" fmla="*/ 63 w 90"/>
              <a:gd name="T57" fmla="*/ 51 h 93"/>
              <a:gd name="T58" fmla="*/ 25 w 90"/>
              <a:gd name="T59" fmla="*/ 51 h 93"/>
              <a:gd name="T60" fmla="*/ 25 w 90"/>
              <a:gd name="T61" fmla="*/ 43 h 93"/>
              <a:gd name="T62" fmla="*/ 25 w 90"/>
              <a:gd name="T63" fmla="*/ 47 h 93"/>
              <a:gd name="T64" fmla="*/ 63 w 90"/>
              <a:gd name="T65" fmla="*/ 47 h 93"/>
              <a:gd name="T66" fmla="*/ 63 w 90"/>
              <a:gd name="T67" fmla="*/ 43 h 93"/>
              <a:gd name="T68" fmla="*/ 25 w 90"/>
              <a:gd name="T69" fmla="*/ 43 h 93"/>
              <a:gd name="T70" fmla="*/ 10 w 90"/>
              <a:gd name="T71" fmla="*/ 87 h 93"/>
              <a:gd name="T72" fmla="*/ 28 w 90"/>
              <a:gd name="T73" fmla="*/ 69 h 93"/>
              <a:gd name="T74" fmla="*/ 28 w 90"/>
              <a:gd name="T75" fmla="*/ 67 h 93"/>
              <a:gd name="T76" fmla="*/ 25 w 90"/>
              <a:gd name="T77" fmla="*/ 67 h 93"/>
              <a:gd name="T78" fmla="*/ 7 w 90"/>
              <a:gd name="T79" fmla="*/ 84 h 93"/>
              <a:gd name="T80" fmla="*/ 7 w 90"/>
              <a:gd name="T81" fmla="*/ 87 h 93"/>
              <a:gd name="T82" fmla="*/ 10 w 90"/>
              <a:gd name="T83" fmla="*/ 87 h 93"/>
              <a:gd name="T84" fmla="*/ 84 w 90"/>
              <a:gd name="T85" fmla="*/ 84 h 93"/>
              <a:gd name="T86" fmla="*/ 66 w 90"/>
              <a:gd name="T87" fmla="*/ 67 h 93"/>
              <a:gd name="T88" fmla="*/ 63 w 90"/>
              <a:gd name="T89" fmla="*/ 67 h 93"/>
              <a:gd name="T90" fmla="*/ 63 w 90"/>
              <a:gd name="T91" fmla="*/ 69 h 93"/>
              <a:gd name="T92" fmla="*/ 81 w 90"/>
              <a:gd name="T93" fmla="*/ 87 h 93"/>
              <a:gd name="T94" fmla="*/ 84 w 90"/>
              <a:gd name="T95" fmla="*/ 87 h 93"/>
              <a:gd name="T96" fmla="*/ 84 w 90"/>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3565" name="Text Box 13"/>
          <p:cNvSpPr txBox="1">
            <a:spLocks noChangeArrowheads="1"/>
          </p:cNvSpPr>
          <p:nvPr/>
        </p:nvSpPr>
        <p:spPr bwMode="auto">
          <a:xfrm>
            <a:off x="1736725" y="3327400"/>
            <a:ext cx="1665288" cy="1069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3566" name="Rectangle 14"/>
          <p:cNvSpPr>
            <a:spLocks noChangeArrowheads="1"/>
          </p:cNvSpPr>
          <p:nvPr/>
        </p:nvSpPr>
        <p:spPr bwMode="auto">
          <a:xfrm>
            <a:off x="3973513" y="1968500"/>
            <a:ext cx="1790700" cy="3675063"/>
          </a:xfrm>
          <a:prstGeom prst="rect">
            <a:avLst/>
          </a:prstGeom>
          <a:noFill/>
          <a:ln w="9525" cap="flat" cmpd="sng">
            <a:solidFill>
              <a:srgbClr val="FF0000"/>
            </a:solidFill>
            <a:miter lim="800000"/>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3567" name="正圆 110"/>
          <p:cNvSpPr>
            <a:spLocks noChangeArrowheads="1"/>
          </p:cNvSpPr>
          <p:nvPr/>
        </p:nvSpPr>
        <p:spPr bwMode="auto">
          <a:xfrm>
            <a:off x="4452938" y="2276475"/>
            <a:ext cx="830262" cy="830263"/>
          </a:xfrm>
          <a:prstGeom prst="ellipse">
            <a:avLst/>
          </a:prstGeom>
          <a:noFill/>
          <a:ln w="9525" cap="flat" cmpd="sng">
            <a:solidFill>
              <a:schemeClr val="bg1"/>
            </a:solidFill>
            <a:miter lim="800000"/>
            <a:headEnd/>
            <a:tailEn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803" tIns="78402" rIns="156803" bIns="78402" anchor="ctr"/>
          <a:lstStyle/>
          <a:p>
            <a:endParaRPr lang="zh-CN" altLang="zh-CN" sz="1000">
              <a:solidFill>
                <a:schemeClr val="bg1"/>
              </a:solidFill>
              <a:latin typeface="微软雅黑" pitchFamily="34" charset="-122"/>
              <a:ea typeface="微软雅黑" pitchFamily="34" charset="-122"/>
            </a:endParaRPr>
          </a:p>
        </p:txBody>
      </p:sp>
      <p:sp>
        <p:nvSpPr>
          <p:cNvPr id="23568" name="照相机1 120"/>
          <p:cNvSpPr>
            <a:spLocks/>
          </p:cNvSpPr>
          <p:nvPr/>
        </p:nvSpPr>
        <p:spPr bwMode="auto">
          <a:xfrm>
            <a:off x="4678363" y="2524125"/>
            <a:ext cx="381000" cy="319088"/>
          </a:xfrm>
          <a:custGeom>
            <a:avLst/>
            <a:gdLst>
              <a:gd name="T0" fmla="*/ 1719072 w 3438144"/>
              <a:gd name="T1" fmla="*/ 1227183 h 2732506"/>
              <a:gd name="T2" fmla="*/ 2158189 w 3438144"/>
              <a:gd name="T3" fmla="*/ 1666300 h 2732506"/>
              <a:gd name="T4" fmla="*/ 1719072 w 3438144"/>
              <a:gd name="T5" fmla="*/ 2105417 h 2732506"/>
              <a:gd name="T6" fmla="*/ 1279955 w 3438144"/>
              <a:gd name="T7" fmla="*/ 1666300 h 2732506"/>
              <a:gd name="T8" fmla="*/ 1719072 w 3438144"/>
              <a:gd name="T9" fmla="*/ 1227183 h 2732506"/>
              <a:gd name="T10" fmla="*/ 1719072 w 3438144"/>
              <a:gd name="T11" fmla="*/ 997872 h 2732506"/>
              <a:gd name="T12" fmla="*/ 1050644 w 3438144"/>
              <a:gd name="T13" fmla="*/ 1666300 h 2732506"/>
              <a:gd name="T14" fmla="*/ 1719072 w 3438144"/>
              <a:gd name="T15" fmla="*/ 2334728 h 2732506"/>
              <a:gd name="T16" fmla="*/ 2387500 w 3438144"/>
              <a:gd name="T17" fmla="*/ 1666300 h 2732506"/>
              <a:gd name="T18" fmla="*/ 1719072 w 3438144"/>
              <a:gd name="T19" fmla="*/ 997872 h 2732506"/>
              <a:gd name="T20" fmla="*/ 575044 w 3438144"/>
              <a:gd name="T21" fmla="*/ 803862 h 2732506"/>
              <a:gd name="T22" fmla="*/ 431028 w 3438144"/>
              <a:gd name="T23" fmla="*/ 947878 h 2732506"/>
              <a:gd name="T24" fmla="*/ 575044 w 3438144"/>
              <a:gd name="T25" fmla="*/ 1091894 h 2732506"/>
              <a:gd name="T26" fmla="*/ 719060 w 3438144"/>
              <a:gd name="T27" fmla="*/ 947878 h 2732506"/>
              <a:gd name="T28" fmla="*/ 575044 w 3438144"/>
              <a:gd name="T29" fmla="*/ 803862 h 2732506"/>
              <a:gd name="T30" fmla="*/ 1365940 w 3438144"/>
              <a:gd name="T31" fmla="*/ 0 h 2732506"/>
              <a:gd name="T32" fmla="*/ 1998164 w 3438144"/>
              <a:gd name="T33" fmla="*/ 0 h 2732506"/>
              <a:gd name="T34" fmla="*/ 2387500 w 3438144"/>
              <a:gd name="T35" fmla="*/ 389336 h 2732506"/>
              <a:gd name="T36" fmla="*/ 2384456 w 3438144"/>
              <a:gd name="T37" fmla="*/ 419529 h 2732506"/>
              <a:gd name="T38" fmla="*/ 3040081 w 3438144"/>
              <a:gd name="T39" fmla="*/ 419529 h 2732506"/>
              <a:gd name="T40" fmla="*/ 3438144 w 3438144"/>
              <a:gd name="T41" fmla="*/ 817592 h 2732506"/>
              <a:gd name="T42" fmla="*/ 3438144 w 3438144"/>
              <a:gd name="T43" fmla="*/ 2334443 h 2732506"/>
              <a:gd name="T44" fmla="*/ 3040081 w 3438144"/>
              <a:gd name="T45" fmla="*/ 2732506 h 2732506"/>
              <a:gd name="T46" fmla="*/ 398063 w 3438144"/>
              <a:gd name="T47" fmla="*/ 2732506 h 2732506"/>
              <a:gd name="T48" fmla="*/ 0 w 3438144"/>
              <a:gd name="T49" fmla="*/ 2334443 h 2732506"/>
              <a:gd name="T50" fmla="*/ 0 w 3438144"/>
              <a:gd name="T51" fmla="*/ 817592 h 2732506"/>
              <a:gd name="T52" fmla="*/ 398063 w 3438144"/>
              <a:gd name="T53" fmla="*/ 419529 h 2732506"/>
              <a:gd name="T54" fmla="*/ 979648 w 3438144"/>
              <a:gd name="T55" fmla="*/ 419529 h 2732506"/>
              <a:gd name="T56" fmla="*/ 976604 w 3438144"/>
              <a:gd name="T57" fmla="*/ 389336 h 2732506"/>
              <a:gd name="T58" fmla="*/ 1365940 w 3438144"/>
              <a:gd name="T59" fmla="*/ 0 h 2732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3569" name="Text Box 17"/>
          <p:cNvSpPr txBox="1">
            <a:spLocks noChangeArrowheads="1"/>
          </p:cNvSpPr>
          <p:nvPr/>
        </p:nvSpPr>
        <p:spPr bwMode="auto">
          <a:xfrm>
            <a:off x="4033838" y="3327400"/>
            <a:ext cx="1668462" cy="1069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3570" name="Rectangle 18"/>
          <p:cNvSpPr>
            <a:spLocks noChangeArrowheads="1"/>
          </p:cNvSpPr>
          <p:nvPr/>
        </p:nvSpPr>
        <p:spPr bwMode="auto">
          <a:xfrm>
            <a:off x="6343650" y="1968500"/>
            <a:ext cx="1790700" cy="3675063"/>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3571" name="正圆 110"/>
          <p:cNvSpPr>
            <a:spLocks noChangeArrowheads="1"/>
          </p:cNvSpPr>
          <p:nvPr/>
        </p:nvSpPr>
        <p:spPr bwMode="auto">
          <a:xfrm>
            <a:off x="6823075" y="2279650"/>
            <a:ext cx="833438" cy="830263"/>
          </a:xfrm>
          <a:prstGeom prst="ellipse">
            <a:avLst/>
          </a:prstGeom>
          <a:noFill/>
          <a:ln w="9525" cap="flat" cmpd="sng">
            <a:solidFill>
              <a:schemeClr val="bg1"/>
            </a:solidFill>
            <a:miter lim="800000"/>
            <a:headEnd/>
            <a:tailEnd/>
          </a:ln>
          <a:effectLst/>
          <a:extLst>
            <a:ext uri="{909E8E84-426E-40DD-AFC4-6F175D3DCCD1}">
              <a14:hiddenFill xmlns:a14="http://schemas.microsoft.com/office/drawing/2010/main">
                <a:solidFill>
                  <a:srgbClr val="F7AD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803" tIns="78402" rIns="156803" bIns="78402" anchor="ctr"/>
          <a:lstStyle/>
          <a:p>
            <a:endParaRPr lang="zh-CN" altLang="zh-CN" sz="1000">
              <a:solidFill>
                <a:schemeClr val="bg1"/>
              </a:solidFill>
              <a:latin typeface="微软雅黑" pitchFamily="34" charset="-122"/>
              <a:ea typeface="微软雅黑" pitchFamily="34" charset="-122"/>
            </a:endParaRPr>
          </a:p>
        </p:txBody>
      </p:sp>
      <p:sp>
        <p:nvSpPr>
          <p:cNvPr id="23572" name="主页1 121"/>
          <p:cNvSpPr>
            <a:spLocks/>
          </p:cNvSpPr>
          <p:nvPr/>
        </p:nvSpPr>
        <p:spPr bwMode="auto">
          <a:xfrm>
            <a:off x="7050088" y="2530475"/>
            <a:ext cx="381000" cy="317500"/>
          </a:xfrm>
          <a:custGeom>
            <a:avLst/>
            <a:gdLst>
              <a:gd name="T0" fmla="*/ 900100 w 1800200"/>
              <a:gd name="T1" fmla="*/ 235795 h 1603947"/>
              <a:gd name="T2" fmla="*/ 1656184 w 1800200"/>
              <a:gd name="T3" fmla="*/ 919871 h 1603947"/>
              <a:gd name="T4" fmla="*/ 1656184 w 1800200"/>
              <a:gd name="T5" fmla="*/ 1603947 h 1603947"/>
              <a:gd name="T6" fmla="*/ 1242138 w 1800200"/>
              <a:gd name="T7" fmla="*/ 1603947 h 1603947"/>
              <a:gd name="T8" fmla="*/ 1242138 w 1800200"/>
              <a:gd name="T9" fmla="*/ 919870 h 1603947"/>
              <a:gd name="T10" fmla="*/ 558062 w 1800200"/>
              <a:gd name="T11" fmla="*/ 919870 h 1603947"/>
              <a:gd name="T12" fmla="*/ 558062 w 1800200"/>
              <a:gd name="T13" fmla="*/ 1603947 h 1603947"/>
              <a:gd name="T14" fmla="*/ 144016 w 1800200"/>
              <a:gd name="T15" fmla="*/ 1603947 h 1603947"/>
              <a:gd name="T16" fmla="*/ 144016 w 1800200"/>
              <a:gd name="T17" fmla="*/ 919871 h 1603947"/>
              <a:gd name="T18" fmla="*/ 900100 w 1800200"/>
              <a:gd name="T19" fmla="*/ 235795 h 1603947"/>
              <a:gd name="T20" fmla="*/ 900100 w 1800200"/>
              <a:gd name="T21" fmla="*/ 0 h 1603947"/>
              <a:gd name="T22" fmla="*/ 1310094 w 1800200"/>
              <a:gd name="T23" fmla="*/ 370947 h 1603947"/>
              <a:gd name="T24" fmla="*/ 1310094 w 1800200"/>
              <a:gd name="T25" fmla="*/ 14514 h 1603947"/>
              <a:gd name="T26" fmla="*/ 1428894 w 1800200"/>
              <a:gd name="T27" fmla="*/ 14514 h 1603947"/>
              <a:gd name="T28" fmla="*/ 1428894 w 1800200"/>
              <a:gd name="T29" fmla="*/ 478433 h 1603947"/>
              <a:gd name="T30" fmla="*/ 1800200 w 1800200"/>
              <a:gd name="T31" fmla="*/ 814377 h 1603947"/>
              <a:gd name="T32" fmla="*/ 1800200 w 1800200"/>
              <a:gd name="T33" fmla="*/ 988497 h 1603947"/>
              <a:gd name="T34" fmla="*/ 900100 w 1800200"/>
              <a:gd name="T35" fmla="*/ 174121 h 1603947"/>
              <a:gd name="T36" fmla="*/ 0 w 1800200"/>
              <a:gd name="T37" fmla="*/ 988498 h 1603947"/>
              <a:gd name="T38" fmla="*/ 0 w 1800200"/>
              <a:gd name="T39" fmla="*/ 814377 h 1603947"/>
              <a:gd name="T40" fmla="*/ 900100 w 1800200"/>
              <a:gd name="T41" fmla="*/ 0 h 160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00200" h="1603947">
                <a:moveTo>
                  <a:pt x="900100" y="235795"/>
                </a:moveTo>
                <a:lnTo>
                  <a:pt x="1656184" y="919871"/>
                </a:lnTo>
                <a:lnTo>
                  <a:pt x="1656184" y="1603947"/>
                </a:lnTo>
                <a:lnTo>
                  <a:pt x="1242138" y="1603947"/>
                </a:lnTo>
                <a:lnTo>
                  <a:pt x="1242138" y="919870"/>
                </a:lnTo>
                <a:lnTo>
                  <a:pt x="558062" y="919870"/>
                </a:lnTo>
                <a:lnTo>
                  <a:pt x="558062" y="1603947"/>
                </a:lnTo>
                <a:lnTo>
                  <a:pt x="144016" y="1603947"/>
                </a:lnTo>
                <a:lnTo>
                  <a:pt x="144016" y="919871"/>
                </a:lnTo>
                <a:lnTo>
                  <a:pt x="900100" y="235795"/>
                </a:lnTo>
                <a:close/>
                <a:moveTo>
                  <a:pt x="900100" y="0"/>
                </a:moveTo>
                <a:lnTo>
                  <a:pt x="1310094" y="370947"/>
                </a:lnTo>
                <a:lnTo>
                  <a:pt x="1310094" y="14514"/>
                </a:lnTo>
                <a:lnTo>
                  <a:pt x="1428894" y="14514"/>
                </a:lnTo>
                <a:lnTo>
                  <a:pt x="1428894" y="478433"/>
                </a:lnTo>
                <a:lnTo>
                  <a:pt x="1800200" y="814377"/>
                </a:lnTo>
                <a:lnTo>
                  <a:pt x="1800200" y="988497"/>
                </a:lnTo>
                <a:lnTo>
                  <a:pt x="900100" y="174121"/>
                </a:lnTo>
                <a:lnTo>
                  <a:pt x="0" y="988498"/>
                </a:lnTo>
                <a:lnTo>
                  <a:pt x="0" y="814377"/>
                </a:lnTo>
                <a:lnTo>
                  <a:pt x="90010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3573" name="Text Box 21"/>
          <p:cNvSpPr txBox="1">
            <a:spLocks noChangeArrowheads="1"/>
          </p:cNvSpPr>
          <p:nvPr/>
        </p:nvSpPr>
        <p:spPr bwMode="auto">
          <a:xfrm>
            <a:off x="6407150" y="3327400"/>
            <a:ext cx="1665288" cy="1069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3574" name="Rectangle 22"/>
          <p:cNvSpPr>
            <a:spLocks noChangeArrowheads="1"/>
          </p:cNvSpPr>
          <p:nvPr/>
        </p:nvSpPr>
        <p:spPr bwMode="auto">
          <a:xfrm>
            <a:off x="8688388" y="1968500"/>
            <a:ext cx="1790700" cy="3675063"/>
          </a:xfrm>
          <a:prstGeom prst="rect">
            <a:avLst/>
          </a:prstGeom>
          <a:noFill/>
          <a:ln w="9525" cap="flat" cmpd="sng">
            <a:solidFill>
              <a:srgbClr val="FF0000"/>
            </a:solidFill>
            <a:miter lim="800000"/>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3575" name="正圆 110"/>
          <p:cNvSpPr>
            <a:spLocks noChangeArrowheads="1"/>
          </p:cNvSpPr>
          <p:nvPr/>
        </p:nvSpPr>
        <p:spPr bwMode="auto">
          <a:xfrm>
            <a:off x="9167813" y="2282825"/>
            <a:ext cx="828675" cy="828675"/>
          </a:xfrm>
          <a:prstGeom prst="ellipse">
            <a:avLst/>
          </a:prstGeom>
          <a:noFill/>
          <a:ln w="9525" cap="flat" cmpd="sng">
            <a:solidFill>
              <a:schemeClr val="bg1"/>
            </a:solidFill>
            <a:miter lim="800000"/>
            <a:headEnd/>
            <a:tailEnd/>
          </a:ln>
          <a:effectLst/>
          <a:extLst>
            <a:ext uri="{909E8E84-426E-40DD-AFC4-6F175D3DCCD1}">
              <a14:hiddenFill xmlns:a14="http://schemas.microsoft.com/office/drawing/2010/main">
                <a:solidFill>
                  <a:srgbClr val="5AB1F4"/>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803" tIns="78402" rIns="156803" bIns="78402" anchor="ctr"/>
          <a:lstStyle/>
          <a:p>
            <a:endParaRPr lang="zh-CN" altLang="zh-CN" sz="1000">
              <a:solidFill>
                <a:schemeClr val="bg1"/>
              </a:solidFill>
              <a:latin typeface="微软雅黑" pitchFamily="34" charset="-122"/>
              <a:ea typeface="微软雅黑" pitchFamily="34" charset="-122"/>
            </a:endParaRPr>
          </a:p>
        </p:txBody>
      </p:sp>
      <p:sp>
        <p:nvSpPr>
          <p:cNvPr id="23576" name="钢琴 122"/>
          <p:cNvSpPr>
            <a:spLocks/>
          </p:cNvSpPr>
          <p:nvPr/>
        </p:nvSpPr>
        <p:spPr bwMode="auto">
          <a:xfrm>
            <a:off x="9393238" y="2474913"/>
            <a:ext cx="381000" cy="384175"/>
          </a:xfrm>
          <a:custGeom>
            <a:avLst/>
            <a:gdLst>
              <a:gd name="T0" fmla="*/ 0 w 99"/>
              <a:gd name="T1" fmla="*/ 89 h 92"/>
              <a:gd name="T2" fmla="*/ 0 w 99"/>
              <a:gd name="T3" fmla="*/ 92 h 92"/>
              <a:gd name="T4" fmla="*/ 3 w 99"/>
              <a:gd name="T5" fmla="*/ 92 h 92"/>
              <a:gd name="T6" fmla="*/ 96 w 99"/>
              <a:gd name="T7" fmla="*/ 92 h 92"/>
              <a:gd name="T8" fmla="*/ 99 w 99"/>
              <a:gd name="T9" fmla="*/ 92 h 92"/>
              <a:gd name="T10" fmla="*/ 99 w 99"/>
              <a:gd name="T11" fmla="*/ 89 h 92"/>
              <a:gd name="T12" fmla="*/ 99 w 99"/>
              <a:gd name="T13" fmla="*/ 52 h 92"/>
              <a:gd name="T14" fmla="*/ 89 w 99"/>
              <a:gd name="T15" fmla="*/ 41 h 92"/>
              <a:gd name="T16" fmla="*/ 55 w 99"/>
              <a:gd name="T17" fmla="*/ 31 h 92"/>
              <a:gd name="T18" fmla="*/ 45 w 99"/>
              <a:gd name="T19" fmla="*/ 19 h 92"/>
              <a:gd name="T20" fmla="*/ 1 w 99"/>
              <a:gd name="T21" fmla="*/ 32 h 92"/>
              <a:gd name="T22" fmla="*/ 0 w 99"/>
              <a:gd name="T23" fmla="*/ 89 h 92"/>
              <a:gd name="T24" fmla="*/ 88 w 99"/>
              <a:gd name="T25" fmla="*/ 73 h 92"/>
              <a:gd name="T26" fmla="*/ 93 w 99"/>
              <a:gd name="T27" fmla="*/ 73 h 92"/>
              <a:gd name="T28" fmla="*/ 93 w 99"/>
              <a:gd name="T29" fmla="*/ 87 h 92"/>
              <a:gd name="T30" fmla="*/ 6 w 99"/>
              <a:gd name="T31" fmla="*/ 87 h 92"/>
              <a:gd name="T32" fmla="*/ 6 w 99"/>
              <a:gd name="T33" fmla="*/ 73 h 92"/>
              <a:gd name="T34" fmla="*/ 12 w 99"/>
              <a:gd name="T35" fmla="*/ 73 h 92"/>
              <a:gd name="T36" fmla="*/ 12 w 99"/>
              <a:gd name="T37" fmla="*/ 81 h 92"/>
              <a:gd name="T38" fmla="*/ 16 w 99"/>
              <a:gd name="T39" fmla="*/ 81 h 92"/>
              <a:gd name="T40" fmla="*/ 16 w 99"/>
              <a:gd name="T41" fmla="*/ 73 h 92"/>
              <a:gd name="T42" fmla="*/ 18 w 99"/>
              <a:gd name="T43" fmla="*/ 73 h 92"/>
              <a:gd name="T44" fmla="*/ 18 w 99"/>
              <a:gd name="T45" fmla="*/ 81 h 92"/>
              <a:gd name="T46" fmla="*/ 22 w 99"/>
              <a:gd name="T47" fmla="*/ 81 h 92"/>
              <a:gd name="T48" fmla="*/ 22 w 99"/>
              <a:gd name="T49" fmla="*/ 73 h 92"/>
              <a:gd name="T50" fmla="*/ 29 w 99"/>
              <a:gd name="T51" fmla="*/ 73 h 92"/>
              <a:gd name="T52" fmla="*/ 29 w 99"/>
              <a:gd name="T53" fmla="*/ 81 h 92"/>
              <a:gd name="T54" fmla="*/ 33 w 99"/>
              <a:gd name="T55" fmla="*/ 81 h 92"/>
              <a:gd name="T56" fmla="*/ 33 w 99"/>
              <a:gd name="T57" fmla="*/ 73 h 92"/>
              <a:gd name="T58" fmla="*/ 35 w 99"/>
              <a:gd name="T59" fmla="*/ 73 h 92"/>
              <a:gd name="T60" fmla="*/ 35 w 99"/>
              <a:gd name="T61" fmla="*/ 81 h 92"/>
              <a:gd name="T62" fmla="*/ 39 w 99"/>
              <a:gd name="T63" fmla="*/ 81 h 92"/>
              <a:gd name="T64" fmla="*/ 39 w 99"/>
              <a:gd name="T65" fmla="*/ 73 h 92"/>
              <a:gd name="T66" fmla="*/ 41 w 99"/>
              <a:gd name="T67" fmla="*/ 73 h 92"/>
              <a:gd name="T68" fmla="*/ 41 w 99"/>
              <a:gd name="T69" fmla="*/ 81 h 92"/>
              <a:gd name="T70" fmla="*/ 45 w 99"/>
              <a:gd name="T71" fmla="*/ 81 h 92"/>
              <a:gd name="T72" fmla="*/ 45 w 99"/>
              <a:gd name="T73" fmla="*/ 73 h 92"/>
              <a:gd name="T74" fmla="*/ 55 w 99"/>
              <a:gd name="T75" fmla="*/ 73 h 92"/>
              <a:gd name="T76" fmla="*/ 55 w 99"/>
              <a:gd name="T77" fmla="*/ 81 h 92"/>
              <a:gd name="T78" fmla="*/ 59 w 99"/>
              <a:gd name="T79" fmla="*/ 81 h 92"/>
              <a:gd name="T80" fmla="*/ 59 w 99"/>
              <a:gd name="T81" fmla="*/ 73 h 92"/>
              <a:gd name="T82" fmla="*/ 61 w 99"/>
              <a:gd name="T83" fmla="*/ 73 h 92"/>
              <a:gd name="T84" fmla="*/ 61 w 99"/>
              <a:gd name="T85" fmla="*/ 81 h 92"/>
              <a:gd name="T86" fmla="*/ 65 w 99"/>
              <a:gd name="T87" fmla="*/ 81 h 92"/>
              <a:gd name="T88" fmla="*/ 65 w 99"/>
              <a:gd name="T89" fmla="*/ 73 h 92"/>
              <a:gd name="T90" fmla="*/ 72 w 99"/>
              <a:gd name="T91" fmla="*/ 73 h 92"/>
              <a:gd name="T92" fmla="*/ 72 w 99"/>
              <a:gd name="T93" fmla="*/ 81 h 92"/>
              <a:gd name="T94" fmla="*/ 75 w 99"/>
              <a:gd name="T95" fmla="*/ 81 h 92"/>
              <a:gd name="T96" fmla="*/ 75 w 99"/>
              <a:gd name="T97" fmla="*/ 73 h 92"/>
              <a:gd name="T98" fmla="*/ 78 w 99"/>
              <a:gd name="T99" fmla="*/ 73 h 92"/>
              <a:gd name="T100" fmla="*/ 78 w 99"/>
              <a:gd name="T101" fmla="*/ 81 h 92"/>
              <a:gd name="T102" fmla="*/ 82 w 99"/>
              <a:gd name="T103" fmla="*/ 81 h 92"/>
              <a:gd name="T104" fmla="*/ 82 w 99"/>
              <a:gd name="T105" fmla="*/ 73 h 92"/>
              <a:gd name="T106" fmla="*/ 84 w 99"/>
              <a:gd name="T107" fmla="*/ 73 h 92"/>
              <a:gd name="T108" fmla="*/ 84 w 99"/>
              <a:gd name="T109" fmla="*/ 81 h 92"/>
              <a:gd name="T110" fmla="*/ 88 w 99"/>
              <a:gd name="T111" fmla="*/ 81 h 92"/>
              <a:gd name="T112" fmla="*/ 88 w 99"/>
              <a:gd name="T113" fmla="*/ 7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 h="92">
                <a:moveTo>
                  <a:pt x="0" y="89"/>
                </a:moveTo>
                <a:cubicBezTo>
                  <a:pt x="0" y="92"/>
                  <a:pt x="0" y="92"/>
                  <a:pt x="0" y="92"/>
                </a:cubicBezTo>
                <a:cubicBezTo>
                  <a:pt x="3" y="92"/>
                  <a:pt x="3" y="92"/>
                  <a:pt x="3" y="92"/>
                </a:cubicBezTo>
                <a:cubicBezTo>
                  <a:pt x="96" y="92"/>
                  <a:pt x="96" y="92"/>
                  <a:pt x="96" y="92"/>
                </a:cubicBezTo>
                <a:cubicBezTo>
                  <a:pt x="99" y="92"/>
                  <a:pt x="99" y="92"/>
                  <a:pt x="99" y="92"/>
                </a:cubicBezTo>
                <a:cubicBezTo>
                  <a:pt x="99" y="89"/>
                  <a:pt x="99" y="89"/>
                  <a:pt x="99" y="89"/>
                </a:cubicBezTo>
                <a:cubicBezTo>
                  <a:pt x="99" y="52"/>
                  <a:pt x="99" y="52"/>
                  <a:pt x="99" y="52"/>
                </a:cubicBezTo>
                <a:cubicBezTo>
                  <a:pt x="99" y="46"/>
                  <a:pt x="94" y="42"/>
                  <a:pt x="89" y="41"/>
                </a:cubicBezTo>
                <a:cubicBezTo>
                  <a:pt x="75" y="38"/>
                  <a:pt x="64" y="42"/>
                  <a:pt x="55" y="31"/>
                </a:cubicBezTo>
                <a:cubicBezTo>
                  <a:pt x="52" y="28"/>
                  <a:pt x="49" y="23"/>
                  <a:pt x="45" y="19"/>
                </a:cubicBezTo>
                <a:cubicBezTo>
                  <a:pt x="29" y="0"/>
                  <a:pt x="1" y="13"/>
                  <a:pt x="1" y="32"/>
                </a:cubicBezTo>
                <a:cubicBezTo>
                  <a:pt x="0" y="89"/>
                  <a:pt x="0" y="89"/>
                  <a:pt x="0" y="89"/>
                </a:cubicBezTo>
                <a:close/>
                <a:moveTo>
                  <a:pt x="88" y="73"/>
                </a:moveTo>
                <a:cubicBezTo>
                  <a:pt x="93" y="73"/>
                  <a:pt x="93" y="73"/>
                  <a:pt x="93" y="73"/>
                </a:cubicBezTo>
                <a:cubicBezTo>
                  <a:pt x="93" y="87"/>
                  <a:pt x="93" y="87"/>
                  <a:pt x="93" y="87"/>
                </a:cubicBezTo>
                <a:cubicBezTo>
                  <a:pt x="6" y="87"/>
                  <a:pt x="6" y="87"/>
                  <a:pt x="6" y="87"/>
                </a:cubicBezTo>
                <a:cubicBezTo>
                  <a:pt x="6" y="73"/>
                  <a:pt x="6" y="73"/>
                  <a:pt x="6" y="73"/>
                </a:cubicBezTo>
                <a:cubicBezTo>
                  <a:pt x="12" y="73"/>
                  <a:pt x="12" y="73"/>
                  <a:pt x="12" y="73"/>
                </a:cubicBezTo>
                <a:cubicBezTo>
                  <a:pt x="12" y="81"/>
                  <a:pt x="12" y="81"/>
                  <a:pt x="12" y="81"/>
                </a:cubicBezTo>
                <a:cubicBezTo>
                  <a:pt x="16" y="81"/>
                  <a:pt x="16" y="81"/>
                  <a:pt x="16" y="81"/>
                </a:cubicBezTo>
                <a:cubicBezTo>
                  <a:pt x="16" y="73"/>
                  <a:pt x="16" y="73"/>
                  <a:pt x="16" y="73"/>
                </a:cubicBezTo>
                <a:cubicBezTo>
                  <a:pt x="18" y="73"/>
                  <a:pt x="18" y="73"/>
                  <a:pt x="18" y="73"/>
                </a:cubicBezTo>
                <a:cubicBezTo>
                  <a:pt x="18" y="81"/>
                  <a:pt x="18" y="81"/>
                  <a:pt x="18" y="81"/>
                </a:cubicBezTo>
                <a:cubicBezTo>
                  <a:pt x="22" y="81"/>
                  <a:pt x="22" y="81"/>
                  <a:pt x="22" y="81"/>
                </a:cubicBezTo>
                <a:cubicBezTo>
                  <a:pt x="22" y="73"/>
                  <a:pt x="22" y="73"/>
                  <a:pt x="22" y="73"/>
                </a:cubicBezTo>
                <a:cubicBezTo>
                  <a:pt x="29" y="73"/>
                  <a:pt x="29" y="73"/>
                  <a:pt x="29" y="73"/>
                </a:cubicBezTo>
                <a:cubicBezTo>
                  <a:pt x="29" y="81"/>
                  <a:pt x="29" y="81"/>
                  <a:pt x="29" y="81"/>
                </a:cubicBezTo>
                <a:cubicBezTo>
                  <a:pt x="33" y="81"/>
                  <a:pt x="33" y="81"/>
                  <a:pt x="33" y="81"/>
                </a:cubicBezTo>
                <a:cubicBezTo>
                  <a:pt x="33" y="73"/>
                  <a:pt x="33" y="73"/>
                  <a:pt x="33" y="73"/>
                </a:cubicBezTo>
                <a:cubicBezTo>
                  <a:pt x="35" y="73"/>
                  <a:pt x="35" y="73"/>
                  <a:pt x="35" y="73"/>
                </a:cubicBezTo>
                <a:cubicBezTo>
                  <a:pt x="35" y="81"/>
                  <a:pt x="35" y="81"/>
                  <a:pt x="35" y="81"/>
                </a:cubicBezTo>
                <a:cubicBezTo>
                  <a:pt x="39" y="81"/>
                  <a:pt x="39" y="81"/>
                  <a:pt x="39" y="81"/>
                </a:cubicBezTo>
                <a:cubicBezTo>
                  <a:pt x="39" y="73"/>
                  <a:pt x="39" y="73"/>
                  <a:pt x="39" y="73"/>
                </a:cubicBezTo>
                <a:cubicBezTo>
                  <a:pt x="41" y="73"/>
                  <a:pt x="41" y="73"/>
                  <a:pt x="41" y="73"/>
                </a:cubicBezTo>
                <a:cubicBezTo>
                  <a:pt x="41" y="81"/>
                  <a:pt x="41" y="81"/>
                  <a:pt x="41" y="81"/>
                </a:cubicBezTo>
                <a:cubicBezTo>
                  <a:pt x="45" y="81"/>
                  <a:pt x="45" y="81"/>
                  <a:pt x="45" y="81"/>
                </a:cubicBezTo>
                <a:cubicBezTo>
                  <a:pt x="45" y="73"/>
                  <a:pt x="45" y="73"/>
                  <a:pt x="45" y="73"/>
                </a:cubicBezTo>
                <a:cubicBezTo>
                  <a:pt x="55" y="73"/>
                  <a:pt x="55" y="73"/>
                  <a:pt x="55" y="73"/>
                </a:cubicBezTo>
                <a:cubicBezTo>
                  <a:pt x="55" y="81"/>
                  <a:pt x="55" y="81"/>
                  <a:pt x="55" y="81"/>
                </a:cubicBezTo>
                <a:cubicBezTo>
                  <a:pt x="59" y="81"/>
                  <a:pt x="59" y="81"/>
                  <a:pt x="59" y="81"/>
                </a:cubicBezTo>
                <a:cubicBezTo>
                  <a:pt x="59" y="73"/>
                  <a:pt x="59" y="73"/>
                  <a:pt x="59" y="73"/>
                </a:cubicBezTo>
                <a:cubicBezTo>
                  <a:pt x="61" y="73"/>
                  <a:pt x="61" y="73"/>
                  <a:pt x="61" y="73"/>
                </a:cubicBezTo>
                <a:cubicBezTo>
                  <a:pt x="61" y="81"/>
                  <a:pt x="61" y="81"/>
                  <a:pt x="61" y="81"/>
                </a:cubicBezTo>
                <a:cubicBezTo>
                  <a:pt x="65" y="81"/>
                  <a:pt x="65" y="81"/>
                  <a:pt x="65" y="81"/>
                </a:cubicBezTo>
                <a:cubicBezTo>
                  <a:pt x="65" y="73"/>
                  <a:pt x="65" y="73"/>
                  <a:pt x="65" y="73"/>
                </a:cubicBezTo>
                <a:cubicBezTo>
                  <a:pt x="72" y="73"/>
                  <a:pt x="72" y="73"/>
                  <a:pt x="72" y="73"/>
                </a:cubicBezTo>
                <a:cubicBezTo>
                  <a:pt x="72" y="81"/>
                  <a:pt x="72" y="81"/>
                  <a:pt x="72" y="81"/>
                </a:cubicBezTo>
                <a:cubicBezTo>
                  <a:pt x="75" y="81"/>
                  <a:pt x="75" y="81"/>
                  <a:pt x="75" y="81"/>
                </a:cubicBezTo>
                <a:cubicBezTo>
                  <a:pt x="75" y="73"/>
                  <a:pt x="75" y="73"/>
                  <a:pt x="75" y="73"/>
                </a:cubicBezTo>
                <a:cubicBezTo>
                  <a:pt x="78" y="73"/>
                  <a:pt x="78" y="73"/>
                  <a:pt x="78" y="73"/>
                </a:cubicBezTo>
                <a:cubicBezTo>
                  <a:pt x="78" y="81"/>
                  <a:pt x="78" y="81"/>
                  <a:pt x="78" y="81"/>
                </a:cubicBezTo>
                <a:cubicBezTo>
                  <a:pt x="82" y="81"/>
                  <a:pt x="82" y="81"/>
                  <a:pt x="82" y="81"/>
                </a:cubicBezTo>
                <a:cubicBezTo>
                  <a:pt x="82" y="73"/>
                  <a:pt x="82" y="73"/>
                  <a:pt x="82" y="73"/>
                </a:cubicBezTo>
                <a:cubicBezTo>
                  <a:pt x="84" y="73"/>
                  <a:pt x="84" y="73"/>
                  <a:pt x="84" y="73"/>
                </a:cubicBezTo>
                <a:cubicBezTo>
                  <a:pt x="84" y="81"/>
                  <a:pt x="84" y="81"/>
                  <a:pt x="84" y="81"/>
                </a:cubicBezTo>
                <a:cubicBezTo>
                  <a:pt x="88" y="81"/>
                  <a:pt x="88" y="81"/>
                  <a:pt x="88" y="81"/>
                </a:cubicBezTo>
                <a:lnTo>
                  <a:pt x="88" y="73"/>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3577" name="Text Box 25"/>
          <p:cNvSpPr txBox="1">
            <a:spLocks noChangeArrowheads="1"/>
          </p:cNvSpPr>
          <p:nvPr/>
        </p:nvSpPr>
        <p:spPr bwMode="auto">
          <a:xfrm>
            <a:off x="8750300" y="3327400"/>
            <a:ext cx="1665288" cy="1069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p>
        </p:txBody>
      </p:sp>
      <p:sp>
        <p:nvSpPr>
          <p:cNvPr id="5123"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5124" name="Text Box 4"/>
          <p:cNvSpPr txBox="1">
            <a:spLocks noChangeArrowheads="1"/>
          </p:cNvSpPr>
          <p:nvPr/>
        </p:nvSpPr>
        <p:spPr bwMode="auto">
          <a:xfrm>
            <a:off x="2778125" y="3009900"/>
            <a:ext cx="2025650" cy="3048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zh-CN" sz="1400">
                <a:solidFill>
                  <a:schemeClr val="bg1"/>
                </a:solidFill>
                <a:latin typeface="微软雅黑" pitchFamily="34" charset="-122"/>
                <a:ea typeface="微软雅黑" pitchFamily="34" charset="-122"/>
              </a:rPr>
              <a:t>ADD YOUR TEXT</a:t>
            </a:r>
          </a:p>
        </p:txBody>
      </p:sp>
      <p:sp>
        <p:nvSpPr>
          <p:cNvPr id="5125" name="Text Box 5"/>
          <p:cNvSpPr txBox="1">
            <a:spLocks noChangeArrowheads="1"/>
          </p:cNvSpPr>
          <p:nvPr/>
        </p:nvSpPr>
        <p:spPr bwMode="auto">
          <a:xfrm>
            <a:off x="2778125" y="1076325"/>
            <a:ext cx="6927850" cy="1706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r>
              <a:rPr lang="zh-CN" altLang="en-US" sz="10600" b="1">
                <a:solidFill>
                  <a:schemeClr val="bg1"/>
                </a:solidFill>
                <a:latin typeface="微软雅黑" pitchFamily="34" charset="-122"/>
                <a:ea typeface="微软雅黑" pitchFamily="34" charset="-122"/>
              </a:rPr>
              <a:t>CONTENT</a:t>
            </a:r>
          </a:p>
        </p:txBody>
      </p:sp>
      <p:sp>
        <p:nvSpPr>
          <p:cNvPr id="5126" name="Text Box 6"/>
          <p:cNvSpPr txBox="1">
            <a:spLocks noChangeArrowheads="1"/>
          </p:cNvSpPr>
          <p:nvPr/>
        </p:nvSpPr>
        <p:spPr bwMode="auto">
          <a:xfrm>
            <a:off x="5229225" y="3009900"/>
            <a:ext cx="2025650" cy="304800"/>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zh-CN" sz="1400">
                <a:solidFill>
                  <a:schemeClr val="bg1"/>
                </a:solidFill>
                <a:latin typeface="微软雅黑" pitchFamily="34" charset="-122"/>
                <a:ea typeface="微软雅黑" pitchFamily="34" charset="-122"/>
              </a:rPr>
              <a:t>ADD YOUR TEXT</a:t>
            </a:r>
            <a:endParaRPr lang="zh-CN" altLang="zh-CN"/>
          </a:p>
        </p:txBody>
      </p:sp>
      <p:sp>
        <p:nvSpPr>
          <p:cNvPr id="5127" name="Text Box 7"/>
          <p:cNvSpPr txBox="1">
            <a:spLocks noChangeArrowheads="1"/>
          </p:cNvSpPr>
          <p:nvPr/>
        </p:nvSpPr>
        <p:spPr bwMode="auto">
          <a:xfrm>
            <a:off x="7680325" y="3009900"/>
            <a:ext cx="2025650" cy="304800"/>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zh-CN" sz="1400">
                <a:solidFill>
                  <a:schemeClr val="bg1"/>
                </a:solidFill>
                <a:latin typeface="微软雅黑" pitchFamily="34" charset="-122"/>
                <a:ea typeface="微软雅黑" pitchFamily="34" charset="-122"/>
              </a:rPr>
              <a:t>ADD YOUR TEXT</a:t>
            </a:r>
            <a:endParaRPr lang="zh-CN" altLang="zh-CN"/>
          </a:p>
        </p:txBody>
      </p:sp>
      <p:sp>
        <p:nvSpPr>
          <p:cNvPr id="5128" name="Text Box 8"/>
          <p:cNvSpPr txBox="1">
            <a:spLocks noChangeArrowheads="1"/>
          </p:cNvSpPr>
          <p:nvPr/>
        </p:nvSpPr>
        <p:spPr bwMode="auto">
          <a:xfrm>
            <a:off x="2778125" y="3667125"/>
            <a:ext cx="2025650" cy="304800"/>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zh-CN" sz="1400">
                <a:solidFill>
                  <a:schemeClr val="bg1"/>
                </a:solidFill>
                <a:latin typeface="微软雅黑" pitchFamily="34" charset="-122"/>
                <a:ea typeface="微软雅黑" pitchFamily="34" charset="-122"/>
              </a:rPr>
              <a:t>ADD YOUR TEXT</a:t>
            </a:r>
            <a:endParaRPr lang="zh-CN" altLang="zh-CN"/>
          </a:p>
        </p:txBody>
      </p:sp>
      <p:sp>
        <p:nvSpPr>
          <p:cNvPr id="5129" name="Text Box 9"/>
          <p:cNvSpPr txBox="1">
            <a:spLocks noChangeArrowheads="1"/>
          </p:cNvSpPr>
          <p:nvPr/>
        </p:nvSpPr>
        <p:spPr bwMode="auto">
          <a:xfrm>
            <a:off x="5229225" y="3667125"/>
            <a:ext cx="2025650" cy="304800"/>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zh-CN" sz="1400">
                <a:solidFill>
                  <a:schemeClr val="bg1"/>
                </a:solidFill>
                <a:latin typeface="微软雅黑" pitchFamily="34" charset="-122"/>
                <a:ea typeface="微软雅黑" pitchFamily="34" charset="-122"/>
              </a:rPr>
              <a:t>ADD YOUR TEXT</a:t>
            </a:r>
            <a:endParaRPr lang="zh-CN" altLang="zh-CN"/>
          </a:p>
        </p:txBody>
      </p:sp>
      <p:sp>
        <p:nvSpPr>
          <p:cNvPr id="5130" name="Text Box 10"/>
          <p:cNvSpPr txBox="1">
            <a:spLocks noChangeArrowheads="1"/>
          </p:cNvSpPr>
          <p:nvPr/>
        </p:nvSpPr>
        <p:spPr bwMode="auto">
          <a:xfrm>
            <a:off x="7680325" y="3667125"/>
            <a:ext cx="2025650" cy="304800"/>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zh-CN" sz="1400">
                <a:solidFill>
                  <a:schemeClr val="bg1"/>
                </a:solidFill>
                <a:latin typeface="微软雅黑" pitchFamily="34" charset="-122"/>
                <a:ea typeface="微软雅黑" pitchFamily="34" charset="-122"/>
              </a:rPr>
              <a:t>ADD YOUR TEXT</a:t>
            </a:r>
            <a:endParaRPr lang="zh-CN" altLang="zh-CN"/>
          </a:p>
        </p:txBody>
      </p:sp>
      <p:sp>
        <p:nvSpPr>
          <p:cNvPr id="5131" name="正方形 61"/>
          <p:cNvSpPr>
            <a:spLocks noChangeArrowheads="1"/>
          </p:cNvSpPr>
          <p:nvPr/>
        </p:nvSpPr>
        <p:spPr bwMode="auto">
          <a:xfrm>
            <a:off x="2778125" y="4387850"/>
            <a:ext cx="6927850" cy="7572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24579"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24580"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4581"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4582" name="Text Box 6"/>
          <p:cNvSpPr txBox="1">
            <a:spLocks noChangeArrowheads="1"/>
          </p:cNvSpPr>
          <p:nvPr/>
        </p:nvSpPr>
        <p:spPr bwMode="auto">
          <a:xfrm>
            <a:off x="635000" y="1774825"/>
            <a:ext cx="11047413"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a:p>
        </p:txBody>
      </p:sp>
      <p:sp>
        <p:nvSpPr>
          <p:cNvPr id="24583"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4584" name="AutoShape 8"/>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24585"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4586"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4587" name="AutoShape 11"/>
          <p:cNvSpPr>
            <a:spLocks noChangeArrowheads="1"/>
          </p:cNvSpPr>
          <p:nvPr/>
        </p:nvSpPr>
        <p:spPr bwMode="auto">
          <a:xfrm>
            <a:off x="4625975" y="3246438"/>
            <a:ext cx="1947863" cy="1174750"/>
          </a:xfrm>
          <a:prstGeom prst="flowChartProcess">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4588" name="AutoShape 12" descr="1148841,106"/>
          <p:cNvSpPr>
            <a:spLocks noChangeArrowheads="1"/>
          </p:cNvSpPr>
          <p:nvPr/>
        </p:nvSpPr>
        <p:spPr bwMode="auto">
          <a:xfrm>
            <a:off x="2384425" y="3248025"/>
            <a:ext cx="2082800" cy="1173163"/>
          </a:xfrm>
          <a:prstGeom prst="flowChartProcess">
            <a:avLst/>
          </a:prstGeom>
          <a:blipFill dpi="0" rotWithShape="0">
            <a:blip r:embed="rId3"/>
            <a:srcRect/>
            <a:stretch>
              <a:fillRect r="-136"/>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en-US"/>
          </a:p>
        </p:txBody>
      </p:sp>
      <p:sp>
        <p:nvSpPr>
          <p:cNvPr id="24589" name="AutoShape 13" descr="1148841,106"/>
          <p:cNvSpPr>
            <a:spLocks noChangeArrowheads="1"/>
          </p:cNvSpPr>
          <p:nvPr/>
        </p:nvSpPr>
        <p:spPr bwMode="auto">
          <a:xfrm>
            <a:off x="1346200" y="3248025"/>
            <a:ext cx="876300" cy="1173163"/>
          </a:xfrm>
          <a:prstGeom prst="flowChartProcess">
            <a:avLst/>
          </a:prstGeom>
          <a:blipFill dpi="0" rotWithShape="0">
            <a:blip r:embed="rId3"/>
            <a:srcRect/>
            <a:stretch>
              <a:fillRect r="-138003"/>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en-US"/>
          </a:p>
        </p:txBody>
      </p:sp>
      <p:sp>
        <p:nvSpPr>
          <p:cNvPr id="24590" name="AutoShape 14"/>
          <p:cNvSpPr>
            <a:spLocks noChangeArrowheads="1"/>
          </p:cNvSpPr>
          <p:nvPr/>
        </p:nvSpPr>
        <p:spPr bwMode="auto">
          <a:xfrm>
            <a:off x="8982075" y="3246438"/>
            <a:ext cx="1949450" cy="1174750"/>
          </a:xfrm>
          <a:prstGeom prst="flowChart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4591" name="AutoShape 15" descr="1148841,106"/>
          <p:cNvSpPr>
            <a:spLocks noChangeArrowheads="1"/>
          </p:cNvSpPr>
          <p:nvPr/>
        </p:nvSpPr>
        <p:spPr bwMode="auto">
          <a:xfrm>
            <a:off x="6740525" y="3248025"/>
            <a:ext cx="2082800" cy="1173163"/>
          </a:xfrm>
          <a:prstGeom prst="flowChartProcess">
            <a:avLst/>
          </a:prstGeom>
          <a:blipFill dpi="0" rotWithShape="0">
            <a:blip r:embed="rId3"/>
            <a:srcRect/>
            <a:stretch>
              <a:fillRect r="-136"/>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en-US"/>
          </a:p>
        </p:txBody>
      </p:sp>
      <p:sp>
        <p:nvSpPr>
          <p:cNvPr id="24592" name="AutoShape 16" descr="1148841,106"/>
          <p:cNvSpPr>
            <a:spLocks noChangeArrowheads="1"/>
          </p:cNvSpPr>
          <p:nvPr/>
        </p:nvSpPr>
        <p:spPr bwMode="auto">
          <a:xfrm>
            <a:off x="4625975" y="4613275"/>
            <a:ext cx="1947863" cy="1173163"/>
          </a:xfrm>
          <a:prstGeom prst="flowChartProcess">
            <a:avLst/>
          </a:prstGeom>
          <a:blipFill dpi="0" rotWithShape="0">
            <a:blip r:embed="rId3"/>
            <a:srcRect/>
            <a:stretch>
              <a:fillRect r="-7072"/>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en-US"/>
          </a:p>
        </p:txBody>
      </p:sp>
      <p:sp>
        <p:nvSpPr>
          <p:cNvPr id="24593" name="AutoShape 17"/>
          <p:cNvSpPr>
            <a:spLocks noChangeArrowheads="1"/>
          </p:cNvSpPr>
          <p:nvPr/>
        </p:nvSpPr>
        <p:spPr bwMode="auto">
          <a:xfrm>
            <a:off x="2384425" y="4614863"/>
            <a:ext cx="2082800" cy="1174750"/>
          </a:xfrm>
          <a:prstGeom prst="flowChartProcess">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4594" name="AutoShape 18" descr="1148841,106"/>
          <p:cNvSpPr>
            <a:spLocks noChangeArrowheads="1"/>
          </p:cNvSpPr>
          <p:nvPr/>
        </p:nvSpPr>
        <p:spPr bwMode="auto">
          <a:xfrm>
            <a:off x="1346200" y="4614863"/>
            <a:ext cx="876300" cy="1174750"/>
          </a:xfrm>
          <a:prstGeom prst="flowChartProcess">
            <a:avLst/>
          </a:prstGeom>
          <a:blipFill dpi="0" rotWithShape="0">
            <a:blip r:embed="rId3"/>
            <a:srcRect/>
            <a:stretch>
              <a:fillRect r="-13832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en-US"/>
          </a:p>
        </p:txBody>
      </p:sp>
      <p:sp>
        <p:nvSpPr>
          <p:cNvPr id="24595" name="AutoShape 19" descr="1148841,106"/>
          <p:cNvSpPr>
            <a:spLocks noChangeArrowheads="1"/>
          </p:cNvSpPr>
          <p:nvPr/>
        </p:nvSpPr>
        <p:spPr bwMode="auto">
          <a:xfrm>
            <a:off x="8982075" y="4613275"/>
            <a:ext cx="1949450" cy="1173163"/>
          </a:xfrm>
          <a:prstGeom prst="flowChartProcess">
            <a:avLst/>
          </a:prstGeom>
          <a:blipFill dpi="0" rotWithShape="0">
            <a:blip r:embed="rId3"/>
            <a:srcRect/>
            <a:stretch>
              <a:fillRect r="-698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en-US"/>
          </a:p>
        </p:txBody>
      </p:sp>
      <p:sp>
        <p:nvSpPr>
          <p:cNvPr id="24596" name="AutoShape 20"/>
          <p:cNvSpPr>
            <a:spLocks noChangeArrowheads="1"/>
          </p:cNvSpPr>
          <p:nvPr/>
        </p:nvSpPr>
        <p:spPr bwMode="auto">
          <a:xfrm>
            <a:off x="6740525" y="4614863"/>
            <a:ext cx="2082800" cy="1174750"/>
          </a:xfrm>
          <a:prstGeom prst="flowChart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25603"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25604"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5605"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5606" name="Text Box 6"/>
          <p:cNvSpPr txBox="1">
            <a:spLocks noChangeArrowheads="1"/>
          </p:cNvSpPr>
          <p:nvPr/>
        </p:nvSpPr>
        <p:spPr bwMode="auto">
          <a:xfrm>
            <a:off x="635000" y="1774825"/>
            <a:ext cx="11047413" cy="115887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a:p>
        </p:txBody>
      </p:sp>
      <p:sp>
        <p:nvSpPr>
          <p:cNvPr id="25607"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5608" name="AutoShape 8"/>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25609"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5610"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5611" name="AutoShape 11" descr="1148841,106"/>
          <p:cNvSpPr>
            <a:spLocks noChangeArrowheads="1"/>
          </p:cNvSpPr>
          <p:nvPr/>
        </p:nvSpPr>
        <p:spPr bwMode="auto">
          <a:xfrm>
            <a:off x="3794125" y="3754438"/>
            <a:ext cx="1443038" cy="1444625"/>
          </a:xfrm>
          <a:prstGeom prst="flowChartProcess">
            <a:avLst/>
          </a:prstGeom>
          <a:blipFill dpi="0" rotWithShape="0">
            <a:blip r:embed="rId3"/>
            <a:srcRect/>
            <a:stretch>
              <a:fillRect r="-77973"/>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en-US"/>
          </a:p>
        </p:txBody>
      </p:sp>
      <p:sp>
        <p:nvSpPr>
          <p:cNvPr id="25612" name="矩形标注1 114"/>
          <p:cNvSpPr>
            <a:spLocks noChangeArrowheads="1"/>
          </p:cNvSpPr>
          <p:nvPr/>
        </p:nvSpPr>
        <p:spPr bwMode="auto">
          <a:xfrm rot="5400000">
            <a:off x="2231231" y="3755232"/>
            <a:ext cx="1444625" cy="1443038"/>
          </a:xfrm>
          <a:prstGeom prst="wedgeRectCallout">
            <a:avLst>
              <a:gd name="adj1" fmla="val -22097"/>
              <a:gd name="adj2" fmla="val 63273"/>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803" tIns="78402" rIns="156803" bIns="78402" anchor="ctr"/>
          <a:lstStyle/>
          <a:p>
            <a:endParaRPr lang="zh-CN" altLang="zh-CN" sz="1500"/>
          </a:p>
        </p:txBody>
      </p:sp>
      <p:sp>
        <p:nvSpPr>
          <p:cNvPr id="25613" name="矩形标注1 114"/>
          <p:cNvSpPr>
            <a:spLocks noChangeArrowheads="1"/>
          </p:cNvSpPr>
          <p:nvPr/>
        </p:nvSpPr>
        <p:spPr bwMode="auto">
          <a:xfrm rot="10800000">
            <a:off x="5354638" y="3754438"/>
            <a:ext cx="1444625" cy="1444625"/>
          </a:xfrm>
          <a:prstGeom prst="wedgeRectCallout">
            <a:avLst>
              <a:gd name="adj1" fmla="val 22245"/>
              <a:gd name="adj2" fmla="val 63273"/>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803" tIns="78402" rIns="156803" bIns="78402" anchor="ctr"/>
          <a:lstStyle/>
          <a:p>
            <a:endParaRPr lang="zh-CN" altLang="zh-CN" sz="1500"/>
          </a:p>
        </p:txBody>
      </p:sp>
      <p:sp>
        <p:nvSpPr>
          <p:cNvPr id="25614" name="矩形标注1 114" descr="1148841,106"/>
          <p:cNvSpPr>
            <a:spLocks noChangeArrowheads="1"/>
          </p:cNvSpPr>
          <p:nvPr/>
        </p:nvSpPr>
        <p:spPr bwMode="auto">
          <a:xfrm rot="16200000">
            <a:off x="6911181" y="3753645"/>
            <a:ext cx="1444625" cy="1446212"/>
          </a:xfrm>
          <a:prstGeom prst="wedgeRectCallout">
            <a:avLst>
              <a:gd name="adj1" fmla="val -63421"/>
              <a:gd name="adj2" fmla="val 19907"/>
            </a:avLst>
          </a:prstGeom>
          <a:blipFill dpi="0" rotWithShape="0">
            <a:blip r:embed="rId3"/>
            <a:srcRect/>
            <a:stretch>
              <a:fillRect r="-77583"/>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zh-CN" sz="1500"/>
          </a:p>
        </p:txBody>
      </p:sp>
      <p:sp>
        <p:nvSpPr>
          <p:cNvPr id="25615" name="矩形标注1 114"/>
          <p:cNvSpPr>
            <a:spLocks noChangeArrowheads="1"/>
          </p:cNvSpPr>
          <p:nvPr/>
        </p:nvSpPr>
        <p:spPr bwMode="auto">
          <a:xfrm rot="16200000">
            <a:off x="8472488" y="3754438"/>
            <a:ext cx="1444625" cy="1444625"/>
          </a:xfrm>
          <a:prstGeom prst="wedgeRectCallout">
            <a:avLst>
              <a:gd name="adj1" fmla="val -20134"/>
              <a:gd name="adj2" fmla="val 63273"/>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803" tIns="78402" rIns="156803" bIns="78402" anchor="ctr"/>
          <a:lstStyle/>
          <a:p>
            <a:endParaRPr lang="zh-CN" altLang="zh-CN" sz="1500"/>
          </a:p>
        </p:txBody>
      </p:sp>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26627"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26628"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6629"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6630"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6631" name="AutoShape 7"/>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26632"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6633"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6634" name="Oval 10"/>
          <p:cNvSpPr>
            <a:spLocks noChangeArrowheads="1"/>
          </p:cNvSpPr>
          <p:nvPr/>
        </p:nvSpPr>
        <p:spPr bwMode="auto">
          <a:xfrm>
            <a:off x="7940675" y="2257425"/>
            <a:ext cx="1352550" cy="1355725"/>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6803" tIns="78402" rIns="156803" bIns="78402" anchor="ct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1000">
                <a:solidFill>
                  <a:srgbClr val="FF0000"/>
                </a:solidFill>
                <a:latin typeface="微软雅黑" pitchFamily="34" charset="-122"/>
                <a:ea typeface="微软雅黑" pitchFamily="34" charset="-122"/>
                <a:sym typeface="Arial" pitchFamily="34" charset="0"/>
              </a:rPr>
              <a:t>text</a:t>
            </a:r>
          </a:p>
        </p:txBody>
      </p:sp>
      <p:sp>
        <p:nvSpPr>
          <p:cNvPr id="26635" name="Oval 11"/>
          <p:cNvSpPr>
            <a:spLocks noChangeArrowheads="1"/>
          </p:cNvSpPr>
          <p:nvPr/>
        </p:nvSpPr>
        <p:spPr bwMode="auto">
          <a:xfrm>
            <a:off x="4746625" y="2257425"/>
            <a:ext cx="1352550" cy="1355725"/>
          </a:xfrm>
          <a:prstGeom prst="ellipse">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6803" tIns="78402" rIns="156803" bIns="78402" anchor="ctr"/>
          <a:lstStyle/>
          <a:p>
            <a:pPr algn="ctr"/>
            <a:r>
              <a:rPr lang="zh-CN" altLang="en-US" sz="1000">
                <a:solidFill>
                  <a:schemeClr val="bg1"/>
                </a:solidFill>
                <a:latin typeface="微软雅黑" pitchFamily="34" charset="-122"/>
                <a:ea typeface="微软雅黑" pitchFamily="34" charset="-122"/>
              </a:rPr>
              <a:t>text</a:t>
            </a:r>
          </a:p>
        </p:txBody>
      </p:sp>
      <p:sp>
        <p:nvSpPr>
          <p:cNvPr id="26636" name="Oval 12"/>
          <p:cNvSpPr>
            <a:spLocks noChangeArrowheads="1"/>
          </p:cNvSpPr>
          <p:nvPr/>
        </p:nvSpPr>
        <p:spPr bwMode="auto">
          <a:xfrm>
            <a:off x="7940675" y="4119563"/>
            <a:ext cx="1352550" cy="1355725"/>
          </a:xfrm>
          <a:prstGeom prst="ellipse">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6803" tIns="78402" rIns="156803" bIns="78402" anchor="ctr"/>
          <a:lstStyle/>
          <a:p>
            <a:pPr algn="ctr"/>
            <a:r>
              <a:rPr lang="zh-CN" altLang="en-US" sz="1000">
                <a:solidFill>
                  <a:schemeClr val="bg1"/>
                </a:solidFill>
                <a:latin typeface="微软雅黑" pitchFamily="34" charset="-122"/>
                <a:ea typeface="微软雅黑" pitchFamily="34" charset="-122"/>
              </a:rPr>
              <a:t>text</a:t>
            </a:r>
          </a:p>
        </p:txBody>
      </p:sp>
      <p:sp>
        <p:nvSpPr>
          <p:cNvPr id="26637" name="Oval 13"/>
          <p:cNvSpPr>
            <a:spLocks noChangeArrowheads="1"/>
          </p:cNvSpPr>
          <p:nvPr/>
        </p:nvSpPr>
        <p:spPr bwMode="auto">
          <a:xfrm>
            <a:off x="4746625" y="4119563"/>
            <a:ext cx="1352550" cy="1355725"/>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6803" tIns="78402" rIns="156803" bIns="78402" anchor="ct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1000">
                <a:solidFill>
                  <a:srgbClr val="FF0000"/>
                </a:solidFill>
                <a:latin typeface="微软雅黑" pitchFamily="34" charset="-122"/>
                <a:ea typeface="微软雅黑" pitchFamily="34" charset="-122"/>
                <a:sym typeface="Arial" pitchFamily="34" charset="0"/>
              </a:rPr>
              <a:t>text</a:t>
            </a:r>
          </a:p>
        </p:txBody>
      </p:sp>
      <p:sp>
        <p:nvSpPr>
          <p:cNvPr id="26638" name="Oval 14"/>
          <p:cNvSpPr>
            <a:spLocks noChangeArrowheads="1"/>
          </p:cNvSpPr>
          <p:nvPr/>
        </p:nvSpPr>
        <p:spPr bwMode="auto">
          <a:xfrm>
            <a:off x="1552575" y="2257425"/>
            <a:ext cx="1355725" cy="1355725"/>
          </a:xfrm>
          <a:prstGeom prst="ellipse">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6803" tIns="78402" rIns="156803" bIns="78402" anchor="ctr"/>
          <a:lstStyle/>
          <a:p>
            <a:pPr algn="ctr"/>
            <a:r>
              <a:rPr lang="zh-CN" altLang="en-US" sz="1000">
                <a:solidFill>
                  <a:schemeClr val="bg1"/>
                </a:solidFill>
                <a:latin typeface="微软雅黑" pitchFamily="34" charset="-122"/>
                <a:ea typeface="微软雅黑" pitchFamily="34" charset="-122"/>
              </a:rPr>
              <a:t>text</a:t>
            </a:r>
          </a:p>
        </p:txBody>
      </p:sp>
      <p:sp>
        <p:nvSpPr>
          <p:cNvPr id="26639" name="Oval 15"/>
          <p:cNvSpPr>
            <a:spLocks noChangeArrowheads="1"/>
          </p:cNvSpPr>
          <p:nvPr/>
        </p:nvSpPr>
        <p:spPr bwMode="auto">
          <a:xfrm>
            <a:off x="1552575" y="4119563"/>
            <a:ext cx="1355725" cy="1355725"/>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6803" tIns="78402" rIns="156803" bIns="78402" anchor="ctr"/>
          <a:lstStyle/>
          <a:p>
            <a:pPr algn="ctr"/>
            <a:r>
              <a:rPr lang="zh-CN" altLang="en-US" sz="1000">
                <a:solidFill>
                  <a:srgbClr val="FF0000"/>
                </a:solidFill>
                <a:latin typeface="微软雅黑" pitchFamily="34" charset="-122"/>
                <a:ea typeface="微软雅黑" pitchFamily="34" charset="-122"/>
              </a:rPr>
              <a:t>text</a:t>
            </a:r>
          </a:p>
        </p:txBody>
      </p:sp>
      <p:sp>
        <p:nvSpPr>
          <p:cNvPr id="26640" name="Text Box 16"/>
          <p:cNvSpPr txBox="1">
            <a:spLocks noChangeArrowheads="1"/>
          </p:cNvSpPr>
          <p:nvPr/>
        </p:nvSpPr>
        <p:spPr bwMode="auto">
          <a:xfrm>
            <a:off x="2908300" y="2387600"/>
            <a:ext cx="1530350" cy="1071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6641" name="Text Box 17"/>
          <p:cNvSpPr txBox="1">
            <a:spLocks noChangeArrowheads="1"/>
          </p:cNvSpPr>
          <p:nvPr/>
        </p:nvSpPr>
        <p:spPr bwMode="auto">
          <a:xfrm>
            <a:off x="6096000" y="2387600"/>
            <a:ext cx="1533525" cy="1071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6642" name="Text Box 18"/>
          <p:cNvSpPr txBox="1">
            <a:spLocks noChangeArrowheads="1"/>
          </p:cNvSpPr>
          <p:nvPr/>
        </p:nvSpPr>
        <p:spPr bwMode="auto">
          <a:xfrm>
            <a:off x="9293225" y="2387600"/>
            <a:ext cx="1533525" cy="1071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6643" name="Text Box 19"/>
          <p:cNvSpPr txBox="1">
            <a:spLocks noChangeArrowheads="1"/>
          </p:cNvSpPr>
          <p:nvPr/>
        </p:nvSpPr>
        <p:spPr bwMode="auto">
          <a:xfrm>
            <a:off x="2908300" y="4249738"/>
            <a:ext cx="1530350" cy="1071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6644" name="Text Box 20"/>
          <p:cNvSpPr txBox="1">
            <a:spLocks noChangeArrowheads="1"/>
          </p:cNvSpPr>
          <p:nvPr/>
        </p:nvSpPr>
        <p:spPr bwMode="auto">
          <a:xfrm>
            <a:off x="6096000" y="4249738"/>
            <a:ext cx="1533525" cy="1071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6645" name="Text Box 21"/>
          <p:cNvSpPr txBox="1">
            <a:spLocks noChangeArrowheads="1"/>
          </p:cNvSpPr>
          <p:nvPr/>
        </p:nvSpPr>
        <p:spPr bwMode="auto">
          <a:xfrm>
            <a:off x="9293225" y="4249738"/>
            <a:ext cx="1533525" cy="1071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27651"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27652" name="Text Box 4"/>
          <p:cNvSpPr txBox="1">
            <a:spLocks noChangeArrowheads="1"/>
          </p:cNvSpPr>
          <p:nvPr/>
        </p:nvSpPr>
        <p:spPr bwMode="auto">
          <a:xfrm>
            <a:off x="4224338" y="1076325"/>
            <a:ext cx="4035425" cy="3322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zh-CN" altLang="en-US" sz="10600" b="1">
                <a:solidFill>
                  <a:schemeClr val="bg1"/>
                </a:solidFill>
                <a:latin typeface="微软雅黑" pitchFamily="34" charset="-122"/>
                <a:ea typeface="微软雅黑" pitchFamily="34" charset="-122"/>
              </a:rPr>
              <a:t>PART</a:t>
            </a:r>
          </a:p>
          <a:p>
            <a:pPr algn="dist"/>
            <a:r>
              <a:rPr lang="zh-CN" altLang="en-US" sz="10600" b="1">
                <a:solidFill>
                  <a:srgbClr val="FF0000"/>
                </a:solidFill>
                <a:latin typeface="微软雅黑" pitchFamily="34" charset="-122"/>
                <a:ea typeface="微软雅黑" pitchFamily="34" charset="-122"/>
                <a:sym typeface="Arial" pitchFamily="34" charset="0"/>
              </a:rPr>
              <a:t>FIVE</a:t>
            </a:r>
            <a:endParaRPr lang="zh-CN" altLang="en-US"/>
          </a:p>
        </p:txBody>
      </p:sp>
      <p:sp>
        <p:nvSpPr>
          <p:cNvPr id="27653" name="正方形 61"/>
          <p:cNvSpPr>
            <a:spLocks noChangeArrowheads="1"/>
          </p:cNvSpPr>
          <p:nvPr/>
        </p:nvSpPr>
        <p:spPr bwMode="auto">
          <a:xfrm>
            <a:off x="2778125" y="4724400"/>
            <a:ext cx="6927850" cy="757238"/>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zh-CN">
                <a:solidFill>
                  <a:schemeClr val="bg1"/>
                </a:solidFill>
                <a:latin typeface="微软雅黑" pitchFamily="34" charset="-122"/>
                <a:ea typeface="微软雅黑" pitchFamily="34" charset="-122"/>
              </a:rPr>
              <a:t>ADD YOUR TEXT</a:t>
            </a:r>
            <a:endParaRPr lang="zh-CN" altLang="zh-CN"/>
          </a:p>
        </p:txBody>
      </p:sp>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28675"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28676"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8677"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8678"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8679" name="AutoShape 7"/>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28680"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8681"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8682" name="Text Box 10"/>
          <p:cNvSpPr txBox="1">
            <a:spLocks noChangeArrowheads="1"/>
          </p:cNvSpPr>
          <p:nvPr/>
        </p:nvSpPr>
        <p:spPr bwMode="auto">
          <a:xfrm>
            <a:off x="1481138" y="1998663"/>
            <a:ext cx="1644650" cy="172402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28683" name="Line 11"/>
          <p:cNvSpPr>
            <a:spLocks noChangeShapeType="1"/>
          </p:cNvSpPr>
          <p:nvPr/>
        </p:nvSpPr>
        <p:spPr bwMode="auto">
          <a:xfrm>
            <a:off x="6237288" y="1998663"/>
            <a:ext cx="14287" cy="3503612"/>
          </a:xfrm>
          <a:prstGeom prst="line">
            <a:avLst/>
          </a:prstGeom>
          <a:noFill/>
          <a:ln w="9525" cap="rnd" cmpd="sng">
            <a:solidFill>
              <a:srgbClr val="FFFF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8684" name="Rectangle 12" descr="1148841,106"/>
          <p:cNvSpPr>
            <a:spLocks noChangeArrowheads="1"/>
          </p:cNvSpPr>
          <p:nvPr/>
        </p:nvSpPr>
        <p:spPr bwMode="auto">
          <a:xfrm>
            <a:off x="3125788" y="1998663"/>
            <a:ext cx="2844800" cy="1724025"/>
          </a:xfrm>
          <a:prstGeom prst="rect">
            <a:avLst/>
          </a:prstGeom>
          <a:blipFill dpi="0" rotWithShape="0">
            <a:blip r:embed="rId3"/>
            <a:srcRect/>
            <a:stretch>
              <a:fillRect r="-773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zh-CN"/>
          </a:p>
        </p:txBody>
      </p:sp>
      <p:sp>
        <p:nvSpPr>
          <p:cNvPr id="28685" name="Text Box 13"/>
          <p:cNvSpPr txBox="1">
            <a:spLocks noChangeArrowheads="1"/>
          </p:cNvSpPr>
          <p:nvPr/>
        </p:nvSpPr>
        <p:spPr bwMode="auto">
          <a:xfrm>
            <a:off x="6526213" y="1998663"/>
            <a:ext cx="1644650" cy="172402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28686" name="Rectangle 14" descr="1148841,106"/>
          <p:cNvSpPr>
            <a:spLocks noChangeArrowheads="1"/>
          </p:cNvSpPr>
          <p:nvPr/>
        </p:nvSpPr>
        <p:spPr bwMode="auto">
          <a:xfrm>
            <a:off x="8170863" y="1998663"/>
            <a:ext cx="2844800" cy="1724025"/>
          </a:xfrm>
          <a:prstGeom prst="rect">
            <a:avLst/>
          </a:prstGeom>
          <a:blipFill dpi="0" rotWithShape="0">
            <a:blip r:embed="rId3"/>
            <a:srcRect/>
            <a:stretch>
              <a:fillRect r="-773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endParaRPr lang="zh-CN" altLang="zh-CN">
              <a:sym typeface="Arial" pitchFamily="34" charset="0"/>
            </a:endParaRPr>
          </a:p>
        </p:txBody>
      </p:sp>
      <p:sp>
        <p:nvSpPr>
          <p:cNvPr id="28687" name="Text Box 15"/>
          <p:cNvSpPr txBox="1">
            <a:spLocks noChangeArrowheads="1"/>
          </p:cNvSpPr>
          <p:nvPr/>
        </p:nvSpPr>
        <p:spPr bwMode="auto">
          <a:xfrm>
            <a:off x="1481138" y="3892550"/>
            <a:ext cx="1644650" cy="172402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28688" name="Rectangle 16" descr="1148841,106"/>
          <p:cNvSpPr>
            <a:spLocks noChangeArrowheads="1"/>
          </p:cNvSpPr>
          <p:nvPr/>
        </p:nvSpPr>
        <p:spPr bwMode="auto">
          <a:xfrm>
            <a:off x="3125788" y="3892550"/>
            <a:ext cx="2844800" cy="1724025"/>
          </a:xfrm>
          <a:prstGeom prst="rect">
            <a:avLst/>
          </a:prstGeom>
          <a:blipFill dpi="0" rotWithShape="0">
            <a:blip r:embed="rId3"/>
            <a:srcRect/>
            <a:stretch>
              <a:fillRect r="-773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endParaRPr lang="zh-CN" altLang="zh-CN">
              <a:sym typeface="Arial" pitchFamily="34" charset="0"/>
            </a:endParaRPr>
          </a:p>
        </p:txBody>
      </p:sp>
      <p:sp>
        <p:nvSpPr>
          <p:cNvPr id="28689" name="Text Box 17"/>
          <p:cNvSpPr txBox="1">
            <a:spLocks noChangeArrowheads="1"/>
          </p:cNvSpPr>
          <p:nvPr/>
        </p:nvSpPr>
        <p:spPr bwMode="auto">
          <a:xfrm>
            <a:off x="6526213" y="3892550"/>
            <a:ext cx="1644650" cy="172402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rgbClr val="EAEAEA"/>
                </a:solidFill>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28690" name="Rectangle 18" descr="1148841,106"/>
          <p:cNvSpPr>
            <a:spLocks noChangeArrowheads="1"/>
          </p:cNvSpPr>
          <p:nvPr/>
        </p:nvSpPr>
        <p:spPr bwMode="auto">
          <a:xfrm>
            <a:off x="8170863" y="3892550"/>
            <a:ext cx="2844800" cy="1724025"/>
          </a:xfrm>
          <a:prstGeom prst="rect">
            <a:avLst/>
          </a:prstGeom>
          <a:blipFill dpi="0" rotWithShape="0">
            <a:blip r:embed="rId3"/>
            <a:srcRect/>
            <a:stretch>
              <a:fillRect r="-773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endParaRPr lang="zh-CN" altLang="zh-CN">
              <a:sym typeface="Arial" pitchFamily="34" charset="0"/>
            </a:endParaRPr>
          </a:p>
        </p:txBody>
      </p:sp>
    </p:spTree>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29699"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29700"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9701"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9702" name="Text Box 6"/>
          <p:cNvSpPr txBox="1">
            <a:spLocks noChangeArrowheads="1"/>
          </p:cNvSpPr>
          <p:nvPr/>
        </p:nvSpPr>
        <p:spPr bwMode="auto">
          <a:xfrm>
            <a:off x="635000" y="1774825"/>
            <a:ext cx="11047413" cy="115887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a:p>
        </p:txBody>
      </p:sp>
      <p:sp>
        <p:nvSpPr>
          <p:cNvPr id="29703"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29704" name="AutoShape 8"/>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29705"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9706"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9707" name="Text Box 11"/>
          <p:cNvSpPr txBox="1">
            <a:spLocks noChangeArrowheads="1"/>
          </p:cNvSpPr>
          <p:nvPr/>
        </p:nvSpPr>
        <p:spPr bwMode="auto">
          <a:xfrm>
            <a:off x="1817688" y="3568700"/>
            <a:ext cx="3892550" cy="352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en-US" sz="1300" b="1">
                <a:solidFill>
                  <a:schemeClr val="bg1"/>
                </a:solidFill>
                <a:latin typeface="微软雅黑" pitchFamily="34" charset="-122"/>
                <a:ea typeface="微软雅黑" pitchFamily="34" charset="-122"/>
              </a:rPr>
              <a:t>ADD YOUR TEXT                             80%</a:t>
            </a:r>
          </a:p>
        </p:txBody>
      </p:sp>
      <p:sp>
        <p:nvSpPr>
          <p:cNvPr id="29708" name="AutoShape 12"/>
          <p:cNvSpPr>
            <a:spLocks noChangeArrowheads="1"/>
          </p:cNvSpPr>
          <p:nvPr/>
        </p:nvSpPr>
        <p:spPr bwMode="auto">
          <a:xfrm>
            <a:off x="1817688" y="4048125"/>
            <a:ext cx="3889375" cy="203200"/>
          </a:xfrm>
          <a:prstGeom prst="flowChart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9709" name="AutoShape 13"/>
          <p:cNvSpPr>
            <a:spLocks noChangeArrowheads="1"/>
          </p:cNvSpPr>
          <p:nvPr/>
        </p:nvSpPr>
        <p:spPr bwMode="auto">
          <a:xfrm>
            <a:off x="1820863" y="4048125"/>
            <a:ext cx="2800350" cy="203200"/>
          </a:xfrm>
          <a:prstGeom prst="flowChartProcess">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9710" name="Text Box 14"/>
          <p:cNvSpPr txBox="1">
            <a:spLocks noChangeArrowheads="1"/>
          </p:cNvSpPr>
          <p:nvPr/>
        </p:nvSpPr>
        <p:spPr bwMode="auto">
          <a:xfrm>
            <a:off x="6624638" y="3568700"/>
            <a:ext cx="3889375" cy="352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en-US" sz="1300" b="1">
                <a:solidFill>
                  <a:schemeClr val="bg1"/>
                </a:solidFill>
                <a:latin typeface="微软雅黑" pitchFamily="34" charset="-122"/>
                <a:ea typeface="微软雅黑" pitchFamily="34" charset="-122"/>
              </a:rPr>
              <a:t>ADD YOUR TEXT                             70%</a:t>
            </a:r>
          </a:p>
        </p:txBody>
      </p:sp>
      <p:sp>
        <p:nvSpPr>
          <p:cNvPr id="29711" name="AutoShape 15"/>
          <p:cNvSpPr>
            <a:spLocks noChangeArrowheads="1"/>
          </p:cNvSpPr>
          <p:nvPr/>
        </p:nvSpPr>
        <p:spPr bwMode="auto">
          <a:xfrm>
            <a:off x="6624638" y="4048125"/>
            <a:ext cx="3889375" cy="203200"/>
          </a:xfrm>
          <a:prstGeom prst="flowChart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9712" name="AutoShape 16"/>
          <p:cNvSpPr>
            <a:spLocks noChangeArrowheads="1"/>
          </p:cNvSpPr>
          <p:nvPr/>
        </p:nvSpPr>
        <p:spPr bwMode="auto">
          <a:xfrm>
            <a:off x="6626225" y="4048125"/>
            <a:ext cx="2516188" cy="203200"/>
          </a:xfrm>
          <a:prstGeom prst="flowChartProcess">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9713" name="Text Box 17"/>
          <p:cNvSpPr txBox="1">
            <a:spLocks noChangeArrowheads="1"/>
          </p:cNvSpPr>
          <p:nvPr/>
        </p:nvSpPr>
        <p:spPr bwMode="auto">
          <a:xfrm>
            <a:off x="1817688" y="4646613"/>
            <a:ext cx="3892550" cy="354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en-US" sz="1300" b="1">
                <a:solidFill>
                  <a:schemeClr val="bg1"/>
                </a:solidFill>
                <a:latin typeface="微软雅黑" pitchFamily="34" charset="-122"/>
                <a:ea typeface="微软雅黑" pitchFamily="34" charset="-122"/>
              </a:rPr>
              <a:t>ADD YOUR TEXT                             90%</a:t>
            </a:r>
          </a:p>
        </p:txBody>
      </p:sp>
      <p:sp>
        <p:nvSpPr>
          <p:cNvPr id="29714" name="AutoShape 18"/>
          <p:cNvSpPr>
            <a:spLocks noChangeArrowheads="1"/>
          </p:cNvSpPr>
          <p:nvPr/>
        </p:nvSpPr>
        <p:spPr bwMode="auto">
          <a:xfrm>
            <a:off x="1817688" y="5126038"/>
            <a:ext cx="3889375" cy="203200"/>
          </a:xfrm>
          <a:prstGeom prst="flowChart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9715" name="AutoShape 19"/>
          <p:cNvSpPr>
            <a:spLocks noChangeArrowheads="1"/>
          </p:cNvSpPr>
          <p:nvPr/>
        </p:nvSpPr>
        <p:spPr bwMode="auto">
          <a:xfrm>
            <a:off x="1820863" y="5126038"/>
            <a:ext cx="3298825" cy="203200"/>
          </a:xfrm>
          <a:prstGeom prst="flowChartProcess">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9716" name="Text Box 20"/>
          <p:cNvSpPr txBox="1">
            <a:spLocks noChangeArrowheads="1"/>
          </p:cNvSpPr>
          <p:nvPr/>
        </p:nvSpPr>
        <p:spPr bwMode="auto">
          <a:xfrm>
            <a:off x="6624638" y="4646613"/>
            <a:ext cx="3889375" cy="354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en-US" sz="1300" b="1">
                <a:solidFill>
                  <a:schemeClr val="bg1"/>
                </a:solidFill>
                <a:latin typeface="微软雅黑" pitchFamily="34" charset="-122"/>
                <a:ea typeface="微软雅黑" pitchFamily="34" charset="-122"/>
              </a:rPr>
              <a:t>ADD YOUR TEXT                             30%</a:t>
            </a:r>
          </a:p>
        </p:txBody>
      </p:sp>
      <p:sp>
        <p:nvSpPr>
          <p:cNvPr id="29717" name="AutoShape 21"/>
          <p:cNvSpPr>
            <a:spLocks noChangeArrowheads="1"/>
          </p:cNvSpPr>
          <p:nvPr/>
        </p:nvSpPr>
        <p:spPr bwMode="auto">
          <a:xfrm>
            <a:off x="6624638" y="5126038"/>
            <a:ext cx="3889375" cy="203200"/>
          </a:xfrm>
          <a:prstGeom prst="flowChart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9718" name="AutoShape 22"/>
          <p:cNvSpPr>
            <a:spLocks noChangeArrowheads="1"/>
          </p:cNvSpPr>
          <p:nvPr/>
        </p:nvSpPr>
        <p:spPr bwMode="auto">
          <a:xfrm>
            <a:off x="6624638" y="5126038"/>
            <a:ext cx="1427162" cy="203200"/>
          </a:xfrm>
          <a:prstGeom prst="flowChartProcess">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30723"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30724"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0725"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0726" name="Text Box 6"/>
          <p:cNvSpPr txBox="1">
            <a:spLocks noChangeArrowheads="1"/>
          </p:cNvSpPr>
          <p:nvPr/>
        </p:nvSpPr>
        <p:spPr bwMode="auto">
          <a:xfrm>
            <a:off x="1673225" y="1841500"/>
            <a:ext cx="10210800" cy="85407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a:p>
        </p:txBody>
      </p:sp>
      <p:sp>
        <p:nvSpPr>
          <p:cNvPr id="30727"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0728" name="AutoShape 8"/>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30729"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0730"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0731" name="图文框 255"/>
          <p:cNvSpPr>
            <a:spLocks/>
          </p:cNvSpPr>
          <p:nvPr/>
        </p:nvSpPr>
        <p:spPr bwMode="auto">
          <a:xfrm>
            <a:off x="635000" y="1841500"/>
            <a:ext cx="854075" cy="854075"/>
          </a:xfrm>
          <a:custGeom>
            <a:avLst/>
            <a:gdLst>
              <a:gd name="T0" fmla="*/ 0 w 1905000"/>
              <a:gd name="T1" fmla="*/ 0 h 1905000"/>
              <a:gd name="T2" fmla="*/ 1905000 w 1905000"/>
              <a:gd name="T3" fmla="*/ 0 h 1905000"/>
              <a:gd name="T4" fmla="*/ 1905000 w 1905000"/>
              <a:gd name="T5" fmla="*/ 1905000 h 1905000"/>
              <a:gd name="T6" fmla="*/ 0 w 1905000"/>
              <a:gd name="T7" fmla="*/ 1905000 h 1905000"/>
              <a:gd name="T8" fmla="*/ 0 w 1905000"/>
              <a:gd name="T9" fmla="*/ 0 h 1905000"/>
              <a:gd name="T10" fmla="*/ 238125 w 1905000"/>
              <a:gd name="T11" fmla="*/ 238125 h 1905000"/>
              <a:gd name="T12" fmla="*/ 238125 w 1905000"/>
              <a:gd name="T13" fmla="*/ 1666875 h 1905000"/>
              <a:gd name="T14" fmla="*/ 1666875 w 1905000"/>
              <a:gd name="T15" fmla="*/ 1666875 h 1905000"/>
              <a:gd name="T16" fmla="*/ 1666875 w 1905000"/>
              <a:gd name="T17" fmla="*/ 238125 h 1905000"/>
              <a:gd name="T18" fmla="*/ 238125 w 1905000"/>
              <a:gd name="T19" fmla="*/ 238125 h 1905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5000" h="1905000">
                <a:moveTo>
                  <a:pt x="0" y="0"/>
                </a:moveTo>
                <a:lnTo>
                  <a:pt x="1905000" y="0"/>
                </a:lnTo>
                <a:lnTo>
                  <a:pt x="1905000" y="1905000"/>
                </a:lnTo>
                <a:lnTo>
                  <a:pt x="0" y="1905000"/>
                </a:lnTo>
                <a:lnTo>
                  <a:pt x="0" y="0"/>
                </a:lnTo>
                <a:close/>
                <a:moveTo>
                  <a:pt x="238125" y="238125"/>
                </a:moveTo>
                <a:lnTo>
                  <a:pt x="238125" y="1666875"/>
                </a:lnTo>
                <a:lnTo>
                  <a:pt x="1666875" y="1666875"/>
                </a:lnTo>
                <a:lnTo>
                  <a:pt x="1666875" y="238125"/>
                </a:lnTo>
                <a:lnTo>
                  <a:pt x="238125" y="238125"/>
                </a:ln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0732" name="Text Box 12"/>
          <p:cNvSpPr txBox="1">
            <a:spLocks noChangeArrowheads="1"/>
          </p:cNvSpPr>
          <p:nvPr/>
        </p:nvSpPr>
        <p:spPr bwMode="auto">
          <a:xfrm>
            <a:off x="1673225" y="2900363"/>
            <a:ext cx="10210800" cy="852487"/>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a:p>
        </p:txBody>
      </p:sp>
      <p:sp>
        <p:nvSpPr>
          <p:cNvPr id="30733" name="图文框 255"/>
          <p:cNvSpPr>
            <a:spLocks/>
          </p:cNvSpPr>
          <p:nvPr/>
        </p:nvSpPr>
        <p:spPr bwMode="auto">
          <a:xfrm>
            <a:off x="635000" y="2900363"/>
            <a:ext cx="854075" cy="852487"/>
          </a:xfrm>
          <a:custGeom>
            <a:avLst/>
            <a:gdLst>
              <a:gd name="T0" fmla="*/ 0 w 1905000"/>
              <a:gd name="T1" fmla="*/ 0 h 1905000"/>
              <a:gd name="T2" fmla="*/ 1905000 w 1905000"/>
              <a:gd name="T3" fmla="*/ 0 h 1905000"/>
              <a:gd name="T4" fmla="*/ 1905000 w 1905000"/>
              <a:gd name="T5" fmla="*/ 1905000 h 1905000"/>
              <a:gd name="T6" fmla="*/ 0 w 1905000"/>
              <a:gd name="T7" fmla="*/ 1905000 h 1905000"/>
              <a:gd name="T8" fmla="*/ 0 w 1905000"/>
              <a:gd name="T9" fmla="*/ 0 h 1905000"/>
              <a:gd name="T10" fmla="*/ 238125 w 1905000"/>
              <a:gd name="T11" fmla="*/ 238125 h 1905000"/>
              <a:gd name="T12" fmla="*/ 238125 w 1905000"/>
              <a:gd name="T13" fmla="*/ 1666875 h 1905000"/>
              <a:gd name="T14" fmla="*/ 1666875 w 1905000"/>
              <a:gd name="T15" fmla="*/ 1666875 h 1905000"/>
              <a:gd name="T16" fmla="*/ 1666875 w 1905000"/>
              <a:gd name="T17" fmla="*/ 238125 h 1905000"/>
              <a:gd name="T18" fmla="*/ 238125 w 1905000"/>
              <a:gd name="T19" fmla="*/ 238125 h 1905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5000" h="1905000">
                <a:moveTo>
                  <a:pt x="0" y="0"/>
                </a:moveTo>
                <a:lnTo>
                  <a:pt x="1905000" y="0"/>
                </a:lnTo>
                <a:lnTo>
                  <a:pt x="1905000" y="1905000"/>
                </a:lnTo>
                <a:lnTo>
                  <a:pt x="0" y="1905000"/>
                </a:lnTo>
                <a:lnTo>
                  <a:pt x="0" y="0"/>
                </a:lnTo>
                <a:close/>
                <a:moveTo>
                  <a:pt x="238125" y="238125"/>
                </a:moveTo>
                <a:lnTo>
                  <a:pt x="238125" y="1666875"/>
                </a:lnTo>
                <a:lnTo>
                  <a:pt x="1666875" y="1666875"/>
                </a:lnTo>
                <a:lnTo>
                  <a:pt x="1666875" y="238125"/>
                </a:lnTo>
                <a:lnTo>
                  <a:pt x="238125" y="238125"/>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0734" name="Text Box 14"/>
          <p:cNvSpPr txBox="1">
            <a:spLocks noChangeArrowheads="1"/>
          </p:cNvSpPr>
          <p:nvPr/>
        </p:nvSpPr>
        <p:spPr bwMode="auto">
          <a:xfrm>
            <a:off x="1673225" y="3957638"/>
            <a:ext cx="10210800" cy="85407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a:p>
        </p:txBody>
      </p:sp>
      <p:sp>
        <p:nvSpPr>
          <p:cNvPr id="30735" name="图文框 255"/>
          <p:cNvSpPr>
            <a:spLocks/>
          </p:cNvSpPr>
          <p:nvPr/>
        </p:nvSpPr>
        <p:spPr bwMode="auto">
          <a:xfrm>
            <a:off x="635000" y="3957638"/>
            <a:ext cx="854075" cy="854075"/>
          </a:xfrm>
          <a:custGeom>
            <a:avLst/>
            <a:gdLst>
              <a:gd name="T0" fmla="*/ 0 w 1905000"/>
              <a:gd name="T1" fmla="*/ 0 h 1905000"/>
              <a:gd name="T2" fmla="*/ 1905000 w 1905000"/>
              <a:gd name="T3" fmla="*/ 0 h 1905000"/>
              <a:gd name="T4" fmla="*/ 1905000 w 1905000"/>
              <a:gd name="T5" fmla="*/ 1905000 h 1905000"/>
              <a:gd name="T6" fmla="*/ 0 w 1905000"/>
              <a:gd name="T7" fmla="*/ 1905000 h 1905000"/>
              <a:gd name="T8" fmla="*/ 0 w 1905000"/>
              <a:gd name="T9" fmla="*/ 0 h 1905000"/>
              <a:gd name="T10" fmla="*/ 238125 w 1905000"/>
              <a:gd name="T11" fmla="*/ 238125 h 1905000"/>
              <a:gd name="T12" fmla="*/ 238125 w 1905000"/>
              <a:gd name="T13" fmla="*/ 1666875 h 1905000"/>
              <a:gd name="T14" fmla="*/ 1666875 w 1905000"/>
              <a:gd name="T15" fmla="*/ 1666875 h 1905000"/>
              <a:gd name="T16" fmla="*/ 1666875 w 1905000"/>
              <a:gd name="T17" fmla="*/ 238125 h 1905000"/>
              <a:gd name="T18" fmla="*/ 238125 w 1905000"/>
              <a:gd name="T19" fmla="*/ 238125 h 1905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5000" h="1905000">
                <a:moveTo>
                  <a:pt x="0" y="0"/>
                </a:moveTo>
                <a:lnTo>
                  <a:pt x="1905000" y="0"/>
                </a:lnTo>
                <a:lnTo>
                  <a:pt x="1905000" y="1905000"/>
                </a:lnTo>
                <a:lnTo>
                  <a:pt x="0" y="1905000"/>
                </a:lnTo>
                <a:lnTo>
                  <a:pt x="0" y="0"/>
                </a:lnTo>
                <a:close/>
                <a:moveTo>
                  <a:pt x="238125" y="238125"/>
                </a:moveTo>
                <a:lnTo>
                  <a:pt x="238125" y="1666875"/>
                </a:lnTo>
                <a:lnTo>
                  <a:pt x="1666875" y="1666875"/>
                </a:lnTo>
                <a:lnTo>
                  <a:pt x="1666875" y="238125"/>
                </a:lnTo>
                <a:lnTo>
                  <a:pt x="238125" y="238125"/>
                </a:ln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0736" name="Text Box 16"/>
          <p:cNvSpPr txBox="1">
            <a:spLocks noChangeArrowheads="1"/>
          </p:cNvSpPr>
          <p:nvPr/>
        </p:nvSpPr>
        <p:spPr bwMode="auto">
          <a:xfrm>
            <a:off x="1673225" y="5016500"/>
            <a:ext cx="10210800" cy="852488"/>
          </a:xfrm>
          <a:prstGeom prst="rect">
            <a:avLst/>
          </a:prstGeom>
          <a:noFill/>
          <a:ln>
            <a:noFill/>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a:p>
        </p:txBody>
      </p:sp>
      <p:sp>
        <p:nvSpPr>
          <p:cNvPr id="30737" name="图文框 255"/>
          <p:cNvSpPr>
            <a:spLocks/>
          </p:cNvSpPr>
          <p:nvPr/>
        </p:nvSpPr>
        <p:spPr bwMode="auto">
          <a:xfrm>
            <a:off x="635000" y="5016500"/>
            <a:ext cx="854075" cy="852488"/>
          </a:xfrm>
          <a:custGeom>
            <a:avLst/>
            <a:gdLst>
              <a:gd name="T0" fmla="*/ 0 w 1905000"/>
              <a:gd name="T1" fmla="*/ 0 h 1905000"/>
              <a:gd name="T2" fmla="*/ 1905000 w 1905000"/>
              <a:gd name="T3" fmla="*/ 0 h 1905000"/>
              <a:gd name="T4" fmla="*/ 1905000 w 1905000"/>
              <a:gd name="T5" fmla="*/ 1905000 h 1905000"/>
              <a:gd name="T6" fmla="*/ 0 w 1905000"/>
              <a:gd name="T7" fmla="*/ 1905000 h 1905000"/>
              <a:gd name="T8" fmla="*/ 0 w 1905000"/>
              <a:gd name="T9" fmla="*/ 0 h 1905000"/>
              <a:gd name="T10" fmla="*/ 238125 w 1905000"/>
              <a:gd name="T11" fmla="*/ 238125 h 1905000"/>
              <a:gd name="T12" fmla="*/ 238125 w 1905000"/>
              <a:gd name="T13" fmla="*/ 1666875 h 1905000"/>
              <a:gd name="T14" fmla="*/ 1666875 w 1905000"/>
              <a:gd name="T15" fmla="*/ 1666875 h 1905000"/>
              <a:gd name="T16" fmla="*/ 1666875 w 1905000"/>
              <a:gd name="T17" fmla="*/ 238125 h 1905000"/>
              <a:gd name="T18" fmla="*/ 238125 w 1905000"/>
              <a:gd name="T19" fmla="*/ 238125 h 1905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5000" h="1905000">
                <a:moveTo>
                  <a:pt x="0" y="0"/>
                </a:moveTo>
                <a:lnTo>
                  <a:pt x="1905000" y="0"/>
                </a:lnTo>
                <a:lnTo>
                  <a:pt x="1905000" y="1905000"/>
                </a:lnTo>
                <a:lnTo>
                  <a:pt x="0" y="1905000"/>
                </a:lnTo>
                <a:lnTo>
                  <a:pt x="0" y="0"/>
                </a:lnTo>
                <a:close/>
                <a:moveTo>
                  <a:pt x="238125" y="238125"/>
                </a:moveTo>
                <a:lnTo>
                  <a:pt x="238125" y="1666875"/>
                </a:lnTo>
                <a:lnTo>
                  <a:pt x="1666875" y="1666875"/>
                </a:lnTo>
                <a:lnTo>
                  <a:pt x="1666875" y="238125"/>
                </a:lnTo>
                <a:lnTo>
                  <a:pt x="238125" y="238125"/>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31747"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31748"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1749"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1750"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1751" name="AutoShape 7"/>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31752"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1753"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1754" name="Oval 10"/>
          <p:cNvSpPr>
            <a:spLocks noChangeArrowheads="1"/>
          </p:cNvSpPr>
          <p:nvPr/>
        </p:nvSpPr>
        <p:spPr bwMode="auto">
          <a:xfrm>
            <a:off x="5091113" y="2801938"/>
            <a:ext cx="1978025" cy="1978025"/>
          </a:xfrm>
          <a:prstGeom prst="ellipse">
            <a:avLst/>
          </a:prstGeom>
          <a:noFill/>
          <a:ln w="9525" cap="flat" cmpd="sng">
            <a:solidFill>
              <a:schemeClr val="bg1"/>
            </a:solidFill>
            <a:round/>
            <a:headEnd/>
            <a:tailEnd/>
          </a:ln>
          <a:effectLst/>
          <a:extLst>
            <a:ext uri="{909E8E84-426E-40DD-AFC4-6F175D3DCCD1}">
              <a14:hiddenFill xmlns:a14="http://schemas.microsoft.com/office/drawing/2010/main">
                <a:solidFill>
                  <a:srgbClr val="BBE0E3">
                    <a:alpha val="60999"/>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1755" name="Oval 11"/>
          <p:cNvSpPr>
            <a:spLocks noChangeArrowheads="1"/>
          </p:cNvSpPr>
          <p:nvPr/>
        </p:nvSpPr>
        <p:spPr bwMode="auto">
          <a:xfrm>
            <a:off x="6432550" y="2801938"/>
            <a:ext cx="430213" cy="427037"/>
          </a:xfrm>
          <a:prstGeom prst="ellipse">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1756" name="Oval 12"/>
          <p:cNvSpPr>
            <a:spLocks noChangeArrowheads="1"/>
          </p:cNvSpPr>
          <p:nvPr/>
        </p:nvSpPr>
        <p:spPr bwMode="auto">
          <a:xfrm>
            <a:off x="6823075" y="3586163"/>
            <a:ext cx="427038" cy="427037"/>
          </a:xfrm>
          <a:prstGeom prst="ellipse">
            <a:avLst/>
          </a:prstGeom>
          <a:solidFill>
            <a:schemeClr val="bg1">
              <a:alpha val="93999"/>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1757" name="Oval 13"/>
          <p:cNvSpPr>
            <a:spLocks noChangeArrowheads="1"/>
          </p:cNvSpPr>
          <p:nvPr/>
        </p:nvSpPr>
        <p:spPr bwMode="auto">
          <a:xfrm>
            <a:off x="6480175" y="4356100"/>
            <a:ext cx="427038" cy="428625"/>
          </a:xfrm>
          <a:prstGeom prst="ellipse">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1758" name="Oval 14"/>
          <p:cNvSpPr>
            <a:spLocks noChangeArrowheads="1"/>
          </p:cNvSpPr>
          <p:nvPr/>
        </p:nvSpPr>
        <p:spPr bwMode="auto">
          <a:xfrm>
            <a:off x="5265738" y="4416425"/>
            <a:ext cx="430212" cy="430213"/>
          </a:xfrm>
          <a:prstGeom prst="ellipse">
            <a:avLst/>
          </a:prstGeom>
          <a:solidFill>
            <a:schemeClr val="bg1">
              <a:alpha val="93999"/>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1759" name="Oval 15"/>
          <p:cNvSpPr>
            <a:spLocks noChangeArrowheads="1"/>
          </p:cNvSpPr>
          <p:nvPr/>
        </p:nvSpPr>
        <p:spPr bwMode="auto">
          <a:xfrm>
            <a:off x="4875213" y="3611563"/>
            <a:ext cx="431800" cy="428625"/>
          </a:xfrm>
          <a:prstGeom prst="ellipse">
            <a:avLst/>
          </a:prstGeom>
          <a:solidFill>
            <a:schemeClr val="bg1">
              <a:alpha val="93999"/>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1760" name="Oval 16"/>
          <p:cNvSpPr>
            <a:spLocks noChangeArrowheads="1"/>
          </p:cNvSpPr>
          <p:nvPr/>
        </p:nvSpPr>
        <p:spPr bwMode="auto">
          <a:xfrm>
            <a:off x="5224463" y="2827338"/>
            <a:ext cx="430212" cy="428625"/>
          </a:xfrm>
          <a:prstGeom prst="ellipse">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1761" name="Text Box 17"/>
          <p:cNvSpPr txBox="1">
            <a:spLocks noChangeArrowheads="1"/>
          </p:cNvSpPr>
          <p:nvPr/>
        </p:nvSpPr>
        <p:spPr bwMode="auto">
          <a:xfrm>
            <a:off x="7205663" y="2565400"/>
            <a:ext cx="3511550"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31762" name="Text Box 18"/>
          <p:cNvSpPr txBox="1">
            <a:spLocks noChangeArrowheads="1"/>
          </p:cNvSpPr>
          <p:nvPr/>
        </p:nvSpPr>
        <p:spPr bwMode="auto">
          <a:xfrm>
            <a:off x="7205663" y="3540125"/>
            <a:ext cx="3511550"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31763" name="Text Box 19"/>
          <p:cNvSpPr txBox="1">
            <a:spLocks noChangeArrowheads="1"/>
          </p:cNvSpPr>
          <p:nvPr/>
        </p:nvSpPr>
        <p:spPr bwMode="auto">
          <a:xfrm>
            <a:off x="7205663" y="4637088"/>
            <a:ext cx="351155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31764" name="Text Box 20"/>
          <p:cNvSpPr txBox="1">
            <a:spLocks noChangeArrowheads="1"/>
          </p:cNvSpPr>
          <p:nvPr/>
        </p:nvSpPr>
        <p:spPr bwMode="auto">
          <a:xfrm>
            <a:off x="1557338" y="4637088"/>
            <a:ext cx="3508375"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31765" name="Text Box 21"/>
          <p:cNvSpPr txBox="1">
            <a:spLocks noChangeArrowheads="1"/>
          </p:cNvSpPr>
          <p:nvPr/>
        </p:nvSpPr>
        <p:spPr bwMode="auto">
          <a:xfrm>
            <a:off x="1557338" y="3581400"/>
            <a:ext cx="3508375"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31766" name="Text Box 22"/>
          <p:cNvSpPr txBox="1">
            <a:spLocks noChangeArrowheads="1"/>
          </p:cNvSpPr>
          <p:nvPr/>
        </p:nvSpPr>
        <p:spPr bwMode="auto">
          <a:xfrm>
            <a:off x="1557338" y="2649538"/>
            <a:ext cx="3508375"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Tree>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32771"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32772" name="Text Box 4"/>
          <p:cNvSpPr txBox="1">
            <a:spLocks noChangeArrowheads="1"/>
          </p:cNvSpPr>
          <p:nvPr/>
        </p:nvSpPr>
        <p:spPr bwMode="auto">
          <a:xfrm>
            <a:off x="4224338" y="1076325"/>
            <a:ext cx="4035425" cy="3322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zh-CN" altLang="en-US" sz="10600" b="1">
                <a:solidFill>
                  <a:schemeClr val="bg1"/>
                </a:solidFill>
                <a:latin typeface="微软雅黑" pitchFamily="34" charset="-122"/>
                <a:ea typeface="微软雅黑" pitchFamily="34" charset="-122"/>
              </a:rPr>
              <a:t>PART</a:t>
            </a:r>
          </a:p>
          <a:p>
            <a:pPr algn="dist"/>
            <a:r>
              <a:rPr lang="zh-CN" altLang="en-US" sz="10600" b="1">
                <a:solidFill>
                  <a:srgbClr val="FF0000"/>
                </a:solidFill>
                <a:latin typeface="微软雅黑" pitchFamily="34" charset="-122"/>
                <a:ea typeface="微软雅黑" pitchFamily="34" charset="-122"/>
                <a:sym typeface="Arial" pitchFamily="34" charset="0"/>
              </a:rPr>
              <a:t>SIX</a:t>
            </a:r>
            <a:endParaRPr lang="zh-CN" altLang="en-US"/>
          </a:p>
        </p:txBody>
      </p:sp>
      <p:sp>
        <p:nvSpPr>
          <p:cNvPr id="32773" name="正方形 61"/>
          <p:cNvSpPr>
            <a:spLocks noChangeArrowheads="1"/>
          </p:cNvSpPr>
          <p:nvPr/>
        </p:nvSpPr>
        <p:spPr bwMode="auto">
          <a:xfrm>
            <a:off x="2778125" y="4724400"/>
            <a:ext cx="6927850" cy="757238"/>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zh-CN">
                <a:solidFill>
                  <a:schemeClr val="bg1"/>
                </a:solidFill>
                <a:latin typeface="微软雅黑" pitchFamily="34" charset="-122"/>
                <a:ea typeface="微软雅黑" pitchFamily="34" charset="-122"/>
              </a:rPr>
              <a:t>ADD YOUR TEXT</a:t>
            </a:r>
            <a:endParaRPr lang="zh-CN" altLang="zh-CN"/>
          </a:p>
        </p:txBody>
      </p:sp>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33795"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33796"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3797"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3798"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3799" name="AutoShape 7"/>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33800"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3801"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3802" name="椭圆 1"/>
          <p:cNvSpPr>
            <a:spLocks noChangeArrowheads="1"/>
          </p:cNvSpPr>
          <p:nvPr/>
        </p:nvSpPr>
        <p:spPr bwMode="auto">
          <a:xfrm>
            <a:off x="635000" y="1684338"/>
            <a:ext cx="865188" cy="866775"/>
          </a:xfrm>
          <a:prstGeom prst="ellipse">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p>
            <a:pPr algn="ctr"/>
            <a:r>
              <a:rPr lang="zh-CN" altLang="en-US" sz="1000" b="1">
                <a:solidFill>
                  <a:schemeClr val="bg1"/>
                </a:solidFill>
                <a:latin typeface="微软雅黑" pitchFamily="34" charset="-122"/>
                <a:ea typeface="微软雅黑" pitchFamily="34" charset="-122"/>
                <a:sym typeface="微软雅黑" pitchFamily="34" charset="-122"/>
              </a:rPr>
              <a:t>TEXT</a:t>
            </a:r>
          </a:p>
        </p:txBody>
      </p:sp>
      <p:sp>
        <p:nvSpPr>
          <p:cNvPr id="33803" name="椭圆 2"/>
          <p:cNvSpPr>
            <a:spLocks noChangeArrowheads="1"/>
          </p:cNvSpPr>
          <p:nvPr/>
        </p:nvSpPr>
        <p:spPr bwMode="auto">
          <a:xfrm>
            <a:off x="635000" y="2782888"/>
            <a:ext cx="865188" cy="866775"/>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p>
            <a:pPr algn="ctr"/>
            <a:r>
              <a:rPr lang="zh-CN" altLang="en-US" sz="1000" b="1">
                <a:latin typeface="微软雅黑" pitchFamily="34" charset="-122"/>
                <a:ea typeface="微软雅黑" pitchFamily="34" charset="-122"/>
                <a:sym typeface="微软雅黑" pitchFamily="34" charset="-122"/>
              </a:rPr>
              <a:t>TEXT</a:t>
            </a:r>
          </a:p>
        </p:txBody>
      </p:sp>
      <p:sp>
        <p:nvSpPr>
          <p:cNvPr id="33804" name="椭圆 3"/>
          <p:cNvSpPr>
            <a:spLocks noChangeArrowheads="1"/>
          </p:cNvSpPr>
          <p:nvPr/>
        </p:nvSpPr>
        <p:spPr bwMode="auto">
          <a:xfrm>
            <a:off x="635000" y="3883025"/>
            <a:ext cx="865188" cy="865188"/>
          </a:xfrm>
          <a:prstGeom prst="ellipse">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p>
            <a:pPr algn="ctr"/>
            <a:r>
              <a:rPr lang="zh-CN" altLang="en-US" sz="1000" b="1">
                <a:solidFill>
                  <a:schemeClr val="bg1"/>
                </a:solidFill>
                <a:latin typeface="微软雅黑" pitchFamily="34" charset="-122"/>
                <a:ea typeface="微软雅黑" pitchFamily="34" charset="-122"/>
                <a:sym typeface="微软雅黑" pitchFamily="34" charset="-122"/>
              </a:rPr>
              <a:t>TEXT</a:t>
            </a:r>
          </a:p>
        </p:txBody>
      </p:sp>
      <p:sp>
        <p:nvSpPr>
          <p:cNvPr id="33805" name="椭圆 4"/>
          <p:cNvSpPr>
            <a:spLocks noChangeArrowheads="1"/>
          </p:cNvSpPr>
          <p:nvPr/>
        </p:nvSpPr>
        <p:spPr bwMode="auto">
          <a:xfrm>
            <a:off x="635000" y="4981575"/>
            <a:ext cx="865188" cy="866775"/>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p>
            <a:pPr algn="ctr"/>
            <a:r>
              <a:rPr lang="zh-CN" altLang="en-US" sz="1000" b="1">
                <a:latin typeface="微软雅黑" pitchFamily="34" charset="-122"/>
                <a:ea typeface="微软雅黑" pitchFamily="34" charset="-122"/>
                <a:sym typeface="微软雅黑" pitchFamily="34" charset="-122"/>
              </a:rPr>
              <a:t>TEXT</a:t>
            </a:r>
          </a:p>
        </p:txBody>
      </p:sp>
      <p:sp>
        <p:nvSpPr>
          <p:cNvPr id="33806" name="AutoShape 14"/>
          <p:cNvSpPr>
            <a:spLocks noChangeArrowheads="1"/>
          </p:cNvSpPr>
          <p:nvPr/>
        </p:nvSpPr>
        <p:spPr bwMode="auto">
          <a:xfrm>
            <a:off x="1743075" y="2332038"/>
            <a:ext cx="439738" cy="754062"/>
          </a:xfrm>
          <a:prstGeom prst="curvedLeftArrow">
            <a:avLst>
              <a:gd name="adj1" fmla="val 34296"/>
              <a:gd name="adj2" fmla="val 68592"/>
              <a:gd name="adj3" fmla="val 33333"/>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3807" name="AutoShape 15"/>
          <p:cNvSpPr>
            <a:spLocks noChangeArrowheads="1"/>
          </p:cNvSpPr>
          <p:nvPr/>
        </p:nvSpPr>
        <p:spPr bwMode="auto">
          <a:xfrm>
            <a:off x="1743075" y="3459163"/>
            <a:ext cx="439738" cy="754062"/>
          </a:xfrm>
          <a:prstGeom prst="curvedLeftArrow">
            <a:avLst>
              <a:gd name="adj1" fmla="val 34296"/>
              <a:gd name="adj2" fmla="val 68592"/>
              <a:gd name="adj3" fmla="val 33333"/>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3808" name="AutoShape 16"/>
          <p:cNvSpPr>
            <a:spLocks noChangeArrowheads="1"/>
          </p:cNvSpPr>
          <p:nvPr/>
        </p:nvSpPr>
        <p:spPr bwMode="auto">
          <a:xfrm>
            <a:off x="1743075" y="4586288"/>
            <a:ext cx="439738" cy="754062"/>
          </a:xfrm>
          <a:prstGeom prst="curvedLeftArrow">
            <a:avLst>
              <a:gd name="adj1" fmla="val 34296"/>
              <a:gd name="adj2" fmla="val 68592"/>
              <a:gd name="adj3" fmla="val 33333"/>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3809" name="棒 446"/>
          <p:cNvSpPr>
            <a:spLocks noChangeArrowheads="1"/>
          </p:cNvSpPr>
          <p:nvPr/>
        </p:nvSpPr>
        <p:spPr bwMode="auto">
          <a:xfrm>
            <a:off x="2474913" y="2560638"/>
            <a:ext cx="7448550" cy="233362"/>
          </a:xfrm>
          <a:prstGeom prst="roundRect">
            <a:avLst>
              <a:gd name="adj" fmla="val 50000"/>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33810" name="棒 446"/>
          <p:cNvSpPr>
            <a:spLocks noChangeArrowheads="1"/>
          </p:cNvSpPr>
          <p:nvPr/>
        </p:nvSpPr>
        <p:spPr bwMode="auto">
          <a:xfrm>
            <a:off x="2474913" y="3671888"/>
            <a:ext cx="7448550" cy="231775"/>
          </a:xfrm>
          <a:prstGeom prst="roundRect">
            <a:avLst>
              <a:gd name="adj" fmla="val 50000"/>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1000">
                <a:solidFill>
                  <a:schemeClr val="bg1"/>
                </a:solidFill>
                <a:latin typeface="微软雅黑" pitchFamily="34" charset="-122"/>
                <a:ea typeface="微软雅黑" pitchFamily="34" charset="-122"/>
                <a:sym typeface="Arial" pitchFamily="34" charset="0"/>
              </a:rPr>
              <a:t>Here you can enter the relevant text you,for to the participants to explain your product or service.</a:t>
            </a:r>
          </a:p>
        </p:txBody>
      </p:sp>
      <p:sp>
        <p:nvSpPr>
          <p:cNvPr id="33811" name="棒 446"/>
          <p:cNvSpPr>
            <a:spLocks noChangeArrowheads="1"/>
          </p:cNvSpPr>
          <p:nvPr/>
        </p:nvSpPr>
        <p:spPr bwMode="auto">
          <a:xfrm>
            <a:off x="2474913" y="4781550"/>
            <a:ext cx="7448550" cy="233363"/>
          </a:xfrm>
          <a:prstGeom prst="roundRect">
            <a:avLst>
              <a:gd name="adj" fmla="val 50000"/>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1000">
                <a:solidFill>
                  <a:schemeClr val="bg1"/>
                </a:solidFill>
                <a:latin typeface="微软雅黑" pitchFamily="34" charset="-122"/>
                <a:ea typeface="微软雅黑" pitchFamily="34" charset="-122"/>
                <a:sym typeface="Arial" pitchFamily="34" charset="0"/>
              </a:rPr>
              <a:t>Here you can enter the relevant text you,for to the participants to explain your product or service.</a:t>
            </a:r>
          </a:p>
        </p:txBody>
      </p:sp>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6147"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6148" name="Text Box 4"/>
          <p:cNvSpPr txBox="1">
            <a:spLocks noChangeArrowheads="1"/>
          </p:cNvSpPr>
          <p:nvPr/>
        </p:nvSpPr>
        <p:spPr bwMode="auto">
          <a:xfrm>
            <a:off x="4224338" y="1076325"/>
            <a:ext cx="4035425" cy="3322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zh-CN" altLang="en-US" sz="10600" b="1">
                <a:solidFill>
                  <a:schemeClr val="bg1"/>
                </a:solidFill>
                <a:latin typeface="微软雅黑" pitchFamily="34" charset="-122"/>
                <a:ea typeface="微软雅黑" pitchFamily="34" charset="-122"/>
              </a:rPr>
              <a:t>PART</a:t>
            </a:r>
          </a:p>
          <a:p>
            <a:pPr algn="dist"/>
            <a:r>
              <a:rPr lang="zh-CN" altLang="en-US" sz="10600" b="1">
                <a:solidFill>
                  <a:srgbClr val="FF0000"/>
                </a:solidFill>
                <a:latin typeface="微软雅黑" pitchFamily="34" charset="-122"/>
                <a:ea typeface="微软雅黑" pitchFamily="34" charset="-122"/>
                <a:sym typeface="Arial" pitchFamily="34" charset="0"/>
              </a:rPr>
              <a:t>ONE</a:t>
            </a:r>
          </a:p>
        </p:txBody>
      </p:sp>
      <p:sp>
        <p:nvSpPr>
          <p:cNvPr id="6149" name="正方形 61"/>
          <p:cNvSpPr>
            <a:spLocks noChangeArrowheads="1"/>
          </p:cNvSpPr>
          <p:nvPr/>
        </p:nvSpPr>
        <p:spPr bwMode="auto">
          <a:xfrm>
            <a:off x="2778125" y="4724400"/>
            <a:ext cx="6927850" cy="757238"/>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zh-CN">
                <a:solidFill>
                  <a:schemeClr val="bg1"/>
                </a:solidFill>
                <a:latin typeface="微软雅黑" pitchFamily="34" charset="-122"/>
                <a:ea typeface="微软雅黑" pitchFamily="34" charset="-122"/>
              </a:rPr>
              <a:t>ADD YOUR TEXT</a:t>
            </a:r>
          </a:p>
        </p:txBody>
      </p:sp>
    </p:spTree>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34819"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34820"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4821"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4822"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4823" name="AutoShape 7"/>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34824"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4825"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4826" name="单波形 834"/>
          <p:cNvSpPr>
            <a:spLocks noChangeArrowheads="1"/>
          </p:cNvSpPr>
          <p:nvPr/>
        </p:nvSpPr>
        <p:spPr bwMode="auto">
          <a:xfrm>
            <a:off x="3594100" y="2009775"/>
            <a:ext cx="2563813" cy="1905000"/>
          </a:xfrm>
          <a:prstGeom prst="wave">
            <a:avLst>
              <a:gd name="adj1" fmla="val 6931"/>
              <a:gd name="adj2" fmla="val 0"/>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8800" b="1">
                <a:solidFill>
                  <a:schemeClr val="bg1"/>
                </a:solidFill>
                <a:latin typeface="微软雅黑" pitchFamily="34" charset="-122"/>
                <a:ea typeface="微软雅黑" pitchFamily="34" charset="-122"/>
              </a:rPr>
              <a:t>s</a:t>
            </a:r>
          </a:p>
        </p:txBody>
      </p:sp>
      <p:sp>
        <p:nvSpPr>
          <p:cNvPr id="34827" name="单波形 834"/>
          <p:cNvSpPr>
            <a:spLocks noChangeArrowheads="1"/>
          </p:cNvSpPr>
          <p:nvPr/>
        </p:nvSpPr>
        <p:spPr bwMode="auto">
          <a:xfrm>
            <a:off x="6256338" y="2009775"/>
            <a:ext cx="2563812" cy="1905000"/>
          </a:xfrm>
          <a:prstGeom prst="wave">
            <a:avLst>
              <a:gd name="adj1" fmla="val 6931"/>
              <a:gd name="adj2" fmla="val 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8800" b="1">
                <a:latin typeface="微软雅黑" pitchFamily="34" charset="-122"/>
                <a:ea typeface="微软雅黑" pitchFamily="34" charset="-122"/>
              </a:rPr>
              <a:t>w</a:t>
            </a:r>
          </a:p>
        </p:txBody>
      </p:sp>
      <p:sp>
        <p:nvSpPr>
          <p:cNvPr id="34828" name="单波形 834"/>
          <p:cNvSpPr>
            <a:spLocks noChangeArrowheads="1"/>
          </p:cNvSpPr>
          <p:nvPr/>
        </p:nvSpPr>
        <p:spPr bwMode="auto">
          <a:xfrm>
            <a:off x="3594100" y="3759200"/>
            <a:ext cx="2563813" cy="1905000"/>
          </a:xfrm>
          <a:prstGeom prst="wave">
            <a:avLst>
              <a:gd name="adj1" fmla="val 6931"/>
              <a:gd name="adj2" fmla="val 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8800" b="1">
                <a:latin typeface="微软雅黑" pitchFamily="34" charset="-122"/>
                <a:ea typeface="微软雅黑" pitchFamily="34" charset="-122"/>
              </a:rPr>
              <a:t>o</a:t>
            </a:r>
          </a:p>
        </p:txBody>
      </p:sp>
      <p:sp>
        <p:nvSpPr>
          <p:cNvPr id="34829" name="单波形 834"/>
          <p:cNvSpPr>
            <a:spLocks noChangeArrowheads="1"/>
          </p:cNvSpPr>
          <p:nvPr/>
        </p:nvSpPr>
        <p:spPr bwMode="auto">
          <a:xfrm>
            <a:off x="6262688" y="3759200"/>
            <a:ext cx="2563812" cy="1905000"/>
          </a:xfrm>
          <a:prstGeom prst="wave">
            <a:avLst>
              <a:gd name="adj1" fmla="val 6931"/>
              <a:gd name="adj2" fmla="val 0"/>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8800" b="1">
                <a:solidFill>
                  <a:schemeClr val="bg1"/>
                </a:solidFill>
                <a:latin typeface="微软雅黑" pitchFamily="34" charset="-122"/>
                <a:ea typeface="微软雅黑" pitchFamily="34" charset="-122"/>
              </a:rPr>
              <a:t>t</a:t>
            </a:r>
          </a:p>
        </p:txBody>
      </p:sp>
      <p:sp>
        <p:nvSpPr>
          <p:cNvPr id="34830" name="Text Box 14"/>
          <p:cNvSpPr txBox="1">
            <a:spLocks noChangeArrowheads="1"/>
          </p:cNvSpPr>
          <p:nvPr/>
        </p:nvSpPr>
        <p:spPr bwMode="auto">
          <a:xfrm>
            <a:off x="719138" y="2159000"/>
            <a:ext cx="1673225" cy="304800"/>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400" b="1">
                <a:solidFill>
                  <a:schemeClr val="bg1"/>
                </a:solidFill>
                <a:latin typeface="微软雅黑" pitchFamily="34" charset="-122"/>
                <a:ea typeface="微软雅黑" pitchFamily="34" charset="-122"/>
              </a:rPr>
              <a:t>ADD YOUR TEXT</a:t>
            </a:r>
          </a:p>
        </p:txBody>
      </p:sp>
      <p:sp>
        <p:nvSpPr>
          <p:cNvPr id="34831" name="Text Box 15"/>
          <p:cNvSpPr txBox="1">
            <a:spLocks noChangeArrowheads="1"/>
          </p:cNvSpPr>
          <p:nvPr/>
        </p:nvSpPr>
        <p:spPr bwMode="auto">
          <a:xfrm>
            <a:off x="719138" y="2463800"/>
            <a:ext cx="2678112"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34832" name="Text Box 16"/>
          <p:cNvSpPr txBox="1">
            <a:spLocks noChangeArrowheads="1"/>
          </p:cNvSpPr>
          <p:nvPr/>
        </p:nvSpPr>
        <p:spPr bwMode="auto">
          <a:xfrm>
            <a:off x="719138" y="4011613"/>
            <a:ext cx="1673225" cy="3048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400" b="1">
                <a:latin typeface="微软雅黑" pitchFamily="34" charset="-122"/>
                <a:ea typeface="微软雅黑" pitchFamily="34" charset="-122"/>
              </a:rPr>
              <a:t>ADD YOUR TEXT</a:t>
            </a:r>
          </a:p>
        </p:txBody>
      </p:sp>
      <p:sp>
        <p:nvSpPr>
          <p:cNvPr id="34833" name="Text Box 17"/>
          <p:cNvSpPr txBox="1">
            <a:spLocks noChangeArrowheads="1"/>
          </p:cNvSpPr>
          <p:nvPr/>
        </p:nvSpPr>
        <p:spPr bwMode="auto">
          <a:xfrm>
            <a:off x="719138" y="4316413"/>
            <a:ext cx="2678112"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34834" name="Text Box 18"/>
          <p:cNvSpPr txBox="1">
            <a:spLocks noChangeArrowheads="1"/>
          </p:cNvSpPr>
          <p:nvPr/>
        </p:nvSpPr>
        <p:spPr bwMode="auto">
          <a:xfrm>
            <a:off x="9063038" y="4011613"/>
            <a:ext cx="1673225" cy="304800"/>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400" b="1">
                <a:solidFill>
                  <a:schemeClr val="bg1"/>
                </a:solidFill>
                <a:latin typeface="微软雅黑" pitchFamily="34" charset="-122"/>
                <a:ea typeface="微软雅黑" pitchFamily="34" charset="-122"/>
              </a:rPr>
              <a:t>ADD YOUR TEXT</a:t>
            </a:r>
          </a:p>
        </p:txBody>
      </p:sp>
      <p:sp>
        <p:nvSpPr>
          <p:cNvPr id="34835" name="Text Box 19"/>
          <p:cNvSpPr txBox="1">
            <a:spLocks noChangeArrowheads="1"/>
          </p:cNvSpPr>
          <p:nvPr/>
        </p:nvSpPr>
        <p:spPr bwMode="auto">
          <a:xfrm>
            <a:off x="9063038" y="4316413"/>
            <a:ext cx="2678112"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34836" name="Text Box 20"/>
          <p:cNvSpPr txBox="1">
            <a:spLocks noChangeArrowheads="1"/>
          </p:cNvSpPr>
          <p:nvPr/>
        </p:nvSpPr>
        <p:spPr bwMode="auto">
          <a:xfrm>
            <a:off x="9063038" y="2019300"/>
            <a:ext cx="1673225" cy="3048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400" b="1">
                <a:latin typeface="微软雅黑" pitchFamily="34" charset="-122"/>
                <a:ea typeface="微软雅黑" pitchFamily="34" charset="-122"/>
              </a:rPr>
              <a:t>ADD YOUR TEXT</a:t>
            </a:r>
          </a:p>
        </p:txBody>
      </p:sp>
      <p:sp>
        <p:nvSpPr>
          <p:cNvPr id="34837" name="Text Box 21"/>
          <p:cNvSpPr txBox="1">
            <a:spLocks noChangeArrowheads="1"/>
          </p:cNvSpPr>
          <p:nvPr/>
        </p:nvSpPr>
        <p:spPr bwMode="auto">
          <a:xfrm>
            <a:off x="9063038" y="2324100"/>
            <a:ext cx="2678112"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35843"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35844"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5845"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5846" name="Text Box 6"/>
          <p:cNvSpPr txBox="1">
            <a:spLocks noChangeArrowheads="1"/>
          </p:cNvSpPr>
          <p:nvPr/>
        </p:nvSpPr>
        <p:spPr bwMode="auto">
          <a:xfrm>
            <a:off x="635000" y="1774825"/>
            <a:ext cx="11047413"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a:p>
        </p:txBody>
      </p:sp>
      <p:sp>
        <p:nvSpPr>
          <p:cNvPr id="35847"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5848" name="AutoShape 8"/>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35849"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5850"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5851" name="AutoShape 11"/>
          <p:cNvSpPr>
            <a:spLocks noChangeArrowheads="1"/>
          </p:cNvSpPr>
          <p:nvPr/>
        </p:nvSpPr>
        <p:spPr bwMode="auto">
          <a:xfrm>
            <a:off x="2874963" y="3246438"/>
            <a:ext cx="1947862" cy="1174750"/>
          </a:xfrm>
          <a:prstGeom prst="flowChartProcess">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5852" name="AutoShape 12" descr="1148841,106"/>
          <p:cNvSpPr>
            <a:spLocks noChangeArrowheads="1"/>
          </p:cNvSpPr>
          <p:nvPr/>
        </p:nvSpPr>
        <p:spPr bwMode="auto">
          <a:xfrm>
            <a:off x="635000" y="3248025"/>
            <a:ext cx="2081213" cy="1173163"/>
          </a:xfrm>
          <a:prstGeom prst="flowChartProcess">
            <a:avLst/>
          </a:prstGeom>
          <a:blipFill dpi="0" rotWithShape="0">
            <a:blip r:embed="rId3"/>
            <a:srcRect/>
            <a:stretch>
              <a:fillRect r="-212"/>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en-US"/>
          </a:p>
        </p:txBody>
      </p:sp>
      <p:sp>
        <p:nvSpPr>
          <p:cNvPr id="35853" name="AutoShape 13"/>
          <p:cNvSpPr>
            <a:spLocks noChangeArrowheads="1"/>
          </p:cNvSpPr>
          <p:nvPr/>
        </p:nvSpPr>
        <p:spPr bwMode="auto">
          <a:xfrm>
            <a:off x="9732963" y="3246438"/>
            <a:ext cx="1949450" cy="1174750"/>
          </a:xfrm>
          <a:prstGeom prst="flowChart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5854" name="AutoShape 14" descr="1148841,106"/>
          <p:cNvSpPr>
            <a:spLocks noChangeArrowheads="1"/>
          </p:cNvSpPr>
          <p:nvPr/>
        </p:nvSpPr>
        <p:spPr bwMode="auto">
          <a:xfrm>
            <a:off x="7491413" y="3248025"/>
            <a:ext cx="2084387" cy="1173163"/>
          </a:xfrm>
          <a:prstGeom prst="flowChartProcess">
            <a:avLst/>
          </a:prstGeom>
          <a:blipFill dpi="0" rotWithShape="0">
            <a:blip r:embed="rId3"/>
            <a:srcRect/>
            <a:stretch>
              <a:fillRect r="-59"/>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en-US"/>
          </a:p>
        </p:txBody>
      </p:sp>
      <p:sp>
        <p:nvSpPr>
          <p:cNvPr id="35855" name="AutoShape 15" descr="1148841,106"/>
          <p:cNvSpPr>
            <a:spLocks noChangeArrowheads="1"/>
          </p:cNvSpPr>
          <p:nvPr/>
        </p:nvSpPr>
        <p:spPr bwMode="auto">
          <a:xfrm>
            <a:off x="2874963" y="4613275"/>
            <a:ext cx="1947862" cy="1173163"/>
          </a:xfrm>
          <a:prstGeom prst="flowChartProcess">
            <a:avLst/>
          </a:prstGeom>
          <a:blipFill dpi="0" rotWithShape="0">
            <a:blip r:embed="rId3"/>
            <a:srcRect/>
            <a:stretch>
              <a:fillRect r="-7072"/>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en-US"/>
          </a:p>
        </p:txBody>
      </p:sp>
      <p:sp>
        <p:nvSpPr>
          <p:cNvPr id="35856" name="AutoShape 16"/>
          <p:cNvSpPr>
            <a:spLocks noChangeArrowheads="1"/>
          </p:cNvSpPr>
          <p:nvPr/>
        </p:nvSpPr>
        <p:spPr bwMode="auto">
          <a:xfrm>
            <a:off x="635000" y="4614863"/>
            <a:ext cx="2081213" cy="1174750"/>
          </a:xfrm>
          <a:prstGeom prst="flowChartProcess">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5857" name="AutoShape 17" descr="1148841,106"/>
          <p:cNvSpPr>
            <a:spLocks noChangeArrowheads="1"/>
          </p:cNvSpPr>
          <p:nvPr/>
        </p:nvSpPr>
        <p:spPr bwMode="auto">
          <a:xfrm>
            <a:off x="9732963" y="4613275"/>
            <a:ext cx="1949450" cy="1173163"/>
          </a:xfrm>
          <a:prstGeom prst="flowChartProcess">
            <a:avLst/>
          </a:prstGeom>
          <a:blipFill dpi="0" rotWithShape="0">
            <a:blip r:embed="rId3"/>
            <a:srcRect/>
            <a:stretch>
              <a:fillRect r="-698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en-US"/>
          </a:p>
        </p:txBody>
      </p:sp>
      <p:sp>
        <p:nvSpPr>
          <p:cNvPr id="35858" name="AutoShape 18"/>
          <p:cNvSpPr>
            <a:spLocks noChangeArrowheads="1"/>
          </p:cNvSpPr>
          <p:nvPr/>
        </p:nvSpPr>
        <p:spPr bwMode="auto">
          <a:xfrm>
            <a:off x="7491413" y="4614863"/>
            <a:ext cx="2084387" cy="1174750"/>
          </a:xfrm>
          <a:prstGeom prst="flowChart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Tree>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36867"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36868"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6869"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6870"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6871" name="AutoShape 7"/>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36872"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6873"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6874" name="Rectangle 10" descr="1148841,106"/>
          <p:cNvSpPr>
            <a:spLocks noChangeArrowheads="1"/>
          </p:cNvSpPr>
          <p:nvPr/>
        </p:nvSpPr>
        <p:spPr bwMode="auto">
          <a:xfrm>
            <a:off x="6397625" y="1814513"/>
            <a:ext cx="1971675" cy="1971675"/>
          </a:xfrm>
          <a:prstGeom prst="rect">
            <a:avLst/>
          </a:prstGeom>
          <a:blipFill dpi="0" rotWithShape="0">
            <a:blip r:embed="rId3"/>
            <a:srcRect/>
            <a:stretch>
              <a:fillRect r="-7777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en-US"/>
          </a:p>
        </p:txBody>
      </p:sp>
      <p:sp>
        <p:nvSpPr>
          <p:cNvPr id="36875" name="Rectangle 11"/>
          <p:cNvSpPr>
            <a:spLocks noChangeArrowheads="1"/>
          </p:cNvSpPr>
          <p:nvPr/>
        </p:nvSpPr>
        <p:spPr bwMode="auto">
          <a:xfrm>
            <a:off x="8470900" y="1814513"/>
            <a:ext cx="1971675" cy="197167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p>
        </p:txBody>
      </p:sp>
      <p:sp>
        <p:nvSpPr>
          <p:cNvPr id="36876" name="Rectangle 12"/>
          <p:cNvSpPr>
            <a:spLocks noChangeArrowheads="1"/>
          </p:cNvSpPr>
          <p:nvPr/>
        </p:nvSpPr>
        <p:spPr bwMode="auto">
          <a:xfrm>
            <a:off x="6397625" y="3875088"/>
            <a:ext cx="1971675" cy="197008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latin typeface="微软雅黑" pitchFamily="34" charset="-122"/>
              <a:ea typeface="微软雅黑" pitchFamily="34" charset="-122"/>
            </a:endParaRPr>
          </a:p>
        </p:txBody>
      </p:sp>
      <p:sp>
        <p:nvSpPr>
          <p:cNvPr id="36877" name="Rectangle 13" descr="1148841,106"/>
          <p:cNvSpPr>
            <a:spLocks noChangeArrowheads="1"/>
          </p:cNvSpPr>
          <p:nvPr/>
        </p:nvSpPr>
        <p:spPr bwMode="auto">
          <a:xfrm>
            <a:off x="8470900" y="3875088"/>
            <a:ext cx="1971675" cy="1970087"/>
          </a:xfrm>
          <a:prstGeom prst="rect">
            <a:avLst/>
          </a:prstGeom>
          <a:blipFill dpi="0" rotWithShape="0">
            <a:blip r:embed="rId3"/>
            <a:srcRect/>
            <a:stretch>
              <a:fillRect r="-7763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en-US"/>
          </a:p>
        </p:txBody>
      </p:sp>
      <p:sp>
        <p:nvSpPr>
          <p:cNvPr id="36878" name="Text Box 14"/>
          <p:cNvSpPr txBox="1">
            <a:spLocks noChangeArrowheads="1"/>
          </p:cNvSpPr>
          <p:nvPr/>
        </p:nvSpPr>
        <p:spPr bwMode="auto">
          <a:xfrm>
            <a:off x="8569325" y="1909763"/>
            <a:ext cx="1784350" cy="1254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200">
                <a:latin typeface="微软雅黑" pitchFamily="34" charset="-122"/>
                <a:ea typeface="微软雅黑" pitchFamily="34" charset="-122"/>
              </a:rPr>
              <a:t>Here you can enter the relevant text you,for to the participants to explain your product or service.</a:t>
            </a:r>
          </a:p>
        </p:txBody>
      </p:sp>
      <p:sp>
        <p:nvSpPr>
          <p:cNvPr id="36879" name="Text Box 15"/>
          <p:cNvSpPr txBox="1">
            <a:spLocks noChangeArrowheads="1"/>
          </p:cNvSpPr>
          <p:nvPr/>
        </p:nvSpPr>
        <p:spPr bwMode="auto">
          <a:xfrm>
            <a:off x="6480175" y="3970338"/>
            <a:ext cx="1787525" cy="1254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p>
            <a:r>
              <a:rPr lang="zh-CN" altLang="zh-CN" sz="12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36880" name="Text Box 16"/>
          <p:cNvSpPr txBox="1">
            <a:spLocks noChangeArrowheads="1"/>
          </p:cNvSpPr>
          <p:nvPr/>
        </p:nvSpPr>
        <p:spPr bwMode="auto">
          <a:xfrm>
            <a:off x="2057400" y="1866900"/>
            <a:ext cx="3924300" cy="397827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50000"/>
              </a:lnSpc>
            </a:pPr>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a:p>
            <a:pPr>
              <a:lnSpc>
                <a:spcPct val="150000"/>
              </a:lnSpc>
            </a:pPr>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a:lnSpc>
                <a:spcPct val="150000"/>
              </a:lnSpc>
            </a:pPr>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a:p>
            <a:pPr>
              <a:lnSpc>
                <a:spcPct val="150000"/>
              </a:lnSpc>
            </a:pPr>
            <a:r>
              <a:rPr lang="zh-CN" altLang="zh-CN" sz="1000">
                <a:solidFill>
                  <a:schemeClr val="bg1"/>
                </a:solidFill>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37890" name="正方形 40"/>
          <p:cNvSpPr>
            <a:spLocks noChangeArrowheads="1"/>
          </p:cNvSpPr>
          <p:nvPr/>
        </p:nvSpPr>
        <p:spPr bwMode="auto">
          <a:xfrm>
            <a:off x="638175" y="3143250"/>
            <a:ext cx="11102975" cy="546100"/>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37891" name="Text Box 3"/>
          <p:cNvSpPr txBox="1">
            <a:spLocks noChangeArrowheads="1"/>
          </p:cNvSpPr>
          <p:nvPr/>
        </p:nvSpPr>
        <p:spPr bwMode="auto">
          <a:xfrm>
            <a:off x="2262188" y="2276475"/>
            <a:ext cx="8010525" cy="22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200" b="1">
                <a:solidFill>
                  <a:schemeClr val="bg1"/>
                </a:solidFill>
                <a:latin typeface="微软雅黑" pitchFamily="34" charset="-122"/>
                <a:ea typeface="微软雅黑" pitchFamily="34" charset="-122"/>
              </a:rPr>
              <a:t>THANKS</a:t>
            </a:r>
          </a:p>
        </p:txBody>
      </p:sp>
      <p:sp>
        <p:nvSpPr>
          <p:cNvPr id="37892" name="AutoShape 4"/>
          <p:cNvSpPr>
            <a:spLocks noChangeArrowheads="1"/>
          </p:cNvSpPr>
          <p:nvPr/>
        </p:nvSpPr>
        <p:spPr bwMode="auto">
          <a:xfrm>
            <a:off x="1393825" y="2274888"/>
            <a:ext cx="1450975" cy="296862"/>
          </a:xfrm>
          <a:prstGeom prst="roundRect">
            <a:avLst>
              <a:gd name="adj" fmla="val 16667"/>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spAutoFit/>
          </a:bodyPr>
          <a:lstStyle/>
          <a:p>
            <a:r>
              <a:rPr lang="zh-CN" altLang="zh-CN" sz="1200">
                <a:solidFill>
                  <a:schemeClr val="bg1"/>
                </a:solidFill>
                <a:latin typeface="微软雅黑" pitchFamily="34" charset="-122"/>
                <a:ea typeface="微软雅黑" pitchFamily="34" charset="-122"/>
              </a:rPr>
              <a:t>ADD YOUR TITLE</a:t>
            </a:r>
            <a:endParaRPr lang="zh-CN" altLang="zh-CN"/>
          </a:p>
        </p:txBody>
      </p:sp>
      <p:sp>
        <p:nvSpPr>
          <p:cNvPr id="37893" name="AutoShape 5"/>
          <p:cNvSpPr>
            <a:spLocks noChangeArrowheads="1"/>
          </p:cNvSpPr>
          <p:nvPr/>
        </p:nvSpPr>
        <p:spPr bwMode="auto">
          <a:xfrm>
            <a:off x="9712325" y="4279900"/>
            <a:ext cx="1428750" cy="296863"/>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r"/>
            <a:r>
              <a:rPr lang="zh-CN" altLang="zh-CN" sz="1200">
                <a:solidFill>
                  <a:schemeClr val="bg1"/>
                </a:solidFill>
                <a:latin typeface="微软雅黑" pitchFamily="34" charset="-122"/>
                <a:ea typeface="微软雅黑" pitchFamily="34" charset="-122"/>
              </a:rPr>
              <a:t>ADD YOUR TEXT</a:t>
            </a:r>
          </a:p>
        </p:txBody>
      </p:sp>
    </p:spTree>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52042"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41625"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9526"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21801"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91356" y="3921023"/>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8594922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8195"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8196"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8197"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8198" name="Text Box 6"/>
          <p:cNvSpPr txBox="1">
            <a:spLocks noChangeArrowheads="1"/>
          </p:cNvSpPr>
          <p:nvPr/>
        </p:nvSpPr>
        <p:spPr bwMode="auto">
          <a:xfrm>
            <a:off x="7065963" y="2611438"/>
            <a:ext cx="4614862"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p:txBody>
      </p:sp>
      <p:sp>
        <p:nvSpPr>
          <p:cNvPr id="8199" name="正方形 198" descr="1148841,106"/>
          <p:cNvSpPr>
            <a:spLocks noChangeArrowheads="1"/>
          </p:cNvSpPr>
          <p:nvPr/>
        </p:nvSpPr>
        <p:spPr bwMode="auto">
          <a:xfrm flipH="1">
            <a:off x="635000" y="2611438"/>
            <a:ext cx="6124575" cy="2530475"/>
          </a:xfrm>
          <a:prstGeom prst="rect">
            <a:avLst/>
          </a:prstGeom>
          <a:blipFill dpi="0" rotWithShape="0">
            <a:blip r:embed="rId3"/>
            <a:srcRect/>
            <a:stretch>
              <a:fillRect b="-36143"/>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zh-CN"/>
          </a:p>
        </p:txBody>
      </p:sp>
      <p:sp>
        <p:nvSpPr>
          <p:cNvPr id="8200"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8201" name="AutoShape 9"/>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p>
        </p:txBody>
      </p:sp>
      <p:sp>
        <p:nvSpPr>
          <p:cNvPr id="8202"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8203"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Tree>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9219"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9220"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9221"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9222" name="Text Box 6"/>
          <p:cNvSpPr txBox="1">
            <a:spLocks noChangeArrowheads="1"/>
          </p:cNvSpPr>
          <p:nvPr/>
        </p:nvSpPr>
        <p:spPr bwMode="auto">
          <a:xfrm>
            <a:off x="635000" y="1774825"/>
            <a:ext cx="11047413"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a:p>
        </p:txBody>
      </p:sp>
      <p:sp>
        <p:nvSpPr>
          <p:cNvPr id="9223"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9224" name="AutoShape 8"/>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9225"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9226"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9227" name="正圆 221"/>
          <p:cNvSpPr>
            <a:spLocks noChangeArrowheads="1"/>
          </p:cNvSpPr>
          <p:nvPr/>
        </p:nvSpPr>
        <p:spPr bwMode="auto">
          <a:xfrm>
            <a:off x="1411288" y="3333750"/>
            <a:ext cx="1019175" cy="1019175"/>
          </a:xfrm>
          <a:prstGeom prst="ellipse">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9228" name="正圆 221"/>
          <p:cNvSpPr>
            <a:spLocks noChangeArrowheads="1"/>
          </p:cNvSpPr>
          <p:nvPr/>
        </p:nvSpPr>
        <p:spPr bwMode="auto">
          <a:xfrm>
            <a:off x="4186238" y="3333750"/>
            <a:ext cx="1019175" cy="1019175"/>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9229" name="正圆 221"/>
          <p:cNvSpPr>
            <a:spLocks noChangeArrowheads="1"/>
          </p:cNvSpPr>
          <p:nvPr/>
        </p:nvSpPr>
        <p:spPr bwMode="auto">
          <a:xfrm>
            <a:off x="6962775" y="3333750"/>
            <a:ext cx="1019175" cy="1019175"/>
          </a:xfrm>
          <a:prstGeom prst="ellipse">
            <a:avLst/>
          </a:pr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9230" name="正圆 221"/>
          <p:cNvSpPr>
            <a:spLocks noChangeArrowheads="1"/>
          </p:cNvSpPr>
          <p:nvPr/>
        </p:nvSpPr>
        <p:spPr bwMode="auto">
          <a:xfrm>
            <a:off x="9737725" y="3333750"/>
            <a:ext cx="1019175" cy="1019175"/>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9231" name="Text Box 15"/>
          <p:cNvSpPr txBox="1">
            <a:spLocks noChangeArrowheads="1"/>
          </p:cNvSpPr>
          <p:nvPr/>
        </p:nvSpPr>
        <p:spPr bwMode="auto">
          <a:xfrm>
            <a:off x="1162050" y="4602163"/>
            <a:ext cx="1462088"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9232" name="Text Box 16"/>
          <p:cNvSpPr txBox="1">
            <a:spLocks noChangeArrowheads="1"/>
          </p:cNvSpPr>
          <p:nvPr/>
        </p:nvSpPr>
        <p:spPr bwMode="auto">
          <a:xfrm>
            <a:off x="3960813" y="4602163"/>
            <a:ext cx="1462087" cy="1004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endParaRPr lang="zh-CN" altLang="zh-CN"/>
          </a:p>
        </p:txBody>
      </p:sp>
      <p:sp>
        <p:nvSpPr>
          <p:cNvPr id="9233" name="Text Box 17"/>
          <p:cNvSpPr txBox="1">
            <a:spLocks noChangeArrowheads="1"/>
          </p:cNvSpPr>
          <p:nvPr/>
        </p:nvSpPr>
        <p:spPr bwMode="auto">
          <a:xfrm>
            <a:off x="6767513" y="4602163"/>
            <a:ext cx="1462087" cy="1004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endParaRPr lang="zh-CN" altLang="zh-CN"/>
          </a:p>
        </p:txBody>
      </p:sp>
      <p:sp>
        <p:nvSpPr>
          <p:cNvPr id="9234" name="Text Box 18"/>
          <p:cNvSpPr txBox="1">
            <a:spLocks noChangeArrowheads="1"/>
          </p:cNvSpPr>
          <p:nvPr/>
        </p:nvSpPr>
        <p:spPr bwMode="auto">
          <a:xfrm>
            <a:off x="9556750" y="4602163"/>
            <a:ext cx="1462088" cy="1004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endParaRPr lang="zh-CN" altLang="zh-CN"/>
          </a:p>
        </p:txBody>
      </p:sp>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10243"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10244"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0245"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0246" name="Text Box 6"/>
          <p:cNvSpPr txBox="1">
            <a:spLocks noChangeArrowheads="1"/>
          </p:cNvSpPr>
          <p:nvPr/>
        </p:nvSpPr>
        <p:spPr bwMode="auto">
          <a:xfrm>
            <a:off x="635000" y="1774825"/>
            <a:ext cx="11047413"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a:p>
        </p:txBody>
      </p:sp>
      <p:sp>
        <p:nvSpPr>
          <p:cNvPr id="10247"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0248" name="AutoShape 8"/>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10249"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0250"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0251" name="正方形 198" descr="1148841,106"/>
          <p:cNvSpPr>
            <a:spLocks noChangeArrowheads="1"/>
          </p:cNvSpPr>
          <p:nvPr/>
        </p:nvSpPr>
        <p:spPr bwMode="auto">
          <a:xfrm flipH="1">
            <a:off x="635000" y="3236913"/>
            <a:ext cx="4111625" cy="2528887"/>
          </a:xfrm>
          <a:prstGeom prst="rect">
            <a:avLst/>
          </a:prstGeom>
          <a:blipFill dpi="0" rotWithShape="0">
            <a:blip r:embed="rId3"/>
            <a:srcRect/>
            <a:stretch>
              <a:fillRect r="-934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endParaRPr lang="zh-CN" altLang="zh-CN">
              <a:sym typeface="Arial" pitchFamily="34" charset="0"/>
            </a:endParaRPr>
          </a:p>
        </p:txBody>
      </p:sp>
      <p:sp>
        <p:nvSpPr>
          <p:cNvPr id="10252" name="正方形 198" descr="1148841,106"/>
          <p:cNvSpPr>
            <a:spLocks noChangeArrowheads="1"/>
          </p:cNvSpPr>
          <p:nvPr/>
        </p:nvSpPr>
        <p:spPr bwMode="auto">
          <a:xfrm flipH="1">
            <a:off x="7569200" y="3236913"/>
            <a:ext cx="4111625" cy="2528887"/>
          </a:xfrm>
          <a:prstGeom prst="rect">
            <a:avLst/>
          </a:prstGeom>
          <a:blipFill dpi="0" rotWithShape="0">
            <a:blip r:embed="rId3"/>
            <a:srcRect/>
            <a:stretch>
              <a:fillRect r="-934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endParaRPr lang="zh-CN" altLang="zh-CN">
              <a:sym typeface="Arial" pitchFamily="34" charset="0"/>
            </a:endParaRPr>
          </a:p>
        </p:txBody>
      </p:sp>
      <p:sp>
        <p:nvSpPr>
          <p:cNvPr id="10253" name="正方形 198"/>
          <p:cNvSpPr>
            <a:spLocks noChangeArrowheads="1"/>
          </p:cNvSpPr>
          <p:nvPr/>
        </p:nvSpPr>
        <p:spPr bwMode="auto">
          <a:xfrm flipH="1">
            <a:off x="5016500" y="3236913"/>
            <a:ext cx="1006475" cy="252888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zh-CN"/>
          </a:p>
        </p:txBody>
      </p:sp>
      <p:sp>
        <p:nvSpPr>
          <p:cNvPr id="10254" name="正方形 198"/>
          <p:cNvSpPr>
            <a:spLocks noChangeArrowheads="1"/>
          </p:cNvSpPr>
          <p:nvPr/>
        </p:nvSpPr>
        <p:spPr bwMode="auto">
          <a:xfrm flipH="1">
            <a:off x="6292850" y="3236913"/>
            <a:ext cx="1006475" cy="252888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p>
            <a:endParaRPr lang="zh-CN" altLang="zh-CN"/>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11267"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11268"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1269"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1270" name="Text Box 6"/>
          <p:cNvSpPr txBox="1">
            <a:spLocks noChangeArrowheads="1"/>
          </p:cNvSpPr>
          <p:nvPr/>
        </p:nvSpPr>
        <p:spPr bwMode="auto">
          <a:xfrm>
            <a:off x="635000" y="1717675"/>
            <a:ext cx="3132138" cy="405447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a:p>
        </p:txBody>
      </p:sp>
      <p:sp>
        <p:nvSpPr>
          <p:cNvPr id="11271"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1272" name="AutoShape 8"/>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11273"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1274"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1275" name="正五边形 284"/>
          <p:cNvSpPr>
            <a:spLocks noChangeArrowheads="1"/>
          </p:cNvSpPr>
          <p:nvPr/>
        </p:nvSpPr>
        <p:spPr bwMode="auto">
          <a:xfrm>
            <a:off x="7218363" y="2898775"/>
            <a:ext cx="1906587" cy="1812925"/>
          </a:xfrm>
          <a:prstGeom prst="pentagon">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1276" name="Text Box 12"/>
          <p:cNvSpPr txBox="1">
            <a:spLocks noChangeArrowheads="1"/>
          </p:cNvSpPr>
          <p:nvPr/>
        </p:nvSpPr>
        <p:spPr bwMode="auto">
          <a:xfrm>
            <a:off x="5410200" y="3101975"/>
            <a:ext cx="1462088"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endParaRPr lang="zh-CN" altLang="zh-CN"/>
          </a:p>
        </p:txBody>
      </p:sp>
      <p:sp>
        <p:nvSpPr>
          <p:cNvPr id="11277" name="Text Box 13"/>
          <p:cNvSpPr txBox="1">
            <a:spLocks noChangeArrowheads="1"/>
          </p:cNvSpPr>
          <p:nvPr/>
        </p:nvSpPr>
        <p:spPr bwMode="auto">
          <a:xfrm>
            <a:off x="7419975" y="1717675"/>
            <a:ext cx="1462088"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endParaRPr lang="zh-CN" altLang="zh-CN"/>
          </a:p>
        </p:txBody>
      </p:sp>
      <p:sp>
        <p:nvSpPr>
          <p:cNvPr id="11278" name="Text Box 14"/>
          <p:cNvSpPr txBox="1">
            <a:spLocks noChangeArrowheads="1"/>
          </p:cNvSpPr>
          <p:nvPr/>
        </p:nvSpPr>
        <p:spPr bwMode="auto">
          <a:xfrm>
            <a:off x="9363075" y="3101975"/>
            <a:ext cx="1462088"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endParaRPr lang="zh-CN" altLang="zh-CN"/>
          </a:p>
        </p:txBody>
      </p:sp>
      <p:sp>
        <p:nvSpPr>
          <p:cNvPr id="11279" name="Text Box 15"/>
          <p:cNvSpPr txBox="1">
            <a:spLocks noChangeArrowheads="1"/>
          </p:cNvSpPr>
          <p:nvPr/>
        </p:nvSpPr>
        <p:spPr bwMode="auto">
          <a:xfrm>
            <a:off x="5756275" y="4711700"/>
            <a:ext cx="1462088"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endParaRPr lang="zh-CN" altLang="zh-CN"/>
          </a:p>
        </p:txBody>
      </p:sp>
      <p:sp>
        <p:nvSpPr>
          <p:cNvPr id="11280" name="Text Box 16"/>
          <p:cNvSpPr txBox="1">
            <a:spLocks noChangeArrowheads="1"/>
          </p:cNvSpPr>
          <p:nvPr/>
        </p:nvSpPr>
        <p:spPr bwMode="auto">
          <a:xfrm>
            <a:off x="9124950" y="4711700"/>
            <a:ext cx="146050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endParaRPr lang="zh-CN" altLang="zh-CN"/>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12291"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12292" name="Text Box 4"/>
          <p:cNvSpPr txBox="1">
            <a:spLocks noChangeArrowheads="1"/>
          </p:cNvSpPr>
          <p:nvPr/>
        </p:nvSpPr>
        <p:spPr bwMode="auto">
          <a:xfrm>
            <a:off x="4224338" y="1076325"/>
            <a:ext cx="4035425" cy="3322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dist"/>
            <a:r>
              <a:rPr lang="zh-CN" altLang="en-US" sz="10600" b="1">
                <a:solidFill>
                  <a:schemeClr val="bg1"/>
                </a:solidFill>
                <a:latin typeface="微软雅黑" pitchFamily="34" charset="-122"/>
                <a:ea typeface="微软雅黑" pitchFamily="34" charset="-122"/>
              </a:rPr>
              <a:t>PART</a:t>
            </a:r>
          </a:p>
          <a:p>
            <a:pPr algn="dist"/>
            <a:r>
              <a:rPr lang="zh-CN" altLang="en-US" sz="10600" b="1">
                <a:solidFill>
                  <a:srgbClr val="FF0000"/>
                </a:solidFill>
                <a:latin typeface="微软雅黑" pitchFamily="34" charset="-122"/>
                <a:ea typeface="微软雅黑" pitchFamily="34" charset="-122"/>
                <a:sym typeface="Arial" pitchFamily="34" charset="0"/>
              </a:rPr>
              <a:t>TWO</a:t>
            </a:r>
            <a:endParaRPr lang="zh-CN" altLang="en-US"/>
          </a:p>
        </p:txBody>
      </p:sp>
      <p:sp>
        <p:nvSpPr>
          <p:cNvPr id="12293" name="正方形 61"/>
          <p:cNvSpPr>
            <a:spLocks noChangeArrowheads="1"/>
          </p:cNvSpPr>
          <p:nvPr/>
        </p:nvSpPr>
        <p:spPr bwMode="auto">
          <a:xfrm>
            <a:off x="2778125" y="4724400"/>
            <a:ext cx="6927850" cy="757238"/>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zh-CN">
                <a:solidFill>
                  <a:schemeClr val="bg1"/>
                </a:solidFill>
                <a:latin typeface="微软雅黑" pitchFamily="34" charset="-122"/>
                <a:ea typeface="微软雅黑" pitchFamily="34" charset="-122"/>
              </a:rPr>
              <a:t>ADD YOUR TEXT</a:t>
            </a:r>
            <a:endParaRPr lang="zh-CN" altLang="zh-CN"/>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b="-156"/>
          </a:stretch>
        </a:blipFill>
        <a:effectLst/>
      </p:bgPr>
    </p:bg>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193675" y="144463"/>
            <a:ext cx="12176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000">
                <a:solidFill>
                  <a:schemeClr val="bg1"/>
                </a:solidFill>
                <a:latin typeface="微软雅黑" pitchFamily="34" charset="-122"/>
                <a:ea typeface="微软雅黑" pitchFamily="34" charset="-122"/>
              </a:rPr>
              <a:t>ADD YOUR TITLE</a:t>
            </a:r>
            <a:endParaRPr lang="zh-CN" altLang="zh-CN"/>
          </a:p>
        </p:txBody>
      </p:sp>
      <p:sp>
        <p:nvSpPr>
          <p:cNvPr id="13315" name="Text Box 3"/>
          <p:cNvSpPr txBox="1">
            <a:spLocks noChangeArrowheads="1"/>
          </p:cNvSpPr>
          <p:nvPr/>
        </p:nvSpPr>
        <p:spPr bwMode="auto">
          <a:xfrm>
            <a:off x="10825163" y="144463"/>
            <a:ext cx="11969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zh-CN" sz="1000">
                <a:solidFill>
                  <a:schemeClr val="bg1"/>
                </a:solidFill>
                <a:latin typeface="微软雅黑" pitchFamily="34" charset="-122"/>
                <a:ea typeface="微软雅黑" pitchFamily="34" charset="-122"/>
              </a:rPr>
              <a:t>ADD YOUR TEXT</a:t>
            </a:r>
          </a:p>
        </p:txBody>
      </p:sp>
      <p:sp>
        <p:nvSpPr>
          <p:cNvPr id="13316" name="正方形 61"/>
          <p:cNvSpPr>
            <a:spLocks noChangeArrowheads="1"/>
          </p:cNvSpPr>
          <p:nvPr/>
        </p:nvSpPr>
        <p:spPr bwMode="auto">
          <a:xfrm>
            <a:off x="193675" y="6515100"/>
            <a:ext cx="11830050" cy="18573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3317" name="正方形 61"/>
          <p:cNvSpPr>
            <a:spLocks noChangeArrowheads="1"/>
          </p:cNvSpPr>
          <p:nvPr/>
        </p:nvSpPr>
        <p:spPr bwMode="auto">
          <a:xfrm>
            <a:off x="193675" y="6161088"/>
            <a:ext cx="11830050" cy="261937"/>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3318" name="Text Box 6"/>
          <p:cNvSpPr txBox="1">
            <a:spLocks noChangeArrowheads="1"/>
          </p:cNvSpPr>
          <p:nvPr/>
        </p:nvSpPr>
        <p:spPr bwMode="auto">
          <a:xfrm>
            <a:off x="635000" y="1717675"/>
            <a:ext cx="3132138" cy="405447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a:p>
        </p:txBody>
      </p:sp>
      <p:sp>
        <p:nvSpPr>
          <p:cNvPr id="13319" name="正方形 200"/>
          <p:cNvSpPr>
            <a:spLocks noChangeArrowheads="1"/>
          </p:cNvSpPr>
          <p:nvPr/>
        </p:nvSpPr>
        <p:spPr bwMode="auto">
          <a:xfrm>
            <a:off x="635000" y="1409700"/>
            <a:ext cx="8489950" cy="746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zh-CN"/>
          </a:p>
        </p:txBody>
      </p:sp>
      <p:sp>
        <p:nvSpPr>
          <p:cNvPr id="13320" name="AutoShape 8"/>
          <p:cNvSpPr>
            <a:spLocks noChangeArrowheads="1"/>
          </p:cNvSpPr>
          <p:nvPr/>
        </p:nvSpPr>
        <p:spPr bwMode="auto">
          <a:xfrm>
            <a:off x="635000" y="962025"/>
            <a:ext cx="3394075" cy="361950"/>
          </a:xfrm>
          <a:prstGeom prst="roundRect">
            <a:avLst>
              <a:gd name="adj" fmla="val 16667"/>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p>
            <a:r>
              <a:rPr lang="zh-CN" altLang="zh-CN" sz="1600">
                <a:solidFill>
                  <a:schemeClr val="bg1"/>
                </a:solidFill>
                <a:latin typeface="微软雅黑" pitchFamily="34" charset="-122"/>
                <a:ea typeface="微软雅黑" pitchFamily="34" charset="-122"/>
              </a:rPr>
              <a:t>ADD YOUR TEXT</a:t>
            </a:r>
            <a:endParaRPr lang="zh-CN" altLang="zh-CN"/>
          </a:p>
        </p:txBody>
      </p:sp>
      <p:sp>
        <p:nvSpPr>
          <p:cNvPr id="13321" name="分享 202"/>
          <p:cNvSpPr>
            <a:spLocks/>
          </p:cNvSpPr>
          <p:nvPr/>
        </p:nvSpPr>
        <p:spPr bwMode="auto">
          <a:xfrm>
            <a:off x="4384675" y="973138"/>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3322" name="分享 202"/>
          <p:cNvSpPr>
            <a:spLocks/>
          </p:cNvSpPr>
          <p:nvPr/>
        </p:nvSpPr>
        <p:spPr bwMode="auto">
          <a:xfrm>
            <a:off x="4875213" y="963613"/>
            <a:ext cx="361950" cy="361950"/>
          </a:xfrm>
          <a:custGeom>
            <a:avLst/>
            <a:gdLst>
              <a:gd name="T0" fmla="*/ 347114 w 393729"/>
              <a:gd name="T1" fmla="*/ 112 h 390624"/>
              <a:gd name="T2" fmla="*/ 366249 w 393729"/>
              <a:gd name="T3" fmla="*/ 5364 h 390624"/>
              <a:gd name="T4" fmla="*/ 388366 w 393729"/>
              <a:gd name="T5" fmla="*/ 72481 h 390624"/>
              <a:gd name="T6" fmla="*/ 321248 w 393729"/>
              <a:gd name="T7" fmla="*/ 94598 h 390624"/>
              <a:gd name="T8" fmla="*/ 304750 w 393729"/>
              <a:gd name="T9" fmla="*/ 80728 h 390624"/>
              <a:gd name="T10" fmla="*/ 98330 w 393729"/>
              <a:gd name="T11" fmla="*/ 148748 h 390624"/>
              <a:gd name="T12" fmla="*/ 94598 w 393729"/>
              <a:gd name="T13" fmla="*/ 162346 h 390624"/>
              <a:gd name="T14" fmla="*/ 91507 w 393729"/>
              <a:gd name="T15" fmla="*/ 166277 h 390624"/>
              <a:gd name="T16" fmla="*/ 229420 w 393729"/>
              <a:gd name="T17" fmla="*/ 293815 h 390624"/>
              <a:gd name="T18" fmla="*/ 268686 w 393729"/>
              <a:gd name="T19" fmla="*/ 296027 h 390624"/>
              <a:gd name="T20" fmla="*/ 290802 w 393729"/>
              <a:gd name="T21" fmla="*/ 363144 h 390624"/>
              <a:gd name="T22" fmla="*/ 223685 w 393729"/>
              <a:gd name="T23" fmla="*/ 385261 h 390624"/>
              <a:gd name="T24" fmla="*/ 200613 w 393729"/>
              <a:gd name="T25" fmla="*/ 321625 h 390624"/>
              <a:gd name="T26" fmla="*/ 56603 w 393729"/>
              <a:gd name="T27" fmla="*/ 188448 h 390624"/>
              <a:gd name="T28" fmla="*/ 27481 w 393729"/>
              <a:gd name="T29" fmla="*/ 184462 h 390624"/>
              <a:gd name="T30" fmla="*/ 5364 w 393729"/>
              <a:gd name="T31" fmla="*/ 117345 h 390624"/>
              <a:gd name="T32" fmla="*/ 72481 w 393729"/>
              <a:gd name="T33" fmla="*/ 95228 h 390624"/>
              <a:gd name="T34" fmla="*/ 89283 w 393729"/>
              <a:gd name="T35" fmla="*/ 109639 h 390624"/>
              <a:gd name="T36" fmla="*/ 295206 w 393729"/>
              <a:gd name="T37" fmla="*/ 41783 h 390624"/>
              <a:gd name="T38" fmla="*/ 299132 w 393729"/>
              <a:gd name="T39" fmla="*/ 27480 h 390624"/>
              <a:gd name="T40" fmla="*/ 347114 w 393729"/>
              <a:gd name="T41" fmla="*/ 112 h 390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3729" h="390624">
                <a:moveTo>
                  <a:pt x="347114" y="112"/>
                </a:moveTo>
                <a:cubicBezTo>
                  <a:pt x="353590" y="546"/>
                  <a:pt x="360089" y="2257"/>
                  <a:pt x="366249" y="5364"/>
                </a:cubicBezTo>
                <a:cubicBezTo>
                  <a:pt x="390891" y="17791"/>
                  <a:pt x="400792" y="47840"/>
                  <a:pt x="388366" y="72481"/>
                </a:cubicBezTo>
                <a:cubicBezTo>
                  <a:pt x="375939" y="97123"/>
                  <a:pt x="345890" y="107025"/>
                  <a:pt x="321248" y="94598"/>
                </a:cubicBezTo>
                <a:cubicBezTo>
                  <a:pt x="314512" y="91201"/>
                  <a:pt x="308877" y="86487"/>
                  <a:pt x="304750" y="80728"/>
                </a:cubicBezTo>
                <a:lnTo>
                  <a:pt x="98330" y="148748"/>
                </a:lnTo>
                <a:cubicBezTo>
                  <a:pt x="98294" y="153464"/>
                  <a:pt x="96795" y="157989"/>
                  <a:pt x="94598" y="162346"/>
                </a:cubicBezTo>
                <a:lnTo>
                  <a:pt x="91507" y="166277"/>
                </a:lnTo>
                <a:lnTo>
                  <a:pt x="229420" y="293815"/>
                </a:lnTo>
                <a:cubicBezTo>
                  <a:pt x="241784" y="289147"/>
                  <a:pt x="255956" y="289607"/>
                  <a:pt x="268686" y="296027"/>
                </a:cubicBezTo>
                <a:cubicBezTo>
                  <a:pt x="293327" y="308454"/>
                  <a:pt x="303229" y="338503"/>
                  <a:pt x="290802" y="363144"/>
                </a:cubicBezTo>
                <a:cubicBezTo>
                  <a:pt x="278375" y="387786"/>
                  <a:pt x="248326" y="397688"/>
                  <a:pt x="223685" y="385261"/>
                </a:cubicBezTo>
                <a:cubicBezTo>
                  <a:pt x="200118" y="373376"/>
                  <a:pt x="190033" y="345372"/>
                  <a:pt x="200613" y="321625"/>
                </a:cubicBezTo>
                <a:lnTo>
                  <a:pt x="56603" y="188448"/>
                </a:lnTo>
                <a:cubicBezTo>
                  <a:pt x="47044" y="190691"/>
                  <a:pt x="36870" y="189197"/>
                  <a:pt x="27481" y="184462"/>
                </a:cubicBezTo>
                <a:cubicBezTo>
                  <a:pt x="2839" y="172035"/>
                  <a:pt x="-7063" y="141986"/>
                  <a:pt x="5364" y="117345"/>
                </a:cubicBezTo>
                <a:cubicBezTo>
                  <a:pt x="17791" y="92703"/>
                  <a:pt x="47840" y="82801"/>
                  <a:pt x="72481" y="95228"/>
                </a:cubicBezTo>
                <a:cubicBezTo>
                  <a:pt x="79414" y="98724"/>
                  <a:pt x="85180" y="103616"/>
                  <a:pt x="89283" y="109639"/>
                </a:cubicBezTo>
                <a:lnTo>
                  <a:pt x="295206" y="41783"/>
                </a:lnTo>
                <a:cubicBezTo>
                  <a:pt x="295278" y="36844"/>
                  <a:pt x="296818" y="32068"/>
                  <a:pt x="299132" y="27480"/>
                </a:cubicBezTo>
                <a:cubicBezTo>
                  <a:pt x="308452" y="8999"/>
                  <a:pt x="327684" y="-1191"/>
                  <a:pt x="347114" y="11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3323" name="正方形 198" descr="1148841,106"/>
          <p:cNvSpPr>
            <a:spLocks noChangeArrowheads="1"/>
          </p:cNvSpPr>
          <p:nvPr/>
        </p:nvSpPr>
        <p:spPr bwMode="auto">
          <a:xfrm flipH="1">
            <a:off x="4029075" y="1717675"/>
            <a:ext cx="7729538" cy="4054475"/>
          </a:xfrm>
          <a:prstGeom prst="rect">
            <a:avLst/>
          </a:prstGeom>
          <a:blipFill dpi="0" rotWithShape="0">
            <a:blip r:embed="rId3"/>
            <a:srcRect/>
            <a:stretch>
              <a:fillRect b="-7236"/>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170" tIns="46990" rIns="90170" bIns="46990" anchor="ct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endParaRPr lang="zh-CN" altLang="zh-CN">
              <a:sym typeface="Arial" pitchFamily="34" charset="0"/>
            </a:endParaRPr>
          </a:p>
        </p:txBody>
      </p:sp>
    </p:spTree>
  </p:cSld>
  <p:clrMapOvr>
    <a:masterClrMapping/>
  </p:clrMapOvr>
  <p:transition>
    <p:fade thruBlk="1"/>
  </p:transition>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0000"/>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rgbClr val="FF0000"/>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TotalTime>
  <Pages>0</Pages>
  <Words>4906</Words>
  <Characters>0</Characters>
  <Application>Microsoft Office PowerPoint</Application>
  <DocSecurity>0</DocSecurity>
  <PresentationFormat>自定义</PresentationFormat>
  <Lines>0</Lines>
  <Paragraphs>245</Paragraphs>
  <Slides>34</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34</vt:i4>
      </vt:variant>
    </vt:vector>
  </HeadingPairs>
  <TitlesOfParts>
    <vt:vector size="42" baseType="lpstr">
      <vt:lpstr>Meiryo</vt:lpstr>
      <vt:lpstr>宋体</vt:lpstr>
      <vt:lpstr>微软雅黑</vt:lpstr>
      <vt:lpstr>Arial</vt:lpstr>
      <vt:lpstr>Calibri</vt:lpstr>
      <vt:lpstr>Calibri Light</vt:lpstr>
      <vt:lpstr>默认设计模板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cp:revision>
  <dcterms:created xsi:type="dcterms:W3CDTF">2015-04-16T04:54:11Z</dcterms:created>
  <dcterms:modified xsi:type="dcterms:W3CDTF">2016-02-22T03:39:32Z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2052-9.1.0.5060</vt:lpwstr>
  </property>
</Properties>
</file>