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79" r:id="rId4"/>
    <p:sldId id="278" r:id="rId5"/>
    <p:sldId id="258" r:id="rId6"/>
    <p:sldId id="283" r:id="rId7"/>
    <p:sldId id="265" r:id="rId8"/>
    <p:sldId id="280" r:id="rId9"/>
    <p:sldId id="285" r:id="rId10"/>
    <p:sldId id="284" r:id="rId11"/>
    <p:sldId id="262" r:id="rId12"/>
    <p:sldId id="281" r:id="rId13"/>
    <p:sldId id="263" r:id="rId14"/>
    <p:sldId id="264" r:id="rId15"/>
    <p:sldId id="282" r:id="rId16"/>
    <p:sldId id="273" r:id="rId17"/>
    <p:sldId id="270" r:id="rId18"/>
    <p:sldId id="274" r:id="rId19"/>
    <p:sldId id="275" r:id="rId20"/>
    <p:sldId id="286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3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7EC"/>
    <a:srgbClr val="141A43"/>
    <a:srgbClr val="1C1F48"/>
    <a:srgbClr val="0B1131"/>
    <a:srgbClr val="33859B"/>
    <a:srgbClr val="2A6F82"/>
    <a:srgbClr val="183E48"/>
    <a:srgbClr val="BB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 snapToGrid="0">
      <p:cViewPr varScale="1">
        <p:scale>
          <a:sx n="81" d="100"/>
          <a:sy n="81" d="100"/>
        </p:scale>
        <p:origin x="822" y="96"/>
      </p:cViewPr>
      <p:guideLst>
        <p:guide orient="horz" pos="2170"/>
        <p:guide pos="39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9998" cy="899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9B869-C3B3-4890-8216-0E214B79837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50316-C298-44B7-98A7-D36313E0A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52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89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6285-0336-4925-9603-779A08B0BBD9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0E5FAD-81F4-4424-9A92-A2A00626B0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75D1A-AEA5-44A5-A285-2E5934A14A80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BB91B-CB8D-4799-A42F-4A79B02B29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0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DD50-D750-46E5-8411-EC1353941C67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C30A9-28C6-45BF-AE79-19155B6139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71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66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677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58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53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372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60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05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023B4-782F-4032-94CA-73C97EDBD91F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085276-1D87-4866-A958-431F72708C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50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66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31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66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B97B3-E619-47E4-93C7-68FC06C85A00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9A87B1-8B9A-4A18-90D2-305D3E7220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01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4BD41-F0A5-4E0E-922B-F0BCB939C615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47AC7-FF19-433E-95B5-BBE1D1E155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5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1BE53-9696-49CC-9666-F63B79ED74FE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83B9D-A691-4925-8DFC-BC74131895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3DDD-03E3-40E6-8726-2E4AF04B3E96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5555A-DCF1-444E-B5A0-4BAE2223D9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5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D5688-AE35-416D-B85B-EF9CD8150463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1949FA-7823-49FC-BDF4-25F1E08799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6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400A2-A4AE-4456-9C8E-E887E27AA108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84636-3E98-4F39-9487-FCFB4CD499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3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8F44E-BF5D-460D-9BC7-C5BCEF71D184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592A2-5E4D-483B-B9E7-E874DDB30F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2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AC3A3E-C9CD-403D-A693-1F6B98FB7E4B}" type="datetimeFigureOut">
              <a:rPr lang="zh-CN" altLang="en-US"/>
              <a:pPr>
                <a:defRPr/>
              </a:pPr>
              <a:t>2018/5/30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F73978D-EC62-4128-96F2-5414F12A351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17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1" name="文本框 8"/>
          <p:cNvSpPr txBox="1">
            <a:spLocks noChangeArrowheads="1"/>
          </p:cNvSpPr>
          <p:nvPr/>
        </p:nvSpPr>
        <p:spPr bwMode="auto">
          <a:xfrm>
            <a:off x="7310438" y="2513013"/>
            <a:ext cx="3403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雪花风格</a:t>
            </a:r>
            <a:endParaRPr lang="en-US" altLang="zh-CN" sz="60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eaLnBrk="1" hangingPunct="1"/>
            <a:r>
              <a:rPr lang="zh-CN" altLang="en-US" sz="6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商务通用</a:t>
            </a:r>
          </a:p>
        </p:txBody>
      </p:sp>
      <p:sp>
        <p:nvSpPr>
          <p:cNvPr id="2052" name="任意多边形 152"/>
          <p:cNvSpPr>
            <a:spLocks/>
          </p:cNvSpPr>
          <p:nvPr/>
        </p:nvSpPr>
        <p:spPr bwMode="auto">
          <a:xfrm rot="-737155">
            <a:off x="1282700" y="2241550"/>
            <a:ext cx="5568950" cy="2479675"/>
          </a:xfrm>
          <a:custGeom>
            <a:avLst/>
            <a:gdLst>
              <a:gd name="T0" fmla="*/ 3763043 w 4291058"/>
              <a:gd name="T1" fmla="*/ 1263420 h 1910516"/>
              <a:gd name="T2" fmla="*/ 3681913 w 4291058"/>
              <a:gd name="T3" fmla="*/ 1655019 h 1910516"/>
              <a:gd name="T4" fmla="*/ 3576090 w 4291058"/>
              <a:gd name="T5" fmla="*/ 1789080 h 1910516"/>
              <a:gd name="T6" fmla="*/ 3449104 w 4291058"/>
              <a:gd name="T7" fmla="*/ 1736161 h 1910516"/>
              <a:gd name="T8" fmla="*/ 3399720 w 4291058"/>
              <a:gd name="T9" fmla="*/ 1598573 h 1910516"/>
              <a:gd name="T10" fmla="*/ 3519652 w 4291058"/>
              <a:gd name="T11" fmla="*/ 1499790 h 1910516"/>
              <a:gd name="T12" fmla="*/ 3357391 w 4291058"/>
              <a:gd name="T13" fmla="*/ 1482151 h 1910516"/>
              <a:gd name="T14" fmla="*/ 3332699 w 4291058"/>
              <a:gd name="T15" fmla="*/ 1337506 h 1910516"/>
              <a:gd name="T16" fmla="*/ 3431226 w 4291058"/>
              <a:gd name="T17" fmla="*/ 1279482 h 1910516"/>
              <a:gd name="T18" fmla="*/ 3572563 w 4291058"/>
              <a:gd name="T19" fmla="*/ 1344562 h 1910516"/>
              <a:gd name="T20" fmla="*/ 3636056 w 4291058"/>
              <a:gd name="T21" fmla="*/ 1326922 h 1910516"/>
              <a:gd name="T22" fmla="*/ 3572563 w 4291058"/>
              <a:gd name="T23" fmla="*/ 1090552 h 1910516"/>
              <a:gd name="T24" fmla="*/ 3681913 w 4291058"/>
              <a:gd name="T25" fmla="*/ 1058801 h 1910516"/>
              <a:gd name="T26" fmla="*/ 2021172 w 4291058"/>
              <a:gd name="T27" fmla="*/ 485068 h 1910516"/>
              <a:gd name="T28" fmla="*/ 2117680 w 4291058"/>
              <a:gd name="T29" fmla="*/ 577393 h 1910516"/>
              <a:gd name="T30" fmla="*/ 1966624 w 4291058"/>
              <a:gd name="T31" fmla="*/ 732667 h 1910516"/>
              <a:gd name="T32" fmla="*/ 1983408 w 4291058"/>
              <a:gd name="T33" fmla="*/ 833386 h 1910516"/>
              <a:gd name="T34" fmla="*/ 2205795 w 4291058"/>
              <a:gd name="T35" fmla="*/ 879548 h 1910516"/>
              <a:gd name="T36" fmla="*/ 2193207 w 4291058"/>
              <a:gd name="T37" fmla="*/ 1013840 h 1910516"/>
              <a:gd name="T38" fmla="*/ 1819765 w 4291058"/>
              <a:gd name="T39" fmla="*/ 866959 h 1910516"/>
              <a:gd name="T40" fmla="*/ 1912076 w 4291058"/>
              <a:gd name="T41" fmla="*/ 1022233 h 1910516"/>
              <a:gd name="T42" fmla="*/ 1891097 w 4291058"/>
              <a:gd name="T43" fmla="*/ 1198490 h 1910516"/>
              <a:gd name="T44" fmla="*/ 1853333 w 4291058"/>
              <a:gd name="T45" fmla="*/ 1286619 h 1910516"/>
              <a:gd name="T46" fmla="*/ 1773609 w 4291058"/>
              <a:gd name="T47" fmla="*/ 896335 h 1910516"/>
              <a:gd name="T48" fmla="*/ 1758671 w 4291058"/>
              <a:gd name="T49" fmla="*/ 852320 h 1910516"/>
              <a:gd name="T50" fmla="*/ 1870117 w 4291058"/>
              <a:gd name="T51" fmla="*/ 657128 h 1910516"/>
              <a:gd name="T52" fmla="*/ 1790393 w 4291058"/>
              <a:gd name="T53" fmla="*/ 619359 h 1910516"/>
              <a:gd name="T54" fmla="*/ 1698082 w 4291058"/>
              <a:gd name="T55" fmla="*/ 539624 h 1910516"/>
              <a:gd name="T56" fmla="*/ 1626750 w 4291058"/>
              <a:gd name="T57" fmla="*/ 388546 h 1910516"/>
              <a:gd name="T58" fmla="*/ 1500870 w 4291058"/>
              <a:gd name="T59" fmla="*/ 468281 h 1910516"/>
              <a:gd name="T60" fmla="*/ 1580594 w 4291058"/>
              <a:gd name="T61" fmla="*/ 657129 h 1910516"/>
              <a:gd name="T62" fmla="*/ 1395971 w 4291058"/>
              <a:gd name="T63" fmla="*/ 585786 h 1910516"/>
              <a:gd name="T64" fmla="*/ 1312051 w 4291058"/>
              <a:gd name="T65" fmla="*/ 715881 h 1910516"/>
              <a:gd name="T66" fmla="*/ 1320443 w 4291058"/>
              <a:gd name="T67" fmla="*/ 871155 h 1910516"/>
              <a:gd name="T68" fmla="*/ 1568006 w 4291058"/>
              <a:gd name="T69" fmla="*/ 887942 h 1910516"/>
              <a:gd name="T70" fmla="*/ 1727453 w 4291058"/>
              <a:gd name="T71" fmla="*/ 871155 h 1910516"/>
              <a:gd name="T72" fmla="*/ 1475695 w 4291058"/>
              <a:gd name="T73" fmla="*/ 1131345 h 1910516"/>
              <a:gd name="T74" fmla="*/ 1568006 w 4291058"/>
              <a:gd name="T75" fmla="*/ 1076789 h 1910516"/>
              <a:gd name="T76" fmla="*/ 1710669 w 4291058"/>
              <a:gd name="T77" fmla="*/ 1043216 h 1910516"/>
              <a:gd name="T78" fmla="*/ 2235167 w 4291058"/>
              <a:gd name="T79" fmla="*/ 967677 h 1910516"/>
              <a:gd name="T80" fmla="*/ 4228535 w 4291058"/>
              <a:gd name="T81" fmla="*/ 870840 h 1910516"/>
              <a:gd name="T82" fmla="*/ 3308329 w 4291058"/>
              <a:gd name="T83" fmla="*/ 1702156 h 1910516"/>
              <a:gd name="T84" fmla="*/ 3405359 w 4291058"/>
              <a:gd name="T85" fmla="*/ 1258117 h 1910516"/>
              <a:gd name="T86" fmla="*/ 3715423 w 4291058"/>
              <a:gd name="T87" fmla="*/ 1621504 h 1910516"/>
              <a:gd name="T88" fmla="*/ 3727769 w 4291058"/>
              <a:gd name="T89" fmla="*/ 1817303 h 1910516"/>
              <a:gd name="T90" fmla="*/ 3858283 w 4291058"/>
              <a:gd name="T91" fmla="*/ 1817303 h 1910516"/>
              <a:gd name="T92" fmla="*/ 3957050 w 4291058"/>
              <a:gd name="T93" fmla="*/ 1732633 h 1910516"/>
              <a:gd name="T94" fmla="*/ 3893557 w 4291058"/>
              <a:gd name="T95" fmla="*/ 1573877 h 1910516"/>
              <a:gd name="T96" fmla="*/ 4059345 w 4291058"/>
              <a:gd name="T97" fmla="*/ 1633852 h 1910516"/>
              <a:gd name="T98" fmla="*/ 4136948 w 4291058"/>
              <a:gd name="T99" fmla="*/ 1535070 h 1910516"/>
              <a:gd name="T100" fmla="*/ 4119311 w 4291058"/>
              <a:gd name="T101" fmla="*/ 1393953 h 1910516"/>
              <a:gd name="T102" fmla="*/ 3939413 w 4291058"/>
              <a:gd name="T103" fmla="*/ 1386897 h 1910516"/>
              <a:gd name="T104" fmla="*/ 3900612 w 4291058"/>
              <a:gd name="T105" fmla="*/ 1281060 h 1910516"/>
              <a:gd name="T106" fmla="*/ 4020544 w 4291058"/>
              <a:gd name="T107" fmla="*/ 1136415 h 1910516"/>
              <a:gd name="T108" fmla="*/ 3879447 w 4291058"/>
              <a:gd name="T109" fmla="*/ 1094080 h 1910516"/>
              <a:gd name="T110" fmla="*/ 3787922 w 4291058"/>
              <a:gd name="T111" fmla="*/ 1221195 h 1910516"/>
              <a:gd name="T112" fmla="*/ 3675813 w 4291058"/>
              <a:gd name="T113" fmla="*/ 674273 h 1910516"/>
              <a:gd name="T114" fmla="*/ 2610550 w 4291058"/>
              <a:gd name="T115" fmla="*/ 910846 h 1910516"/>
              <a:gd name="T116" fmla="*/ 3188120 w 4291058"/>
              <a:gd name="T117" fmla="*/ 547045 h 1910516"/>
              <a:gd name="T118" fmla="*/ 1909708 w 4291058"/>
              <a:gd name="T119" fmla="*/ 257250 h 1910516"/>
              <a:gd name="T120" fmla="*/ 1017566 w 4291058"/>
              <a:gd name="T121" fmla="*/ 1212912 h 1910516"/>
              <a:gd name="T122" fmla="*/ 602548 w 4291058"/>
              <a:gd name="T123" fmla="*/ 60161 h 1910516"/>
              <a:gd name="T124" fmla="*/ 318626 w 4291058"/>
              <a:gd name="T125" fmla="*/ 119193 h 19105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91058"/>
              <a:gd name="T190" fmla="*/ 0 h 1910516"/>
              <a:gd name="T191" fmla="*/ 4291058 w 4291058"/>
              <a:gd name="T192" fmla="*/ 1910516 h 191051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91058" h="1910516">
                <a:moveTo>
                  <a:pt x="3752461" y="1048217"/>
                </a:moveTo>
                <a:cubicBezTo>
                  <a:pt x="3752461" y="1048217"/>
                  <a:pt x="3755988" y="1048217"/>
                  <a:pt x="3755988" y="1051745"/>
                </a:cubicBezTo>
                <a:cubicBezTo>
                  <a:pt x="3763043" y="1051745"/>
                  <a:pt x="3766570" y="1058800"/>
                  <a:pt x="3763043" y="1065856"/>
                </a:cubicBezTo>
                <a:cubicBezTo>
                  <a:pt x="3763043" y="1065856"/>
                  <a:pt x="3763043" y="1065856"/>
                  <a:pt x="3681913" y="1214029"/>
                </a:cubicBezTo>
                <a:cubicBezTo>
                  <a:pt x="3681913" y="1214029"/>
                  <a:pt x="3681913" y="1214029"/>
                  <a:pt x="3731296" y="1390425"/>
                </a:cubicBezTo>
                <a:cubicBezTo>
                  <a:pt x="3731296" y="1390425"/>
                  <a:pt x="3731296" y="1390425"/>
                  <a:pt x="3755988" y="1291643"/>
                </a:cubicBezTo>
                <a:cubicBezTo>
                  <a:pt x="3755988" y="1291643"/>
                  <a:pt x="3755988" y="1291643"/>
                  <a:pt x="3731297" y="1266948"/>
                </a:cubicBezTo>
                <a:cubicBezTo>
                  <a:pt x="3727769" y="1263420"/>
                  <a:pt x="3727769" y="1252836"/>
                  <a:pt x="3734824" y="1249308"/>
                </a:cubicBezTo>
                <a:cubicBezTo>
                  <a:pt x="3734824" y="1249308"/>
                  <a:pt x="3738351" y="1245780"/>
                  <a:pt x="3741879" y="1245780"/>
                </a:cubicBezTo>
                <a:cubicBezTo>
                  <a:pt x="3745406" y="1245780"/>
                  <a:pt x="3748934" y="1249308"/>
                  <a:pt x="3748934" y="1249308"/>
                </a:cubicBezTo>
                <a:cubicBezTo>
                  <a:pt x="3748934" y="1249308"/>
                  <a:pt x="3748934" y="1249308"/>
                  <a:pt x="3763043" y="1263420"/>
                </a:cubicBezTo>
                <a:cubicBezTo>
                  <a:pt x="3763043" y="1263420"/>
                  <a:pt x="3763043" y="1263420"/>
                  <a:pt x="3773625" y="1228141"/>
                </a:cubicBezTo>
                <a:cubicBezTo>
                  <a:pt x="3773625" y="1221085"/>
                  <a:pt x="3777153" y="1217557"/>
                  <a:pt x="3784207" y="1217557"/>
                </a:cubicBezTo>
                <a:cubicBezTo>
                  <a:pt x="3784207" y="1217557"/>
                  <a:pt x="3784207" y="1217557"/>
                  <a:pt x="3787735" y="1221085"/>
                </a:cubicBezTo>
                <a:lnTo>
                  <a:pt x="3787922" y="1221195"/>
                </a:lnTo>
                <a:lnTo>
                  <a:pt x="3703369" y="1609448"/>
                </a:lnTo>
                <a:lnTo>
                  <a:pt x="3703077" y="1609156"/>
                </a:lnTo>
                <a:cubicBezTo>
                  <a:pt x="3703077" y="1609156"/>
                  <a:pt x="3703077" y="1609156"/>
                  <a:pt x="3700101" y="1624040"/>
                </a:cubicBezTo>
                <a:lnTo>
                  <a:pt x="3699082" y="1629137"/>
                </a:lnTo>
                <a:lnTo>
                  <a:pt x="3695674" y="1644783"/>
                </a:lnTo>
                <a:lnTo>
                  <a:pt x="3685440" y="1655019"/>
                </a:lnTo>
                <a:cubicBezTo>
                  <a:pt x="3681913" y="1655019"/>
                  <a:pt x="3681913" y="1655019"/>
                  <a:pt x="3681913" y="1655019"/>
                </a:cubicBezTo>
                <a:cubicBezTo>
                  <a:pt x="3674858" y="1651491"/>
                  <a:pt x="3671331" y="1644435"/>
                  <a:pt x="3671330" y="1640907"/>
                </a:cubicBezTo>
                <a:cubicBezTo>
                  <a:pt x="3671330" y="1640907"/>
                  <a:pt x="3671330" y="1640907"/>
                  <a:pt x="3681913" y="1605628"/>
                </a:cubicBezTo>
                <a:cubicBezTo>
                  <a:pt x="3681913" y="1605628"/>
                  <a:pt x="3681913" y="1605628"/>
                  <a:pt x="3664275" y="1612684"/>
                </a:cubicBezTo>
                <a:cubicBezTo>
                  <a:pt x="3660748" y="1616212"/>
                  <a:pt x="3660748" y="1616212"/>
                  <a:pt x="3657221" y="1616212"/>
                </a:cubicBezTo>
                <a:cubicBezTo>
                  <a:pt x="3653693" y="1616212"/>
                  <a:pt x="3650166" y="1612684"/>
                  <a:pt x="3646639" y="1609156"/>
                </a:cubicBezTo>
                <a:cubicBezTo>
                  <a:pt x="3643111" y="1602100"/>
                  <a:pt x="3646638" y="1595044"/>
                  <a:pt x="3653693" y="1591517"/>
                </a:cubicBezTo>
                <a:cubicBezTo>
                  <a:pt x="3653693" y="1591517"/>
                  <a:pt x="3653693" y="1591517"/>
                  <a:pt x="3688968" y="1573877"/>
                </a:cubicBezTo>
                <a:cubicBezTo>
                  <a:pt x="3688968" y="1573877"/>
                  <a:pt x="3688968" y="1573877"/>
                  <a:pt x="3710132" y="1478623"/>
                </a:cubicBezTo>
                <a:cubicBezTo>
                  <a:pt x="3710132" y="1478623"/>
                  <a:pt x="3710132" y="1478623"/>
                  <a:pt x="3583145" y="1609156"/>
                </a:cubicBezTo>
                <a:cubicBezTo>
                  <a:pt x="3583145" y="1609156"/>
                  <a:pt x="3583145" y="1609156"/>
                  <a:pt x="3590200" y="1778496"/>
                </a:cubicBezTo>
                <a:cubicBezTo>
                  <a:pt x="3590200" y="1785552"/>
                  <a:pt x="3583145" y="1789080"/>
                  <a:pt x="3576090" y="1789080"/>
                </a:cubicBezTo>
                <a:cubicBezTo>
                  <a:pt x="3569036" y="1789080"/>
                  <a:pt x="3565508" y="1785552"/>
                  <a:pt x="3565508" y="1778496"/>
                </a:cubicBezTo>
                <a:cubicBezTo>
                  <a:pt x="3565508" y="1778496"/>
                  <a:pt x="3565508" y="1778496"/>
                  <a:pt x="3561981" y="1633852"/>
                </a:cubicBezTo>
                <a:cubicBezTo>
                  <a:pt x="3561981" y="1633852"/>
                  <a:pt x="3561981" y="1633852"/>
                  <a:pt x="3526707" y="1672659"/>
                </a:cubicBezTo>
                <a:cubicBezTo>
                  <a:pt x="3526707" y="1672659"/>
                  <a:pt x="3526707" y="1672659"/>
                  <a:pt x="3523179" y="1676187"/>
                </a:cubicBezTo>
                <a:cubicBezTo>
                  <a:pt x="3523179" y="1676187"/>
                  <a:pt x="3523179" y="1676187"/>
                  <a:pt x="3526707" y="1736161"/>
                </a:cubicBezTo>
                <a:cubicBezTo>
                  <a:pt x="3526707" y="1743217"/>
                  <a:pt x="3519652" y="1746745"/>
                  <a:pt x="3512597" y="1746745"/>
                </a:cubicBezTo>
                <a:cubicBezTo>
                  <a:pt x="3505542" y="1746745"/>
                  <a:pt x="3502015" y="1743217"/>
                  <a:pt x="3502015" y="1736161"/>
                </a:cubicBezTo>
                <a:cubicBezTo>
                  <a:pt x="3502015" y="1736161"/>
                  <a:pt x="3502015" y="1736161"/>
                  <a:pt x="3502015" y="1697354"/>
                </a:cubicBezTo>
                <a:cubicBezTo>
                  <a:pt x="3502015" y="1697354"/>
                  <a:pt x="3502015" y="1697354"/>
                  <a:pt x="3466741" y="1736161"/>
                </a:cubicBezTo>
                <a:cubicBezTo>
                  <a:pt x="3463213" y="1736161"/>
                  <a:pt x="3459686" y="1739689"/>
                  <a:pt x="3456159" y="1739689"/>
                </a:cubicBezTo>
                <a:cubicBezTo>
                  <a:pt x="3452631" y="1739689"/>
                  <a:pt x="3449104" y="1736161"/>
                  <a:pt x="3449104" y="1736161"/>
                </a:cubicBezTo>
                <a:cubicBezTo>
                  <a:pt x="3442049" y="1732633"/>
                  <a:pt x="3442049" y="1722050"/>
                  <a:pt x="3449104" y="1718522"/>
                </a:cubicBezTo>
                <a:cubicBezTo>
                  <a:pt x="3449104" y="1718522"/>
                  <a:pt x="3449104" y="1718522"/>
                  <a:pt x="3484378" y="1679715"/>
                </a:cubicBezTo>
                <a:cubicBezTo>
                  <a:pt x="3484378" y="1679715"/>
                  <a:pt x="3484378" y="1679715"/>
                  <a:pt x="3445577" y="1683242"/>
                </a:cubicBezTo>
                <a:cubicBezTo>
                  <a:pt x="3438521" y="1683242"/>
                  <a:pt x="3431467" y="1676187"/>
                  <a:pt x="3431467" y="1669131"/>
                </a:cubicBezTo>
                <a:cubicBezTo>
                  <a:pt x="3431467" y="1665603"/>
                  <a:pt x="3438521" y="1658547"/>
                  <a:pt x="3445576" y="1658547"/>
                </a:cubicBezTo>
                <a:cubicBezTo>
                  <a:pt x="3445576" y="1658547"/>
                  <a:pt x="3445576" y="1658547"/>
                  <a:pt x="3505542" y="1658547"/>
                </a:cubicBezTo>
                <a:cubicBezTo>
                  <a:pt x="3505542" y="1658547"/>
                  <a:pt x="3505542" y="1658547"/>
                  <a:pt x="3509070" y="1655019"/>
                </a:cubicBezTo>
                <a:cubicBezTo>
                  <a:pt x="3509070" y="1655019"/>
                  <a:pt x="3509070" y="1655019"/>
                  <a:pt x="3544344" y="1616212"/>
                </a:cubicBezTo>
                <a:cubicBezTo>
                  <a:pt x="3544344" y="1616212"/>
                  <a:pt x="3544344" y="1616212"/>
                  <a:pt x="3399720" y="1619740"/>
                </a:cubicBezTo>
                <a:cubicBezTo>
                  <a:pt x="3392666" y="1619740"/>
                  <a:pt x="3385611" y="1616212"/>
                  <a:pt x="3385611" y="1609156"/>
                </a:cubicBezTo>
                <a:cubicBezTo>
                  <a:pt x="3385610" y="1602100"/>
                  <a:pt x="3392665" y="1598572"/>
                  <a:pt x="3399720" y="1598573"/>
                </a:cubicBezTo>
                <a:cubicBezTo>
                  <a:pt x="3399720" y="1598573"/>
                  <a:pt x="3399720" y="1598573"/>
                  <a:pt x="3569036" y="1595044"/>
                </a:cubicBezTo>
                <a:cubicBezTo>
                  <a:pt x="3569036" y="1595044"/>
                  <a:pt x="3569036" y="1595044"/>
                  <a:pt x="3696022" y="1460984"/>
                </a:cubicBezTo>
                <a:cubicBezTo>
                  <a:pt x="3696022" y="1460984"/>
                  <a:pt x="3696022" y="1460984"/>
                  <a:pt x="3597255" y="1489207"/>
                </a:cubicBezTo>
                <a:cubicBezTo>
                  <a:pt x="3597255" y="1489207"/>
                  <a:pt x="3597255" y="1489207"/>
                  <a:pt x="3586673" y="1524486"/>
                </a:cubicBezTo>
                <a:cubicBezTo>
                  <a:pt x="3586673" y="1528014"/>
                  <a:pt x="3579618" y="1531542"/>
                  <a:pt x="3576090" y="1531542"/>
                </a:cubicBezTo>
                <a:cubicBezTo>
                  <a:pt x="3576090" y="1531542"/>
                  <a:pt x="3572563" y="1531542"/>
                  <a:pt x="3572563" y="1531542"/>
                </a:cubicBezTo>
                <a:cubicBezTo>
                  <a:pt x="3565508" y="1528014"/>
                  <a:pt x="3561981" y="1520958"/>
                  <a:pt x="3565508" y="1513902"/>
                </a:cubicBezTo>
                <a:cubicBezTo>
                  <a:pt x="3565508" y="1513902"/>
                  <a:pt x="3565508" y="1513902"/>
                  <a:pt x="3569035" y="1496263"/>
                </a:cubicBezTo>
                <a:cubicBezTo>
                  <a:pt x="3569035" y="1496263"/>
                  <a:pt x="3569035" y="1496263"/>
                  <a:pt x="3533762" y="1506846"/>
                </a:cubicBezTo>
                <a:cubicBezTo>
                  <a:pt x="3533762" y="1506846"/>
                  <a:pt x="3530234" y="1506846"/>
                  <a:pt x="3530234" y="1506846"/>
                </a:cubicBezTo>
                <a:cubicBezTo>
                  <a:pt x="3526707" y="1506847"/>
                  <a:pt x="3519652" y="1503319"/>
                  <a:pt x="3519652" y="1499790"/>
                </a:cubicBezTo>
                <a:cubicBezTo>
                  <a:pt x="3516124" y="1492735"/>
                  <a:pt x="3519652" y="1485679"/>
                  <a:pt x="3526707" y="1485679"/>
                </a:cubicBezTo>
                <a:cubicBezTo>
                  <a:pt x="3526707" y="1485679"/>
                  <a:pt x="3526707" y="1485679"/>
                  <a:pt x="3561981" y="1475095"/>
                </a:cubicBezTo>
                <a:cubicBezTo>
                  <a:pt x="3561981" y="1475095"/>
                  <a:pt x="3561981" y="1475095"/>
                  <a:pt x="3544344" y="1464511"/>
                </a:cubicBezTo>
                <a:cubicBezTo>
                  <a:pt x="3540816" y="1460984"/>
                  <a:pt x="3537289" y="1453928"/>
                  <a:pt x="3540817" y="1446872"/>
                </a:cubicBezTo>
                <a:cubicBezTo>
                  <a:pt x="3544344" y="1443344"/>
                  <a:pt x="3547871" y="1443344"/>
                  <a:pt x="3551399" y="1443344"/>
                </a:cubicBezTo>
                <a:cubicBezTo>
                  <a:pt x="3554926" y="1443344"/>
                  <a:pt x="3554926" y="1443344"/>
                  <a:pt x="3558453" y="1443344"/>
                </a:cubicBezTo>
                <a:cubicBezTo>
                  <a:pt x="3558453" y="1443344"/>
                  <a:pt x="3558453" y="1443344"/>
                  <a:pt x="3590200" y="1464511"/>
                </a:cubicBezTo>
                <a:cubicBezTo>
                  <a:pt x="3590200" y="1464511"/>
                  <a:pt x="3590200" y="1464511"/>
                  <a:pt x="3688967" y="1436288"/>
                </a:cubicBezTo>
                <a:cubicBezTo>
                  <a:pt x="3688967" y="1436288"/>
                  <a:pt x="3688967" y="1436288"/>
                  <a:pt x="3509070" y="1393953"/>
                </a:cubicBezTo>
                <a:cubicBezTo>
                  <a:pt x="3509070" y="1393953"/>
                  <a:pt x="3509070" y="1393953"/>
                  <a:pt x="3364446" y="1482151"/>
                </a:cubicBezTo>
                <a:cubicBezTo>
                  <a:pt x="3364446" y="1482151"/>
                  <a:pt x="3360918" y="1482151"/>
                  <a:pt x="3357391" y="1482151"/>
                </a:cubicBezTo>
                <a:cubicBezTo>
                  <a:pt x="3353864" y="1482151"/>
                  <a:pt x="3350337" y="1482151"/>
                  <a:pt x="3350336" y="1478623"/>
                </a:cubicBezTo>
                <a:cubicBezTo>
                  <a:pt x="3346809" y="1471567"/>
                  <a:pt x="3346809" y="1464511"/>
                  <a:pt x="3353864" y="1460983"/>
                </a:cubicBezTo>
                <a:cubicBezTo>
                  <a:pt x="3353864" y="1460983"/>
                  <a:pt x="3353864" y="1460983"/>
                  <a:pt x="3477323" y="1386897"/>
                </a:cubicBezTo>
                <a:cubicBezTo>
                  <a:pt x="3477323" y="1386897"/>
                  <a:pt x="3477323" y="1386897"/>
                  <a:pt x="3424412" y="1372785"/>
                </a:cubicBezTo>
                <a:cubicBezTo>
                  <a:pt x="3424412" y="1372785"/>
                  <a:pt x="3424412" y="1372785"/>
                  <a:pt x="3371501" y="1404537"/>
                </a:cubicBezTo>
                <a:cubicBezTo>
                  <a:pt x="3367973" y="1408065"/>
                  <a:pt x="3367973" y="1408065"/>
                  <a:pt x="3364446" y="1408065"/>
                </a:cubicBezTo>
                <a:cubicBezTo>
                  <a:pt x="3360919" y="1408065"/>
                  <a:pt x="3357391" y="1404537"/>
                  <a:pt x="3353864" y="1401009"/>
                </a:cubicBezTo>
                <a:cubicBezTo>
                  <a:pt x="3350337" y="1397481"/>
                  <a:pt x="3353864" y="1390425"/>
                  <a:pt x="3357391" y="1386897"/>
                </a:cubicBezTo>
                <a:cubicBezTo>
                  <a:pt x="3357391" y="1386897"/>
                  <a:pt x="3357391" y="1386897"/>
                  <a:pt x="3392665" y="1365730"/>
                </a:cubicBezTo>
                <a:cubicBezTo>
                  <a:pt x="3392665" y="1365730"/>
                  <a:pt x="3392665" y="1365730"/>
                  <a:pt x="3339754" y="1351618"/>
                </a:cubicBezTo>
                <a:cubicBezTo>
                  <a:pt x="3336227" y="1351618"/>
                  <a:pt x="3329172" y="1344562"/>
                  <a:pt x="3332699" y="1337506"/>
                </a:cubicBezTo>
                <a:cubicBezTo>
                  <a:pt x="3332699" y="1333978"/>
                  <a:pt x="3339754" y="1330450"/>
                  <a:pt x="3343281" y="1330450"/>
                </a:cubicBezTo>
                <a:cubicBezTo>
                  <a:pt x="3343281" y="1330450"/>
                  <a:pt x="3346809" y="1330450"/>
                  <a:pt x="3346809" y="1330450"/>
                </a:cubicBezTo>
                <a:cubicBezTo>
                  <a:pt x="3346809" y="1330450"/>
                  <a:pt x="3346809" y="1330450"/>
                  <a:pt x="3396193" y="1341034"/>
                </a:cubicBezTo>
                <a:cubicBezTo>
                  <a:pt x="3396193" y="1341034"/>
                  <a:pt x="3396193" y="1341034"/>
                  <a:pt x="3378556" y="1309283"/>
                </a:cubicBezTo>
                <a:cubicBezTo>
                  <a:pt x="3375028" y="1302227"/>
                  <a:pt x="3375028" y="1295171"/>
                  <a:pt x="3382083" y="1291643"/>
                </a:cubicBezTo>
                <a:cubicBezTo>
                  <a:pt x="3382083" y="1291643"/>
                  <a:pt x="3385611" y="1291643"/>
                  <a:pt x="3385611" y="1291643"/>
                </a:cubicBezTo>
                <a:cubicBezTo>
                  <a:pt x="3392665" y="1291643"/>
                  <a:pt x="3396193" y="1291643"/>
                  <a:pt x="3396193" y="1295171"/>
                </a:cubicBezTo>
                <a:cubicBezTo>
                  <a:pt x="3396193" y="1295171"/>
                  <a:pt x="3396193" y="1295171"/>
                  <a:pt x="3427939" y="1348090"/>
                </a:cubicBezTo>
                <a:cubicBezTo>
                  <a:pt x="3427939" y="1348090"/>
                  <a:pt x="3427939" y="1348090"/>
                  <a:pt x="3431467" y="1351618"/>
                </a:cubicBezTo>
                <a:cubicBezTo>
                  <a:pt x="3431467" y="1351618"/>
                  <a:pt x="3431467" y="1351618"/>
                  <a:pt x="3480851" y="1362202"/>
                </a:cubicBezTo>
                <a:cubicBezTo>
                  <a:pt x="3480851" y="1362202"/>
                  <a:pt x="3480851" y="1362202"/>
                  <a:pt x="3431226" y="1279482"/>
                </a:cubicBezTo>
                <a:lnTo>
                  <a:pt x="3414353" y="1251356"/>
                </a:lnTo>
                <a:lnTo>
                  <a:pt x="3420152" y="1246997"/>
                </a:lnTo>
                <a:cubicBezTo>
                  <a:pt x="3424807" y="1243048"/>
                  <a:pt x="3427863" y="1237729"/>
                  <a:pt x="3429320" y="1231039"/>
                </a:cubicBezTo>
                <a:lnTo>
                  <a:pt x="3429136" y="1230055"/>
                </a:lnTo>
                <a:lnTo>
                  <a:pt x="3429317" y="1230346"/>
                </a:lnTo>
                <a:cubicBezTo>
                  <a:pt x="3433451" y="1236961"/>
                  <a:pt x="3449986" y="1263420"/>
                  <a:pt x="3516125" y="1369258"/>
                </a:cubicBezTo>
                <a:cubicBezTo>
                  <a:pt x="3516125" y="1369258"/>
                  <a:pt x="3516125" y="1369258"/>
                  <a:pt x="3692495" y="1415120"/>
                </a:cubicBezTo>
                <a:cubicBezTo>
                  <a:pt x="3692495" y="1415120"/>
                  <a:pt x="3692495" y="1415120"/>
                  <a:pt x="3621947" y="1344562"/>
                </a:cubicBezTo>
                <a:cubicBezTo>
                  <a:pt x="3621947" y="1344562"/>
                  <a:pt x="3621947" y="1344562"/>
                  <a:pt x="3586672" y="1351618"/>
                </a:cubicBezTo>
                <a:cubicBezTo>
                  <a:pt x="3586672" y="1351618"/>
                  <a:pt x="3583145" y="1351618"/>
                  <a:pt x="3583145" y="1351618"/>
                </a:cubicBezTo>
                <a:cubicBezTo>
                  <a:pt x="3579618" y="1351618"/>
                  <a:pt x="3572563" y="1348090"/>
                  <a:pt x="3572563" y="1344562"/>
                </a:cubicBezTo>
                <a:cubicBezTo>
                  <a:pt x="3569036" y="1337506"/>
                  <a:pt x="3576090" y="1330450"/>
                  <a:pt x="3579618" y="1330450"/>
                </a:cubicBezTo>
                <a:cubicBezTo>
                  <a:pt x="3579618" y="1330450"/>
                  <a:pt x="3579618" y="1330450"/>
                  <a:pt x="3600783" y="1326922"/>
                </a:cubicBezTo>
                <a:cubicBezTo>
                  <a:pt x="3600783" y="1326922"/>
                  <a:pt x="3600783" y="1326922"/>
                  <a:pt x="3572563" y="1298699"/>
                </a:cubicBezTo>
                <a:cubicBezTo>
                  <a:pt x="3569036" y="1295171"/>
                  <a:pt x="3569036" y="1288115"/>
                  <a:pt x="3572563" y="1281059"/>
                </a:cubicBezTo>
                <a:cubicBezTo>
                  <a:pt x="3576090" y="1281060"/>
                  <a:pt x="3576090" y="1277532"/>
                  <a:pt x="3579618" y="1277532"/>
                </a:cubicBezTo>
                <a:cubicBezTo>
                  <a:pt x="3583145" y="1277532"/>
                  <a:pt x="3586673" y="1281059"/>
                  <a:pt x="3590200" y="1281059"/>
                </a:cubicBezTo>
                <a:cubicBezTo>
                  <a:pt x="3590200" y="1281059"/>
                  <a:pt x="3590200" y="1281059"/>
                  <a:pt x="3614892" y="1305755"/>
                </a:cubicBezTo>
                <a:cubicBezTo>
                  <a:pt x="3614892" y="1305755"/>
                  <a:pt x="3614892" y="1305755"/>
                  <a:pt x="3614892" y="1288115"/>
                </a:cubicBezTo>
                <a:cubicBezTo>
                  <a:pt x="3614892" y="1281059"/>
                  <a:pt x="3621947" y="1274004"/>
                  <a:pt x="3629001" y="1274004"/>
                </a:cubicBezTo>
                <a:cubicBezTo>
                  <a:pt x="3636056" y="1274004"/>
                  <a:pt x="3639584" y="1281060"/>
                  <a:pt x="3639584" y="1288115"/>
                </a:cubicBezTo>
                <a:cubicBezTo>
                  <a:pt x="3639584" y="1288115"/>
                  <a:pt x="3639584" y="1288115"/>
                  <a:pt x="3636056" y="1326922"/>
                </a:cubicBezTo>
                <a:cubicBezTo>
                  <a:pt x="3636056" y="1326922"/>
                  <a:pt x="3636056" y="1326922"/>
                  <a:pt x="3710132" y="1397481"/>
                </a:cubicBezTo>
                <a:cubicBezTo>
                  <a:pt x="3710132" y="1397481"/>
                  <a:pt x="3710132" y="1397481"/>
                  <a:pt x="3657221" y="1221085"/>
                </a:cubicBezTo>
                <a:cubicBezTo>
                  <a:pt x="3657221" y="1221085"/>
                  <a:pt x="3657221" y="1221085"/>
                  <a:pt x="3509070" y="1139943"/>
                </a:cubicBezTo>
                <a:cubicBezTo>
                  <a:pt x="3505542" y="1136415"/>
                  <a:pt x="3502015" y="1129359"/>
                  <a:pt x="3505542" y="1122303"/>
                </a:cubicBezTo>
                <a:cubicBezTo>
                  <a:pt x="3509070" y="1118775"/>
                  <a:pt x="3512597" y="1118775"/>
                  <a:pt x="3516124" y="1118775"/>
                </a:cubicBezTo>
                <a:cubicBezTo>
                  <a:pt x="3519652" y="1118775"/>
                  <a:pt x="3519652" y="1118775"/>
                  <a:pt x="3523179" y="1118775"/>
                </a:cubicBezTo>
                <a:cubicBezTo>
                  <a:pt x="3523179" y="1118775"/>
                  <a:pt x="3523179" y="1118775"/>
                  <a:pt x="3650166" y="1189334"/>
                </a:cubicBezTo>
                <a:cubicBezTo>
                  <a:pt x="3650166" y="1189334"/>
                  <a:pt x="3650166" y="1189334"/>
                  <a:pt x="3632529" y="1139943"/>
                </a:cubicBezTo>
                <a:cubicBezTo>
                  <a:pt x="3632529" y="1139943"/>
                  <a:pt x="3632529" y="1139943"/>
                  <a:pt x="3632529" y="1136415"/>
                </a:cubicBezTo>
                <a:cubicBezTo>
                  <a:pt x="3632529" y="1136415"/>
                  <a:pt x="3632529" y="1136415"/>
                  <a:pt x="3579618" y="1108191"/>
                </a:cubicBezTo>
                <a:cubicBezTo>
                  <a:pt x="3572563" y="1104663"/>
                  <a:pt x="3572563" y="1097608"/>
                  <a:pt x="3572563" y="1090552"/>
                </a:cubicBezTo>
                <a:cubicBezTo>
                  <a:pt x="3576091" y="1087024"/>
                  <a:pt x="3579618" y="1083496"/>
                  <a:pt x="3583145" y="1083496"/>
                </a:cubicBezTo>
                <a:cubicBezTo>
                  <a:pt x="3586673" y="1083496"/>
                  <a:pt x="3590200" y="1083496"/>
                  <a:pt x="3590200" y="1087024"/>
                </a:cubicBezTo>
                <a:cubicBezTo>
                  <a:pt x="3590200" y="1087024"/>
                  <a:pt x="3590200" y="1087024"/>
                  <a:pt x="3625474" y="1104663"/>
                </a:cubicBezTo>
                <a:cubicBezTo>
                  <a:pt x="3625474" y="1104663"/>
                  <a:pt x="3625474" y="1104663"/>
                  <a:pt x="3611364" y="1055273"/>
                </a:cubicBezTo>
                <a:cubicBezTo>
                  <a:pt x="3607837" y="1048217"/>
                  <a:pt x="3611365" y="1041161"/>
                  <a:pt x="3618419" y="1041161"/>
                </a:cubicBezTo>
                <a:cubicBezTo>
                  <a:pt x="3618419" y="1041161"/>
                  <a:pt x="3618419" y="1037633"/>
                  <a:pt x="3621947" y="1037633"/>
                </a:cubicBezTo>
                <a:cubicBezTo>
                  <a:pt x="3625474" y="1037633"/>
                  <a:pt x="3632529" y="1041161"/>
                  <a:pt x="3632529" y="1048217"/>
                </a:cubicBezTo>
                <a:cubicBezTo>
                  <a:pt x="3632529" y="1048217"/>
                  <a:pt x="3632529" y="1048217"/>
                  <a:pt x="3646639" y="1097608"/>
                </a:cubicBezTo>
                <a:cubicBezTo>
                  <a:pt x="3646639" y="1097608"/>
                  <a:pt x="3646639" y="1097608"/>
                  <a:pt x="3664276" y="1062328"/>
                </a:cubicBezTo>
                <a:cubicBezTo>
                  <a:pt x="3667803" y="1058800"/>
                  <a:pt x="3671330" y="1058801"/>
                  <a:pt x="3674858" y="1058801"/>
                </a:cubicBezTo>
                <a:cubicBezTo>
                  <a:pt x="3678385" y="1058800"/>
                  <a:pt x="3678385" y="1058800"/>
                  <a:pt x="3681913" y="1058801"/>
                </a:cubicBezTo>
                <a:cubicBezTo>
                  <a:pt x="3688968" y="1062328"/>
                  <a:pt x="3688967" y="1069384"/>
                  <a:pt x="3685440" y="1076440"/>
                </a:cubicBezTo>
                <a:cubicBezTo>
                  <a:pt x="3685440" y="1076440"/>
                  <a:pt x="3685440" y="1076440"/>
                  <a:pt x="3657221" y="1129359"/>
                </a:cubicBezTo>
                <a:cubicBezTo>
                  <a:pt x="3657221" y="1129359"/>
                  <a:pt x="3657221" y="1129359"/>
                  <a:pt x="3657221" y="1132887"/>
                </a:cubicBezTo>
                <a:cubicBezTo>
                  <a:pt x="3657221" y="1132887"/>
                  <a:pt x="3657221" y="1132887"/>
                  <a:pt x="3671330" y="1182278"/>
                </a:cubicBezTo>
                <a:cubicBezTo>
                  <a:pt x="3671330" y="1182278"/>
                  <a:pt x="3671330" y="1182278"/>
                  <a:pt x="3741878" y="1055273"/>
                </a:cubicBezTo>
                <a:cubicBezTo>
                  <a:pt x="3741879" y="1051745"/>
                  <a:pt x="3748933" y="1048217"/>
                  <a:pt x="3752461" y="1048217"/>
                </a:cubicBezTo>
                <a:close/>
                <a:moveTo>
                  <a:pt x="1958232" y="422119"/>
                </a:moveTo>
                <a:cubicBezTo>
                  <a:pt x="1966624" y="422119"/>
                  <a:pt x="1975016" y="426315"/>
                  <a:pt x="1975016" y="434709"/>
                </a:cubicBezTo>
                <a:cubicBezTo>
                  <a:pt x="1975016" y="434709"/>
                  <a:pt x="1975016" y="434709"/>
                  <a:pt x="1979212" y="606769"/>
                </a:cubicBezTo>
                <a:cubicBezTo>
                  <a:pt x="1979212" y="606769"/>
                  <a:pt x="1979212" y="606769"/>
                  <a:pt x="2021172" y="560607"/>
                </a:cubicBezTo>
                <a:cubicBezTo>
                  <a:pt x="2021172" y="560607"/>
                  <a:pt x="2021172" y="560607"/>
                  <a:pt x="2021172" y="485068"/>
                </a:cubicBezTo>
                <a:cubicBezTo>
                  <a:pt x="2021172" y="476675"/>
                  <a:pt x="2025368" y="472478"/>
                  <a:pt x="2033760" y="472478"/>
                </a:cubicBezTo>
                <a:cubicBezTo>
                  <a:pt x="2042152" y="472478"/>
                  <a:pt x="2046348" y="476675"/>
                  <a:pt x="2046348" y="485068"/>
                </a:cubicBezTo>
                <a:cubicBezTo>
                  <a:pt x="2046348" y="485068"/>
                  <a:pt x="2046348" y="485068"/>
                  <a:pt x="2050544" y="531231"/>
                </a:cubicBezTo>
                <a:cubicBezTo>
                  <a:pt x="2050544" y="531231"/>
                  <a:pt x="2050544" y="531231"/>
                  <a:pt x="2092504" y="485068"/>
                </a:cubicBezTo>
                <a:cubicBezTo>
                  <a:pt x="2096700" y="485068"/>
                  <a:pt x="2096700" y="480871"/>
                  <a:pt x="2100896" y="480871"/>
                </a:cubicBezTo>
                <a:cubicBezTo>
                  <a:pt x="2105092" y="480871"/>
                  <a:pt x="2109287" y="485068"/>
                  <a:pt x="2113484" y="485068"/>
                </a:cubicBezTo>
                <a:cubicBezTo>
                  <a:pt x="2117680" y="493461"/>
                  <a:pt x="2117680" y="501854"/>
                  <a:pt x="2113484" y="506051"/>
                </a:cubicBezTo>
                <a:cubicBezTo>
                  <a:pt x="2113484" y="506051"/>
                  <a:pt x="2113484" y="506051"/>
                  <a:pt x="2071524" y="552213"/>
                </a:cubicBezTo>
                <a:cubicBezTo>
                  <a:pt x="2071524" y="552213"/>
                  <a:pt x="2071524" y="552213"/>
                  <a:pt x="2117680" y="552213"/>
                </a:cubicBezTo>
                <a:cubicBezTo>
                  <a:pt x="2121876" y="552214"/>
                  <a:pt x="2130268" y="556410"/>
                  <a:pt x="2130268" y="564803"/>
                </a:cubicBezTo>
                <a:cubicBezTo>
                  <a:pt x="2130268" y="573197"/>
                  <a:pt x="2126071" y="577393"/>
                  <a:pt x="2117680" y="577393"/>
                </a:cubicBezTo>
                <a:cubicBezTo>
                  <a:pt x="2117680" y="577393"/>
                  <a:pt x="2117680" y="577393"/>
                  <a:pt x="2042152" y="581590"/>
                </a:cubicBezTo>
                <a:cubicBezTo>
                  <a:pt x="2042152" y="581590"/>
                  <a:pt x="2042152" y="581590"/>
                  <a:pt x="1995996" y="627752"/>
                </a:cubicBezTo>
                <a:cubicBezTo>
                  <a:pt x="1995996" y="627752"/>
                  <a:pt x="1995996" y="627752"/>
                  <a:pt x="2172228" y="623556"/>
                </a:cubicBezTo>
                <a:cubicBezTo>
                  <a:pt x="2176423" y="623556"/>
                  <a:pt x="2184815" y="627752"/>
                  <a:pt x="2184815" y="636145"/>
                </a:cubicBezTo>
                <a:cubicBezTo>
                  <a:pt x="2184815" y="644539"/>
                  <a:pt x="2180619" y="652932"/>
                  <a:pt x="2172228" y="652932"/>
                </a:cubicBezTo>
                <a:cubicBezTo>
                  <a:pt x="2172228" y="652932"/>
                  <a:pt x="2172228" y="652932"/>
                  <a:pt x="1970820" y="657129"/>
                </a:cubicBezTo>
                <a:cubicBezTo>
                  <a:pt x="1970820" y="657129"/>
                  <a:pt x="1970820" y="657129"/>
                  <a:pt x="1819765" y="812403"/>
                </a:cubicBezTo>
                <a:cubicBezTo>
                  <a:pt x="1819765" y="812403"/>
                  <a:pt x="1819765" y="812403"/>
                  <a:pt x="1933056" y="778830"/>
                </a:cubicBezTo>
                <a:cubicBezTo>
                  <a:pt x="1933056" y="778830"/>
                  <a:pt x="1933056" y="778830"/>
                  <a:pt x="1945644" y="741061"/>
                </a:cubicBezTo>
                <a:cubicBezTo>
                  <a:pt x="1949840" y="732667"/>
                  <a:pt x="1954036" y="728471"/>
                  <a:pt x="1958232" y="728471"/>
                </a:cubicBezTo>
                <a:cubicBezTo>
                  <a:pt x="1962428" y="728471"/>
                  <a:pt x="1962428" y="728471"/>
                  <a:pt x="1966624" y="732667"/>
                </a:cubicBezTo>
                <a:cubicBezTo>
                  <a:pt x="1970820" y="732667"/>
                  <a:pt x="1975016" y="741061"/>
                  <a:pt x="1975016" y="749454"/>
                </a:cubicBezTo>
                <a:cubicBezTo>
                  <a:pt x="1975016" y="749454"/>
                  <a:pt x="1975016" y="749454"/>
                  <a:pt x="1966624" y="770437"/>
                </a:cubicBezTo>
                <a:cubicBezTo>
                  <a:pt x="1966624" y="770437"/>
                  <a:pt x="1966624" y="770437"/>
                  <a:pt x="2008584" y="757847"/>
                </a:cubicBezTo>
                <a:cubicBezTo>
                  <a:pt x="2012780" y="757847"/>
                  <a:pt x="2012780" y="757847"/>
                  <a:pt x="2012780" y="757847"/>
                </a:cubicBezTo>
                <a:cubicBezTo>
                  <a:pt x="2021172" y="757847"/>
                  <a:pt x="2025368" y="762044"/>
                  <a:pt x="2029564" y="766240"/>
                </a:cubicBezTo>
                <a:cubicBezTo>
                  <a:pt x="2029564" y="774633"/>
                  <a:pt x="2025368" y="783027"/>
                  <a:pt x="2016976" y="783027"/>
                </a:cubicBezTo>
                <a:cubicBezTo>
                  <a:pt x="2016976" y="783027"/>
                  <a:pt x="2016976" y="783027"/>
                  <a:pt x="1979212" y="795616"/>
                </a:cubicBezTo>
                <a:cubicBezTo>
                  <a:pt x="1979212" y="795616"/>
                  <a:pt x="1979212" y="795616"/>
                  <a:pt x="1995996" y="808206"/>
                </a:cubicBezTo>
                <a:cubicBezTo>
                  <a:pt x="2004388" y="812403"/>
                  <a:pt x="2004388" y="820796"/>
                  <a:pt x="2000192" y="829189"/>
                </a:cubicBezTo>
                <a:cubicBezTo>
                  <a:pt x="2000192" y="833386"/>
                  <a:pt x="1995996" y="837582"/>
                  <a:pt x="1987604" y="837582"/>
                </a:cubicBezTo>
                <a:cubicBezTo>
                  <a:pt x="1987604" y="837582"/>
                  <a:pt x="1983408" y="833386"/>
                  <a:pt x="1983408" y="833386"/>
                </a:cubicBezTo>
                <a:cubicBezTo>
                  <a:pt x="1983408" y="833386"/>
                  <a:pt x="1983408" y="833386"/>
                  <a:pt x="1941448" y="808206"/>
                </a:cubicBezTo>
                <a:cubicBezTo>
                  <a:pt x="1941448" y="808206"/>
                  <a:pt x="1941448" y="808206"/>
                  <a:pt x="1828157" y="841779"/>
                </a:cubicBezTo>
                <a:cubicBezTo>
                  <a:pt x="1828157" y="841779"/>
                  <a:pt x="1828157" y="841779"/>
                  <a:pt x="2037956" y="892138"/>
                </a:cubicBezTo>
                <a:cubicBezTo>
                  <a:pt x="2037956" y="892138"/>
                  <a:pt x="2037956" y="892138"/>
                  <a:pt x="2209991" y="787223"/>
                </a:cubicBezTo>
                <a:cubicBezTo>
                  <a:pt x="2214187" y="787223"/>
                  <a:pt x="2214187" y="787223"/>
                  <a:pt x="2218383" y="787223"/>
                </a:cubicBezTo>
                <a:cubicBezTo>
                  <a:pt x="2222579" y="787223"/>
                  <a:pt x="2226775" y="787223"/>
                  <a:pt x="2230971" y="791420"/>
                </a:cubicBezTo>
                <a:cubicBezTo>
                  <a:pt x="2235167" y="799813"/>
                  <a:pt x="2230971" y="808206"/>
                  <a:pt x="2226775" y="812403"/>
                </a:cubicBezTo>
                <a:cubicBezTo>
                  <a:pt x="2226775" y="812403"/>
                  <a:pt x="2226775" y="812403"/>
                  <a:pt x="2079916" y="900532"/>
                </a:cubicBezTo>
                <a:cubicBezTo>
                  <a:pt x="2079916" y="900532"/>
                  <a:pt x="2079916" y="900532"/>
                  <a:pt x="2138660" y="917318"/>
                </a:cubicBezTo>
                <a:cubicBezTo>
                  <a:pt x="2138660" y="917318"/>
                  <a:pt x="2138660" y="917318"/>
                  <a:pt x="2142856" y="917318"/>
                </a:cubicBezTo>
                <a:cubicBezTo>
                  <a:pt x="2142856" y="917318"/>
                  <a:pt x="2142856" y="917318"/>
                  <a:pt x="2205795" y="879548"/>
                </a:cubicBezTo>
                <a:cubicBezTo>
                  <a:pt x="2205795" y="875352"/>
                  <a:pt x="2209991" y="875352"/>
                  <a:pt x="2209991" y="875352"/>
                </a:cubicBezTo>
                <a:cubicBezTo>
                  <a:pt x="2218383" y="875352"/>
                  <a:pt x="2222579" y="879548"/>
                  <a:pt x="2222579" y="883745"/>
                </a:cubicBezTo>
                <a:cubicBezTo>
                  <a:pt x="2226775" y="892138"/>
                  <a:pt x="2226775" y="900532"/>
                  <a:pt x="2218383" y="904728"/>
                </a:cubicBezTo>
                <a:cubicBezTo>
                  <a:pt x="2218383" y="904728"/>
                  <a:pt x="2218383" y="904728"/>
                  <a:pt x="2180620" y="925711"/>
                </a:cubicBezTo>
                <a:cubicBezTo>
                  <a:pt x="2180620" y="925711"/>
                  <a:pt x="2180620" y="925711"/>
                  <a:pt x="2187963" y="927809"/>
                </a:cubicBezTo>
                <a:lnTo>
                  <a:pt x="2223960" y="938096"/>
                </a:lnTo>
                <a:lnTo>
                  <a:pt x="2221359" y="955711"/>
                </a:lnTo>
                <a:lnTo>
                  <a:pt x="2218453" y="964994"/>
                </a:lnTo>
                <a:lnTo>
                  <a:pt x="2172227" y="955087"/>
                </a:lnTo>
                <a:cubicBezTo>
                  <a:pt x="2172227" y="955087"/>
                  <a:pt x="2172227" y="955087"/>
                  <a:pt x="2197404" y="992857"/>
                </a:cubicBezTo>
                <a:cubicBezTo>
                  <a:pt x="2201599" y="1001250"/>
                  <a:pt x="2197404" y="1009643"/>
                  <a:pt x="2193207" y="1013840"/>
                </a:cubicBezTo>
                <a:cubicBezTo>
                  <a:pt x="2189011" y="1013840"/>
                  <a:pt x="2189011" y="1013840"/>
                  <a:pt x="2184815" y="1013840"/>
                </a:cubicBezTo>
                <a:cubicBezTo>
                  <a:pt x="2180619" y="1013840"/>
                  <a:pt x="2176424" y="1013840"/>
                  <a:pt x="2172227" y="1009643"/>
                </a:cubicBezTo>
                <a:cubicBezTo>
                  <a:pt x="2172227" y="1009643"/>
                  <a:pt x="2172227" y="1009643"/>
                  <a:pt x="2134464" y="946694"/>
                </a:cubicBezTo>
                <a:cubicBezTo>
                  <a:pt x="2134464" y="946694"/>
                  <a:pt x="2134464" y="946694"/>
                  <a:pt x="2130267" y="942498"/>
                </a:cubicBezTo>
                <a:cubicBezTo>
                  <a:pt x="2130267" y="942498"/>
                  <a:pt x="2130267" y="942498"/>
                  <a:pt x="2071524" y="929908"/>
                </a:cubicBezTo>
                <a:cubicBezTo>
                  <a:pt x="2071524" y="929908"/>
                  <a:pt x="2071524" y="929908"/>
                  <a:pt x="2159639" y="1076789"/>
                </a:cubicBezTo>
                <a:cubicBezTo>
                  <a:pt x="2163835" y="1085182"/>
                  <a:pt x="2163835" y="1093575"/>
                  <a:pt x="2155444" y="1097772"/>
                </a:cubicBezTo>
                <a:cubicBezTo>
                  <a:pt x="2155444" y="1097772"/>
                  <a:pt x="2151248" y="1097772"/>
                  <a:pt x="2151248" y="1097772"/>
                </a:cubicBezTo>
                <a:cubicBezTo>
                  <a:pt x="2142855" y="1097772"/>
                  <a:pt x="2138660" y="1097772"/>
                  <a:pt x="2138660" y="1093575"/>
                </a:cubicBezTo>
                <a:cubicBezTo>
                  <a:pt x="2138660" y="1093575"/>
                  <a:pt x="2138660" y="1093575"/>
                  <a:pt x="2033760" y="921514"/>
                </a:cubicBezTo>
                <a:cubicBezTo>
                  <a:pt x="2033760" y="921514"/>
                  <a:pt x="2033760" y="921514"/>
                  <a:pt x="1819765" y="866959"/>
                </a:cubicBezTo>
                <a:cubicBezTo>
                  <a:pt x="1819765" y="866959"/>
                  <a:pt x="1819765" y="866959"/>
                  <a:pt x="1907880" y="950891"/>
                </a:cubicBezTo>
                <a:cubicBezTo>
                  <a:pt x="1907880" y="950891"/>
                  <a:pt x="1907880" y="950891"/>
                  <a:pt x="1949840" y="942497"/>
                </a:cubicBezTo>
                <a:cubicBezTo>
                  <a:pt x="1958232" y="942497"/>
                  <a:pt x="1962428" y="946694"/>
                  <a:pt x="1966624" y="950891"/>
                </a:cubicBezTo>
                <a:cubicBezTo>
                  <a:pt x="1966624" y="959284"/>
                  <a:pt x="1962428" y="967677"/>
                  <a:pt x="1954036" y="967677"/>
                </a:cubicBezTo>
                <a:cubicBezTo>
                  <a:pt x="1954036" y="967677"/>
                  <a:pt x="1954036" y="967677"/>
                  <a:pt x="1933056" y="976070"/>
                </a:cubicBezTo>
                <a:cubicBezTo>
                  <a:pt x="1933056" y="976070"/>
                  <a:pt x="1933056" y="976070"/>
                  <a:pt x="1962428" y="1005446"/>
                </a:cubicBezTo>
                <a:cubicBezTo>
                  <a:pt x="1970820" y="1009643"/>
                  <a:pt x="1970820" y="1022233"/>
                  <a:pt x="1966624" y="1026430"/>
                </a:cubicBezTo>
                <a:cubicBezTo>
                  <a:pt x="1962428" y="1030626"/>
                  <a:pt x="1958233" y="1030626"/>
                  <a:pt x="1954036" y="1030626"/>
                </a:cubicBezTo>
                <a:cubicBezTo>
                  <a:pt x="1949840" y="1030626"/>
                  <a:pt x="1945644" y="1030626"/>
                  <a:pt x="1945644" y="1026430"/>
                </a:cubicBezTo>
                <a:cubicBezTo>
                  <a:pt x="1945644" y="1026430"/>
                  <a:pt x="1945644" y="1026430"/>
                  <a:pt x="1916273" y="997053"/>
                </a:cubicBezTo>
                <a:cubicBezTo>
                  <a:pt x="1916273" y="997053"/>
                  <a:pt x="1916273" y="997053"/>
                  <a:pt x="1912076" y="1022233"/>
                </a:cubicBezTo>
                <a:cubicBezTo>
                  <a:pt x="1912076" y="1026430"/>
                  <a:pt x="1907880" y="1034823"/>
                  <a:pt x="1899489" y="1034823"/>
                </a:cubicBezTo>
                <a:cubicBezTo>
                  <a:pt x="1891096" y="1034823"/>
                  <a:pt x="1882705" y="1026430"/>
                  <a:pt x="1882705" y="1018036"/>
                </a:cubicBezTo>
                <a:cubicBezTo>
                  <a:pt x="1882705" y="1018036"/>
                  <a:pt x="1882705" y="1018036"/>
                  <a:pt x="1886900" y="971874"/>
                </a:cubicBezTo>
                <a:cubicBezTo>
                  <a:pt x="1886900" y="971874"/>
                  <a:pt x="1886900" y="971874"/>
                  <a:pt x="1802981" y="887942"/>
                </a:cubicBezTo>
                <a:cubicBezTo>
                  <a:pt x="1802981" y="887942"/>
                  <a:pt x="1802981" y="887942"/>
                  <a:pt x="1861725" y="1097772"/>
                </a:cubicBezTo>
                <a:cubicBezTo>
                  <a:pt x="1861725" y="1097772"/>
                  <a:pt x="1861725" y="1097772"/>
                  <a:pt x="2037956" y="1194294"/>
                </a:cubicBezTo>
                <a:cubicBezTo>
                  <a:pt x="2046348" y="1198490"/>
                  <a:pt x="2046348" y="1206883"/>
                  <a:pt x="2042152" y="1215277"/>
                </a:cubicBezTo>
                <a:cubicBezTo>
                  <a:pt x="2042152" y="1219473"/>
                  <a:pt x="2037956" y="1223670"/>
                  <a:pt x="2029564" y="1223670"/>
                </a:cubicBezTo>
                <a:cubicBezTo>
                  <a:pt x="2029564" y="1223670"/>
                  <a:pt x="2025368" y="1219473"/>
                  <a:pt x="2025368" y="1219473"/>
                </a:cubicBezTo>
                <a:cubicBezTo>
                  <a:pt x="2025368" y="1219473"/>
                  <a:pt x="2025368" y="1219473"/>
                  <a:pt x="1874313" y="1135541"/>
                </a:cubicBezTo>
                <a:cubicBezTo>
                  <a:pt x="1874313" y="1135541"/>
                  <a:pt x="1874313" y="1135541"/>
                  <a:pt x="1891097" y="1198490"/>
                </a:cubicBezTo>
                <a:cubicBezTo>
                  <a:pt x="1891097" y="1198490"/>
                  <a:pt x="1891097" y="1198490"/>
                  <a:pt x="1958232" y="1236260"/>
                </a:cubicBezTo>
                <a:cubicBezTo>
                  <a:pt x="1962428" y="1236260"/>
                  <a:pt x="1966624" y="1248850"/>
                  <a:pt x="1962428" y="1253046"/>
                </a:cubicBezTo>
                <a:cubicBezTo>
                  <a:pt x="1958232" y="1257243"/>
                  <a:pt x="1954036" y="1261439"/>
                  <a:pt x="1949840" y="1261439"/>
                </a:cubicBezTo>
                <a:cubicBezTo>
                  <a:pt x="1945644" y="1261439"/>
                  <a:pt x="1945644" y="1261439"/>
                  <a:pt x="1941448" y="1261439"/>
                </a:cubicBezTo>
                <a:cubicBezTo>
                  <a:pt x="1941448" y="1261439"/>
                  <a:pt x="1941448" y="1261439"/>
                  <a:pt x="1903684" y="1236260"/>
                </a:cubicBezTo>
                <a:cubicBezTo>
                  <a:pt x="1903684" y="1236260"/>
                  <a:pt x="1903684" y="1236260"/>
                  <a:pt x="1920468" y="1295012"/>
                </a:cubicBezTo>
                <a:cubicBezTo>
                  <a:pt x="1920468" y="1303405"/>
                  <a:pt x="1916272" y="1311799"/>
                  <a:pt x="1912076" y="1315995"/>
                </a:cubicBezTo>
                <a:cubicBezTo>
                  <a:pt x="1907881" y="1315995"/>
                  <a:pt x="1907881" y="1315995"/>
                  <a:pt x="1907881" y="1315995"/>
                </a:cubicBezTo>
                <a:cubicBezTo>
                  <a:pt x="1899488" y="1315995"/>
                  <a:pt x="1895292" y="1311798"/>
                  <a:pt x="1891097" y="1303405"/>
                </a:cubicBezTo>
                <a:cubicBezTo>
                  <a:pt x="1891097" y="1303405"/>
                  <a:pt x="1891097" y="1303405"/>
                  <a:pt x="1874313" y="1244653"/>
                </a:cubicBezTo>
                <a:cubicBezTo>
                  <a:pt x="1874313" y="1244653"/>
                  <a:pt x="1874313" y="1244653"/>
                  <a:pt x="1853333" y="1286619"/>
                </a:cubicBezTo>
                <a:cubicBezTo>
                  <a:pt x="1849137" y="1290815"/>
                  <a:pt x="1844941" y="1295012"/>
                  <a:pt x="1840745" y="1295012"/>
                </a:cubicBezTo>
                <a:cubicBezTo>
                  <a:pt x="1840745" y="1295012"/>
                  <a:pt x="1836549" y="1290815"/>
                  <a:pt x="1832353" y="1290816"/>
                </a:cubicBezTo>
                <a:cubicBezTo>
                  <a:pt x="1828157" y="1286619"/>
                  <a:pt x="1823961" y="1278226"/>
                  <a:pt x="1828157" y="1274029"/>
                </a:cubicBezTo>
                <a:cubicBezTo>
                  <a:pt x="1828157" y="1274029"/>
                  <a:pt x="1828157" y="1274029"/>
                  <a:pt x="1861724" y="1206884"/>
                </a:cubicBezTo>
                <a:cubicBezTo>
                  <a:pt x="1861724" y="1206884"/>
                  <a:pt x="1861724" y="1206884"/>
                  <a:pt x="1844941" y="1143934"/>
                </a:cubicBezTo>
                <a:cubicBezTo>
                  <a:pt x="1844941" y="1143934"/>
                  <a:pt x="1844941" y="1143934"/>
                  <a:pt x="1765217" y="1295012"/>
                </a:cubicBezTo>
                <a:cubicBezTo>
                  <a:pt x="1761021" y="1299209"/>
                  <a:pt x="1756825" y="1303405"/>
                  <a:pt x="1752629" y="1303405"/>
                </a:cubicBezTo>
                <a:cubicBezTo>
                  <a:pt x="1748433" y="1303405"/>
                  <a:pt x="1748433" y="1303405"/>
                  <a:pt x="1744237" y="1303405"/>
                </a:cubicBezTo>
                <a:cubicBezTo>
                  <a:pt x="1735845" y="1299209"/>
                  <a:pt x="1735845" y="1290815"/>
                  <a:pt x="1740041" y="1282422"/>
                </a:cubicBezTo>
                <a:cubicBezTo>
                  <a:pt x="1740041" y="1282422"/>
                  <a:pt x="1740041" y="1282422"/>
                  <a:pt x="1836549" y="1106165"/>
                </a:cubicBezTo>
                <a:cubicBezTo>
                  <a:pt x="1836549" y="1106165"/>
                  <a:pt x="1836549" y="1106165"/>
                  <a:pt x="1773609" y="896335"/>
                </a:cubicBezTo>
                <a:cubicBezTo>
                  <a:pt x="1773609" y="896335"/>
                  <a:pt x="1773609" y="896335"/>
                  <a:pt x="1744237" y="1013840"/>
                </a:cubicBezTo>
                <a:cubicBezTo>
                  <a:pt x="1744237" y="1013840"/>
                  <a:pt x="1744237" y="1013840"/>
                  <a:pt x="1773609" y="1043216"/>
                </a:cubicBezTo>
                <a:cubicBezTo>
                  <a:pt x="1777805" y="1051609"/>
                  <a:pt x="1777805" y="1060002"/>
                  <a:pt x="1773609" y="1064199"/>
                </a:cubicBezTo>
                <a:cubicBezTo>
                  <a:pt x="1769413" y="1068396"/>
                  <a:pt x="1765217" y="1068396"/>
                  <a:pt x="1765217" y="1068396"/>
                </a:cubicBezTo>
                <a:cubicBezTo>
                  <a:pt x="1761021" y="1068396"/>
                  <a:pt x="1756825" y="1068396"/>
                  <a:pt x="1752629" y="1064199"/>
                </a:cubicBezTo>
                <a:cubicBezTo>
                  <a:pt x="1752629" y="1064199"/>
                  <a:pt x="1752629" y="1064199"/>
                  <a:pt x="1735845" y="1047413"/>
                </a:cubicBezTo>
                <a:cubicBezTo>
                  <a:pt x="1735845" y="1047413"/>
                  <a:pt x="1735845" y="1047413"/>
                  <a:pt x="1727453" y="1089379"/>
                </a:cubicBezTo>
                <a:cubicBezTo>
                  <a:pt x="1723257" y="1097772"/>
                  <a:pt x="1719061" y="1101968"/>
                  <a:pt x="1714866" y="1101968"/>
                </a:cubicBezTo>
                <a:cubicBezTo>
                  <a:pt x="1710669" y="1101968"/>
                  <a:pt x="1710669" y="1101968"/>
                  <a:pt x="1710669" y="1101968"/>
                </a:cubicBezTo>
                <a:lnTo>
                  <a:pt x="1707218" y="1097366"/>
                </a:lnTo>
                <a:lnTo>
                  <a:pt x="1758671" y="852320"/>
                </a:lnTo>
                <a:lnTo>
                  <a:pt x="1808439" y="631936"/>
                </a:lnTo>
                <a:lnTo>
                  <a:pt x="1808750" y="630900"/>
                </a:lnTo>
                <a:cubicBezTo>
                  <a:pt x="1810324" y="625654"/>
                  <a:pt x="1813471" y="615162"/>
                  <a:pt x="1819765" y="594179"/>
                </a:cubicBezTo>
                <a:cubicBezTo>
                  <a:pt x="1819765" y="585786"/>
                  <a:pt x="1823961" y="581590"/>
                  <a:pt x="1832353" y="581590"/>
                </a:cubicBezTo>
                <a:cubicBezTo>
                  <a:pt x="1832353" y="581590"/>
                  <a:pt x="1832353" y="581590"/>
                  <a:pt x="1836549" y="585786"/>
                </a:cubicBezTo>
                <a:cubicBezTo>
                  <a:pt x="1844941" y="585786"/>
                  <a:pt x="1849137" y="594179"/>
                  <a:pt x="1844940" y="602573"/>
                </a:cubicBezTo>
                <a:cubicBezTo>
                  <a:pt x="1844940" y="602573"/>
                  <a:pt x="1844940" y="602573"/>
                  <a:pt x="1836549" y="640342"/>
                </a:cubicBezTo>
                <a:cubicBezTo>
                  <a:pt x="1836549" y="640342"/>
                  <a:pt x="1836549" y="640342"/>
                  <a:pt x="1857529" y="631949"/>
                </a:cubicBezTo>
                <a:cubicBezTo>
                  <a:pt x="1857529" y="631949"/>
                  <a:pt x="1861725" y="627753"/>
                  <a:pt x="1861725" y="627753"/>
                </a:cubicBezTo>
                <a:cubicBezTo>
                  <a:pt x="1870117" y="627752"/>
                  <a:pt x="1874313" y="631949"/>
                  <a:pt x="1874313" y="636146"/>
                </a:cubicBezTo>
                <a:cubicBezTo>
                  <a:pt x="1878509" y="644539"/>
                  <a:pt x="1874313" y="652932"/>
                  <a:pt x="1870117" y="657128"/>
                </a:cubicBezTo>
                <a:cubicBezTo>
                  <a:pt x="1870117" y="657128"/>
                  <a:pt x="1870117" y="657128"/>
                  <a:pt x="1828157" y="678112"/>
                </a:cubicBezTo>
                <a:cubicBezTo>
                  <a:pt x="1828157" y="678112"/>
                  <a:pt x="1828157" y="678112"/>
                  <a:pt x="1798785" y="795617"/>
                </a:cubicBezTo>
                <a:cubicBezTo>
                  <a:pt x="1798785" y="795617"/>
                  <a:pt x="1798785" y="795617"/>
                  <a:pt x="1949840" y="636146"/>
                </a:cubicBezTo>
                <a:cubicBezTo>
                  <a:pt x="1949840" y="636146"/>
                  <a:pt x="1949840" y="636146"/>
                  <a:pt x="1945644" y="434709"/>
                </a:cubicBezTo>
                <a:cubicBezTo>
                  <a:pt x="1945644" y="426315"/>
                  <a:pt x="1949840" y="422119"/>
                  <a:pt x="1958232" y="422119"/>
                </a:cubicBezTo>
                <a:close/>
                <a:moveTo>
                  <a:pt x="1919965" y="316412"/>
                </a:moveTo>
                <a:cubicBezTo>
                  <a:pt x="1911621" y="314594"/>
                  <a:pt x="1898700" y="312364"/>
                  <a:pt x="1881203" y="309722"/>
                </a:cubicBezTo>
                <a:lnTo>
                  <a:pt x="1808439" y="631936"/>
                </a:lnTo>
                <a:lnTo>
                  <a:pt x="1807373" y="635490"/>
                </a:lnTo>
                <a:cubicBezTo>
                  <a:pt x="1807177" y="636145"/>
                  <a:pt x="1807177" y="636145"/>
                  <a:pt x="1807177" y="636145"/>
                </a:cubicBezTo>
                <a:cubicBezTo>
                  <a:pt x="1790393" y="619359"/>
                  <a:pt x="1790393" y="619359"/>
                  <a:pt x="1790393" y="619359"/>
                </a:cubicBezTo>
                <a:cubicBezTo>
                  <a:pt x="1790393" y="619359"/>
                  <a:pt x="1786197" y="615163"/>
                  <a:pt x="1782001" y="615162"/>
                </a:cubicBezTo>
                <a:cubicBezTo>
                  <a:pt x="1777805" y="615163"/>
                  <a:pt x="1773609" y="619359"/>
                  <a:pt x="1773609" y="619359"/>
                </a:cubicBezTo>
                <a:cubicBezTo>
                  <a:pt x="1765217" y="623556"/>
                  <a:pt x="1765217" y="636146"/>
                  <a:pt x="1769413" y="640342"/>
                </a:cubicBezTo>
                <a:cubicBezTo>
                  <a:pt x="1798785" y="669718"/>
                  <a:pt x="1798785" y="669718"/>
                  <a:pt x="1798785" y="669718"/>
                </a:cubicBezTo>
                <a:cubicBezTo>
                  <a:pt x="1769413" y="787223"/>
                  <a:pt x="1769413" y="787223"/>
                  <a:pt x="1769413" y="787223"/>
                </a:cubicBezTo>
                <a:cubicBezTo>
                  <a:pt x="1710669" y="577393"/>
                  <a:pt x="1710669" y="577393"/>
                  <a:pt x="1710669" y="577393"/>
                </a:cubicBezTo>
                <a:cubicBezTo>
                  <a:pt x="1807177" y="401136"/>
                  <a:pt x="1807177" y="401136"/>
                  <a:pt x="1807177" y="401136"/>
                </a:cubicBezTo>
                <a:cubicBezTo>
                  <a:pt x="1811373" y="392743"/>
                  <a:pt x="1807177" y="384350"/>
                  <a:pt x="1798785" y="384350"/>
                </a:cubicBezTo>
                <a:cubicBezTo>
                  <a:pt x="1798785" y="380153"/>
                  <a:pt x="1794589" y="380153"/>
                  <a:pt x="1794589" y="380153"/>
                </a:cubicBezTo>
                <a:cubicBezTo>
                  <a:pt x="1790393" y="380153"/>
                  <a:pt x="1782001" y="384349"/>
                  <a:pt x="1782001" y="388546"/>
                </a:cubicBezTo>
                <a:cubicBezTo>
                  <a:pt x="1698082" y="539624"/>
                  <a:pt x="1698082" y="539624"/>
                  <a:pt x="1698082" y="539624"/>
                </a:cubicBezTo>
                <a:cubicBezTo>
                  <a:pt x="1681298" y="480871"/>
                  <a:pt x="1681298" y="480871"/>
                  <a:pt x="1681298" y="480871"/>
                </a:cubicBezTo>
                <a:cubicBezTo>
                  <a:pt x="1681298" y="476675"/>
                  <a:pt x="1681298" y="476675"/>
                  <a:pt x="1681298" y="476675"/>
                </a:cubicBezTo>
                <a:cubicBezTo>
                  <a:pt x="1714865" y="413726"/>
                  <a:pt x="1714865" y="413726"/>
                  <a:pt x="1714865" y="413726"/>
                </a:cubicBezTo>
                <a:cubicBezTo>
                  <a:pt x="1719061" y="405332"/>
                  <a:pt x="1719061" y="396939"/>
                  <a:pt x="1710669" y="392743"/>
                </a:cubicBezTo>
                <a:cubicBezTo>
                  <a:pt x="1706473" y="392742"/>
                  <a:pt x="1706473" y="392742"/>
                  <a:pt x="1702277" y="392743"/>
                </a:cubicBezTo>
                <a:cubicBezTo>
                  <a:pt x="1698081" y="392743"/>
                  <a:pt x="1693885" y="392743"/>
                  <a:pt x="1689689" y="396939"/>
                </a:cubicBezTo>
                <a:cubicBezTo>
                  <a:pt x="1668709" y="438905"/>
                  <a:pt x="1668709" y="438905"/>
                  <a:pt x="1668709" y="438905"/>
                </a:cubicBezTo>
                <a:cubicBezTo>
                  <a:pt x="1651925" y="380153"/>
                  <a:pt x="1651925" y="380153"/>
                  <a:pt x="1651925" y="380153"/>
                </a:cubicBezTo>
                <a:cubicBezTo>
                  <a:pt x="1651925" y="371760"/>
                  <a:pt x="1643534" y="367563"/>
                  <a:pt x="1639338" y="367563"/>
                </a:cubicBezTo>
                <a:cubicBezTo>
                  <a:pt x="1635141" y="367563"/>
                  <a:pt x="1635141" y="371760"/>
                  <a:pt x="1635141" y="371760"/>
                </a:cubicBezTo>
                <a:cubicBezTo>
                  <a:pt x="1626750" y="371760"/>
                  <a:pt x="1622554" y="380153"/>
                  <a:pt x="1626750" y="388546"/>
                </a:cubicBezTo>
                <a:cubicBezTo>
                  <a:pt x="1643534" y="447299"/>
                  <a:pt x="1643534" y="447299"/>
                  <a:pt x="1643534" y="447299"/>
                </a:cubicBezTo>
                <a:cubicBezTo>
                  <a:pt x="1601574" y="426316"/>
                  <a:pt x="1601574" y="426316"/>
                  <a:pt x="1601574" y="426316"/>
                </a:cubicBezTo>
                <a:cubicBezTo>
                  <a:pt x="1601574" y="422119"/>
                  <a:pt x="1597378" y="422119"/>
                  <a:pt x="1593182" y="422119"/>
                </a:cubicBezTo>
                <a:cubicBezTo>
                  <a:pt x="1588986" y="422119"/>
                  <a:pt x="1584790" y="426315"/>
                  <a:pt x="1580594" y="430512"/>
                </a:cubicBezTo>
                <a:cubicBezTo>
                  <a:pt x="1580594" y="438905"/>
                  <a:pt x="1580594" y="447299"/>
                  <a:pt x="1588986" y="451495"/>
                </a:cubicBezTo>
                <a:cubicBezTo>
                  <a:pt x="1651925" y="485068"/>
                  <a:pt x="1651925" y="485068"/>
                  <a:pt x="1651925" y="485068"/>
                </a:cubicBezTo>
                <a:cubicBezTo>
                  <a:pt x="1651925" y="489265"/>
                  <a:pt x="1651925" y="489265"/>
                  <a:pt x="1651925" y="489265"/>
                </a:cubicBezTo>
                <a:cubicBezTo>
                  <a:pt x="1672905" y="548017"/>
                  <a:pt x="1672905" y="548017"/>
                  <a:pt x="1672905" y="548017"/>
                </a:cubicBezTo>
                <a:cubicBezTo>
                  <a:pt x="1521850" y="464085"/>
                  <a:pt x="1521850" y="464085"/>
                  <a:pt x="1521850" y="464085"/>
                </a:cubicBezTo>
                <a:cubicBezTo>
                  <a:pt x="1517654" y="464085"/>
                  <a:pt x="1517654" y="464085"/>
                  <a:pt x="1513458" y="464085"/>
                </a:cubicBezTo>
                <a:cubicBezTo>
                  <a:pt x="1509262" y="464085"/>
                  <a:pt x="1505066" y="464085"/>
                  <a:pt x="1500870" y="468281"/>
                </a:cubicBezTo>
                <a:cubicBezTo>
                  <a:pt x="1496674" y="476675"/>
                  <a:pt x="1500870" y="485068"/>
                  <a:pt x="1505066" y="489265"/>
                </a:cubicBezTo>
                <a:cubicBezTo>
                  <a:pt x="1681297" y="585786"/>
                  <a:pt x="1681297" y="585786"/>
                  <a:pt x="1681297" y="585786"/>
                </a:cubicBezTo>
                <a:cubicBezTo>
                  <a:pt x="1744237" y="795617"/>
                  <a:pt x="1744237" y="795617"/>
                  <a:pt x="1744237" y="795617"/>
                </a:cubicBezTo>
                <a:cubicBezTo>
                  <a:pt x="1656122" y="711684"/>
                  <a:pt x="1656122" y="711684"/>
                  <a:pt x="1656122" y="711684"/>
                </a:cubicBezTo>
                <a:cubicBezTo>
                  <a:pt x="1660317" y="665522"/>
                  <a:pt x="1660317" y="665522"/>
                  <a:pt x="1660317" y="665522"/>
                </a:cubicBezTo>
                <a:cubicBezTo>
                  <a:pt x="1660317" y="657128"/>
                  <a:pt x="1656122" y="648735"/>
                  <a:pt x="1647729" y="648735"/>
                </a:cubicBezTo>
                <a:cubicBezTo>
                  <a:pt x="1639338" y="648736"/>
                  <a:pt x="1630946" y="657128"/>
                  <a:pt x="1630946" y="665522"/>
                </a:cubicBezTo>
                <a:cubicBezTo>
                  <a:pt x="1630946" y="686505"/>
                  <a:pt x="1630946" y="686505"/>
                  <a:pt x="1630946" y="686505"/>
                </a:cubicBezTo>
                <a:cubicBezTo>
                  <a:pt x="1601574" y="657129"/>
                  <a:pt x="1601574" y="657129"/>
                  <a:pt x="1601574" y="657129"/>
                </a:cubicBezTo>
                <a:cubicBezTo>
                  <a:pt x="1597378" y="657129"/>
                  <a:pt x="1593182" y="652932"/>
                  <a:pt x="1588986" y="652932"/>
                </a:cubicBezTo>
                <a:cubicBezTo>
                  <a:pt x="1584790" y="652932"/>
                  <a:pt x="1584790" y="657129"/>
                  <a:pt x="1580594" y="657129"/>
                </a:cubicBezTo>
                <a:cubicBezTo>
                  <a:pt x="1576398" y="665522"/>
                  <a:pt x="1576398" y="673915"/>
                  <a:pt x="1580594" y="678112"/>
                </a:cubicBezTo>
                <a:cubicBezTo>
                  <a:pt x="1614162" y="711684"/>
                  <a:pt x="1614162" y="711684"/>
                  <a:pt x="1614162" y="711684"/>
                </a:cubicBezTo>
                <a:cubicBezTo>
                  <a:pt x="1588986" y="715881"/>
                  <a:pt x="1588986" y="715881"/>
                  <a:pt x="1588986" y="715881"/>
                </a:cubicBezTo>
                <a:cubicBezTo>
                  <a:pt x="1584790" y="715881"/>
                  <a:pt x="1576398" y="724274"/>
                  <a:pt x="1580594" y="732667"/>
                </a:cubicBezTo>
                <a:cubicBezTo>
                  <a:pt x="1580594" y="736864"/>
                  <a:pt x="1588986" y="741061"/>
                  <a:pt x="1593182" y="741061"/>
                </a:cubicBezTo>
                <a:cubicBezTo>
                  <a:pt x="1593182" y="741061"/>
                  <a:pt x="1597378" y="741061"/>
                  <a:pt x="1597378" y="741061"/>
                </a:cubicBezTo>
                <a:cubicBezTo>
                  <a:pt x="1639337" y="732667"/>
                  <a:pt x="1639337" y="732667"/>
                  <a:pt x="1639337" y="732667"/>
                </a:cubicBezTo>
                <a:cubicBezTo>
                  <a:pt x="1723257" y="816600"/>
                  <a:pt x="1723257" y="816600"/>
                  <a:pt x="1723257" y="816600"/>
                </a:cubicBezTo>
                <a:cubicBezTo>
                  <a:pt x="1513458" y="762044"/>
                  <a:pt x="1513458" y="762044"/>
                  <a:pt x="1513458" y="762044"/>
                </a:cubicBezTo>
                <a:cubicBezTo>
                  <a:pt x="1408558" y="594179"/>
                  <a:pt x="1408558" y="594179"/>
                  <a:pt x="1408558" y="594179"/>
                </a:cubicBezTo>
                <a:cubicBezTo>
                  <a:pt x="1404362" y="589983"/>
                  <a:pt x="1400167" y="585786"/>
                  <a:pt x="1395971" y="585786"/>
                </a:cubicBezTo>
                <a:cubicBezTo>
                  <a:pt x="1391775" y="585786"/>
                  <a:pt x="1391775" y="585786"/>
                  <a:pt x="1387578" y="585786"/>
                </a:cubicBezTo>
                <a:cubicBezTo>
                  <a:pt x="1383383" y="589983"/>
                  <a:pt x="1379187" y="602573"/>
                  <a:pt x="1383383" y="606769"/>
                </a:cubicBezTo>
                <a:cubicBezTo>
                  <a:pt x="1471499" y="753651"/>
                  <a:pt x="1471499" y="753651"/>
                  <a:pt x="1471499" y="753651"/>
                </a:cubicBezTo>
                <a:cubicBezTo>
                  <a:pt x="1412755" y="741061"/>
                  <a:pt x="1412755" y="741061"/>
                  <a:pt x="1412755" y="741061"/>
                </a:cubicBezTo>
                <a:cubicBezTo>
                  <a:pt x="1408559" y="736864"/>
                  <a:pt x="1408559" y="736864"/>
                  <a:pt x="1408559" y="736864"/>
                </a:cubicBezTo>
                <a:cubicBezTo>
                  <a:pt x="1370795" y="673915"/>
                  <a:pt x="1370795" y="673915"/>
                  <a:pt x="1370795" y="673915"/>
                </a:cubicBezTo>
                <a:cubicBezTo>
                  <a:pt x="1370795" y="669718"/>
                  <a:pt x="1366599" y="669718"/>
                  <a:pt x="1358207" y="669718"/>
                </a:cubicBezTo>
                <a:cubicBezTo>
                  <a:pt x="1358207" y="669718"/>
                  <a:pt x="1354011" y="669718"/>
                  <a:pt x="1354011" y="669718"/>
                </a:cubicBezTo>
                <a:cubicBezTo>
                  <a:pt x="1345619" y="673915"/>
                  <a:pt x="1345619" y="682308"/>
                  <a:pt x="1349815" y="690701"/>
                </a:cubicBezTo>
                <a:cubicBezTo>
                  <a:pt x="1370795" y="728471"/>
                  <a:pt x="1370795" y="728471"/>
                  <a:pt x="1370795" y="728471"/>
                </a:cubicBezTo>
                <a:cubicBezTo>
                  <a:pt x="1312051" y="715881"/>
                  <a:pt x="1312051" y="715881"/>
                  <a:pt x="1312051" y="715881"/>
                </a:cubicBezTo>
                <a:cubicBezTo>
                  <a:pt x="1312051" y="715881"/>
                  <a:pt x="1307855" y="715881"/>
                  <a:pt x="1307855" y="715881"/>
                </a:cubicBezTo>
                <a:cubicBezTo>
                  <a:pt x="1303659" y="715881"/>
                  <a:pt x="1295267" y="720078"/>
                  <a:pt x="1295267" y="724274"/>
                </a:cubicBezTo>
                <a:cubicBezTo>
                  <a:pt x="1291071" y="732667"/>
                  <a:pt x="1299463" y="741061"/>
                  <a:pt x="1303659" y="741061"/>
                </a:cubicBezTo>
                <a:cubicBezTo>
                  <a:pt x="1366599" y="757847"/>
                  <a:pt x="1366599" y="757847"/>
                  <a:pt x="1366599" y="757847"/>
                </a:cubicBezTo>
                <a:cubicBezTo>
                  <a:pt x="1324639" y="783027"/>
                  <a:pt x="1324639" y="783027"/>
                  <a:pt x="1324639" y="783027"/>
                </a:cubicBezTo>
                <a:cubicBezTo>
                  <a:pt x="1320443" y="787223"/>
                  <a:pt x="1316247" y="795616"/>
                  <a:pt x="1320443" y="799813"/>
                </a:cubicBezTo>
                <a:cubicBezTo>
                  <a:pt x="1324639" y="804010"/>
                  <a:pt x="1328835" y="808206"/>
                  <a:pt x="1333031" y="808206"/>
                </a:cubicBezTo>
                <a:cubicBezTo>
                  <a:pt x="1337227" y="808206"/>
                  <a:pt x="1337227" y="808206"/>
                  <a:pt x="1341423" y="804010"/>
                </a:cubicBezTo>
                <a:cubicBezTo>
                  <a:pt x="1404363" y="766240"/>
                  <a:pt x="1404363" y="766240"/>
                  <a:pt x="1404363" y="766240"/>
                </a:cubicBezTo>
                <a:cubicBezTo>
                  <a:pt x="1467302" y="783027"/>
                  <a:pt x="1467302" y="783027"/>
                  <a:pt x="1467302" y="783027"/>
                </a:cubicBezTo>
                <a:cubicBezTo>
                  <a:pt x="1320443" y="871155"/>
                  <a:pt x="1320443" y="871155"/>
                  <a:pt x="1320443" y="871155"/>
                </a:cubicBezTo>
                <a:cubicBezTo>
                  <a:pt x="1312051" y="875352"/>
                  <a:pt x="1312051" y="883745"/>
                  <a:pt x="1316247" y="892138"/>
                </a:cubicBezTo>
                <a:cubicBezTo>
                  <a:pt x="1316247" y="896335"/>
                  <a:pt x="1320443" y="896335"/>
                  <a:pt x="1324639" y="896335"/>
                </a:cubicBezTo>
                <a:cubicBezTo>
                  <a:pt x="1328835" y="896335"/>
                  <a:pt x="1333031" y="896335"/>
                  <a:pt x="1333031" y="896335"/>
                </a:cubicBezTo>
                <a:cubicBezTo>
                  <a:pt x="1505066" y="791420"/>
                  <a:pt x="1505066" y="791420"/>
                  <a:pt x="1505066" y="791420"/>
                </a:cubicBezTo>
                <a:cubicBezTo>
                  <a:pt x="1719061" y="841779"/>
                  <a:pt x="1719061" y="841779"/>
                  <a:pt x="1719061" y="841779"/>
                </a:cubicBezTo>
                <a:cubicBezTo>
                  <a:pt x="1601574" y="875352"/>
                  <a:pt x="1601574" y="875352"/>
                  <a:pt x="1601574" y="875352"/>
                </a:cubicBezTo>
                <a:cubicBezTo>
                  <a:pt x="1563810" y="850172"/>
                  <a:pt x="1563810" y="850172"/>
                  <a:pt x="1563810" y="850172"/>
                </a:cubicBezTo>
                <a:cubicBezTo>
                  <a:pt x="1559614" y="850172"/>
                  <a:pt x="1559614" y="850172"/>
                  <a:pt x="1555418" y="850172"/>
                </a:cubicBezTo>
                <a:cubicBezTo>
                  <a:pt x="1551222" y="850172"/>
                  <a:pt x="1547026" y="850172"/>
                  <a:pt x="1542830" y="854369"/>
                </a:cubicBezTo>
                <a:cubicBezTo>
                  <a:pt x="1538634" y="862762"/>
                  <a:pt x="1542830" y="871155"/>
                  <a:pt x="1547026" y="875352"/>
                </a:cubicBezTo>
                <a:cubicBezTo>
                  <a:pt x="1568006" y="887942"/>
                  <a:pt x="1568006" y="887942"/>
                  <a:pt x="1568006" y="887942"/>
                </a:cubicBezTo>
                <a:cubicBezTo>
                  <a:pt x="1526046" y="900532"/>
                  <a:pt x="1526046" y="900532"/>
                  <a:pt x="1526046" y="900532"/>
                </a:cubicBezTo>
                <a:cubicBezTo>
                  <a:pt x="1517654" y="900532"/>
                  <a:pt x="1513458" y="908925"/>
                  <a:pt x="1517654" y="917318"/>
                </a:cubicBezTo>
                <a:cubicBezTo>
                  <a:pt x="1517654" y="921514"/>
                  <a:pt x="1526046" y="925711"/>
                  <a:pt x="1530242" y="925711"/>
                </a:cubicBezTo>
                <a:cubicBezTo>
                  <a:pt x="1530242" y="925711"/>
                  <a:pt x="1534438" y="925711"/>
                  <a:pt x="1534438" y="925711"/>
                </a:cubicBezTo>
                <a:cubicBezTo>
                  <a:pt x="1576398" y="913121"/>
                  <a:pt x="1576398" y="913121"/>
                  <a:pt x="1576398" y="913121"/>
                </a:cubicBezTo>
                <a:cubicBezTo>
                  <a:pt x="1572202" y="934104"/>
                  <a:pt x="1572202" y="934104"/>
                  <a:pt x="1572202" y="934104"/>
                </a:cubicBezTo>
                <a:cubicBezTo>
                  <a:pt x="1568006" y="942498"/>
                  <a:pt x="1572202" y="950891"/>
                  <a:pt x="1580594" y="955087"/>
                </a:cubicBezTo>
                <a:cubicBezTo>
                  <a:pt x="1580594" y="955087"/>
                  <a:pt x="1584790" y="955087"/>
                  <a:pt x="1584790" y="955087"/>
                </a:cubicBezTo>
                <a:cubicBezTo>
                  <a:pt x="1588986" y="955087"/>
                  <a:pt x="1597378" y="950891"/>
                  <a:pt x="1597378" y="946694"/>
                </a:cubicBezTo>
                <a:cubicBezTo>
                  <a:pt x="1609966" y="904728"/>
                  <a:pt x="1609966" y="904728"/>
                  <a:pt x="1609966" y="904728"/>
                </a:cubicBezTo>
                <a:cubicBezTo>
                  <a:pt x="1727453" y="871155"/>
                  <a:pt x="1727453" y="871155"/>
                  <a:pt x="1727453" y="871155"/>
                </a:cubicBezTo>
                <a:cubicBezTo>
                  <a:pt x="1576398" y="1030626"/>
                  <a:pt x="1576398" y="1030626"/>
                  <a:pt x="1576398" y="1030626"/>
                </a:cubicBezTo>
                <a:cubicBezTo>
                  <a:pt x="1374991" y="1034823"/>
                  <a:pt x="1374991" y="1034823"/>
                  <a:pt x="1374991" y="1034823"/>
                </a:cubicBezTo>
                <a:cubicBezTo>
                  <a:pt x="1366599" y="1034823"/>
                  <a:pt x="1358207" y="1039019"/>
                  <a:pt x="1358207" y="1047413"/>
                </a:cubicBezTo>
                <a:cubicBezTo>
                  <a:pt x="1358207" y="1055806"/>
                  <a:pt x="1366599" y="1060003"/>
                  <a:pt x="1374991" y="1060002"/>
                </a:cubicBezTo>
                <a:cubicBezTo>
                  <a:pt x="1547026" y="1055806"/>
                  <a:pt x="1547026" y="1055806"/>
                  <a:pt x="1547026" y="1055806"/>
                </a:cubicBezTo>
                <a:cubicBezTo>
                  <a:pt x="1505066" y="1101968"/>
                  <a:pt x="1505066" y="1101968"/>
                  <a:pt x="1505066" y="1101968"/>
                </a:cubicBezTo>
                <a:cubicBezTo>
                  <a:pt x="1500870" y="1106165"/>
                  <a:pt x="1500870" y="1106165"/>
                  <a:pt x="1500870" y="1106165"/>
                </a:cubicBezTo>
                <a:cubicBezTo>
                  <a:pt x="1429538" y="1106165"/>
                  <a:pt x="1429538" y="1106165"/>
                  <a:pt x="1429538" y="1106165"/>
                </a:cubicBezTo>
                <a:cubicBezTo>
                  <a:pt x="1421147" y="1106165"/>
                  <a:pt x="1412755" y="1114558"/>
                  <a:pt x="1412755" y="1118755"/>
                </a:cubicBezTo>
                <a:cubicBezTo>
                  <a:pt x="1412755" y="1127148"/>
                  <a:pt x="1421146" y="1135541"/>
                  <a:pt x="1429538" y="1135541"/>
                </a:cubicBezTo>
                <a:cubicBezTo>
                  <a:pt x="1475695" y="1131345"/>
                  <a:pt x="1475695" y="1131345"/>
                  <a:pt x="1475695" y="1131345"/>
                </a:cubicBezTo>
                <a:cubicBezTo>
                  <a:pt x="1433735" y="1177507"/>
                  <a:pt x="1433735" y="1177507"/>
                  <a:pt x="1433735" y="1177507"/>
                </a:cubicBezTo>
                <a:cubicBezTo>
                  <a:pt x="1425342" y="1181704"/>
                  <a:pt x="1425342" y="1194294"/>
                  <a:pt x="1433735" y="1198490"/>
                </a:cubicBezTo>
                <a:cubicBezTo>
                  <a:pt x="1433735" y="1198490"/>
                  <a:pt x="1437930" y="1202687"/>
                  <a:pt x="1442126" y="1202687"/>
                </a:cubicBezTo>
                <a:cubicBezTo>
                  <a:pt x="1446322" y="1202687"/>
                  <a:pt x="1450519" y="1198490"/>
                  <a:pt x="1454715" y="1198490"/>
                </a:cubicBezTo>
                <a:cubicBezTo>
                  <a:pt x="1496674" y="1152328"/>
                  <a:pt x="1496674" y="1152328"/>
                  <a:pt x="1496674" y="1152328"/>
                </a:cubicBezTo>
                <a:cubicBezTo>
                  <a:pt x="1496674" y="1198490"/>
                  <a:pt x="1496674" y="1198490"/>
                  <a:pt x="1496674" y="1198490"/>
                </a:cubicBezTo>
                <a:cubicBezTo>
                  <a:pt x="1496674" y="1206883"/>
                  <a:pt x="1500870" y="1211080"/>
                  <a:pt x="1509262" y="1211080"/>
                </a:cubicBezTo>
                <a:cubicBezTo>
                  <a:pt x="1517654" y="1211080"/>
                  <a:pt x="1526046" y="1206883"/>
                  <a:pt x="1526046" y="1198490"/>
                </a:cubicBezTo>
                <a:cubicBezTo>
                  <a:pt x="1521850" y="1127148"/>
                  <a:pt x="1521850" y="1127148"/>
                  <a:pt x="1521850" y="1127148"/>
                </a:cubicBezTo>
                <a:cubicBezTo>
                  <a:pt x="1526046" y="1122951"/>
                  <a:pt x="1526046" y="1122951"/>
                  <a:pt x="1526046" y="1122951"/>
                </a:cubicBezTo>
                <a:cubicBezTo>
                  <a:pt x="1568006" y="1076789"/>
                  <a:pt x="1568006" y="1076789"/>
                  <a:pt x="1568006" y="1076789"/>
                </a:cubicBezTo>
                <a:cubicBezTo>
                  <a:pt x="1572202" y="1248850"/>
                  <a:pt x="1572202" y="1248850"/>
                  <a:pt x="1572202" y="1248850"/>
                </a:cubicBezTo>
                <a:cubicBezTo>
                  <a:pt x="1572202" y="1257243"/>
                  <a:pt x="1576398" y="1261439"/>
                  <a:pt x="1584790" y="1261439"/>
                </a:cubicBezTo>
                <a:cubicBezTo>
                  <a:pt x="1593182" y="1261439"/>
                  <a:pt x="1601574" y="1257243"/>
                  <a:pt x="1601574" y="1248849"/>
                </a:cubicBezTo>
                <a:cubicBezTo>
                  <a:pt x="1593182" y="1047413"/>
                  <a:pt x="1593182" y="1047413"/>
                  <a:pt x="1593182" y="1047413"/>
                </a:cubicBezTo>
                <a:cubicBezTo>
                  <a:pt x="1744237" y="892138"/>
                  <a:pt x="1744237" y="892138"/>
                  <a:pt x="1744237" y="892138"/>
                </a:cubicBezTo>
                <a:cubicBezTo>
                  <a:pt x="1719061" y="1005447"/>
                  <a:pt x="1719061" y="1005447"/>
                  <a:pt x="1719061" y="1005447"/>
                </a:cubicBezTo>
                <a:cubicBezTo>
                  <a:pt x="1677102" y="1026430"/>
                  <a:pt x="1677102" y="1026430"/>
                  <a:pt x="1677102" y="1026430"/>
                </a:cubicBezTo>
                <a:cubicBezTo>
                  <a:pt x="1668709" y="1030626"/>
                  <a:pt x="1664513" y="1039019"/>
                  <a:pt x="1668709" y="1047413"/>
                </a:cubicBezTo>
                <a:cubicBezTo>
                  <a:pt x="1672906" y="1051609"/>
                  <a:pt x="1677102" y="1055806"/>
                  <a:pt x="1681297" y="1055806"/>
                </a:cubicBezTo>
                <a:cubicBezTo>
                  <a:pt x="1685493" y="1055806"/>
                  <a:pt x="1685493" y="1055806"/>
                  <a:pt x="1689689" y="1051609"/>
                </a:cubicBezTo>
                <a:cubicBezTo>
                  <a:pt x="1710669" y="1043216"/>
                  <a:pt x="1710669" y="1043216"/>
                  <a:pt x="1710669" y="1043216"/>
                </a:cubicBezTo>
                <a:cubicBezTo>
                  <a:pt x="1698082" y="1085182"/>
                  <a:pt x="1698082" y="1085182"/>
                  <a:pt x="1698082" y="1085182"/>
                </a:cubicBezTo>
                <a:lnTo>
                  <a:pt x="1707218" y="1097366"/>
                </a:lnTo>
                <a:lnTo>
                  <a:pt x="1664412" y="1301232"/>
                </a:lnTo>
                <a:lnTo>
                  <a:pt x="1643747" y="1400078"/>
                </a:lnTo>
                <a:cubicBezTo>
                  <a:pt x="1747564" y="1423855"/>
                  <a:pt x="1844106" y="1412766"/>
                  <a:pt x="1933376" y="1366813"/>
                </a:cubicBezTo>
                <a:cubicBezTo>
                  <a:pt x="2005749" y="1328857"/>
                  <a:pt x="2066620" y="1274822"/>
                  <a:pt x="2115987" y="1204705"/>
                </a:cubicBezTo>
                <a:cubicBezTo>
                  <a:pt x="2140671" y="1169647"/>
                  <a:pt x="2161794" y="1131368"/>
                  <a:pt x="2179356" y="1089869"/>
                </a:cubicBezTo>
                <a:lnTo>
                  <a:pt x="2218453" y="964994"/>
                </a:lnTo>
                <a:lnTo>
                  <a:pt x="2223628" y="966104"/>
                </a:lnTo>
                <a:cubicBezTo>
                  <a:pt x="2230971" y="967677"/>
                  <a:pt x="2230971" y="967677"/>
                  <a:pt x="2230971" y="967677"/>
                </a:cubicBezTo>
                <a:cubicBezTo>
                  <a:pt x="2235167" y="967677"/>
                  <a:pt x="2235167" y="967677"/>
                  <a:pt x="2235167" y="967677"/>
                </a:cubicBezTo>
                <a:cubicBezTo>
                  <a:pt x="2243559" y="967677"/>
                  <a:pt x="2247755" y="963481"/>
                  <a:pt x="2251951" y="959284"/>
                </a:cubicBezTo>
                <a:cubicBezTo>
                  <a:pt x="2251951" y="950891"/>
                  <a:pt x="2247755" y="942498"/>
                  <a:pt x="2239363" y="942498"/>
                </a:cubicBezTo>
                <a:lnTo>
                  <a:pt x="2223960" y="938096"/>
                </a:lnTo>
                <a:lnTo>
                  <a:pt x="2239426" y="833363"/>
                </a:lnTo>
                <a:cubicBezTo>
                  <a:pt x="2247879" y="715764"/>
                  <a:pt x="2227494" y="612411"/>
                  <a:pt x="2178270" y="523306"/>
                </a:cubicBezTo>
                <a:cubicBezTo>
                  <a:pt x="2149031" y="470228"/>
                  <a:pt x="2111331" y="425233"/>
                  <a:pt x="2065168" y="388322"/>
                </a:cubicBezTo>
                <a:cubicBezTo>
                  <a:pt x="2019006" y="351410"/>
                  <a:pt x="1970605" y="327440"/>
                  <a:pt x="1919965" y="316412"/>
                </a:cubicBezTo>
                <a:close/>
                <a:moveTo>
                  <a:pt x="4263164" y="800434"/>
                </a:moveTo>
                <a:cubicBezTo>
                  <a:pt x="4284347" y="805047"/>
                  <a:pt x="4293465" y="814117"/>
                  <a:pt x="4290519" y="827643"/>
                </a:cubicBezTo>
                <a:cubicBezTo>
                  <a:pt x="4287203" y="842869"/>
                  <a:pt x="4279530" y="854634"/>
                  <a:pt x="4267499" y="862938"/>
                </a:cubicBezTo>
                <a:cubicBezTo>
                  <a:pt x="4255468" y="871243"/>
                  <a:pt x="4242480" y="873877"/>
                  <a:pt x="4228535" y="870840"/>
                </a:cubicBezTo>
                <a:cubicBezTo>
                  <a:pt x="4218501" y="868655"/>
                  <a:pt x="4205580" y="864965"/>
                  <a:pt x="4189769" y="859770"/>
                </a:cubicBezTo>
                <a:cubicBezTo>
                  <a:pt x="4061838" y="824904"/>
                  <a:pt x="3903743" y="786387"/>
                  <a:pt x="3715483" y="744220"/>
                </a:cubicBezTo>
                <a:lnTo>
                  <a:pt x="3698747" y="740575"/>
                </a:lnTo>
                <a:lnTo>
                  <a:pt x="3578989" y="942235"/>
                </a:lnTo>
                <a:cubicBezTo>
                  <a:pt x="3635026" y="936904"/>
                  <a:pt x="3702902" y="942919"/>
                  <a:pt x="3782616" y="960279"/>
                </a:cubicBezTo>
                <a:cubicBezTo>
                  <a:pt x="3876814" y="980793"/>
                  <a:pt x="3961253" y="1012611"/>
                  <a:pt x="4035932" y="1055733"/>
                </a:cubicBezTo>
                <a:cubicBezTo>
                  <a:pt x="4140200" y="1115809"/>
                  <a:pt x="4210285" y="1192087"/>
                  <a:pt x="4246188" y="1284568"/>
                </a:cubicBezTo>
                <a:cubicBezTo>
                  <a:pt x="4276094" y="1361731"/>
                  <a:pt x="4281396" y="1444629"/>
                  <a:pt x="4262093" y="1533262"/>
                </a:cubicBezTo>
                <a:cubicBezTo>
                  <a:pt x="4243155" y="1620223"/>
                  <a:pt x="4203158" y="1695299"/>
                  <a:pt x="4142102" y="1758491"/>
                </a:cubicBezTo>
                <a:cubicBezTo>
                  <a:pt x="4012231" y="1893694"/>
                  <a:pt x="3843610" y="1938715"/>
                  <a:pt x="3636242" y="1893555"/>
                </a:cubicBezTo>
                <a:cubicBezTo>
                  <a:pt x="3494652" y="1862720"/>
                  <a:pt x="3385347" y="1798920"/>
                  <a:pt x="3308329" y="1702156"/>
                </a:cubicBezTo>
                <a:cubicBezTo>
                  <a:pt x="3238651" y="1614580"/>
                  <a:pt x="3216619" y="1511982"/>
                  <a:pt x="3242234" y="1394362"/>
                </a:cubicBezTo>
                <a:cubicBezTo>
                  <a:pt x="3258623" y="1319107"/>
                  <a:pt x="3291441" y="1258232"/>
                  <a:pt x="3340686" y="1211737"/>
                </a:cubicBezTo>
                <a:cubicBezTo>
                  <a:pt x="3364788" y="1189543"/>
                  <a:pt x="3385200" y="1180267"/>
                  <a:pt x="3401923" y="1183909"/>
                </a:cubicBezTo>
                <a:cubicBezTo>
                  <a:pt x="3410842" y="1185852"/>
                  <a:pt x="3418154" y="1191823"/>
                  <a:pt x="3423858" y="1201824"/>
                </a:cubicBezTo>
                <a:lnTo>
                  <a:pt x="3429136" y="1230055"/>
                </a:lnTo>
                <a:lnTo>
                  <a:pt x="3427939" y="1228141"/>
                </a:lnTo>
                <a:cubicBezTo>
                  <a:pt x="3424412" y="1224613"/>
                  <a:pt x="3420885" y="1221085"/>
                  <a:pt x="3417357" y="1221085"/>
                </a:cubicBezTo>
                <a:cubicBezTo>
                  <a:pt x="3413830" y="1221085"/>
                  <a:pt x="3413830" y="1221085"/>
                  <a:pt x="3410302" y="1221085"/>
                </a:cubicBezTo>
                <a:cubicBezTo>
                  <a:pt x="3406775" y="1224613"/>
                  <a:pt x="3403247" y="1235196"/>
                  <a:pt x="3406775" y="1238724"/>
                </a:cubicBezTo>
                <a:lnTo>
                  <a:pt x="3414353" y="1251356"/>
                </a:lnTo>
                <a:lnTo>
                  <a:pt x="3405359" y="1258117"/>
                </a:lnTo>
                <a:cubicBezTo>
                  <a:pt x="3397825" y="1263556"/>
                  <a:pt x="3387688" y="1270726"/>
                  <a:pt x="3374947" y="1279629"/>
                </a:cubicBezTo>
                <a:cubicBezTo>
                  <a:pt x="3335889" y="1306156"/>
                  <a:pt x="3309561" y="1350637"/>
                  <a:pt x="3295965" y="1413070"/>
                </a:cubicBezTo>
                <a:cubicBezTo>
                  <a:pt x="3281033" y="1481635"/>
                  <a:pt x="3287372" y="1546367"/>
                  <a:pt x="3314981" y="1607264"/>
                </a:cubicBezTo>
                <a:cubicBezTo>
                  <a:pt x="3340724" y="1666004"/>
                  <a:pt x="3388843" y="1718522"/>
                  <a:pt x="3459336" y="1764820"/>
                </a:cubicBezTo>
                <a:cubicBezTo>
                  <a:pt x="3512019" y="1799064"/>
                  <a:pt x="3564280" y="1821831"/>
                  <a:pt x="3616122" y="1833121"/>
                </a:cubicBezTo>
                <a:cubicBezTo>
                  <a:pt x="3621697" y="1834335"/>
                  <a:pt x="3634143" y="1836170"/>
                  <a:pt x="3653460" y="1838625"/>
                </a:cubicBezTo>
                <a:lnTo>
                  <a:pt x="3695674" y="1644783"/>
                </a:lnTo>
                <a:lnTo>
                  <a:pt x="3696022" y="1644435"/>
                </a:lnTo>
                <a:lnTo>
                  <a:pt x="3699082" y="1629137"/>
                </a:lnTo>
                <a:lnTo>
                  <a:pt x="3703369" y="1609448"/>
                </a:lnTo>
                <a:lnTo>
                  <a:pt x="3715423" y="1621504"/>
                </a:lnTo>
                <a:cubicBezTo>
                  <a:pt x="3717187" y="1623268"/>
                  <a:pt x="3717187" y="1623268"/>
                  <a:pt x="3717187" y="1623268"/>
                </a:cubicBezTo>
                <a:cubicBezTo>
                  <a:pt x="3720714" y="1626796"/>
                  <a:pt x="3724241" y="1626796"/>
                  <a:pt x="3727769" y="1626796"/>
                </a:cubicBezTo>
                <a:cubicBezTo>
                  <a:pt x="3727769" y="1626796"/>
                  <a:pt x="3731296" y="1626796"/>
                  <a:pt x="3734824" y="1623268"/>
                </a:cubicBezTo>
                <a:cubicBezTo>
                  <a:pt x="3738351" y="1619740"/>
                  <a:pt x="3738351" y="1612684"/>
                  <a:pt x="3734823" y="1605628"/>
                </a:cubicBezTo>
                <a:cubicBezTo>
                  <a:pt x="3710132" y="1580933"/>
                  <a:pt x="3710132" y="1580933"/>
                  <a:pt x="3710132" y="1580933"/>
                </a:cubicBezTo>
                <a:cubicBezTo>
                  <a:pt x="3734824" y="1482151"/>
                  <a:pt x="3734824" y="1482151"/>
                  <a:pt x="3734824" y="1482151"/>
                </a:cubicBezTo>
                <a:cubicBezTo>
                  <a:pt x="3787735" y="1658547"/>
                  <a:pt x="3787735" y="1658547"/>
                  <a:pt x="3787735" y="1658547"/>
                </a:cubicBezTo>
                <a:cubicBezTo>
                  <a:pt x="3706604" y="1806720"/>
                  <a:pt x="3706604" y="1806720"/>
                  <a:pt x="3706604" y="1806720"/>
                </a:cubicBezTo>
                <a:cubicBezTo>
                  <a:pt x="3703077" y="1813775"/>
                  <a:pt x="3703077" y="1820831"/>
                  <a:pt x="3710132" y="1824359"/>
                </a:cubicBezTo>
                <a:cubicBezTo>
                  <a:pt x="3713659" y="1824359"/>
                  <a:pt x="3713659" y="1824359"/>
                  <a:pt x="3717187" y="1824359"/>
                </a:cubicBezTo>
                <a:cubicBezTo>
                  <a:pt x="3720714" y="1824359"/>
                  <a:pt x="3724241" y="1820831"/>
                  <a:pt x="3727769" y="1817303"/>
                </a:cubicBezTo>
                <a:cubicBezTo>
                  <a:pt x="3794790" y="1690298"/>
                  <a:pt x="3794790" y="1690298"/>
                  <a:pt x="3794790" y="1690298"/>
                </a:cubicBezTo>
                <a:cubicBezTo>
                  <a:pt x="3808899" y="1743217"/>
                  <a:pt x="3808899" y="1743217"/>
                  <a:pt x="3808899" y="1743217"/>
                </a:cubicBezTo>
                <a:cubicBezTo>
                  <a:pt x="3780680" y="1799664"/>
                  <a:pt x="3780680" y="1799664"/>
                  <a:pt x="3780680" y="1799664"/>
                </a:cubicBezTo>
                <a:cubicBezTo>
                  <a:pt x="3777153" y="1803192"/>
                  <a:pt x="3780680" y="1810248"/>
                  <a:pt x="3784207" y="1813775"/>
                </a:cubicBezTo>
                <a:cubicBezTo>
                  <a:pt x="3787735" y="1813776"/>
                  <a:pt x="3791262" y="1817303"/>
                  <a:pt x="3791262" y="1817303"/>
                </a:cubicBezTo>
                <a:cubicBezTo>
                  <a:pt x="3794789" y="1817303"/>
                  <a:pt x="3798317" y="1813776"/>
                  <a:pt x="3801844" y="1810248"/>
                </a:cubicBezTo>
                <a:cubicBezTo>
                  <a:pt x="3819481" y="1774968"/>
                  <a:pt x="3819481" y="1774968"/>
                  <a:pt x="3819481" y="1774968"/>
                </a:cubicBezTo>
                <a:cubicBezTo>
                  <a:pt x="3833591" y="1824359"/>
                  <a:pt x="3833591" y="1824359"/>
                  <a:pt x="3833591" y="1824359"/>
                </a:cubicBezTo>
                <a:cubicBezTo>
                  <a:pt x="3837118" y="1831415"/>
                  <a:pt x="3840646" y="1834943"/>
                  <a:pt x="3847701" y="1834943"/>
                </a:cubicBezTo>
                <a:cubicBezTo>
                  <a:pt x="3847701" y="1834943"/>
                  <a:pt x="3847701" y="1834943"/>
                  <a:pt x="3851228" y="1834943"/>
                </a:cubicBezTo>
                <a:cubicBezTo>
                  <a:pt x="3854755" y="1831415"/>
                  <a:pt x="3858283" y="1824359"/>
                  <a:pt x="3858283" y="1817303"/>
                </a:cubicBezTo>
                <a:cubicBezTo>
                  <a:pt x="3844173" y="1767912"/>
                  <a:pt x="3844173" y="1767912"/>
                  <a:pt x="3844173" y="1767912"/>
                </a:cubicBezTo>
                <a:cubicBezTo>
                  <a:pt x="3875920" y="1789080"/>
                  <a:pt x="3875920" y="1789080"/>
                  <a:pt x="3875920" y="1789080"/>
                </a:cubicBezTo>
                <a:cubicBezTo>
                  <a:pt x="3879447" y="1789080"/>
                  <a:pt x="3879447" y="1789080"/>
                  <a:pt x="3882975" y="1789080"/>
                </a:cubicBezTo>
                <a:cubicBezTo>
                  <a:pt x="3886502" y="1789080"/>
                  <a:pt x="3890029" y="1785552"/>
                  <a:pt x="3893557" y="1782024"/>
                </a:cubicBezTo>
                <a:cubicBezTo>
                  <a:pt x="3897084" y="1778496"/>
                  <a:pt x="3893557" y="1767913"/>
                  <a:pt x="3890030" y="1767912"/>
                </a:cubicBezTo>
                <a:cubicBezTo>
                  <a:pt x="3833591" y="1736161"/>
                  <a:pt x="3833591" y="1736161"/>
                  <a:pt x="3833591" y="1736161"/>
                </a:cubicBezTo>
                <a:cubicBezTo>
                  <a:pt x="3819481" y="1683242"/>
                  <a:pt x="3819481" y="1683242"/>
                  <a:pt x="3819481" y="1683242"/>
                </a:cubicBezTo>
                <a:cubicBezTo>
                  <a:pt x="3946468" y="1753801"/>
                  <a:pt x="3946468" y="1753801"/>
                  <a:pt x="3946468" y="1753801"/>
                </a:cubicBezTo>
                <a:cubicBezTo>
                  <a:pt x="3946468" y="1753801"/>
                  <a:pt x="3949995" y="1757329"/>
                  <a:pt x="3949995" y="1757329"/>
                </a:cubicBezTo>
                <a:cubicBezTo>
                  <a:pt x="3957051" y="1757329"/>
                  <a:pt x="3960578" y="1753801"/>
                  <a:pt x="3960578" y="1750273"/>
                </a:cubicBezTo>
                <a:cubicBezTo>
                  <a:pt x="3964105" y="1743217"/>
                  <a:pt x="3964105" y="1736161"/>
                  <a:pt x="3957050" y="1732633"/>
                </a:cubicBezTo>
                <a:cubicBezTo>
                  <a:pt x="3808899" y="1651491"/>
                  <a:pt x="3808899" y="1651491"/>
                  <a:pt x="3808899" y="1651491"/>
                </a:cubicBezTo>
                <a:cubicBezTo>
                  <a:pt x="3759516" y="1475095"/>
                  <a:pt x="3759516" y="1475095"/>
                  <a:pt x="3759516" y="1475095"/>
                </a:cubicBezTo>
                <a:cubicBezTo>
                  <a:pt x="3830064" y="1545654"/>
                  <a:pt x="3830064" y="1545654"/>
                  <a:pt x="3830064" y="1545654"/>
                </a:cubicBezTo>
                <a:cubicBezTo>
                  <a:pt x="3826536" y="1584461"/>
                  <a:pt x="3826536" y="1584461"/>
                  <a:pt x="3826536" y="1584461"/>
                </a:cubicBezTo>
                <a:cubicBezTo>
                  <a:pt x="3826536" y="1591516"/>
                  <a:pt x="3833591" y="1598572"/>
                  <a:pt x="3840646" y="1598572"/>
                </a:cubicBezTo>
                <a:cubicBezTo>
                  <a:pt x="3847701" y="1598572"/>
                  <a:pt x="3851228" y="1591517"/>
                  <a:pt x="3851228" y="1587989"/>
                </a:cubicBezTo>
                <a:cubicBezTo>
                  <a:pt x="3854755" y="1566821"/>
                  <a:pt x="3854755" y="1566821"/>
                  <a:pt x="3854755" y="1566821"/>
                </a:cubicBezTo>
                <a:cubicBezTo>
                  <a:pt x="3879447" y="1591517"/>
                  <a:pt x="3879447" y="1591517"/>
                  <a:pt x="3879447" y="1591517"/>
                </a:cubicBezTo>
                <a:cubicBezTo>
                  <a:pt x="3879447" y="1595044"/>
                  <a:pt x="3882975" y="1595044"/>
                  <a:pt x="3886502" y="1595044"/>
                </a:cubicBezTo>
                <a:cubicBezTo>
                  <a:pt x="3890030" y="1595044"/>
                  <a:pt x="3893557" y="1595045"/>
                  <a:pt x="3897084" y="1591517"/>
                </a:cubicBezTo>
                <a:cubicBezTo>
                  <a:pt x="3900612" y="1587989"/>
                  <a:pt x="3900612" y="1577405"/>
                  <a:pt x="3893557" y="1573877"/>
                </a:cubicBezTo>
                <a:cubicBezTo>
                  <a:pt x="3868865" y="1549182"/>
                  <a:pt x="3868865" y="1549182"/>
                  <a:pt x="3868865" y="1549182"/>
                </a:cubicBezTo>
                <a:cubicBezTo>
                  <a:pt x="3886502" y="1542126"/>
                  <a:pt x="3886502" y="1542126"/>
                  <a:pt x="3886502" y="1542126"/>
                </a:cubicBezTo>
                <a:cubicBezTo>
                  <a:pt x="3893557" y="1542126"/>
                  <a:pt x="3897084" y="1535070"/>
                  <a:pt x="3897085" y="1528014"/>
                </a:cubicBezTo>
                <a:cubicBezTo>
                  <a:pt x="3893557" y="1524486"/>
                  <a:pt x="3890029" y="1520958"/>
                  <a:pt x="3882975" y="1520958"/>
                </a:cubicBezTo>
                <a:cubicBezTo>
                  <a:pt x="3847701" y="1528014"/>
                  <a:pt x="3847701" y="1528014"/>
                  <a:pt x="3847701" y="1528014"/>
                </a:cubicBezTo>
                <a:cubicBezTo>
                  <a:pt x="3773625" y="1457456"/>
                  <a:pt x="3773625" y="1457456"/>
                  <a:pt x="3773625" y="1457456"/>
                </a:cubicBezTo>
                <a:cubicBezTo>
                  <a:pt x="3953523" y="1503318"/>
                  <a:pt x="3953523" y="1503318"/>
                  <a:pt x="3953523" y="1503318"/>
                </a:cubicBezTo>
                <a:cubicBezTo>
                  <a:pt x="4041708" y="1647963"/>
                  <a:pt x="4041708" y="1647963"/>
                  <a:pt x="4041708" y="1647963"/>
                </a:cubicBezTo>
                <a:cubicBezTo>
                  <a:pt x="4041708" y="1651491"/>
                  <a:pt x="4045235" y="1651491"/>
                  <a:pt x="4052290" y="1651491"/>
                </a:cubicBezTo>
                <a:cubicBezTo>
                  <a:pt x="4052290" y="1651491"/>
                  <a:pt x="4055818" y="1651491"/>
                  <a:pt x="4055818" y="1651491"/>
                </a:cubicBezTo>
                <a:cubicBezTo>
                  <a:pt x="4062873" y="1647963"/>
                  <a:pt x="4062872" y="1640907"/>
                  <a:pt x="4059345" y="1633852"/>
                </a:cubicBezTo>
                <a:cubicBezTo>
                  <a:pt x="3985270" y="1510374"/>
                  <a:pt x="3985270" y="1510374"/>
                  <a:pt x="3985270" y="1510374"/>
                </a:cubicBezTo>
                <a:cubicBezTo>
                  <a:pt x="4034653" y="1520958"/>
                  <a:pt x="4034653" y="1520958"/>
                  <a:pt x="4034653" y="1520958"/>
                </a:cubicBezTo>
                <a:cubicBezTo>
                  <a:pt x="4038181" y="1524486"/>
                  <a:pt x="4038181" y="1524486"/>
                  <a:pt x="4038181" y="1524486"/>
                </a:cubicBezTo>
                <a:cubicBezTo>
                  <a:pt x="4069927" y="1577405"/>
                  <a:pt x="4069927" y="1577405"/>
                  <a:pt x="4069927" y="1577405"/>
                </a:cubicBezTo>
                <a:cubicBezTo>
                  <a:pt x="4073455" y="1580933"/>
                  <a:pt x="4076982" y="1580933"/>
                  <a:pt x="4080509" y="1580933"/>
                </a:cubicBezTo>
                <a:cubicBezTo>
                  <a:pt x="4084037" y="1580933"/>
                  <a:pt x="4084037" y="1580933"/>
                  <a:pt x="4087564" y="1580933"/>
                </a:cubicBezTo>
                <a:cubicBezTo>
                  <a:pt x="4091092" y="1577405"/>
                  <a:pt x="4094619" y="1570349"/>
                  <a:pt x="4091092" y="1563293"/>
                </a:cubicBezTo>
                <a:cubicBezTo>
                  <a:pt x="4069927" y="1531542"/>
                  <a:pt x="4069927" y="1531542"/>
                  <a:pt x="4069927" y="1531542"/>
                </a:cubicBezTo>
                <a:cubicBezTo>
                  <a:pt x="4119311" y="1542126"/>
                  <a:pt x="4119311" y="1542126"/>
                  <a:pt x="4119311" y="1542126"/>
                </a:cubicBezTo>
                <a:cubicBezTo>
                  <a:pt x="4122839" y="1542126"/>
                  <a:pt x="4122839" y="1542126"/>
                  <a:pt x="4122839" y="1542126"/>
                </a:cubicBezTo>
                <a:cubicBezTo>
                  <a:pt x="4129893" y="1542126"/>
                  <a:pt x="4133421" y="1538598"/>
                  <a:pt x="4136948" y="1535070"/>
                </a:cubicBezTo>
                <a:cubicBezTo>
                  <a:pt x="4136948" y="1528014"/>
                  <a:pt x="4133421" y="1520958"/>
                  <a:pt x="4126366" y="1520958"/>
                </a:cubicBezTo>
                <a:cubicBezTo>
                  <a:pt x="4076982" y="1506846"/>
                  <a:pt x="4076982" y="1506846"/>
                  <a:pt x="4076982" y="1506846"/>
                </a:cubicBezTo>
                <a:cubicBezTo>
                  <a:pt x="4108729" y="1489207"/>
                  <a:pt x="4108729" y="1489207"/>
                  <a:pt x="4108729" y="1489207"/>
                </a:cubicBezTo>
                <a:cubicBezTo>
                  <a:pt x="4115784" y="1485679"/>
                  <a:pt x="4115784" y="1478623"/>
                  <a:pt x="4112256" y="1471567"/>
                </a:cubicBezTo>
                <a:cubicBezTo>
                  <a:pt x="4112256" y="1468039"/>
                  <a:pt x="4108729" y="1464511"/>
                  <a:pt x="4101674" y="1464511"/>
                </a:cubicBezTo>
                <a:cubicBezTo>
                  <a:pt x="4101674" y="1464511"/>
                  <a:pt x="4098147" y="1464511"/>
                  <a:pt x="4098146" y="1468039"/>
                </a:cubicBezTo>
                <a:cubicBezTo>
                  <a:pt x="4045235" y="1499790"/>
                  <a:pt x="4045235" y="1499790"/>
                  <a:pt x="4045235" y="1499790"/>
                </a:cubicBezTo>
                <a:cubicBezTo>
                  <a:pt x="4041708" y="1499791"/>
                  <a:pt x="4041708" y="1499791"/>
                  <a:pt x="4041708" y="1499791"/>
                </a:cubicBezTo>
                <a:cubicBezTo>
                  <a:pt x="3992324" y="1485679"/>
                  <a:pt x="3992324" y="1485679"/>
                  <a:pt x="3992324" y="1485679"/>
                </a:cubicBezTo>
                <a:cubicBezTo>
                  <a:pt x="4115784" y="1411593"/>
                  <a:pt x="4115784" y="1411593"/>
                  <a:pt x="4115784" y="1411593"/>
                </a:cubicBezTo>
                <a:cubicBezTo>
                  <a:pt x="4119311" y="1408065"/>
                  <a:pt x="4122838" y="1401009"/>
                  <a:pt x="4119311" y="1393953"/>
                </a:cubicBezTo>
                <a:cubicBezTo>
                  <a:pt x="4115783" y="1390425"/>
                  <a:pt x="4112256" y="1390425"/>
                  <a:pt x="4108729" y="1390425"/>
                </a:cubicBezTo>
                <a:cubicBezTo>
                  <a:pt x="4105202" y="1390425"/>
                  <a:pt x="4105202" y="1390425"/>
                  <a:pt x="4101674" y="1390425"/>
                </a:cubicBezTo>
                <a:cubicBezTo>
                  <a:pt x="3957050" y="1478623"/>
                  <a:pt x="3957050" y="1478623"/>
                  <a:pt x="3957050" y="1478623"/>
                </a:cubicBezTo>
                <a:cubicBezTo>
                  <a:pt x="3780680" y="1436288"/>
                  <a:pt x="3780680" y="1436288"/>
                  <a:pt x="3780680" y="1436288"/>
                </a:cubicBezTo>
                <a:cubicBezTo>
                  <a:pt x="3875920" y="1408065"/>
                  <a:pt x="3875920" y="1408065"/>
                  <a:pt x="3875920" y="1408065"/>
                </a:cubicBezTo>
                <a:cubicBezTo>
                  <a:pt x="3911194" y="1429232"/>
                  <a:pt x="3911194" y="1429232"/>
                  <a:pt x="3911194" y="1429232"/>
                </a:cubicBezTo>
                <a:cubicBezTo>
                  <a:pt x="3911194" y="1429232"/>
                  <a:pt x="3914722" y="1432760"/>
                  <a:pt x="3914722" y="1432760"/>
                </a:cubicBezTo>
                <a:cubicBezTo>
                  <a:pt x="3921776" y="1432760"/>
                  <a:pt x="3925304" y="1429232"/>
                  <a:pt x="3925303" y="1425704"/>
                </a:cubicBezTo>
                <a:cubicBezTo>
                  <a:pt x="3928831" y="1418648"/>
                  <a:pt x="3928831" y="1411593"/>
                  <a:pt x="3921776" y="1408065"/>
                </a:cubicBezTo>
                <a:cubicBezTo>
                  <a:pt x="3907667" y="1397481"/>
                  <a:pt x="3907667" y="1397481"/>
                  <a:pt x="3907667" y="1397481"/>
                </a:cubicBezTo>
                <a:cubicBezTo>
                  <a:pt x="3939413" y="1386897"/>
                  <a:pt x="3939413" y="1386897"/>
                  <a:pt x="3939413" y="1386897"/>
                </a:cubicBezTo>
                <a:cubicBezTo>
                  <a:pt x="3946468" y="1386897"/>
                  <a:pt x="3949996" y="1379841"/>
                  <a:pt x="3949996" y="1372785"/>
                </a:cubicBezTo>
                <a:cubicBezTo>
                  <a:pt x="3946468" y="1369257"/>
                  <a:pt x="3942941" y="1365730"/>
                  <a:pt x="3935886" y="1365730"/>
                </a:cubicBezTo>
                <a:cubicBezTo>
                  <a:pt x="3935886" y="1365730"/>
                  <a:pt x="3935886" y="1365730"/>
                  <a:pt x="3932359" y="1365730"/>
                </a:cubicBezTo>
                <a:cubicBezTo>
                  <a:pt x="3897085" y="1376313"/>
                  <a:pt x="3897085" y="1376313"/>
                  <a:pt x="3897085" y="1376313"/>
                </a:cubicBezTo>
                <a:cubicBezTo>
                  <a:pt x="3904139" y="1358674"/>
                  <a:pt x="3904139" y="1358674"/>
                  <a:pt x="3904139" y="1358674"/>
                </a:cubicBezTo>
                <a:cubicBezTo>
                  <a:pt x="3904139" y="1351618"/>
                  <a:pt x="3900612" y="1344562"/>
                  <a:pt x="3897084" y="1344562"/>
                </a:cubicBezTo>
                <a:cubicBezTo>
                  <a:pt x="3893557" y="1341034"/>
                  <a:pt x="3893557" y="1341034"/>
                  <a:pt x="3890030" y="1341034"/>
                </a:cubicBezTo>
                <a:cubicBezTo>
                  <a:pt x="3886502" y="1341034"/>
                  <a:pt x="3882975" y="1344562"/>
                  <a:pt x="3879448" y="1351618"/>
                </a:cubicBezTo>
                <a:cubicBezTo>
                  <a:pt x="3868865" y="1383369"/>
                  <a:pt x="3868865" y="1383369"/>
                  <a:pt x="3868865" y="1383369"/>
                </a:cubicBezTo>
                <a:cubicBezTo>
                  <a:pt x="3773625" y="1411593"/>
                  <a:pt x="3773625" y="1411593"/>
                  <a:pt x="3773625" y="1411593"/>
                </a:cubicBezTo>
                <a:cubicBezTo>
                  <a:pt x="3900612" y="1281060"/>
                  <a:pt x="3900612" y="1281060"/>
                  <a:pt x="3900612" y="1281060"/>
                </a:cubicBezTo>
                <a:cubicBezTo>
                  <a:pt x="4069927" y="1277531"/>
                  <a:pt x="4069927" y="1277531"/>
                  <a:pt x="4069927" y="1277531"/>
                </a:cubicBezTo>
                <a:cubicBezTo>
                  <a:pt x="4076982" y="1277532"/>
                  <a:pt x="4080510" y="1270476"/>
                  <a:pt x="4080510" y="1263420"/>
                </a:cubicBezTo>
                <a:cubicBezTo>
                  <a:pt x="4080509" y="1256364"/>
                  <a:pt x="4073455" y="1252836"/>
                  <a:pt x="4069927" y="1252836"/>
                </a:cubicBezTo>
                <a:cubicBezTo>
                  <a:pt x="3921776" y="1256364"/>
                  <a:pt x="3921776" y="1256364"/>
                  <a:pt x="3921776" y="1256364"/>
                </a:cubicBezTo>
                <a:cubicBezTo>
                  <a:pt x="3960578" y="1217557"/>
                  <a:pt x="3960578" y="1217557"/>
                  <a:pt x="3960578" y="1217557"/>
                </a:cubicBezTo>
                <a:cubicBezTo>
                  <a:pt x="4024071" y="1214029"/>
                  <a:pt x="4024071" y="1214029"/>
                  <a:pt x="4024071" y="1214029"/>
                </a:cubicBezTo>
                <a:cubicBezTo>
                  <a:pt x="4031126" y="1214029"/>
                  <a:pt x="4034653" y="1210501"/>
                  <a:pt x="4034653" y="1203445"/>
                </a:cubicBezTo>
                <a:cubicBezTo>
                  <a:pt x="4034653" y="1196389"/>
                  <a:pt x="4027598" y="1192861"/>
                  <a:pt x="4024071" y="1192862"/>
                </a:cubicBezTo>
                <a:cubicBezTo>
                  <a:pt x="3985269" y="1192861"/>
                  <a:pt x="3985269" y="1192861"/>
                  <a:pt x="3985269" y="1192861"/>
                </a:cubicBezTo>
                <a:cubicBezTo>
                  <a:pt x="4020544" y="1154054"/>
                  <a:pt x="4020544" y="1154054"/>
                  <a:pt x="4020544" y="1154054"/>
                </a:cubicBezTo>
                <a:cubicBezTo>
                  <a:pt x="4024071" y="1150527"/>
                  <a:pt x="4024071" y="1143471"/>
                  <a:pt x="4020544" y="1136415"/>
                </a:cubicBezTo>
                <a:cubicBezTo>
                  <a:pt x="4017016" y="1136415"/>
                  <a:pt x="4013489" y="1132887"/>
                  <a:pt x="4009961" y="1132887"/>
                </a:cubicBezTo>
                <a:cubicBezTo>
                  <a:pt x="4006434" y="1132887"/>
                  <a:pt x="4006434" y="1136415"/>
                  <a:pt x="4002907" y="1136415"/>
                </a:cubicBezTo>
                <a:cubicBezTo>
                  <a:pt x="3967633" y="1175222"/>
                  <a:pt x="3967633" y="1175222"/>
                  <a:pt x="3967633" y="1175222"/>
                </a:cubicBezTo>
                <a:cubicBezTo>
                  <a:pt x="3964105" y="1136415"/>
                  <a:pt x="3964105" y="1136415"/>
                  <a:pt x="3964105" y="1136415"/>
                </a:cubicBezTo>
                <a:cubicBezTo>
                  <a:pt x="3964105" y="1129359"/>
                  <a:pt x="3960578" y="1125831"/>
                  <a:pt x="3953523" y="1125831"/>
                </a:cubicBezTo>
                <a:cubicBezTo>
                  <a:pt x="3946468" y="1125831"/>
                  <a:pt x="3942941" y="1129359"/>
                  <a:pt x="3942941" y="1136415"/>
                </a:cubicBezTo>
                <a:cubicBezTo>
                  <a:pt x="3942941" y="1199917"/>
                  <a:pt x="3942941" y="1199917"/>
                  <a:pt x="3942941" y="1199917"/>
                </a:cubicBezTo>
                <a:cubicBezTo>
                  <a:pt x="3907666" y="1238724"/>
                  <a:pt x="3907666" y="1238724"/>
                  <a:pt x="3907666" y="1238724"/>
                </a:cubicBezTo>
                <a:cubicBezTo>
                  <a:pt x="3904139" y="1094080"/>
                  <a:pt x="3904139" y="1094080"/>
                  <a:pt x="3904139" y="1094080"/>
                </a:cubicBezTo>
                <a:cubicBezTo>
                  <a:pt x="3904139" y="1087024"/>
                  <a:pt x="3897084" y="1083496"/>
                  <a:pt x="3890030" y="1083496"/>
                </a:cubicBezTo>
                <a:cubicBezTo>
                  <a:pt x="3882975" y="1083496"/>
                  <a:pt x="3879448" y="1087024"/>
                  <a:pt x="3879447" y="1094080"/>
                </a:cubicBezTo>
                <a:cubicBezTo>
                  <a:pt x="3882975" y="1263420"/>
                  <a:pt x="3882975" y="1263420"/>
                  <a:pt x="3882975" y="1263420"/>
                </a:cubicBezTo>
                <a:cubicBezTo>
                  <a:pt x="3755988" y="1397481"/>
                  <a:pt x="3755988" y="1397481"/>
                  <a:pt x="3755988" y="1397481"/>
                </a:cubicBezTo>
                <a:cubicBezTo>
                  <a:pt x="3780680" y="1298699"/>
                  <a:pt x="3780680" y="1298699"/>
                  <a:pt x="3780680" y="1298699"/>
                </a:cubicBezTo>
                <a:cubicBezTo>
                  <a:pt x="3815954" y="1281059"/>
                  <a:pt x="3815954" y="1281059"/>
                  <a:pt x="3815954" y="1281059"/>
                </a:cubicBezTo>
                <a:cubicBezTo>
                  <a:pt x="3819482" y="1277532"/>
                  <a:pt x="3823009" y="1270476"/>
                  <a:pt x="3819481" y="1263420"/>
                </a:cubicBezTo>
                <a:cubicBezTo>
                  <a:pt x="3819482" y="1259892"/>
                  <a:pt x="3815954" y="1256364"/>
                  <a:pt x="3808899" y="1256364"/>
                </a:cubicBezTo>
                <a:cubicBezTo>
                  <a:pt x="3808899" y="1256364"/>
                  <a:pt x="3805372" y="1259892"/>
                  <a:pt x="3805372" y="1259892"/>
                </a:cubicBezTo>
                <a:cubicBezTo>
                  <a:pt x="3787735" y="1266948"/>
                  <a:pt x="3787735" y="1266948"/>
                  <a:pt x="3787735" y="1266948"/>
                </a:cubicBezTo>
                <a:cubicBezTo>
                  <a:pt x="3794790" y="1235197"/>
                  <a:pt x="3794790" y="1235197"/>
                  <a:pt x="3794790" y="1235197"/>
                </a:cubicBezTo>
                <a:cubicBezTo>
                  <a:pt x="3796553" y="1231669"/>
                  <a:pt x="3796553" y="1228141"/>
                  <a:pt x="3795231" y="1225495"/>
                </a:cubicBezTo>
                <a:lnTo>
                  <a:pt x="3787922" y="1221195"/>
                </a:lnTo>
                <a:lnTo>
                  <a:pt x="3829366" y="1030892"/>
                </a:lnTo>
                <a:cubicBezTo>
                  <a:pt x="3805203" y="1023878"/>
                  <a:pt x="3784760" y="1018550"/>
                  <a:pt x="3768037" y="1014908"/>
                </a:cubicBezTo>
                <a:cubicBezTo>
                  <a:pt x="3667140" y="992935"/>
                  <a:pt x="3586993" y="997668"/>
                  <a:pt x="3527596" y="1029108"/>
                </a:cubicBezTo>
                <a:cubicBezTo>
                  <a:pt x="3513827" y="1036035"/>
                  <a:pt x="3504155" y="1038891"/>
                  <a:pt x="3498580" y="1037678"/>
                </a:cubicBezTo>
                <a:cubicBezTo>
                  <a:pt x="3493006" y="1036464"/>
                  <a:pt x="3487742" y="1031814"/>
                  <a:pt x="3482788" y="1023728"/>
                </a:cubicBezTo>
                <a:cubicBezTo>
                  <a:pt x="3477834" y="1015643"/>
                  <a:pt x="3475964" y="1008813"/>
                  <a:pt x="3477178" y="1003239"/>
                </a:cubicBezTo>
                <a:cubicBezTo>
                  <a:pt x="3477906" y="999894"/>
                  <a:pt x="3480393" y="995181"/>
                  <a:pt x="3484636" y="989098"/>
                </a:cubicBezTo>
                <a:lnTo>
                  <a:pt x="3500680" y="963690"/>
                </a:lnTo>
                <a:lnTo>
                  <a:pt x="3524835" y="925159"/>
                </a:lnTo>
                <a:cubicBezTo>
                  <a:pt x="3550228" y="886315"/>
                  <a:pt x="3581260" y="834977"/>
                  <a:pt x="3617932" y="771146"/>
                </a:cubicBezTo>
                <a:lnTo>
                  <a:pt x="3675813" y="674273"/>
                </a:lnTo>
                <a:lnTo>
                  <a:pt x="3927606" y="732612"/>
                </a:lnTo>
                <a:lnTo>
                  <a:pt x="4037797" y="757485"/>
                </a:lnTo>
                <a:lnTo>
                  <a:pt x="4226990" y="793609"/>
                </a:lnTo>
                <a:lnTo>
                  <a:pt x="4263164" y="800434"/>
                </a:lnTo>
                <a:close/>
                <a:moveTo>
                  <a:pt x="3188120" y="547045"/>
                </a:moveTo>
                <a:lnTo>
                  <a:pt x="3077453" y="1023037"/>
                </a:lnTo>
                <a:lnTo>
                  <a:pt x="2941560" y="1679210"/>
                </a:lnTo>
                <a:lnTo>
                  <a:pt x="2935550" y="1706803"/>
                </a:lnTo>
                <a:lnTo>
                  <a:pt x="2453084" y="1601733"/>
                </a:lnTo>
                <a:lnTo>
                  <a:pt x="2459093" y="1574139"/>
                </a:lnTo>
                <a:lnTo>
                  <a:pt x="2610550" y="910846"/>
                </a:lnTo>
                <a:lnTo>
                  <a:pt x="2665759" y="665379"/>
                </a:lnTo>
                <a:lnTo>
                  <a:pt x="2673408" y="630260"/>
                </a:lnTo>
                <a:lnTo>
                  <a:pt x="2655592" y="631635"/>
                </a:lnTo>
                <a:lnTo>
                  <a:pt x="2526153" y="642858"/>
                </a:lnTo>
                <a:cubicBezTo>
                  <a:pt x="2512919" y="644647"/>
                  <a:pt x="2501841" y="644570"/>
                  <a:pt x="2492922" y="642628"/>
                </a:cubicBezTo>
                <a:cubicBezTo>
                  <a:pt x="2476199" y="638986"/>
                  <a:pt x="2469901" y="627688"/>
                  <a:pt x="2474029" y="608735"/>
                </a:cubicBezTo>
                <a:cubicBezTo>
                  <a:pt x="2477064" y="594799"/>
                  <a:pt x="2483448" y="586263"/>
                  <a:pt x="2493181" y="583128"/>
                </a:cubicBezTo>
                <a:cubicBezTo>
                  <a:pt x="2502914" y="579993"/>
                  <a:pt x="2529838" y="577682"/>
                  <a:pt x="2573952" y="576196"/>
                </a:cubicBezTo>
                <a:lnTo>
                  <a:pt x="2795665" y="567551"/>
                </a:lnTo>
                <a:lnTo>
                  <a:pt x="2878818" y="563764"/>
                </a:lnTo>
                <a:lnTo>
                  <a:pt x="3188120" y="547045"/>
                </a:lnTo>
                <a:close/>
                <a:moveTo>
                  <a:pt x="1909708" y="257250"/>
                </a:moveTo>
                <a:cubicBezTo>
                  <a:pt x="2052858" y="288424"/>
                  <a:pt x="2159647" y="372696"/>
                  <a:pt x="2230077" y="510065"/>
                </a:cubicBezTo>
                <a:cubicBezTo>
                  <a:pt x="2298448" y="643483"/>
                  <a:pt x="2313452" y="798267"/>
                  <a:pt x="2275090" y="974418"/>
                </a:cubicBezTo>
                <a:cubicBezTo>
                  <a:pt x="2235392" y="1156702"/>
                  <a:pt x="2148114" y="1293591"/>
                  <a:pt x="2013256" y="1385085"/>
                </a:cubicBezTo>
                <a:cubicBezTo>
                  <a:pt x="1899432" y="1463059"/>
                  <a:pt x="1777631" y="1487915"/>
                  <a:pt x="1647852" y="1459652"/>
                </a:cubicBezTo>
                <a:cubicBezTo>
                  <a:pt x="1558740" y="1440246"/>
                  <a:pt x="1479831" y="1399414"/>
                  <a:pt x="1411126" y="1337157"/>
                </a:cubicBezTo>
                <a:cubicBezTo>
                  <a:pt x="1329451" y="1262150"/>
                  <a:pt x="1275333" y="1167745"/>
                  <a:pt x="1248772" y="1053943"/>
                </a:cubicBezTo>
                <a:cubicBezTo>
                  <a:pt x="1227631" y="963509"/>
                  <a:pt x="1229686" y="860318"/>
                  <a:pt x="1254937" y="744370"/>
                </a:cubicBezTo>
                <a:cubicBezTo>
                  <a:pt x="1295606" y="557627"/>
                  <a:pt x="1381429" y="420713"/>
                  <a:pt x="1512408" y="333629"/>
                </a:cubicBezTo>
                <a:cubicBezTo>
                  <a:pt x="1570439" y="294886"/>
                  <a:pt x="1634007" y="268879"/>
                  <a:pt x="1703112" y="255611"/>
                </a:cubicBezTo>
                <a:cubicBezTo>
                  <a:pt x="1772218" y="242342"/>
                  <a:pt x="1841083" y="242888"/>
                  <a:pt x="1909708" y="257250"/>
                </a:cubicBezTo>
                <a:close/>
                <a:moveTo>
                  <a:pt x="816002" y="19065"/>
                </a:moveTo>
                <a:cubicBezTo>
                  <a:pt x="928048" y="43466"/>
                  <a:pt x="1019958" y="83918"/>
                  <a:pt x="1091731" y="140420"/>
                </a:cubicBezTo>
                <a:cubicBezTo>
                  <a:pt x="1144629" y="181718"/>
                  <a:pt x="1181513" y="233541"/>
                  <a:pt x="1202384" y="295891"/>
                </a:cubicBezTo>
                <a:cubicBezTo>
                  <a:pt x="1219308" y="346870"/>
                  <a:pt x="1221639" y="400511"/>
                  <a:pt x="1209378" y="456813"/>
                </a:cubicBezTo>
                <a:cubicBezTo>
                  <a:pt x="1199787" y="500851"/>
                  <a:pt x="1182162" y="543577"/>
                  <a:pt x="1156502" y="584991"/>
                </a:cubicBezTo>
                <a:cubicBezTo>
                  <a:pt x="1130843" y="626405"/>
                  <a:pt x="1092419" y="674820"/>
                  <a:pt x="1041231" y="730234"/>
                </a:cubicBezTo>
                <a:cubicBezTo>
                  <a:pt x="951295" y="826840"/>
                  <a:pt x="849456" y="925817"/>
                  <a:pt x="735716" y="1027165"/>
                </a:cubicBezTo>
                <a:lnTo>
                  <a:pt x="606166" y="1143462"/>
                </a:lnTo>
                <a:lnTo>
                  <a:pt x="637104" y="1150200"/>
                </a:lnTo>
                <a:cubicBezTo>
                  <a:pt x="788850" y="1182663"/>
                  <a:pt x="898522" y="1201876"/>
                  <a:pt x="966121" y="1207840"/>
                </a:cubicBezTo>
                <a:cubicBezTo>
                  <a:pt x="988711" y="1208672"/>
                  <a:pt x="1005859" y="1210363"/>
                  <a:pt x="1017566" y="1212912"/>
                </a:cubicBezTo>
                <a:cubicBezTo>
                  <a:pt x="1035404" y="1216797"/>
                  <a:pt x="1042259" y="1228216"/>
                  <a:pt x="1038132" y="1247169"/>
                </a:cubicBezTo>
                <a:cubicBezTo>
                  <a:pt x="1033518" y="1268352"/>
                  <a:pt x="1020850" y="1279606"/>
                  <a:pt x="1000125" y="1280932"/>
                </a:cubicBezTo>
                <a:cubicBezTo>
                  <a:pt x="990599" y="1281776"/>
                  <a:pt x="973572" y="1279528"/>
                  <a:pt x="949045" y="1274186"/>
                </a:cubicBezTo>
                <a:lnTo>
                  <a:pt x="0" y="1067505"/>
                </a:lnTo>
                <a:cubicBezTo>
                  <a:pt x="125204" y="969822"/>
                  <a:pt x="231243" y="883729"/>
                  <a:pt x="318117" y="809228"/>
                </a:cubicBezTo>
                <a:cubicBezTo>
                  <a:pt x="404992" y="734726"/>
                  <a:pt x="497117" y="650858"/>
                  <a:pt x="594493" y="557624"/>
                </a:cubicBezTo>
                <a:cubicBezTo>
                  <a:pt x="701545" y="454820"/>
                  <a:pt x="777670" y="377393"/>
                  <a:pt x="822870" y="325346"/>
                </a:cubicBezTo>
                <a:cubicBezTo>
                  <a:pt x="868069" y="273298"/>
                  <a:pt x="893826" y="232781"/>
                  <a:pt x="900139" y="203794"/>
                </a:cubicBezTo>
                <a:cubicBezTo>
                  <a:pt x="907544" y="169790"/>
                  <a:pt x="900246" y="141634"/>
                  <a:pt x="878246" y="119326"/>
                </a:cubicBezTo>
                <a:cubicBezTo>
                  <a:pt x="856246" y="97019"/>
                  <a:pt x="819324" y="80220"/>
                  <a:pt x="767482" y="68930"/>
                </a:cubicBezTo>
                <a:cubicBezTo>
                  <a:pt x="715641" y="57640"/>
                  <a:pt x="660662" y="54717"/>
                  <a:pt x="602548" y="60161"/>
                </a:cubicBezTo>
                <a:cubicBezTo>
                  <a:pt x="544434" y="65606"/>
                  <a:pt x="493607" y="78476"/>
                  <a:pt x="450067" y="98772"/>
                </a:cubicBezTo>
                <a:cubicBezTo>
                  <a:pt x="407885" y="118195"/>
                  <a:pt x="371845" y="144941"/>
                  <a:pt x="341946" y="179010"/>
                </a:cubicBezTo>
                <a:cubicBezTo>
                  <a:pt x="312047" y="213078"/>
                  <a:pt x="292970" y="249065"/>
                  <a:pt x="284715" y="286971"/>
                </a:cubicBezTo>
                <a:cubicBezTo>
                  <a:pt x="279131" y="312614"/>
                  <a:pt x="277850" y="335252"/>
                  <a:pt x="280873" y="354886"/>
                </a:cubicBezTo>
                <a:cubicBezTo>
                  <a:pt x="283895" y="374521"/>
                  <a:pt x="293628" y="404229"/>
                  <a:pt x="310072" y="444010"/>
                </a:cubicBezTo>
                <a:cubicBezTo>
                  <a:pt x="313389" y="452907"/>
                  <a:pt x="314198" y="461258"/>
                  <a:pt x="312498" y="469062"/>
                </a:cubicBezTo>
                <a:cubicBezTo>
                  <a:pt x="310677" y="477423"/>
                  <a:pt x="305724" y="484081"/>
                  <a:pt x="297639" y="489035"/>
                </a:cubicBezTo>
                <a:cubicBezTo>
                  <a:pt x="289553" y="493989"/>
                  <a:pt x="281609" y="495616"/>
                  <a:pt x="273804" y="493916"/>
                </a:cubicBezTo>
                <a:cubicBezTo>
                  <a:pt x="251507" y="489060"/>
                  <a:pt x="235003" y="464301"/>
                  <a:pt x="224294" y="419637"/>
                </a:cubicBezTo>
                <a:cubicBezTo>
                  <a:pt x="213585" y="374974"/>
                  <a:pt x="213147" y="330065"/>
                  <a:pt x="222980" y="284913"/>
                </a:cubicBezTo>
                <a:cubicBezTo>
                  <a:pt x="236577" y="222479"/>
                  <a:pt x="268459" y="167239"/>
                  <a:pt x="318626" y="119193"/>
                </a:cubicBezTo>
                <a:cubicBezTo>
                  <a:pt x="375510" y="64434"/>
                  <a:pt x="446845" y="28442"/>
                  <a:pt x="532632" y="11216"/>
                </a:cubicBezTo>
                <a:cubicBezTo>
                  <a:pt x="618419" y="-6010"/>
                  <a:pt x="712876" y="-3394"/>
                  <a:pt x="816002" y="190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1158875" y="4464050"/>
            <a:ext cx="9483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Calibri Light" panose="020F0302020204030204" pitchFamily="34" charset="0"/>
              </a:rPr>
              <a:t>Snow Style Business General Powerpoint Template</a:t>
            </a:r>
            <a:endParaRPr lang="zh-CN" altLang="en-US" sz="36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054" name="半闭框 24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055" name="半闭框 161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>
            <a:grpSpLocks/>
          </p:cNvGrpSpPr>
          <p:nvPr/>
        </p:nvGrpSpPr>
        <p:grpSpPr bwMode="auto">
          <a:xfrm>
            <a:off x="4248150" y="1793875"/>
            <a:ext cx="3684588" cy="3776663"/>
            <a:chOff x="0" y="0"/>
            <a:chExt cx="2670367" cy="2737965"/>
          </a:xfrm>
        </p:grpSpPr>
        <p:sp>
          <p:nvSpPr>
            <p:cNvPr id="12317" name="对角圆角矩形 16"/>
            <p:cNvSpPr>
              <a:spLocks/>
            </p:cNvSpPr>
            <p:nvPr/>
          </p:nvSpPr>
          <p:spPr bwMode="auto">
            <a:xfrm>
              <a:off x="0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8" name="对角圆角矩形 17"/>
            <p:cNvSpPr>
              <a:spLocks/>
            </p:cNvSpPr>
            <p:nvPr/>
          </p:nvSpPr>
          <p:spPr bwMode="auto">
            <a:xfrm rot="-5400000">
              <a:off x="1426783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9" name="对角圆角矩形 18"/>
            <p:cNvSpPr>
              <a:spLocks/>
            </p:cNvSpPr>
            <p:nvPr/>
          </p:nvSpPr>
          <p:spPr bwMode="auto">
            <a:xfrm rot="-5400000">
              <a:off x="0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20" name="对角圆角矩形 19"/>
            <p:cNvSpPr>
              <a:spLocks/>
            </p:cNvSpPr>
            <p:nvPr/>
          </p:nvSpPr>
          <p:spPr bwMode="auto">
            <a:xfrm>
              <a:off x="1426782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3584"/>
                <a:gd name="T22" fmla="*/ 0 h 1243584"/>
                <a:gd name="T23" fmla="*/ 1243584 w 1243584"/>
                <a:gd name="T24" fmla="*/ 1243584 h 12435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319" name="文本框 40"/>
          <p:cNvSpPr txBox="1">
            <a:spLocks noChangeArrowheads="1"/>
          </p:cNvSpPr>
          <p:nvPr/>
        </p:nvSpPr>
        <p:spPr bwMode="auto">
          <a:xfrm>
            <a:off x="4460875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grpSp>
        <p:nvGrpSpPr>
          <p:cNvPr id="12292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2313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4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5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16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229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294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2307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230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310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11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12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230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3334" name="文本框 40"/>
          <p:cNvSpPr txBox="1">
            <a:spLocks noChangeArrowheads="1"/>
          </p:cNvSpPr>
          <p:nvPr/>
        </p:nvSpPr>
        <p:spPr bwMode="auto">
          <a:xfrm>
            <a:off x="6496050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sp>
        <p:nvSpPr>
          <p:cNvPr id="13335" name="文本框 40"/>
          <p:cNvSpPr txBox="1">
            <a:spLocks noChangeArrowheads="1"/>
          </p:cNvSpPr>
          <p:nvPr/>
        </p:nvSpPr>
        <p:spPr bwMode="auto">
          <a:xfrm>
            <a:off x="4460875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sp>
        <p:nvSpPr>
          <p:cNvPr id="13336" name="文本框 40"/>
          <p:cNvSpPr txBox="1">
            <a:spLocks noChangeArrowheads="1"/>
          </p:cNvSpPr>
          <p:nvPr/>
        </p:nvSpPr>
        <p:spPr bwMode="auto">
          <a:xfrm>
            <a:off x="6496050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</a:p>
        </p:txBody>
      </p:sp>
      <p:pic>
        <p:nvPicPr>
          <p:cNvPr id="13337" name="Group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097088"/>
            <a:ext cx="9017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Group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114550"/>
            <a:ext cx="792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9" name="Group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4224338"/>
            <a:ext cx="7620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0" name="Freeform 58"/>
          <p:cNvSpPr>
            <a:spLocks noEditPoints="1"/>
          </p:cNvSpPr>
          <p:nvPr/>
        </p:nvSpPr>
        <p:spPr bwMode="auto">
          <a:xfrm>
            <a:off x="6715125" y="4060825"/>
            <a:ext cx="746125" cy="835025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8"/>
              <a:gd name="T172" fmla="*/ 0 h 110"/>
              <a:gd name="T173" fmla="*/ 98 w 98"/>
              <a:gd name="T174" fmla="*/ 110 h 11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41" name="文本框 63"/>
          <p:cNvSpPr txBox="1">
            <a:spLocks noChangeArrowheads="1"/>
          </p:cNvSpPr>
          <p:nvPr/>
        </p:nvSpPr>
        <p:spPr bwMode="auto">
          <a:xfrm>
            <a:off x="81105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2" name="文本框 63"/>
          <p:cNvSpPr txBox="1">
            <a:spLocks noChangeArrowheads="1"/>
          </p:cNvSpPr>
          <p:nvPr/>
        </p:nvSpPr>
        <p:spPr bwMode="auto">
          <a:xfrm>
            <a:off x="81105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3" name="文本框 63"/>
          <p:cNvSpPr txBox="1">
            <a:spLocks noChangeArrowheads="1"/>
          </p:cNvSpPr>
          <p:nvPr/>
        </p:nvSpPr>
        <p:spPr bwMode="auto">
          <a:xfrm>
            <a:off x="14176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4" name="文本框 63"/>
          <p:cNvSpPr txBox="1">
            <a:spLocks noChangeArrowheads="1"/>
          </p:cNvSpPr>
          <p:nvPr/>
        </p:nvSpPr>
        <p:spPr bwMode="auto">
          <a:xfrm>
            <a:off x="14176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34" grpId="0" autoUpdateAnimBg="0"/>
      <p:bldP spid="13335" grpId="0" autoUpdateAnimBg="0"/>
      <p:bldP spid="13336" grpId="0" autoUpdateAnimBg="0"/>
      <p:bldP spid="13340" grpId="0" animBg="1"/>
      <p:bldP spid="13341" grpId="0" autoUpdateAnimBg="0"/>
      <p:bldP spid="13342" grpId="0" autoUpdateAnimBg="0"/>
      <p:bldP spid="13343" grpId="0" autoUpdateAnimBg="0"/>
      <p:bldP spid="133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3327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328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3329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30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3315" name="文本框 19"/>
          <p:cNvSpPr txBox="1">
            <a:spLocks noChangeArrowheads="1"/>
          </p:cNvSpPr>
          <p:nvPr/>
        </p:nvSpPr>
        <p:spPr bwMode="auto">
          <a:xfrm>
            <a:off x="1771650" y="2749550"/>
            <a:ext cx="10334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3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3316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5975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Three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3317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13318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3319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3321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3323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324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25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26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3322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20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175250" y="939800"/>
            <a:ext cx="1736725" cy="1404938"/>
            <a:chOff x="0" y="0"/>
            <a:chExt cx="1736725" cy="1404938"/>
          </a:xfrm>
        </p:grpSpPr>
        <p:sp>
          <p:nvSpPr>
            <p:cNvPr id="14391" name="椭圆 7"/>
            <p:cNvSpPr>
              <a:spLocks noChangeArrowheads="1"/>
            </p:cNvSpPr>
            <p:nvPr/>
          </p:nvSpPr>
          <p:spPr bwMode="auto">
            <a:xfrm>
              <a:off x="193675" y="187325"/>
              <a:ext cx="1349375" cy="1090613"/>
            </a:xfrm>
            <a:prstGeom prst="hexagon">
              <a:avLst>
                <a:gd name="adj" fmla="val 25009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92" name="椭圆 8"/>
            <p:cNvSpPr>
              <a:spLocks noChangeArrowheads="1"/>
            </p:cNvSpPr>
            <p:nvPr/>
          </p:nvSpPr>
          <p:spPr bwMode="auto">
            <a:xfrm>
              <a:off x="0" y="0"/>
              <a:ext cx="1736725" cy="1404938"/>
            </a:xfrm>
            <a:prstGeom prst="hexagon">
              <a:avLst>
                <a:gd name="adj" fmla="val 24986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93" name="文本框 17"/>
            <p:cNvSpPr txBox="1">
              <a:spLocks noChangeArrowheads="1"/>
            </p:cNvSpPr>
            <p:nvPr/>
          </p:nvSpPr>
          <p:spPr bwMode="auto">
            <a:xfrm>
              <a:off x="395288" y="601663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3557588" y="1300163"/>
            <a:ext cx="1765300" cy="149225"/>
            <a:chOff x="0" y="0"/>
            <a:chExt cx="1765300" cy="149225"/>
          </a:xfrm>
        </p:grpSpPr>
        <p:cxnSp>
          <p:nvCxnSpPr>
            <p:cNvPr id="14389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90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69" name="文本框 43"/>
          <p:cNvSpPr txBox="1">
            <a:spLocks noChangeArrowheads="1"/>
          </p:cNvSpPr>
          <p:nvPr/>
        </p:nvSpPr>
        <p:spPr bwMode="auto">
          <a:xfrm>
            <a:off x="1203325" y="117157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1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438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8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8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8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4342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343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437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438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8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8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8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438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4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6770688" y="1909763"/>
            <a:ext cx="1704975" cy="149225"/>
            <a:chOff x="0" y="0"/>
            <a:chExt cx="1704975" cy="149225"/>
          </a:xfrm>
        </p:grpSpPr>
        <p:cxnSp>
          <p:nvCxnSpPr>
            <p:cNvPr id="14377" name="直接连接符 21"/>
            <p:cNvCxnSpPr>
              <a:cxnSpLocks noChangeShapeType="1"/>
            </p:cNvCxnSpPr>
            <p:nvPr/>
          </p:nvCxnSpPr>
          <p:spPr bwMode="auto">
            <a:xfrm>
              <a:off x="0" y="74612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8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87" name="文本框 43"/>
          <p:cNvSpPr txBox="1">
            <a:spLocks noChangeArrowheads="1"/>
          </p:cNvSpPr>
          <p:nvPr/>
        </p:nvSpPr>
        <p:spPr bwMode="auto">
          <a:xfrm>
            <a:off x="1203325" y="173672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8" name="文本框 43"/>
          <p:cNvSpPr txBox="1">
            <a:spLocks noChangeArrowheads="1"/>
          </p:cNvSpPr>
          <p:nvPr/>
        </p:nvSpPr>
        <p:spPr bwMode="auto">
          <a:xfrm>
            <a:off x="8529638" y="172085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9" name="文本框 43"/>
          <p:cNvSpPr txBox="1">
            <a:spLocks noChangeArrowheads="1"/>
          </p:cNvSpPr>
          <p:nvPr/>
        </p:nvSpPr>
        <p:spPr bwMode="auto">
          <a:xfrm>
            <a:off x="8529638" y="228600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3557588" y="2854325"/>
            <a:ext cx="1765300" cy="150813"/>
            <a:chOff x="0" y="0"/>
            <a:chExt cx="1765300" cy="150813"/>
          </a:xfrm>
        </p:grpSpPr>
        <p:cxnSp>
          <p:nvCxnSpPr>
            <p:cNvPr id="14375" name="直接连接符 21"/>
            <p:cNvCxnSpPr>
              <a:cxnSpLocks noChangeShapeType="1"/>
            </p:cNvCxnSpPr>
            <p:nvPr/>
          </p:nvCxnSpPr>
          <p:spPr bwMode="auto">
            <a:xfrm>
              <a:off x="76200" y="74613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6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5081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3" name="文本框 43"/>
          <p:cNvSpPr txBox="1">
            <a:spLocks noChangeArrowheads="1"/>
          </p:cNvSpPr>
          <p:nvPr/>
        </p:nvSpPr>
        <p:spPr bwMode="auto">
          <a:xfrm>
            <a:off x="1203325" y="272573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4" name="文本框 43"/>
          <p:cNvSpPr txBox="1">
            <a:spLocks noChangeArrowheads="1"/>
          </p:cNvSpPr>
          <p:nvPr/>
        </p:nvSpPr>
        <p:spPr bwMode="auto">
          <a:xfrm>
            <a:off x="1203325" y="329088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557588" y="4484688"/>
            <a:ext cx="1765300" cy="149225"/>
            <a:chOff x="0" y="0"/>
            <a:chExt cx="1765300" cy="149225"/>
          </a:xfrm>
        </p:grpSpPr>
        <p:cxnSp>
          <p:nvCxnSpPr>
            <p:cNvPr id="14373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4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8" name="文本框 43"/>
          <p:cNvSpPr txBox="1">
            <a:spLocks noChangeArrowheads="1"/>
          </p:cNvSpPr>
          <p:nvPr/>
        </p:nvSpPr>
        <p:spPr bwMode="auto">
          <a:xfrm>
            <a:off x="1203325" y="435610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9" name="文本框 43"/>
          <p:cNvSpPr txBox="1">
            <a:spLocks noChangeArrowheads="1"/>
          </p:cNvSpPr>
          <p:nvPr/>
        </p:nvSpPr>
        <p:spPr bwMode="auto">
          <a:xfrm>
            <a:off x="1203325" y="49212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6770688" y="3571875"/>
            <a:ext cx="1704975" cy="149225"/>
            <a:chOff x="0" y="0"/>
            <a:chExt cx="1704975" cy="149225"/>
          </a:xfrm>
        </p:grpSpPr>
        <p:cxnSp>
          <p:nvCxnSpPr>
            <p:cNvPr id="14371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2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3" name="文本框 43"/>
          <p:cNvSpPr txBox="1">
            <a:spLocks noChangeArrowheads="1"/>
          </p:cNvSpPr>
          <p:nvPr/>
        </p:nvSpPr>
        <p:spPr bwMode="auto">
          <a:xfrm>
            <a:off x="8529638" y="338296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4" name="文本框 43"/>
          <p:cNvSpPr txBox="1">
            <a:spLocks noChangeArrowheads="1"/>
          </p:cNvSpPr>
          <p:nvPr/>
        </p:nvSpPr>
        <p:spPr bwMode="auto">
          <a:xfrm>
            <a:off x="8529638" y="394811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9"/>
          <p:cNvGrpSpPr>
            <a:grpSpLocks/>
          </p:cNvGrpSpPr>
          <p:nvPr/>
        </p:nvGrpSpPr>
        <p:grpSpPr bwMode="auto">
          <a:xfrm>
            <a:off x="6770688" y="5143500"/>
            <a:ext cx="1704975" cy="149225"/>
            <a:chOff x="0" y="0"/>
            <a:chExt cx="1704975" cy="149225"/>
          </a:xfrm>
        </p:grpSpPr>
        <p:cxnSp>
          <p:nvCxnSpPr>
            <p:cNvPr id="14369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70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8" name="文本框 43"/>
          <p:cNvSpPr txBox="1">
            <a:spLocks noChangeArrowheads="1"/>
          </p:cNvSpPr>
          <p:nvPr/>
        </p:nvSpPr>
        <p:spPr bwMode="auto">
          <a:xfrm>
            <a:off x="8529638" y="495458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9" name="文本框 43"/>
          <p:cNvSpPr txBox="1">
            <a:spLocks noChangeArrowheads="1"/>
          </p:cNvSpPr>
          <p:nvPr/>
        </p:nvSpPr>
        <p:spPr bwMode="auto">
          <a:xfrm>
            <a:off x="8529638" y="55197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5192713" y="2590800"/>
            <a:ext cx="1701800" cy="1376363"/>
            <a:chOff x="0" y="0"/>
            <a:chExt cx="1701800" cy="1376363"/>
          </a:xfrm>
        </p:grpSpPr>
        <p:sp>
          <p:nvSpPr>
            <p:cNvPr id="14366" name="椭圆 11"/>
            <p:cNvSpPr>
              <a:spLocks noChangeArrowheads="1"/>
            </p:cNvSpPr>
            <p:nvPr/>
          </p:nvSpPr>
          <p:spPr bwMode="auto">
            <a:xfrm>
              <a:off x="190500" y="153988"/>
              <a:ext cx="1320800" cy="1068387"/>
            </a:xfrm>
            <a:prstGeom prst="hexagon">
              <a:avLst>
                <a:gd name="adj" fmla="val 24988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7" name="椭圆 12"/>
            <p:cNvSpPr>
              <a:spLocks noChangeArrowheads="1"/>
            </p:cNvSpPr>
            <p:nvPr/>
          </p:nvSpPr>
          <p:spPr bwMode="auto">
            <a:xfrm>
              <a:off x="0" y="0"/>
              <a:ext cx="1701800" cy="1376363"/>
            </a:xfrm>
            <a:prstGeom prst="hexagon">
              <a:avLst>
                <a:gd name="adj" fmla="val 24992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8" name="文本框 17"/>
            <p:cNvSpPr txBox="1">
              <a:spLocks noChangeArrowheads="1"/>
            </p:cNvSpPr>
            <p:nvPr/>
          </p:nvSpPr>
          <p:spPr bwMode="auto">
            <a:xfrm>
              <a:off x="377825" y="552450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  <p:grpSp>
        <p:nvGrpSpPr>
          <p:cNvPr id="13" name="组合 3"/>
          <p:cNvGrpSpPr>
            <a:grpSpLocks/>
          </p:cNvGrpSpPr>
          <p:nvPr/>
        </p:nvGrpSpPr>
        <p:grpSpPr bwMode="auto">
          <a:xfrm>
            <a:off x="5205413" y="4246563"/>
            <a:ext cx="1657350" cy="1339850"/>
            <a:chOff x="0" y="0"/>
            <a:chExt cx="1657350" cy="1339850"/>
          </a:xfrm>
        </p:grpSpPr>
        <p:sp>
          <p:nvSpPr>
            <p:cNvPr id="14363" name="椭圆 15"/>
            <p:cNvSpPr>
              <a:spLocks noChangeArrowheads="1"/>
            </p:cNvSpPr>
            <p:nvPr/>
          </p:nvSpPr>
          <p:spPr bwMode="auto">
            <a:xfrm>
              <a:off x="0" y="0"/>
              <a:ext cx="1657350" cy="1339850"/>
            </a:xfrm>
            <a:prstGeom prst="hexagon">
              <a:avLst>
                <a:gd name="adj" fmla="val 25003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4" name="椭圆 11"/>
            <p:cNvSpPr>
              <a:spLocks noChangeArrowheads="1"/>
            </p:cNvSpPr>
            <p:nvPr/>
          </p:nvSpPr>
          <p:spPr bwMode="auto">
            <a:xfrm>
              <a:off x="177800" y="142875"/>
              <a:ext cx="1320800" cy="1069975"/>
            </a:xfrm>
            <a:prstGeom prst="hexagon">
              <a:avLst>
                <a:gd name="adj" fmla="val 24951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65" name="文本框 17"/>
            <p:cNvSpPr txBox="1">
              <a:spLocks noChangeArrowheads="1"/>
            </p:cNvSpPr>
            <p:nvPr/>
          </p:nvSpPr>
          <p:spPr bwMode="auto">
            <a:xfrm>
              <a:off x="365125" y="466725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小标题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50"/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uild="p" autoUpdateAnimBg="0"/>
      <p:bldP spid="15387" grpId="0" build="p" autoUpdateAnimBg="0"/>
      <p:bldP spid="15388" grpId="0" build="p" autoUpdateAnimBg="0"/>
      <p:bldP spid="15389" grpId="0" build="p" autoUpdateAnimBg="0"/>
      <p:bldP spid="15393" grpId="0" build="p" autoUpdateAnimBg="0"/>
      <p:bldP spid="15394" grpId="0" build="p" autoUpdateAnimBg="0"/>
      <p:bldP spid="15398" grpId="0" build="p" autoUpdateAnimBg="0"/>
      <p:bldP spid="15399" grpId="0" build="p" autoUpdateAnimBg="0"/>
      <p:bldP spid="15403" grpId="0" build="p" autoUpdateAnimBg="0"/>
      <p:bldP spid="15404" grpId="0" build="p" autoUpdateAnimBg="0"/>
      <p:bldP spid="15408" grpId="0" build="p" autoUpdateAnimBg="0"/>
      <p:bldP spid="1540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接连接符 27"/>
          <p:cNvCxnSpPr>
            <a:cxnSpLocks noChangeShapeType="1"/>
          </p:cNvCxnSpPr>
          <p:nvPr/>
        </p:nvCxnSpPr>
        <p:spPr bwMode="auto">
          <a:xfrm>
            <a:off x="3857625" y="1657350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" name="直接连接符 28"/>
          <p:cNvCxnSpPr>
            <a:cxnSpLocks noChangeShapeType="1"/>
          </p:cNvCxnSpPr>
          <p:nvPr/>
        </p:nvCxnSpPr>
        <p:spPr bwMode="auto">
          <a:xfrm>
            <a:off x="4659313" y="3244850"/>
            <a:ext cx="4062412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29"/>
          <p:cNvCxnSpPr>
            <a:cxnSpLocks noChangeShapeType="1"/>
          </p:cNvCxnSpPr>
          <p:nvPr/>
        </p:nvCxnSpPr>
        <p:spPr bwMode="auto">
          <a:xfrm>
            <a:off x="3876675" y="4824413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68"/>
          <p:cNvGrpSpPr>
            <a:grpSpLocks/>
          </p:cNvGrpSpPr>
          <p:nvPr/>
        </p:nvGrpSpPr>
        <p:grpSpPr bwMode="auto">
          <a:xfrm>
            <a:off x="2174875" y="1204913"/>
            <a:ext cx="2506663" cy="449262"/>
            <a:chOff x="0" y="0"/>
            <a:chExt cx="2507853" cy="447957"/>
          </a:xfrm>
        </p:grpSpPr>
        <p:sp>
          <p:nvSpPr>
            <p:cNvPr id="15398" name="矩形 31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9" name="文本框 34"/>
            <p:cNvSpPr txBox="1">
              <a:spLocks noChangeArrowheads="1"/>
            </p:cNvSpPr>
            <p:nvPr/>
          </p:nvSpPr>
          <p:spPr bwMode="auto">
            <a:xfrm>
              <a:off x="263821" y="15994"/>
              <a:ext cx="2233739" cy="398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69"/>
          <p:cNvGrpSpPr>
            <a:grpSpLocks/>
          </p:cNvGrpSpPr>
          <p:nvPr/>
        </p:nvGrpSpPr>
        <p:grpSpPr bwMode="auto">
          <a:xfrm>
            <a:off x="3138488" y="2803525"/>
            <a:ext cx="2566987" cy="447675"/>
            <a:chOff x="0" y="0"/>
            <a:chExt cx="2566766" cy="447957"/>
          </a:xfrm>
        </p:grpSpPr>
        <p:sp>
          <p:nvSpPr>
            <p:cNvPr id="15396" name="矩形 32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7" name="文本框 35"/>
            <p:cNvSpPr txBox="1">
              <a:spLocks noChangeArrowheads="1"/>
            </p:cNvSpPr>
            <p:nvPr/>
          </p:nvSpPr>
          <p:spPr bwMode="auto">
            <a:xfrm>
              <a:off x="199328" y="34013"/>
              <a:ext cx="2367438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70"/>
          <p:cNvGrpSpPr>
            <a:grpSpLocks/>
          </p:cNvGrpSpPr>
          <p:nvPr/>
        </p:nvGrpSpPr>
        <p:grpSpPr bwMode="auto">
          <a:xfrm>
            <a:off x="2244725" y="4389438"/>
            <a:ext cx="2554288" cy="447675"/>
            <a:chOff x="0" y="0"/>
            <a:chExt cx="2554460" cy="447957"/>
          </a:xfrm>
        </p:grpSpPr>
        <p:sp>
          <p:nvSpPr>
            <p:cNvPr id="15394" name="矩形 33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95" name="文本框 36"/>
            <p:cNvSpPr txBox="1">
              <a:spLocks noChangeArrowheads="1"/>
            </p:cNvSpPr>
            <p:nvPr/>
          </p:nvSpPr>
          <p:spPr bwMode="auto">
            <a:xfrm>
              <a:off x="320721" y="31428"/>
              <a:ext cx="2233739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98" name="文本框 71"/>
          <p:cNvSpPr txBox="1">
            <a:spLocks noChangeArrowheads="1"/>
          </p:cNvSpPr>
          <p:nvPr/>
        </p:nvSpPr>
        <p:spPr bwMode="auto">
          <a:xfrm>
            <a:off x="3178175" y="1717675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5369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5390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1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2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3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5370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1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5384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5386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387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8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9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5385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7918450" y="1316038"/>
            <a:ext cx="1295400" cy="1503362"/>
            <a:chOff x="0" y="0"/>
            <a:chExt cx="1295400" cy="1503362"/>
          </a:xfrm>
        </p:grpSpPr>
        <p:sp>
          <p:nvSpPr>
            <p:cNvPr id="15382" name="任意多边形 62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83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75" y="357187"/>
              <a:ext cx="77311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8721725" y="2886075"/>
            <a:ext cx="1295400" cy="1503363"/>
            <a:chOff x="0" y="0"/>
            <a:chExt cx="1295400" cy="1503363"/>
          </a:xfrm>
        </p:grpSpPr>
        <p:sp>
          <p:nvSpPr>
            <p:cNvPr id="15380" name="任意多边形 63"/>
            <p:cNvSpPr>
              <a:spLocks/>
            </p:cNvSpPr>
            <p:nvPr/>
          </p:nvSpPr>
          <p:spPr bwMode="auto">
            <a:xfrm>
              <a:off x="0" y="0"/>
              <a:ext cx="1295400" cy="1503363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81" name="图片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75" y="320675"/>
              <a:ext cx="830263" cy="80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7937500" y="4503738"/>
            <a:ext cx="1295400" cy="1503362"/>
            <a:chOff x="0" y="0"/>
            <a:chExt cx="1295400" cy="1503362"/>
          </a:xfrm>
        </p:grpSpPr>
        <p:sp>
          <p:nvSpPr>
            <p:cNvPr id="15378" name="任意多边形 64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5 h 1503364"/>
                <a:gd name="T4" fmla="*/ 653887 w 1295400"/>
                <a:gd name="T5" fmla="*/ 1313247 h 1503364"/>
                <a:gd name="T6" fmla="*/ 1210310 w 1295400"/>
                <a:gd name="T7" fmla="*/ 756565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7 h 1503364"/>
                <a:gd name="T16" fmla="*/ 647700 w 1295400"/>
                <a:gd name="T17" fmla="*/ 1503364 h 1503364"/>
                <a:gd name="T18" fmla="*/ 0 w 1295400"/>
                <a:gd name="T19" fmla="*/ 1179527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5400"/>
                <a:gd name="T37" fmla="*/ 0 h 1503364"/>
                <a:gd name="T38" fmla="*/ 1295400 w 1295400"/>
                <a:gd name="T39" fmla="*/ 1503364 h 1503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379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63" y="384175"/>
              <a:ext cx="736600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21" name="文本框 71"/>
          <p:cNvSpPr txBox="1">
            <a:spLocks noChangeArrowheads="1"/>
          </p:cNvSpPr>
          <p:nvPr/>
        </p:nvSpPr>
        <p:spPr bwMode="auto">
          <a:xfrm>
            <a:off x="4044950" y="3300413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422" name="文本框 71"/>
          <p:cNvSpPr txBox="1">
            <a:spLocks noChangeArrowheads="1"/>
          </p:cNvSpPr>
          <p:nvPr/>
        </p:nvSpPr>
        <p:spPr bwMode="auto">
          <a:xfrm>
            <a:off x="2871788" y="4913313"/>
            <a:ext cx="444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37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autoUpdateAnimBg="0"/>
      <p:bldP spid="16421" grpId="0" autoUpdateAnimBg="0"/>
      <p:bldP spid="164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6399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400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6401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02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6387" name="文本框 19"/>
          <p:cNvSpPr txBox="1">
            <a:spLocks noChangeArrowheads="1"/>
          </p:cNvSpPr>
          <p:nvPr/>
        </p:nvSpPr>
        <p:spPr bwMode="auto">
          <a:xfrm>
            <a:off x="1651000" y="2749550"/>
            <a:ext cx="1079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4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6388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94188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Four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16390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6391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6393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639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39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639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2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"/>
          <p:cNvSpPr txBox="1">
            <a:spLocks noChangeArrowheads="1"/>
          </p:cNvSpPr>
          <p:nvPr/>
        </p:nvSpPr>
        <p:spPr bwMode="auto">
          <a:xfrm>
            <a:off x="71596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98588" y="1766888"/>
            <a:ext cx="1127125" cy="2174875"/>
            <a:chOff x="0" y="0"/>
            <a:chExt cx="1127125" cy="2174875"/>
          </a:xfrm>
        </p:grpSpPr>
        <p:sp>
          <p:nvSpPr>
            <p:cNvPr id="17445" name="任意多边形 39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6" name="文本框 18"/>
            <p:cNvSpPr txBox="1">
              <a:spLocks noChangeArrowheads="1"/>
            </p:cNvSpPr>
            <p:nvPr/>
          </p:nvSpPr>
          <p:spPr bwMode="auto">
            <a:xfrm>
              <a:off x="215900" y="258762"/>
              <a:ext cx="884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  <p:sp>
          <p:nvSpPr>
            <p:cNvPr id="17447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67175" y="1766888"/>
            <a:ext cx="1127125" cy="2174875"/>
            <a:chOff x="0" y="0"/>
            <a:chExt cx="1127125" cy="2174875"/>
          </a:xfrm>
        </p:grpSpPr>
        <p:sp>
          <p:nvSpPr>
            <p:cNvPr id="17442" name="任意多边形 41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3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4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856413" y="1766888"/>
            <a:ext cx="1128712" cy="2174875"/>
            <a:chOff x="0" y="0"/>
            <a:chExt cx="1128712" cy="2174875"/>
          </a:xfrm>
        </p:grpSpPr>
        <p:sp>
          <p:nvSpPr>
            <p:cNvPr id="17439" name="任意多边形 43"/>
            <p:cNvSpPr>
              <a:spLocks/>
            </p:cNvSpPr>
            <p:nvPr/>
          </p:nvSpPr>
          <p:spPr bwMode="auto">
            <a:xfrm rot="8085477">
              <a:off x="790" y="-793"/>
              <a:ext cx="1127125" cy="1128712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0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3562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1" name="文本框 18"/>
            <p:cNvSpPr txBox="1">
              <a:spLocks noChangeArrowheads="1"/>
            </p:cNvSpPr>
            <p:nvPr/>
          </p:nvSpPr>
          <p:spPr bwMode="auto">
            <a:xfrm>
              <a:off x="220662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510713" y="1766888"/>
            <a:ext cx="1127125" cy="2174875"/>
            <a:chOff x="0" y="0"/>
            <a:chExt cx="1127125" cy="2174875"/>
          </a:xfrm>
        </p:grpSpPr>
        <p:sp>
          <p:nvSpPr>
            <p:cNvPr id="17436" name="任意多边形 45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87812 w 1410425"/>
                <a:gd name="T1" fmla="*/ 1127017 h 1410892"/>
                <a:gd name="T2" fmla="*/ 1134599 w 1410425"/>
                <a:gd name="T3" fmla="*/ 1130734 h 1410892"/>
                <a:gd name="T4" fmla="*/ 1138037 w 1410425"/>
                <a:gd name="T5" fmla="*/ 283946 h 1410892"/>
                <a:gd name="T6" fmla="*/ 291249 w 1410425"/>
                <a:gd name="T7" fmla="*/ 280228 h 1410892"/>
                <a:gd name="T8" fmla="*/ 287812 w 1410425"/>
                <a:gd name="T9" fmla="*/ 1127017 h 1410892"/>
                <a:gd name="T10" fmla="*/ 206552 w 1410425"/>
                <a:gd name="T11" fmla="*/ 1204272 h 1410892"/>
                <a:gd name="T12" fmla="*/ 0 w 1410425"/>
                <a:gd name="T13" fmla="*/ 705446 h 1410892"/>
                <a:gd name="T14" fmla="*/ 1 w 1410425"/>
                <a:gd name="T15" fmla="*/ 705446 h 1410892"/>
                <a:gd name="T16" fmla="*/ 705214 w 1410425"/>
                <a:gd name="T17" fmla="*/ 0 h 1410892"/>
                <a:gd name="T18" fmla="*/ 1410425 w 1410425"/>
                <a:gd name="T19" fmla="*/ 0 h 1410892"/>
                <a:gd name="T20" fmla="*/ 1410425 w 1410425"/>
                <a:gd name="T21" fmla="*/ 705446 h 1410892"/>
                <a:gd name="T22" fmla="*/ 705212 w 1410425"/>
                <a:gd name="T23" fmla="*/ 1410892 h 1410892"/>
                <a:gd name="T24" fmla="*/ 206552 w 1410425"/>
                <a:gd name="T25" fmla="*/ 120427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10425"/>
                <a:gd name="T40" fmla="*/ 0 h 1410892"/>
                <a:gd name="T41" fmla="*/ 1410425 w 1410425"/>
                <a:gd name="T42" fmla="*/ 1410892 h 1410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7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8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输入</a:t>
              </a:r>
              <a:endParaRPr lang="en-US" altLang="zh-CN" sz="20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标题</a:t>
              </a:r>
            </a:p>
          </p:txBody>
        </p:sp>
      </p:grpSp>
      <p:sp>
        <p:nvSpPr>
          <p:cNvPr id="18451" name="文本框 22"/>
          <p:cNvSpPr txBox="1">
            <a:spLocks noChangeArrowheads="1"/>
          </p:cNvSpPr>
          <p:nvPr/>
        </p:nvSpPr>
        <p:spPr bwMode="auto">
          <a:xfrm>
            <a:off x="71596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2" name="文本框 22"/>
          <p:cNvSpPr txBox="1">
            <a:spLocks noChangeArrowheads="1"/>
          </p:cNvSpPr>
          <p:nvPr/>
        </p:nvSpPr>
        <p:spPr bwMode="auto">
          <a:xfrm>
            <a:off x="3398838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文本框 22"/>
          <p:cNvSpPr txBox="1">
            <a:spLocks noChangeArrowheads="1"/>
          </p:cNvSpPr>
          <p:nvPr/>
        </p:nvSpPr>
        <p:spPr bwMode="auto">
          <a:xfrm>
            <a:off x="3398838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文本框 22"/>
          <p:cNvSpPr txBox="1">
            <a:spLocks noChangeArrowheads="1"/>
          </p:cNvSpPr>
          <p:nvPr/>
        </p:nvSpPr>
        <p:spPr bwMode="auto">
          <a:xfrm>
            <a:off x="6096000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5" name="文本框 22"/>
          <p:cNvSpPr txBox="1">
            <a:spLocks noChangeArrowheads="1"/>
          </p:cNvSpPr>
          <p:nvPr/>
        </p:nvSpPr>
        <p:spPr bwMode="auto">
          <a:xfrm>
            <a:off x="885031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6" name="文本框 22"/>
          <p:cNvSpPr txBox="1">
            <a:spLocks noChangeArrowheads="1"/>
          </p:cNvSpPr>
          <p:nvPr/>
        </p:nvSpPr>
        <p:spPr bwMode="auto">
          <a:xfrm>
            <a:off x="885031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21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7432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33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4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5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7422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3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7426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7428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29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30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31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7427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24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8471" name="文本框 22"/>
          <p:cNvSpPr txBox="1">
            <a:spLocks noChangeArrowheads="1"/>
          </p:cNvSpPr>
          <p:nvPr/>
        </p:nvSpPr>
        <p:spPr bwMode="auto">
          <a:xfrm>
            <a:off x="6096000" y="4106863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51" grpId="0" autoUpdateAnimBg="0"/>
      <p:bldP spid="18452" grpId="0" autoUpdateAnimBg="0"/>
      <p:bldP spid="18453" grpId="0" autoUpdateAnimBg="0"/>
      <p:bldP spid="18454" grpId="0" autoUpdateAnimBg="0"/>
      <p:bldP spid="18455" grpId="0" autoUpdateAnimBg="0"/>
      <p:bldP spid="18456" grpId="0" autoUpdateAnimBg="0"/>
      <p:bldP spid="184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1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609850"/>
            <a:ext cx="828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组合 1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2609850"/>
            <a:ext cx="8223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/>
          <p:cNvSpPr txBox="1">
            <a:spLocks noChangeArrowheads="1"/>
          </p:cNvSpPr>
          <p:nvPr/>
        </p:nvSpPr>
        <p:spPr bwMode="auto">
          <a:xfrm>
            <a:off x="1728788" y="4144963"/>
            <a:ext cx="186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第一季度</a:t>
            </a:r>
          </a:p>
        </p:txBody>
      </p:sp>
      <p:sp>
        <p:nvSpPr>
          <p:cNvPr id="19461" name="等腰三角形 20"/>
          <p:cNvSpPr>
            <a:spLocks noChangeArrowheads="1"/>
          </p:cNvSpPr>
          <p:nvPr/>
        </p:nvSpPr>
        <p:spPr bwMode="auto">
          <a:xfrm flipV="1">
            <a:off x="2247900" y="3830638"/>
            <a:ext cx="277813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62" name="文本框 23"/>
          <p:cNvSpPr txBox="1">
            <a:spLocks noChangeArrowheads="1"/>
          </p:cNvSpPr>
          <p:nvPr/>
        </p:nvSpPr>
        <p:spPr bwMode="auto">
          <a:xfrm>
            <a:off x="941388" y="4724400"/>
            <a:ext cx="3262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 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0"/>
          <p:cNvGrpSpPr>
            <a:grpSpLocks/>
          </p:cNvGrpSpPr>
          <p:nvPr/>
        </p:nvGrpSpPr>
        <p:grpSpPr bwMode="auto">
          <a:xfrm>
            <a:off x="1687513" y="2082800"/>
            <a:ext cx="1477962" cy="1479550"/>
            <a:chOff x="0" y="0"/>
            <a:chExt cx="1478547" cy="1478547"/>
          </a:xfrm>
        </p:grpSpPr>
        <p:sp>
          <p:nvSpPr>
            <p:cNvPr id="18478" name="椭圆 8"/>
            <p:cNvSpPr>
              <a:spLocks noChangeArrowheads="1"/>
            </p:cNvSpPr>
            <p:nvPr/>
          </p:nvSpPr>
          <p:spPr bwMode="auto">
            <a:xfrm>
              <a:off x="0" y="0"/>
              <a:ext cx="1478547" cy="1478547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8479" name="组合 58"/>
            <p:cNvGrpSpPr>
              <a:grpSpLocks/>
            </p:cNvGrpSpPr>
            <p:nvPr/>
          </p:nvGrpSpPr>
          <p:grpSpPr bwMode="auto">
            <a:xfrm>
              <a:off x="390443" y="322391"/>
              <a:ext cx="697660" cy="791312"/>
              <a:chOff x="0" y="0"/>
              <a:chExt cx="1052513" cy="1193800"/>
            </a:xfrm>
          </p:grpSpPr>
          <p:sp>
            <p:nvSpPr>
              <p:cNvPr id="18480" name="Freeform 16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1" name="Freeform 17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2" name="Freeform 18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3" name="Freeform 19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92 w 92"/>
                  <a:gd name="T1" fmla="*/ 211 h 239"/>
                  <a:gd name="T2" fmla="*/ 0 w 92"/>
                  <a:gd name="T3" fmla="*/ 239 h 239"/>
                  <a:gd name="T4" fmla="*/ 0 w 92"/>
                  <a:gd name="T5" fmla="*/ 0 h 239"/>
                  <a:gd name="T6" fmla="*/ 92 w 92"/>
                  <a:gd name="T7" fmla="*/ 0 h 239"/>
                  <a:gd name="T8" fmla="*/ 92 w 92"/>
                  <a:gd name="T9" fmla="*/ 211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39"/>
                  <a:gd name="T17" fmla="*/ 92 w 92"/>
                  <a:gd name="T18" fmla="*/ 239 h 2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4" name="Rectangle 20"/>
              <p:cNvSpPr>
                <a:spLocks noChangeArrowheads="1"/>
              </p:cNvSpPr>
              <p:nvPr/>
            </p:nvSpPr>
            <p:spPr bwMode="auto">
              <a:xfrm>
                <a:off x="0" y="836612"/>
                <a:ext cx="1052513" cy="357188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85" name="Freeform 21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487 w 663"/>
                  <a:gd name="T1" fmla="*/ 0 h 197"/>
                  <a:gd name="T2" fmla="*/ 254 w 663"/>
                  <a:gd name="T3" fmla="*/ 98 h 197"/>
                  <a:gd name="T4" fmla="*/ 226 w 663"/>
                  <a:gd name="T5" fmla="*/ 0 h 197"/>
                  <a:gd name="T6" fmla="*/ 0 w 663"/>
                  <a:gd name="T7" fmla="*/ 98 h 197"/>
                  <a:gd name="T8" fmla="*/ 0 w 663"/>
                  <a:gd name="T9" fmla="*/ 197 h 197"/>
                  <a:gd name="T10" fmla="*/ 663 w 663"/>
                  <a:gd name="T11" fmla="*/ 197 h 197"/>
                  <a:gd name="T12" fmla="*/ 663 w 663"/>
                  <a:gd name="T13" fmla="*/ 98 h 197"/>
                  <a:gd name="T14" fmla="*/ 508 w 663"/>
                  <a:gd name="T15" fmla="*/ 98 h 197"/>
                  <a:gd name="T16" fmla="*/ 487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3"/>
                  <a:gd name="T28" fmla="*/ 0 h 197"/>
                  <a:gd name="T29" fmla="*/ 663 w 663"/>
                  <a:gd name="T30" fmla="*/ 197 h 1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6" name="Freeform 22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487 w 663"/>
                  <a:gd name="T1" fmla="*/ 0 h 197"/>
                  <a:gd name="T2" fmla="*/ 254 w 663"/>
                  <a:gd name="T3" fmla="*/ 98 h 197"/>
                  <a:gd name="T4" fmla="*/ 226 w 663"/>
                  <a:gd name="T5" fmla="*/ 0 h 197"/>
                  <a:gd name="T6" fmla="*/ 0 w 663"/>
                  <a:gd name="T7" fmla="*/ 98 h 197"/>
                  <a:gd name="T8" fmla="*/ 0 w 663"/>
                  <a:gd name="T9" fmla="*/ 197 h 197"/>
                  <a:gd name="T10" fmla="*/ 663 w 663"/>
                  <a:gd name="T11" fmla="*/ 197 h 197"/>
                  <a:gd name="T12" fmla="*/ 663 w 663"/>
                  <a:gd name="T13" fmla="*/ 98 h 197"/>
                  <a:gd name="T14" fmla="*/ 508 w 663"/>
                  <a:gd name="T15" fmla="*/ 98 h 197"/>
                  <a:gd name="T16" fmla="*/ 487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3"/>
                  <a:gd name="T28" fmla="*/ 0 h 197"/>
                  <a:gd name="T29" fmla="*/ 663 w 663"/>
                  <a:gd name="T30" fmla="*/ 197 h 1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7" name="Freeform 23"/>
              <p:cNvSpPr>
                <a:spLocks/>
              </p:cNvSpPr>
              <p:nvPr/>
            </p:nvSpPr>
            <p:spPr bwMode="auto">
              <a:xfrm>
                <a:off x="469900" y="0"/>
                <a:ext cx="223838" cy="88900"/>
              </a:xfrm>
              <a:custGeom>
                <a:avLst/>
                <a:gdLst>
                  <a:gd name="T0" fmla="*/ 18 w 20"/>
                  <a:gd name="T1" fmla="*/ 8 h 8"/>
                  <a:gd name="T2" fmla="*/ 15 w 20"/>
                  <a:gd name="T3" fmla="*/ 4 h 8"/>
                  <a:gd name="T4" fmla="*/ 11 w 20"/>
                  <a:gd name="T5" fmla="*/ 5 h 8"/>
                  <a:gd name="T6" fmla="*/ 6 w 20"/>
                  <a:gd name="T7" fmla="*/ 7 h 8"/>
                  <a:gd name="T8" fmla="*/ 0 w 20"/>
                  <a:gd name="T9" fmla="*/ 1 h 8"/>
                  <a:gd name="T10" fmla="*/ 2 w 20"/>
                  <a:gd name="T11" fmla="*/ 0 h 8"/>
                  <a:gd name="T12" fmla="*/ 7 w 20"/>
                  <a:gd name="T13" fmla="*/ 5 h 8"/>
                  <a:gd name="T14" fmla="*/ 10 w 20"/>
                  <a:gd name="T15" fmla="*/ 3 h 8"/>
                  <a:gd name="T16" fmla="*/ 15 w 20"/>
                  <a:gd name="T17" fmla="*/ 2 h 8"/>
                  <a:gd name="T18" fmla="*/ 20 w 20"/>
                  <a:gd name="T19" fmla="*/ 8 h 8"/>
                  <a:gd name="T20" fmla="*/ 18 w 2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18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4"/>
                      <a:pt x="7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88" name="Freeform 24"/>
              <p:cNvSpPr>
                <a:spLocks/>
              </p:cNvSpPr>
              <p:nvPr/>
            </p:nvSpPr>
            <p:spPr bwMode="auto">
              <a:xfrm>
                <a:off x="44450" y="0"/>
                <a:ext cx="223838" cy="88900"/>
              </a:xfrm>
              <a:custGeom>
                <a:avLst/>
                <a:gdLst>
                  <a:gd name="T0" fmla="*/ 17 w 20"/>
                  <a:gd name="T1" fmla="*/ 8 h 8"/>
                  <a:gd name="T2" fmla="*/ 15 w 20"/>
                  <a:gd name="T3" fmla="*/ 4 h 8"/>
                  <a:gd name="T4" fmla="*/ 11 w 20"/>
                  <a:gd name="T5" fmla="*/ 5 h 8"/>
                  <a:gd name="T6" fmla="*/ 6 w 20"/>
                  <a:gd name="T7" fmla="*/ 7 h 8"/>
                  <a:gd name="T8" fmla="*/ 0 w 20"/>
                  <a:gd name="T9" fmla="*/ 1 h 8"/>
                  <a:gd name="T10" fmla="*/ 2 w 20"/>
                  <a:gd name="T11" fmla="*/ 0 h 8"/>
                  <a:gd name="T12" fmla="*/ 6 w 20"/>
                  <a:gd name="T13" fmla="*/ 5 h 8"/>
                  <a:gd name="T14" fmla="*/ 10 w 20"/>
                  <a:gd name="T15" fmla="*/ 3 h 8"/>
                  <a:gd name="T16" fmla="*/ 15 w 20"/>
                  <a:gd name="T17" fmla="*/ 2 h 8"/>
                  <a:gd name="T18" fmla="*/ 20 w 20"/>
                  <a:gd name="T19" fmla="*/ 8 h 8"/>
                  <a:gd name="T20" fmla="*/ 17 w 2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17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4"/>
                      <a:pt x="6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9475" name="文本框 24"/>
          <p:cNvSpPr txBox="1">
            <a:spLocks noChangeArrowheads="1"/>
          </p:cNvSpPr>
          <p:nvPr/>
        </p:nvSpPr>
        <p:spPr bwMode="auto">
          <a:xfrm>
            <a:off x="4576763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</a:p>
        </p:txBody>
      </p:sp>
      <p:sp>
        <p:nvSpPr>
          <p:cNvPr id="19476" name="等腰三角形 21"/>
          <p:cNvSpPr>
            <a:spLocks noChangeArrowheads="1"/>
          </p:cNvSpPr>
          <p:nvPr/>
        </p:nvSpPr>
        <p:spPr bwMode="auto">
          <a:xfrm flipV="1">
            <a:off x="5765800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77" name="文本框 73"/>
          <p:cNvSpPr txBox="1">
            <a:spLocks noChangeArrowheads="1"/>
          </p:cNvSpPr>
          <p:nvPr/>
        </p:nvSpPr>
        <p:spPr bwMode="auto">
          <a:xfrm>
            <a:off x="5160963" y="4144963"/>
            <a:ext cx="186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第二季度</a:t>
            </a:r>
          </a:p>
        </p:txBody>
      </p:sp>
      <p:grpSp>
        <p:nvGrpSpPr>
          <p:cNvPr id="4" name="组合 131"/>
          <p:cNvGrpSpPr>
            <a:grpSpLocks/>
          </p:cNvGrpSpPr>
          <p:nvPr/>
        </p:nvGrpSpPr>
        <p:grpSpPr bwMode="auto">
          <a:xfrm>
            <a:off x="5176838" y="2082800"/>
            <a:ext cx="1479550" cy="1479550"/>
            <a:chOff x="0" y="0"/>
            <a:chExt cx="1478547" cy="1478547"/>
          </a:xfrm>
        </p:grpSpPr>
        <p:sp>
          <p:nvSpPr>
            <p:cNvPr id="18463" name="椭圆 62"/>
            <p:cNvSpPr>
              <a:spLocks noChangeArrowheads="1"/>
            </p:cNvSpPr>
            <p:nvPr/>
          </p:nvSpPr>
          <p:spPr bwMode="auto">
            <a:xfrm>
              <a:off x="647" y="0"/>
              <a:ext cx="1478441" cy="147890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8464" name="组合 90"/>
            <p:cNvGrpSpPr>
              <a:grpSpLocks/>
            </p:cNvGrpSpPr>
            <p:nvPr/>
          </p:nvGrpSpPr>
          <p:grpSpPr bwMode="auto">
            <a:xfrm>
              <a:off x="314351" y="302290"/>
              <a:ext cx="842504" cy="833718"/>
              <a:chOff x="0" y="0"/>
              <a:chExt cx="1827213" cy="1808162"/>
            </a:xfrm>
          </p:grpSpPr>
          <p:sp>
            <p:nvSpPr>
              <p:cNvPr id="18465" name="Rectangle 28"/>
              <p:cNvSpPr>
                <a:spLocks noChangeArrowheads="1"/>
              </p:cNvSpPr>
              <p:nvPr/>
            </p:nvSpPr>
            <p:spPr bwMode="auto">
              <a:xfrm>
                <a:off x="104045" y="827660"/>
                <a:ext cx="1310780" cy="27531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6" name="Rectangle 29"/>
              <p:cNvSpPr>
                <a:spLocks noChangeArrowheads="1"/>
              </p:cNvSpPr>
              <p:nvPr/>
            </p:nvSpPr>
            <p:spPr bwMode="auto">
              <a:xfrm>
                <a:off x="1449229" y="741623"/>
                <a:ext cx="275230" cy="361353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7" name="Rectangle 30"/>
              <p:cNvSpPr>
                <a:spLocks noChangeArrowheads="1"/>
              </p:cNvSpPr>
              <p:nvPr/>
            </p:nvSpPr>
            <p:spPr bwMode="auto">
              <a:xfrm>
                <a:off x="217577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8" name="Rectangle 31"/>
              <p:cNvSpPr>
                <a:spLocks noChangeArrowheads="1"/>
              </p:cNvSpPr>
              <p:nvPr/>
            </p:nvSpPr>
            <p:spPr bwMode="auto">
              <a:xfrm>
                <a:off x="1001981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69" name="Freeform 32"/>
              <p:cNvSpPr>
                <a:spLocks noEditPoints="1"/>
              </p:cNvSpPr>
              <p:nvPr/>
            </p:nvSpPr>
            <p:spPr bwMode="auto">
              <a:xfrm>
                <a:off x="104045" y="1137391"/>
                <a:ext cx="1620414" cy="516217"/>
              </a:xfrm>
              <a:custGeom>
                <a:avLst/>
                <a:gdLst>
                  <a:gd name="T0" fmla="*/ 76 w 1020"/>
                  <a:gd name="T1" fmla="*/ 173 h 325"/>
                  <a:gd name="T2" fmla="*/ 282 w 1020"/>
                  <a:gd name="T3" fmla="*/ 173 h 325"/>
                  <a:gd name="T4" fmla="*/ 282 w 1020"/>
                  <a:gd name="T5" fmla="*/ 325 h 325"/>
                  <a:gd name="T6" fmla="*/ 1020 w 1020"/>
                  <a:gd name="T7" fmla="*/ 325 h 325"/>
                  <a:gd name="T8" fmla="*/ 1020 w 1020"/>
                  <a:gd name="T9" fmla="*/ 0 h 325"/>
                  <a:gd name="T10" fmla="*/ 0 w 1020"/>
                  <a:gd name="T11" fmla="*/ 0 h 325"/>
                  <a:gd name="T12" fmla="*/ 0 w 1020"/>
                  <a:gd name="T13" fmla="*/ 325 h 325"/>
                  <a:gd name="T14" fmla="*/ 76 w 1020"/>
                  <a:gd name="T15" fmla="*/ 325 h 325"/>
                  <a:gd name="T16" fmla="*/ 76 w 1020"/>
                  <a:gd name="T17" fmla="*/ 173 h 325"/>
                  <a:gd name="T18" fmla="*/ 738 w 1020"/>
                  <a:gd name="T19" fmla="*/ 54 h 325"/>
                  <a:gd name="T20" fmla="*/ 955 w 1020"/>
                  <a:gd name="T21" fmla="*/ 54 h 325"/>
                  <a:gd name="T22" fmla="*/ 955 w 1020"/>
                  <a:gd name="T23" fmla="*/ 152 h 325"/>
                  <a:gd name="T24" fmla="*/ 738 w 1020"/>
                  <a:gd name="T25" fmla="*/ 152 h 325"/>
                  <a:gd name="T26" fmla="*/ 738 w 1020"/>
                  <a:gd name="T27" fmla="*/ 54 h 325"/>
                  <a:gd name="T28" fmla="*/ 456 w 1020"/>
                  <a:gd name="T29" fmla="*/ 54 h 325"/>
                  <a:gd name="T30" fmla="*/ 673 w 1020"/>
                  <a:gd name="T31" fmla="*/ 54 h 325"/>
                  <a:gd name="T32" fmla="*/ 673 w 1020"/>
                  <a:gd name="T33" fmla="*/ 152 h 325"/>
                  <a:gd name="T34" fmla="*/ 456 w 1020"/>
                  <a:gd name="T35" fmla="*/ 152 h 325"/>
                  <a:gd name="T36" fmla="*/ 456 w 1020"/>
                  <a:gd name="T37" fmla="*/ 54 h 3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20"/>
                  <a:gd name="T58" fmla="*/ 0 h 325"/>
                  <a:gd name="T59" fmla="*/ 1020 w 1020"/>
                  <a:gd name="T60" fmla="*/ 325 h 32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20" h="325">
                    <a:moveTo>
                      <a:pt x="76" y="173"/>
                    </a:moveTo>
                    <a:lnTo>
                      <a:pt x="282" y="173"/>
                    </a:lnTo>
                    <a:lnTo>
                      <a:pt x="282" y="325"/>
                    </a:lnTo>
                    <a:lnTo>
                      <a:pt x="1020" y="325"/>
                    </a:lnTo>
                    <a:lnTo>
                      <a:pt x="1020" y="0"/>
                    </a:lnTo>
                    <a:lnTo>
                      <a:pt x="0" y="0"/>
                    </a:lnTo>
                    <a:lnTo>
                      <a:pt x="0" y="325"/>
                    </a:lnTo>
                    <a:lnTo>
                      <a:pt x="76" y="325"/>
                    </a:lnTo>
                    <a:lnTo>
                      <a:pt x="76" y="173"/>
                    </a:lnTo>
                    <a:close/>
                    <a:moveTo>
                      <a:pt x="738" y="54"/>
                    </a:moveTo>
                    <a:lnTo>
                      <a:pt x="955" y="54"/>
                    </a:lnTo>
                    <a:lnTo>
                      <a:pt x="955" y="152"/>
                    </a:lnTo>
                    <a:lnTo>
                      <a:pt x="738" y="152"/>
                    </a:lnTo>
                    <a:lnTo>
                      <a:pt x="738" y="54"/>
                    </a:lnTo>
                    <a:close/>
                    <a:moveTo>
                      <a:pt x="456" y="54"/>
                    </a:moveTo>
                    <a:lnTo>
                      <a:pt x="673" y="54"/>
                    </a:lnTo>
                    <a:lnTo>
                      <a:pt x="673" y="152"/>
                    </a:lnTo>
                    <a:lnTo>
                      <a:pt x="456" y="152"/>
                    </a:lnTo>
                    <a:lnTo>
                      <a:pt x="456" y="54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0" name="Freeform 33"/>
              <p:cNvSpPr>
                <a:spLocks/>
              </p:cNvSpPr>
              <p:nvPr/>
            </p:nvSpPr>
            <p:spPr bwMode="auto">
              <a:xfrm>
                <a:off x="829963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1" name="Freeform 34"/>
              <p:cNvSpPr>
                <a:spLocks/>
              </p:cNvSpPr>
              <p:nvPr/>
            </p:nvSpPr>
            <p:spPr bwMode="auto">
              <a:xfrm>
                <a:off x="11154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2" name="Freeform 35"/>
              <p:cNvSpPr>
                <a:spLocks/>
              </p:cNvSpPr>
              <p:nvPr/>
            </p:nvSpPr>
            <p:spPr bwMode="auto">
              <a:xfrm>
                <a:off x="834" y="1653608"/>
                <a:ext cx="1826836" cy="154864"/>
              </a:xfrm>
              <a:custGeom>
                <a:avLst/>
                <a:gdLst>
                  <a:gd name="T0" fmla="*/ 1086 w 1151"/>
                  <a:gd name="T1" fmla="*/ 0 h 98"/>
                  <a:gd name="T2" fmla="*/ 1086 w 1151"/>
                  <a:gd name="T3" fmla="*/ 33 h 98"/>
                  <a:gd name="T4" fmla="*/ 348 w 1151"/>
                  <a:gd name="T5" fmla="*/ 33 h 98"/>
                  <a:gd name="T6" fmla="*/ 348 w 1151"/>
                  <a:gd name="T7" fmla="*/ 76 h 98"/>
                  <a:gd name="T8" fmla="*/ 142 w 1151"/>
                  <a:gd name="T9" fmla="*/ 76 h 98"/>
                  <a:gd name="T10" fmla="*/ 142 w 1151"/>
                  <a:gd name="T11" fmla="*/ 33 h 98"/>
                  <a:gd name="T12" fmla="*/ 66 w 1151"/>
                  <a:gd name="T13" fmla="*/ 33 h 98"/>
                  <a:gd name="T14" fmla="*/ 66 w 1151"/>
                  <a:gd name="T15" fmla="*/ 0 h 98"/>
                  <a:gd name="T16" fmla="*/ 0 w 1151"/>
                  <a:gd name="T17" fmla="*/ 0 h 98"/>
                  <a:gd name="T18" fmla="*/ 0 w 1151"/>
                  <a:gd name="T19" fmla="*/ 98 h 98"/>
                  <a:gd name="T20" fmla="*/ 1151 w 1151"/>
                  <a:gd name="T21" fmla="*/ 98 h 98"/>
                  <a:gd name="T22" fmla="*/ 1151 w 1151"/>
                  <a:gd name="T23" fmla="*/ 0 h 98"/>
                  <a:gd name="T24" fmla="*/ 1086 w 1151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1"/>
                  <a:gd name="T40" fmla="*/ 0 h 98"/>
                  <a:gd name="T41" fmla="*/ 1151 w 1151"/>
                  <a:gd name="T42" fmla="*/ 98 h 9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1" h="98">
                    <a:moveTo>
                      <a:pt x="1086" y="0"/>
                    </a:moveTo>
                    <a:lnTo>
                      <a:pt x="1086" y="33"/>
                    </a:lnTo>
                    <a:lnTo>
                      <a:pt x="348" y="33"/>
                    </a:lnTo>
                    <a:lnTo>
                      <a:pt x="348" y="76"/>
                    </a:lnTo>
                    <a:lnTo>
                      <a:pt x="142" y="76"/>
                    </a:lnTo>
                    <a:lnTo>
                      <a:pt x="142" y="33"/>
                    </a:lnTo>
                    <a:lnTo>
                      <a:pt x="66" y="33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151" y="98"/>
                    </a:lnTo>
                    <a:lnTo>
                      <a:pt x="1151" y="0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3" name="Rectangle 36"/>
              <p:cNvSpPr>
                <a:spLocks noChangeArrowheads="1"/>
              </p:cNvSpPr>
              <p:nvPr/>
            </p:nvSpPr>
            <p:spPr bwMode="auto">
              <a:xfrm>
                <a:off x="227899" y="1653608"/>
                <a:ext cx="326834" cy="51621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4" name="Rectangle 30"/>
              <p:cNvSpPr>
                <a:spLocks noChangeArrowheads="1"/>
              </p:cNvSpPr>
              <p:nvPr/>
            </p:nvSpPr>
            <p:spPr bwMode="auto">
              <a:xfrm>
                <a:off x="623540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5" name="Freeform 34"/>
              <p:cNvSpPr>
                <a:spLocks/>
              </p:cNvSpPr>
              <p:nvPr/>
            </p:nvSpPr>
            <p:spPr bwMode="auto">
              <a:xfrm>
                <a:off x="417118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76" name="Rectangle 31"/>
              <p:cNvSpPr>
                <a:spLocks noChangeArrowheads="1"/>
              </p:cNvSpPr>
              <p:nvPr/>
            </p:nvSpPr>
            <p:spPr bwMode="auto">
              <a:xfrm>
                <a:off x="1480194" y="190991"/>
                <a:ext cx="223623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8477" name="Freeform 33"/>
              <p:cNvSpPr>
                <a:spLocks/>
              </p:cNvSpPr>
              <p:nvPr/>
            </p:nvSpPr>
            <p:spPr bwMode="auto">
              <a:xfrm>
                <a:off x="1308175" y="1713"/>
                <a:ext cx="344037" cy="137658"/>
              </a:xfrm>
              <a:custGeom>
                <a:avLst/>
                <a:gdLst>
                  <a:gd name="T0" fmla="*/ 6 w 20"/>
                  <a:gd name="T1" fmla="*/ 7 h 8"/>
                  <a:gd name="T2" fmla="*/ 12 w 20"/>
                  <a:gd name="T3" fmla="*/ 6 h 8"/>
                  <a:gd name="T4" fmla="*/ 15 w 20"/>
                  <a:gd name="T5" fmla="*/ 4 h 8"/>
                  <a:gd name="T6" fmla="*/ 18 w 20"/>
                  <a:gd name="T7" fmla="*/ 8 h 8"/>
                  <a:gd name="T8" fmla="*/ 20 w 20"/>
                  <a:gd name="T9" fmla="*/ 8 h 8"/>
                  <a:gd name="T10" fmla="*/ 16 w 20"/>
                  <a:gd name="T11" fmla="*/ 2 h 8"/>
                  <a:gd name="T12" fmla="*/ 10 w 20"/>
                  <a:gd name="T13" fmla="*/ 4 h 8"/>
                  <a:gd name="T14" fmla="*/ 7 w 20"/>
                  <a:gd name="T15" fmla="*/ 5 h 8"/>
                  <a:gd name="T16" fmla="*/ 2 w 20"/>
                  <a:gd name="T17" fmla="*/ 0 h 8"/>
                  <a:gd name="T18" fmla="*/ 0 w 20"/>
                  <a:gd name="T19" fmla="*/ 1 h 8"/>
                  <a:gd name="T20" fmla="*/ 6 w 20"/>
                  <a:gd name="T21" fmla="*/ 7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"/>
                  <a:gd name="T34" fmla="*/ 0 h 8"/>
                  <a:gd name="T35" fmla="*/ 20 w 2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9494" name="文本框 24"/>
          <p:cNvSpPr txBox="1">
            <a:spLocks noChangeArrowheads="1"/>
          </p:cNvSpPr>
          <p:nvPr/>
        </p:nvSpPr>
        <p:spPr bwMode="auto">
          <a:xfrm>
            <a:off x="8324850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</a:p>
        </p:txBody>
      </p:sp>
      <p:sp>
        <p:nvSpPr>
          <p:cNvPr id="19495" name="等腰三角形 22"/>
          <p:cNvSpPr>
            <a:spLocks noChangeArrowheads="1"/>
          </p:cNvSpPr>
          <p:nvPr/>
        </p:nvSpPr>
        <p:spPr bwMode="auto">
          <a:xfrm flipV="1">
            <a:off x="9510713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96" name="椭圆 92"/>
          <p:cNvSpPr>
            <a:spLocks noChangeArrowheads="1"/>
          </p:cNvSpPr>
          <p:nvPr/>
        </p:nvSpPr>
        <p:spPr bwMode="auto">
          <a:xfrm>
            <a:off x="8883650" y="2082800"/>
            <a:ext cx="1479550" cy="147796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9497" name="Group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650" y="2262188"/>
            <a:ext cx="10239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8" name="文本框 102"/>
          <p:cNvSpPr txBox="1">
            <a:spLocks noChangeArrowheads="1"/>
          </p:cNvSpPr>
          <p:nvPr/>
        </p:nvSpPr>
        <p:spPr bwMode="auto">
          <a:xfrm>
            <a:off x="8956675" y="4144963"/>
            <a:ext cx="1863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第三季度</a:t>
            </a:r>
          </a:p>
        </p:txBody>
      </p:sp>
      <p:grpSp>
        <p:nvGrpSpPr>
          <p:cNvPr id="18449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845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6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6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6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8450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451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845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845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45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5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5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845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452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nimBg="1" autoUpdateAnimBg="0"/>
      <p:bldP spid="19462" grpId="0" autoUpdateAnimBg="0"/>
      <p:bldP spid="19475" grpId="0" autoUpdateAnimBg="0"/>
      <p:bldP spid="19476" grpId="0" animBg="1" autoUpdateAnimBg="0"/>
      <p:bldP spid="19477" grpId="0" autoUpdateAnimBg="0"/>
      <p:bldP spid="19494" grpId="0" autoUpdateAnimBg="0"/>
      <p:bldP spid="19495" grpId="0" animBg="1" autoUpdateAnimBg="0"/>
      <p:bldP spid="19496" grpId="0" animBg="1" autoUpdateAnimBg="0"/>
      <p:bldP spid="194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2038350" y="2760663"/>
            <a:ext cx="90614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rgbClr val="FBF7EC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We believe we can be better.</a:t>
            </a:r>
            <a:endParaRPr lang="zh-CN" altLang="en-US" sz="5400" dirty="0">
              <a:solidFill>
                <a:srgbClr val="FBF7EC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3" name="矩形 17"/>
          <p:cNvSpPr>
            <a:spLocks noChangeArrowheads="1"/>
          </p:cNvSpPr>
          <p:nvPr/>
        </p:nvSpPr>
        <p:spPr bwMode="auto">
          <a:xfrm>
            <a:off x="0" y="1500188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18"/>
          <p:cNvSpPr>
            <a:spLocks noChangeArrowheads="1"/>
          </p:cNvSpPr>
          <p:nvPr/>
        </p:nvSpPr>
        <p:spPr bwMode="auto">
          <a:xfrm>
            <a:off x="0" y="4870450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1" name="Freeform 123"/>
          <p:cNvSpPr>
            <a:spLocks/>
          </p:cNvSpPr>
          <p:nvPr/>
        </p:nvSpPr>
        <p:spPr bwMode="auto">
          <a:xfrm rot="997413">
            <a:off x="9210675" y="422275"/>
            <a:ext cx="2478088" cy="23018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nimBg="1" autoUpdateAnimBg="0"/>
      <p:bldP spid="2048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91"/>
          <p:cNvSpPr txBox="1">
            <a:spLocks noChangeArrowheads="1"/>
          </p:cNvSpPr>
          <p:nvPr/>
        </p:nvSpPr>
        <p:spPr bwMode="auto">
          <a:xfrm>
            <a:off x="9267825" y="6003925"/>
            <a:ext cx="666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输入你的名字</a:t>
            </a:r>
          </a:p>
        </p:txBody>
      </p:sp>
      <p:grpSp>
        <p:nvGrpSpPr>
          <p:cNvPr id="2" name="组合 192"/>
          <p:cNvGrpSpPr>
            <a:grpSpLocks/>
          </p:cNvGrpSpPr>
          <p:nvPr/>
        </p:nvGrpSpPr>
        <p:grpSpPr bwMode="auto">
          <a:xfrm>
            <a:off x="8650288" y="6026150"/>
            <a:ext cx="617537" cy="433388"/>
            <a:chOff x="0" y="0"/>
            <a:chExt cx="704088" cy="493776"/>
          </a:xfrm>
        </p:grpSpPr>
        <p:sp>
          <p:nvSpPr>
            <p:cNvPr id="20488" name="等腰三角形 193"/>
            <p:cNvSpPr>
              <a:spLocks noChangeArrowheads="1"/>
            </p:cNvSpPr>
            <p:nvPr/>
          </p:nvSpPr>
          <p:spPr bwMode="auto">
            <a:xfrm rot="5400000">
              <a:off x="228600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20489" name="等腰三角形 194"/>
            <p:cNvSpPr>
              <a:spLocks noChangeArrowheads="1"/>
            </p:cNvSpPr>
            <p:nvPr/>
          </p:nvSpPr>
          <p:spPr bwMode="auto">
            <a:xfrm rot="5400000">
              <a:off x="-18288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文本框 196"/>
          <p:cNvSpPr txBox="1">
            <a:spLocks noChangeArrowheads="1"/>
          </p:cNvSpPr>
          <p:nvPr/>
        </p:nvSpPr>
        <p:spPr bwMode="auto">
          <a:xfrm>
            <a:off x="3811588" y="2663825"/>
            <a:ext cx="5908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Thanks</a:t>
            </a:r>
            <a:r>
              <a:rPr lang="zh-CN" altLang="en-US" sz="96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0485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2" name="半闭框 198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1513" name="半闭框 199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0" grpId="0" autoUpdateAnimBg="0"/>
      <p:bldP spid="21512" grpId="0" animBg="1" autoUpdateAnimBg="0"/>
      <p:bldP spid="2151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028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"/>
          <p:cNvSpPr txBox="1">
            <a:spLocks noChangeArrowheads="1"/>
          </p:cNvSpPr>
          <p:nvPr/>
        </p:nvSpPr>
        <p:spPr bwMode="auto">
          <a:xfrm>
            <a:off x="3368675" y="2947988"/>
            <a:ext cx="5418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请在这输入你的第一个标题</a:t>
            </a: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3698875" y="3789363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请在这输入你的第二个标题</a:t>
            </a:r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4044950" y="4673600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请在这输入你的第三个标题</a:t>
            </a: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4391025" y="5557838"/>
            <a:ext cx="541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请在这输入你的第四个标题</a:t>
            </a: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2695575" y="1235075"/>
            <a:ext cx="339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Avanti" pitchFamily="2" charset="0"/>
                <a:cs typeface="Aharoni" panose="02010803020104030203" pitchFamily="2" charset="-79"/>
              </a:rPr>
              <a:t>ontents</a:t>
            </a:r>
            <a:endParaRPr lang="zh-CN" altLang="en-US" sz="7200" b="1">
              <a:solidFill>
                <a:schemeClr val="bg1"/>
              </a:solidFill>
              <a:latin typeface="Avanti" pitchFamily="2" charset="0"/>
              <a:cs typeface="Aharoni" panose="02010803020104030203" pitchFamily="2" charset="-79"/>
            </a:endParaRPr>
          </a:p>
        </p:txBody>
      </p:sp>
      <p:sp>
        <p:nvSpPr>
          <p:cNvPr id="5127" name="任意多边形 8"/>
          <p:cNvSpPr>
            <a:spLocks/>
          </p:cNvSpPr>
          <p:nvPr/>
        </p:nvSpPr>
        <p:spPr bwMode="auto">
          <a:xfrm>
            <a:off x="-2454275" y="-39688"/>
            <a:ext cx="6845300" cy="6897688"/>
          </a:xfrm>
          <a:custGeom>
            <a:avLst/>
            <a:gdLst>
              <a:gd name="T0" fmla="*/ 4474239 w 6845300"/>
              <a:gd name="T1" fmla="*/ 1271935 h 6897688"/>
              <a:gd name="T2" fmla="*/ 4205077 w 6845300"/>
              <a:gd name="T3" fmla="*/ 1342677 h 6897688"/>
              <a:gd name="T4" fmla="*/ 4010681 w 6845300"/>
              <a:gd name="T5" fmla="*/ 1535077 h 6897688"/>
              <a:gd name="T6" fmla="*/ 3939461 w 6845300"/>
              <a:gd name="T7" fmla="*/ 1801755 h 6897688"/>
              <a:gd name="T8" fmla="*/ 4010670 w 6845300"/>
              <a:gd name="T9" fmla="*/ 2070722 h 6897688"/>
              <a:gd name="T10" fmla="*/ 4205221 w 6845300"/>
              <a:gd name="T11" fmla="*/ 2264774 h 6897688"/>
              <a:gd name="T12" fmla="*/ 4475640 w 6845300"/>
              <a:gd name="T13" fmla="*/ 2335754 h 6897688"/>
              <a:gd name="T14" fmla="*/ 4839371 w 6845300"/>
              <a:gd name="T15" fmla="*/ 2195316 h 6897688"/>
              <a:gd name="T16" fmla="*/ 4895214 w 6845300"/>
              <a:gd name="T17" fmla="*/ 2136032 h 6897688"/>
              <a:gd name="T18" fmla="*/ 4953213 w 6845300"/>
              <a:gd name="T19" fmla="*/ 2029050 h 6897688"/>
              <a:gd name="T20" fmla="*/ 4820369 w 6845300"/>
              <a:gd name="T21" fmla="*/ 2029050 h 6897688"/>
              <a:gd name="T22" fmla="*/ 4741506 w 6845300"/>
              <a:gd name="T23" fmla="*/ 2116414 h 6897688"/>
              <a:gd name="T24" fmla="*/ 4680232 w 6845300"/>
              <a:gd name="T25" fmla="*/ 2165174 h 6897688"/>
              <a:gd name="T26" fmla="*/ 4479743 w 6845300"/>
              <a:gd name="T27" fmla="*/ 2211939 h 6897688"/>
              <a:gd name="T28" fmla="*/ 4275752 w 6845300"/>
              <a:gd name="T29" fmla="*/ 2156001 h 6897688"/>
              <a:gd name="T30" fmla="*/ 4127597 w 6845300"/>
              <a:gd name="T31" fmla="*/ 2026793 h 6897688"/>
              <a:gd name="T32" fmla="*/ 4068970 w 6845300"/>
              <a:gd name="T33" fmla="*/ 1801755 h 6897688"/>
              <a:gd name="T34" fmla="*/ 4124423 w 6845300"/>
              <a:gd name="T35" fmla="*/ 1600359 h 6897688"/>
              <a:gd name="T36" fmla="*/ 4274123 w 6845300"/>
              <a:gd name="T37" fmla="*/ 1451499 h 6897688"/>
              <a:gd name="T38" fmla="*/ 4475562 w 6845300"/>
              <a:gd name="T39" fmla="*/ 1395751 h 6897688"/>
              <a:gd name="T40" fmla="*/ 4611175 w 6845300"/>
              <a:gd name="T41" fmla="*/ 1418099 h 6897688"/>
              <a:gd name="T42" fmla="*/ 4734835 w 6845300"/>
              <a:gd name="T43" fmla="*/ 1484599 h 6897688"/>
              <a:gd name="T44" fmla="*/ 4816411 w 6845300"/>
              <a:gd name="T45" fmla="*/ 1572936 h 6897688"/>
              <a:gd name="T46" fmla="*/ 4950423 w 6845300"/>
              <a:gd name="T47" fmla="*/ 1572936 h 6897688"/>
              <a:gd name="T48" fmla="*/ 4901568 w 6845300"/>
              <a:gd name="T49" fmla="*/ 1475226 h 6897688"/>
              <a:gd name="T50" fmla="*/ 4767167 w 6845300"/>
              <a:gd name="T51" fmla="*/ 1355257 h 6897688"/>
              <a:gd name="T52" fmla="*/ 4474239 w 6845300"/>
              <a:gd name="T53" fmla="*/ 1271935 h 6897688"/>
              <a:gd name="T54" fmla="*/ 2374977 w 6845300"/>
              <a:gd name="T55" fmla="*/ 0 h 6897688"/>
              <a:gd name="T56" fmla="*/ 4470323 w 6845300"/>
              <a:gd name="T57" fmla="*/ 0 h 6897688"/>
              <a:gd name="T58" fmla="*/ 6845300 w 6845300"/>
              <a:gd name="T59" fmla="*/ 6897688 h 6897688"/>
              <a:gd name="T60" fmla="*/ 0 w 6845300"/>
              <a:gd name="T61" fmla="*/ 6897688 h 6897688"/>
              <a:gd name="T62" fmla="*/ 2374977 w 6845300"/>
              <a:gd name="T63" fmla="*/ 0 h 68976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845300"/>
              <a:gd name="T97" fmla="*/ 0 h 6897688"/>
              <a:gd name="T98" fmla="*/ 6845300 w 6845300"/>
              <a:gd name="T99" fmla="*/ 6897688 h 68976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845300" h="6897688">
                <a:moveTo>
                  <a:pt x="4474239" y="1271935"/>
                </a:moveTo>
                <a:cubicBezTo>
                  <a:pt x="4376915" y="1271935"/>
                  <a:pt x="4287194" y="1295516"/>
                  <a:pt x="4205077" y="1342677"/>
                </a:cubicBezTo>
                <a:cubicBezTo>
                  <a:pt x="4122959" y="1389838"/>
                  <a:pt x="4058161" y="1453971"/>
                  <a:pt x="4010681" y="1535077"/>
                </a:cubicBezTo>
                <a:cubicBezTo>
                  <a:pt x="3963201" y="1616183"/>
                  <a:pt x="3939461" y="1705075"/>
                  <a:pt x="3939461" y="1801755"/>
                </a:cubicBezTo>
                <a:cubicBezTo>
                  <a:pt x="3939461" y="1899019"/>
                  <a:pt x="3963197" y="1988675"/>
                  <a:pt x="4010670" y="2070722"/>
                </a:cubicBezTo>
                <a:cubicBezTo>
                  <a:pt x="4058142" y="2152770"/>
                  <a:pt x="4122993" y="2217453"/>
                  <a:pt x="4205221" y="2264774"/>
                </a:cubicBezTo>
                <a:cubicBezTo>
                  <a:pt x="4287450" y="2312094"/>
                  <a:pt x="4377590" y="2335754"/>
                  <a:pt x="4475640" y="2335754"/>
                </a:cubicBezTo>
                <a:cubicBezTo>
                  <a:pt x="4610174" y="2335754"/>
                  <a:pt x="4731418" y="2288942"/>
                  <a:pt x="4839371" y="2195316"/>
                </a:cubicBezTo>
                <a:cubicBezTo>
                  <a:pt x="4860770" y="2175585"/>
                  <a:pt x="4879385" y="2155823"/>
                  <a:pt x="4895214" y="2136032"/>
                </a:cubicBezTo>
                <a:cubicBezTo>
                  <a:pt x="4911043" y="2116241"/>
                  <a:pt x="4930376" y="2080581"/>
                  <a:pt x="4953213" y="2029050"/>
                </a:cubicBezTo>
                <a:lnTo>
                  <a:pt x="4820369" y="2029050"/>
                </a:lnTo>
                <a:cubicBezTo>
                  <a:pt x="4787666" y="2070322"/>
                  <a:pt x="4761378" y="2099443"/>
                  <a:pt x="4741506" y="2116414"/>
                </a:cubicBezTo>
                <a:cubicBezTo>
                  <a:pt x="4721633" y="2133384"/>
                  <a:pt x="4701209" y="2149638"/>
                  <a:pt x="4680232" y="2165174"/>
                </a:cubicBezTo>
                <a:cubicBezTo>
                  <a:pt x="4609459" y="2196350"/>
                  <a:pt x="4542629" y="2211939"/>
                  <a:pt x="4479743" y="2211939"/>
                </a:cubicBezTo>
                <a:cubicBezTo>
                  <a:pt x="4407094" y="2211939"/>
                  <a:pt x="4339097" y="2193293"/>
                  <a:pt x="4275752" y="2156001"/>
                </a:cubicBezTo>
                <a:cubicBezTo>
                  <a:pt x="4213021" y="2118799"/>
                  <a:pt x="4163636" y="2075729"/>
                  <a:pt x="4127597" y="2026793"/>
                </a:cubicBezTo>
                <a:cubicBezTo>
                  <a:pt x="4088512" y="1949564"/>
                  <a:pt x="4068970" y="1874551"/>
                  <a:pt x="4068970" y="1801755"/>
                </a:cubicBezTo>
                <a:cubicBezTo>
                  <a:pt x="4068970" y="1729566"/>
                  <a:pt x="4087454" y="1662434"/>
                  <a:pt x="4124423" y="1600359"/>
                </a:cubicBezTo>
                <a:cubicBezTo>
                  <a:pt x="4161392" y="1538285"/>
                  <a:pt x="4211292" y="1488665"/>
                  <a:pt x="4274123" y="1451499"/>
                </a:cubicBezTo>
                <a:cubicBezTo>
                  <a:pt x="4336953" y="1414334"/>
                  <a:pt x="4404100" y="1395751"/>
                  <a:pt x="4475562" y="1395751"/>
                </a:cubicBezTo>
                <a:cubicBezTo>
                  <a:pt x="4521237" y="1395751"/>
                  <a:pt x="4566441" y="1403200"/>
                  <a:pt x="4611175" y="1418099"/>
                </a:cubicBezTo>
                <a:cubicBezTo>
                  <a:pt x="4656094" y="1433369"/>
                  <a:pt x="4697314" y="1455535"/>
                  <a:pt x="4734835" y="1484599"/>
                </a:cubicBezTo>
                <a:cubicBezTo>
                  <a:pt x="4758413" y="1502278"/>
                  <a:pt x="4785606" y="1531723"/>
                  <a:pt x="4816411" y="1572936"/>
                </a:cubicBezTo>
                <a:lnTo>
                  <a:pt x="4950423" y="1572936"/>
                </a:lnTo>
                <a:cubicBezTo>
                  <a:pt x="4934931" y="1528766"/>
                  <a:pt x="4918646" y="1496196"/>
                  <a:pt x="4901568" y="1475226"/>
                </a:cubicBezTo>
                <a:cubicBezTo>
                  <a:pt x="4867271" y="1432413"/>
                  <a:pt x="4822471" y="1392423"/>
                  <a:pt x="4767167" y="1355257"/>
                </a:cubicBezTo>
                <a:cubicBezTo>
                  <a:pt x="4679502" y="1299709"/>
                  <a:pt x="4581859" y="1271935"/>
                  <a:pt x="4474239" y="1271935"/>
                </a:cubicBezTo>
                <a:close/>
                <a:moveTo>
                  <a:pt x="2374977" y="0"/>
                </a:moveTo>
                <a:lnTo>
                  <a:pt x="4470323" y="0"/>
                </a:lnTo>
                <a:lnTo>
                  <a:pt x="6845300" y="6897688"/>
                </a:lnTo>
                <a:lnTo>
                  <a:pt x="0" y="6897688"/>
                </a:lnTo>
                <a:lnTo>
                  <a:pt x="2374977" y="0"/>
                </a:lnTo>
                <a:close/>
              </a:path>
            </a:pathLst>
          </a:cu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  <p:bldP spid="5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513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136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5137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1979613" y="2749550"/>
            <a:ext cx="48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1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5124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0276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 dirty="0">
                <a:solidFill>
                  <a:schemeClr val="bg1"/>
                </a:solidFill>
                <a:latin typeface="Avanti" pitchFamily="2" charset="0"/>
              </a:rPr>
              <a:t>Part One</a:t>
            </a:r>
            <a:endParaRPr lang="zh-CN" altLang="en-US" sz="9200" dirty="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5125" name="文本框 30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5126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127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5129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51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51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8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"/>
          <p:cNvSpPr txBox="1">
            <a:spLocks noChangeArrowheads="1"/>
          </p:cNvSpPr>
          <p:nvPr/>
        </p:nvSpPr>
        <p:spPr bwMode="auto">
          <a:xfrm>
            <a:off x="4065588" y="3554413"/>
            <a:ext cx="6710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Enter the text here, All the text is editable. Enter the text here, All the text is editable. Enter the text here, All the text is editable.</a:t>
            </a:r>
            <a:endParaRPr lang="zh-CN" altLang="en-US" sz="2400" b="1" dirty="0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147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615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614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49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615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615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5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5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5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615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50" name="文本框 6"/>
          <p:cNvSpPr txBox="1">
            <a:spLocks noChangeArrowheads="1"/>
          </p:cNvSpPr>
          <p:nvPr/>
        </p:nvSpPr>
        <p:spPr bwMode="auto">
          <a:xfrm>
            <a:off x="4065588" y="2554288"/>
            <a:ext cx="7018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About Us</a:t>
            </a:r>
            <a:endParaRPr lang="zh-CN" altLang="en-US" sz="54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615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6152" name="Freeform 54"/>
          <p:cNvSpPr>
            <a:spLocks noEditPoints="1"/>
          </p:cNvSpPr>
          <p:nvPr/>
        </p:nvSpPr>
        <p:spPr bwMode="auto">
          <a:xfrm>
            <a:off x="1301750" y="2879725"/>
            <a:ext cx="1998663" cy="1987550"/>
          </a:xfrm>
          <a:custGeom>
            <a:avLst/>
            <a:gdLst>
              <a:gd name="T0" fmla="*/ 200 w 200"/>
              <a:gd name="T1" fmla="*/ 24 h 199"/>
              <a:gd name="T2" fmla="*/ 176 w 200"/>
              <a:gd name="T3" fmla="*/ 0 h 199"/>
              <a:gd name="T4" fmla="*/ 24 w 200"/>
              <a:gd name="T5" fmla="*/ 0 h 199"/>
              <a:gd name="T6" fmla="*/ 0 w 200"/>
              <a:gd name="T7" fmla="*/ 24 h 199"/>
              <a:gd name="T8" fmla="*/ 0 w 200"/>
              <a:gd name="T9" fmla="*/ 127 h 199"/>
              <a:gd name="T10" fmla="*/ 1 w 200"/>
              <a:gd name="T11" fmla="*/ 132 h 199"/>
              <a:gd name="T12" fmla="*/ 1 w 200"/>
              <a:gd name="T13" fmla="*/ 132 h 199"/>
              <a:gd name="T14" fmla="*/ 1 w 200"/>
              <a:gd name="T15" fmla="*/ 132 h 199"/>
              <a:gd name="T16" fmla="*/ 1 w 200"/>
              <a:gd name="T17" fmla="*/ 133 h 199"/>
              <a:gd name="T18" fmla="*/ 1 w 200"/>
              <a:gd name="T19" fmla="*/ 133 h 199"/>
              <a:gd name="T20" fmla="*/ 24 w 200"/>
              <a:gd name="T21" fmla="*/ 151 h 199"/>
              <a:gd name="T22" fmla="*/ 73 w 200"/>
              <a:gd name="T23" fmla="*/ 151 h 199"/>
              <a:gd name="T24" fmla="*/ 35 w 200"/>
              <a:gd name="T25" fmla="*/ 188 h 199"/>
              <a:gd name="T26" fmla="*/ 35 w 200"/>
              <a:gd name="T27" fmla="*/ 196 h 199"/>
              <a:gd name="T28" fmla="*/ 44 w 200"/>
              <a:gd name="T29" fmla="*/ 196 h 199"/>
              <a:gd name="T30" fmla="*/ 88 w 200"/>
              <a:gd name="T31" fmla="*/ 152 h 199"/>
              <a:gd name="T32" fmla="*/ 89 w 200"/>
              <a:gd name="T33" fmla="*/ 151 h 199"/>
              <a:gd name="T34" fmla="*/ 94 w 200"/>
              <a:gd name="T35" fmla="*/ 151 h 199"/>
              <a:gd name="T36" fmla="*/ 94 w 200"/>
              <a:gd name="T37" fmla="*/ 192 h 199"/>
              <a:gd name="T38" fmla="*/ 100 w 200"/>
              <a:gd name="T39" fmla="*/ 198 h 199"/>
              <a:gd name="T40" fmla="*/ 106 w 200"/>
              <a:gd name="T41" fmla="*/ 192 h 199"/>
              <a:gd name="T42" fmla="*/ 106 w 200"/>
              <a:gd name="T43" fmla="*/ 151 h 199"/>
              <a:gd name="T44" fmla="*/ 111 w 200"/>
              <a:gd name="T45" fmla="*/ 151 h 199"/>
              <a:gd name="T46" fmla="*/ 112 w 200"/>
              <a:gd name="T47" fmla="*/ 152 h 199"/>
              <a:gd name="T48" fmla="*/ 157 w 200"/>
              <a:gd name="T49" fmla="*/ 196 h 199"/>
              <a:gd name="T50" fmla="*/ 165 w 200"/>
              <a:gd name="T51" fmla="*/ 196 h 199"/>
              <a:gd name="T52" fmla="*/ 165 w 200"/>
              <a:gd name="T53" fmla="*/ 188 h 199"/>
              <a:gd name="T54" fmla="*/ 128 w 200"/>
              <a:gd name="T55" fmla="*/ 151 h 199"/>
              <a:gd name="T56" fmla="*/ 176 w 200"/>
              <a:gd name="T57" fmla="*/ 151 h 199"/>
              <a:gd name="T58" fmla="*/ 199 w 200"/>
              <a:gd name="T59" fmla="*/ 133 h 199"/>
              <a:gd name="T60" fmla="*/ 199 w 200"/>
              <a:gd name="T61" fmla="*/ 133 h 199"/>
              <a:gd name="T62" fmla="*/ 199 w 200"/>
              <a:gd name="T63" fmla="*/ 132 h 199"/>
              <a:gd name="T64" fmla="*/ 199 w 200"/>
              <a:gd name="T65" fmla="*/ 132 h 199"/>
              <a:gd name="T66" fmla="*/ 199 w 200"/>
              <a:gd name="T67" fmla="*/ 132 h 199"/>
              <a:gd name="T68" fmla="*/ 200 w 200"/>
              <a:gd name="T69" fmla="*/ 127 h 199"/>
              <a:gd name="T70" fmla="*/ 200 w 200"/>
              <a:gd name="T71" fmla="*/ 24 h 199"/>
              <a:gd name="T72" fmla="*/ 8 w 200"/>
              <a:gd name="T73" fmla="*/ 24 h 199"/>
              <a:gd name="T74" fmla="*/ 24 w 200"/>
              <a:gd name="T75" fmla="*/ 8 h 199"/>
              <a:gd name="T76" fmla="*/ 176 w 200"/>
              <a:gd name="T77" fmla="*/ 8 h 199"/>
              <a:gd name="T78" fmla="*/ 192 w 200"/>
              <a:gd name="T79" fmla="*/ 24 h 199"/>
              <a:gd name="T80" fmla="*/ 192 w 200"/>
              <a:gd name="T81" fmla="*/ 125 h 199"/>
              <a:gd name="T82" fmla="*/ 8 w 200"/>
              <a:gd name="T83" fmla="*/ 125 h 199"/>
              <a:gd name="T84" fmla="*/ 8 w 200"/>
              <a:gd name="T85" fmla="*/ 24 h 199"/>
              <a:gd name="T86" fmla="*/ 169 w 200"/>
              <a:gd name="T87" fmla="*/ 34 h 199"/>
              <a:gd name="T88" fmla="*/ 176 w 200"/>
              <a:gd name="T89" fmla="*/ 43 h 199"/>
              <a:gd name="T90" fmla="*/ 99 w 200"/>
              <a:gd name="T91" fmla="*/ 104 h 199"/>
              <a:gd name="T92" fmla="*/ 70 w 200"/>
              <a:gd name="T93" fmla="*/ 75 h 199"/>
              <a:gd name="T94" fmla="*/ 31 w 200"/>
              <a:gd name="T95" fmla="*/ 104 h 199"/>
              <a:gd name="T96" fmla="*/ 24 w 200"/>
              <a:gd name="T97" fmla="*/ 94 h 199"/>
              <a:gd name="T98" fmla="*/ 71 w 200"/>
              <a:gd name="T99" fmla="*/ 59 h 199"/>
              <a:gd name="T100" fmla="*/ 100 w 200"/>
              <a:gd name="T101" fmla="*/ 88 h 199"/>
              <a:gd name="T102" fmla="*/ 169 w 200"/>
              <a:gd name="T103" fmla="*/ 34 h 19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00"/>
              <a:gd name="T157" fmla="*/ 0 h 199"/>
              <a:gd name="T158" fmla="*/ 200 w 200"/>
              <a:gd name="T159" fmla="*/ 199 h 19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00" h="199">
                <a:moveTo>
                  <a:pt x="200" y="24"/>
                </a:moveTo>
                <a:cubicBezTo>
                  <a:pt x="200" y="11"/>
                  <a:pt x="189" y="0"/>
                  <a:pt x="17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1" y="130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4" y="143"/>
                  <a:pt x="13" y="151"/>
                  <a:pt x="24" y="15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33" y="190"/>
                  <a:pt x="33" y="194"/>
                  <a:pt x="35" y="196"/>
                </a:cubicBezTo>
                <a:cubicBezTo>
                  <a:pt x="38" y="199"/>
                  <a:pt x="41" y="199"/>
                  <a:pt x="44" y="196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52"/>
                  <a:pt x="89" y="151"/>
                  <a:pt x="89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94" y="192"/>
                  <a:pt x="94" y="192"/>
                  <a:pt x="94" y="192"/>
                </a:cubicBezTo>
                <a:cubicBezTo>
                  <a:pt x="94" y="196"/>
                  <a:pt x="97" y="198"/>
                  <a:pt x="100" y="198"/>
                </a:cubicBezTo>
                <a:cubicBezTo>
                  <a:pt x="103" y="198"/>
                  <a:pt x="106" y="196"/>
                  <a:pt x="106" y="192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2"/>
                  <a:pt x="112" y="152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59" y="199"/>
                  <a:pt x="163" y="199"/>
                  <a:pt x="165" y="196"/>
                </a:cubicBezTo>
                <a:cubicBezTo>
                  <a:pt x="167" y="194"/>
                  <a:pt x="167" y="190"/>
                  <a:pt x="165" y="188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87" y="151"/>
                  <a:pt x="196" y="143"/>
                  <a:pt x="199" y="133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199" y="133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200" y="130"/>
                  <a:pt x="200" y="128"/>
                  <a:pt x="200" y="127"/>
                </a:cubicBezTo>
                <a:lnTo>
                  <a:pt x="200" y="24"/>
                </a:lnTo>
                <a:close/>
                <a:moveTo>
                  <a:pt x="8" y="24"/>
                </a:moveTo>
                <a:cubicBezTo>
                  <a:pt x="8" y="16"/>
                  <a:pt x="15" y="8"/>
                  <a:pt x="24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5" y="8"/>
                  <a:pt x="192" y="16"/>
                  <a:pt x="192" y="2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8" y="125"/>
                  <a:pt x="8" y="125"/>
                  <a:pt x="8" y="125"/>
                </a:cubicBezTo>
                <a:lnTo>
                  <a:pt x="8" y="24"/>
                </a:lnTo>
                <a:close/>
                <a:moveTo>
                  <a:pt x="169" y="34"/>
                </a:moveTo>
                <a:cubicBezTo>
                  <a:pt x="176" y="43"/>
                  <a:pt x="176" y="43"/>
                  <a:pt x="176" y="43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70" y="75"/>
                  <a:pt x="70" y="75"/>
                  <a:pt x="70" y="75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4" y="94"/>
                  <a:pt x="24" y="94"/>
                  <a:pt x="24" y="94"/>
                </a:cubicBezTo>
                <a:cubicBezTo>
                  <a:pt x="71" y="59"/>
                  <a:pt x="71" y="59"/>
                  <a:pt x="71" y="59"/>
                </a:cubicBezTo>
                <a:cubicBezTo>
                  <a:pt x="100" y="88"/>
                  <a:pt x="100" y="88"/>
                  <a:pt x="100" y="88"/>
                </a:cubicBezTo>
                <a:lnTo>
                  <a:pt x="169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718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9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9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7171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72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718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718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8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8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8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718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3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8208" name="文本框 63"/>
          <p:cNvSpPr txBox="1">
            <a:spLocks noChangeArrowheads="1"/>
          </p:cNvSpPr>
          <p:nvPr/>
        </p:nvSpPr>
        <p:spPr bwMode="auto">
          <a:xfrm>
            <a:off x="2686050" y="1543050"/>
            <a:ext cx="3419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09" name="文本框 63"/>
          <p:cNvSpPr txBox="1">
            <a:spLocks noChangeArrowheads="1"/>
          </p:cNvSpPr>
          <p:nvPr/>
        </p:nvSpPr>
        <p:spPr bwMode="auto">
          <a:xfrm>
            <a:off x="2686050" y="1884363"/>
            <a:ext cx="7127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0" name="文本框 63"/>
          <p:cNvSpPr txBox="1">
            <a:spLocks noChangeArrowheads="1"/>
          </p:cNvSpPr>
          <p:nvPr/>
        </p:nvSpPr>
        <p:spPr bwMode="auto">
          <a:xfrm>
            <a:off x="2686050" y="3019425"/>
            <a:ext cx="3419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11" name="文本框 63"/>
          <p:cNvSpPr txBox="1">
            <a:spLocks noChangeArrowheads="1"/>
          </p:cNvSpPr>
          <p:nvPr/>
        </p:nvSpPr>
        <p:spPr bwMode="auto">
          <a:xfrm>
            <a:off x="2686050" y="3360738"/>
            <a:ext cx="700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2" name="Freeform 5"/>
          <p:cNvSpPr>
            <a:spLocks noEditPoints="1"/>
          </p:cNvSpPr>
          <p:nvPr/>
        </p:nvSpPr>
        <p:spPr bwMode="auto">
          <a:xfrm>
            <a:off x="1430338" y="3163888"/>
            <a:ext cx="1008062" cy="723900"/>
          </a:xfrm>
          <a:custGeom>
            <a:avLst/>
            <a:gdLst>
              <a:gd name="T0" fmla="*/ 191 w 206"/>
              <a:gd name="T1" fmla="*/ 114 h 147"/>
              <a:gd name="T2" fmla="*/ 191 w 206"/>
              <a:gd name="T3" fmla="*/ 16 h 147"/>
              <a:gd name="T4" fmla="*/ 175 w 206"/>
              <a:gd name="T5" fmla="*/ 0 h 147"/>
              <a:gd name="T6" fmla="*/ 32 w 206"/>
              <a:gd name="T7" fmla="*/ 0 h 147"/>
              <a:gd name="T8" fmla="*/ 16 w 206"/>
              <a:gd name="T9" fmla="*/ 16 h 147"/>
              <a:gd name="T10" fmla="*/ 16 w 206"/>
              <a:gd name="T11" fmla="*/ 114 h 147"/>
              <a:gd name="T12" fmla="*/ 0 w 206"/>
              <a:gd name="T13" fmla="*/ 114 h 147"/>
              <a:gd name="T14" fmla="*/ 0 w 206"/>
              <a:gd name="T15" fmla="*/ 132 h 147"/>
              <a:gd name="T16" fmla="*/ 16 w 206"/>
              <a:gd name="T17" fmla="*/ 147 h 147"/>
              <a:gd name="T18" fmla="*/ 191 w 206"/>
              <a:gd name="T19" fmla="*/ 147 h 147"/>
              <a:gd name="T20" fmla="*/ 206 w 206"/>
              <a:gd name="T21" fmla="*/ 132 h 147"/>
              <a:gd name="T22" fmla="*/ 206 w 206"/>
              <a:gd name="T23" fmla="*/ 114 h 147"/>
              <a:gd name="T24" fmla="*/ 191 w 206"/>
              <a:gd name="T25" fmla="*/ 114 h 147"/>
              <a:gd name="T26" fmla="*/ 24 w 206"/>
              <a:gd name="T27" fmla="*/ 16 h 147"/>
              <a:gd name="T28" fmla="*/ 32 w 206"/>
              <a:gd name="T29" fmla="*/ 8 h 147"/>
              <a:gd name="T30" fmla="*/ 175 w 206"/>
              <a:gd name="T31" fmla="*/ 8 h 147"/>
              <a:gd name="T32" fmla="*/ 183 w 206"/>
              <a:gd name="T33" fmla="*/ 16 h 147"/>
              <a:gd name="T34" fmla="*/ 183 w 206"/>
              <a:gd name="T35" fmla="*/ 114 h 147"/>
              <a:gd name="T36" fmla="*/ 24 w 206"/>
              <a:gd name="T37" fmla="*/ 114 h 147"/>
              <a:gd name="T38" fmla="*/ 24 w 206"/>
              <a:gd name="T39" fmla="*/ 16 h 147"/>
              <a:gd name="T40" fmla="*/ 198 w 206"/>
              <a:gd name="T41" fmla="*/ 132 h 147"/>
              <a:gd name="T42" fmla="*/ 191 w 206"/>
              <a:gd name="T43" fmla="*/ 139 h 147"/>
              <a:gd name="T44" fmla="*/ 16 w 206"/>
              <a:gd name="T45" fmla="*/ 139 h 147"/>
              <a:gd name="T46" fmla="*/ 8 w 206"/>
              <a:gd name="T47" fmla="*/ 132 h 147"/>
              <a:gd name="T48" fmla="*/ 8 w 206"/>
              <a:gd name="T49" fmla="*/ 122 h 147"/>
              <a:gd name="T50" fmla="*/ 16 w 206"/>
              <a:gd name="T51" fmla="*/ 122 h 147"/>
              <a:gd name="T52" fmla="*/ 66 w 206"/>
              <a:gd name="T53" fmla="*/ 122 h 147"/>
              <a:gd name="T54" fmla="*/ 75 w 206"/>
              <a:gd name="T55" fmla="*/ 128 h 147"/>
              <a:gd name="T56" fmla="*/ 132 w 206"/>
              <a:gd name="T57" fmla="*/ 128 h 147"/>
              <a:gd name="T58" fmla="*/ 141 w 206"/>
              <a:gd name="T59" fmla="*/ 122 h 147"/>
              <a:gd name="T60" fmla="*/ 191 w 206"/>
              <a:gd name="T61" fmla="*/ 122 h 147"/>
              <a:gd name="T62" fmla="*/ 198 w 206"/>
              <a:gd name="T63" fmla="*/ 122 h 147"/>
              <a:gd name="T64" fmla="*/ 198 w 206"/>
              <a:gd name="T65" fmla="*/ 132 h 1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6"/>
              <a:gd name="T100" fmla="*/ 0 h 147"/>
              <a:gd name="T101" fmla="*/ 206 w 206"/>
              <a:gd name="T102" fmla="*/ 147 h 1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6" h="147">
                <a:moveTo>
                  <a:pt x="191" y="114"/>
                </a:moveTo>
                <a:cubicBezTo>
                  <a:pt x="191" y="16"/>
                  <a:pt x="191" y="16"/>
                  <a:pt x="191" y="16"/>
                </a:cubicBezTo>
                <a:cubicBezTo>
                  <a:pt x="191" y="8"/>
                  <a:pt x="184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6" y="8"/>
                  <a:pt x="16" y="1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7"/>
                  <a:pt x="16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9" y="147"/>
                  <a:pt x="206" y="140"/>
                  <a:pt x="206" y="132"/>
                </a:cubicBezTo>
                <a:cubicBezTo>
                  <a:pt x="206" y="114"/>
                  <a:pt x="206" y="114"/>
                  <a:pt x="206" y="114"/>
                </a:cubicBezTo>
                <a:lnTo>
                  <a:pt x="191" y="114"/>
                </a:lnTo>
                <a:close/>
                <a:moveTo>
                  <a:pt x="24" y="16"/>
                </a:moveTo>
                <a:cubicBezTo>
                  <a:pt x="24" y="12"/>
                  <a:pt x="27" y="8"/>
                  <a:pt x="32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9" y="8"/>
                  <a:pt x="183" y="12"/>
                  <a:pt x="183" y="16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16"/>
                </a:lnTo>
                <a:close/>
                <a:moveTo>
                  <a:pt x="198" y="132"/>
                </a:moveTo>
                <a:cubicBezTo>
                  <a:pt x="198" y="136"/>
                  <a:pt x="195" y="139"/>
                  <a:pt x="191" y="139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1" y="139"/>
                  <a:pt x="8" y="136"/>
                  <a:pt x="8" y="132"/>
                </a:cubicBezTo>
                <a:cubicBezTo>
                  <a:pt x="8" y="122"/>
                  <a:pt x="8" y="122"/>
                  <a:pt x="8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6"/>
                  <a:pt x="71" y="128"/>
                  <a:pt x="75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6" y="128"/>
                  <a:pt x="140" y="126"/>
                  <a:pt x="14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8" y="122"/>
                  <a:pt x="198" y="122"/>
                  <a:pt x="198" y="122"/>
                </a:cubicBezTo>
                <a:lnTo>
                  <a:pt x="1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13" name="Freeform 9"/>
          <p:cNvSpPr>
            <a:spLocks noEditPoints="1"/>
          </p:cNvSpPr>
          <p:nvPr/>
        </p:nvSpPr>
        <p:spPr bwMode="auto">
          <a:xfrm>
            <a:off x="1443038" y="1628775"/>
            <a:ext cx="992187" cy="839788"/>
          </a:xfrm>
          <a:custGeom>
            <a:avLst/>
            <a:gdLst>
              <a:gd name="T0" fmla="*/ 190 w 206"/>
              <a:gd name="T1" fmla="*/ 0 h 174"/>
              <a:gd name="T2" fmla="*/ 15 w 206"/>
              <a:gd name="T3" fmla="*/ 0 h 174"/>
              <a:gd name="T4" fmla="*/ 0 w 206"/>
              <a:gd name="T5" fmla="*/ 15 h 174"/>
              <a:gd name="T6" fmla="*/ 0 w 206"/>
              <a:gd name="T7" fmla="*/ 113 h 174"/>
              <a:gd name="T8" fmla="*/ 0 w 206"/>
              <a:gd name="T9" fmla="*/ 121 h 174"/>
              <a:gd name="T10" fmla="*/ 0 w 206"/>
              <a:gd name="T11" fmla="*/ 131 h 174"/>
              <a:gd name="T12" fmla="*/ 15 w 206"/>
              <a:gd name="T13" fmla="*/ 147 h 174"/>
              <a:gd name="T14" fmla="*/ 84 w 206"/>
              <a:gd name="T15" fmla="*/ 147 h 174"/>
              <a:gd name="T16" fmla="*/ 82 w 206"/>
              <a:gd name="T17" fmla="*/ 164 h 174"/>
              <a:gd name="T18" fmla="*/ 70 w 206"/>
              <a:gd name="T19" fmla="*/ 164 h 174"/>
              <a:gd name="T20" fmla="*/ 64 w 206"/>
              <a:gd name="T21" fmla="*/ 169 h 174"/>
              <a:gd name="T22" fmla="*/ 70 w 206"/>
              <a:gd name="T23" fmla="*/ 174 h 174"/>
              <a:gd name="T24" fmla="*/ 136 w 206"/>
              <a:gd name="T25" fmla="*/ 174 h 174"/>
              <a:gd name="T26" fmla="*/ 141 w 206"/>
              <a:gd name="T27" fmla="*/ 169 h 174"/>
              <a:gd name="T28" fmla="*/ 136 w 206"/>
              <a:gd name="T29" fmla="*/ 164 h 174"/>
              <a:gd name="T30" fmla="*/ 124 w 206"/>
              <a:gd name="T31" fmla="*/ 164 h 174"/>
              <a:gd name="T32" fmla="*/ 121 w 206"/>
              <a:gd name="T33" fmla="*/ 147 h 174"/>
              <a:gd name="T34" fmla="*/ 190 w 206"/>
              <a:gd name="T35" fmla="*/ 147 h 174"/>
              <a:gd name="T36" fmla="*/ 206 w 206"/>
              <a:gd name="T37" fmla="*/ 131 h 174"/>
              <a:gd name="T38" fmla="*/ 206 w 206"/>
              <a:gd name="T39" fmla="*/ 121 h 174"/>
              <a:gd name="T40" fmla="*/ 206 w 206"/>
              <a:gd name="T41" fmla="*/ 113 h 174"/>
              <a:gd name="T42" fmla="*/ 206 w 206"/>
              <a:gd name="T43" fmla="*/ 15 h 174"/>
              <a:gd name="T44" fmla="*/ 190 w 206"/>
              <a:gd name="T45" fmla="*/ 0 h 174"/>
              <a:gd name="T46" fmla="*/ 198 w 206"/>
              <a:gd name="T47" fmla="*/ 131 h 174"/>
              <a:gd name="T48" fmla="*/ 190 w 206"/>
              <a:gd name="T49" fmla="*/ 139 h 174"/>
              <a:gd name="T50" fmla="*/ 15 w 206"/>
              <a:gd name="T51" fmla="*/ 139 h 174"/>
              <a:gd name="T52" fmla="*/ 8 w 206"/>
              <a:gd name="T53" fmla="*/ 131 h 174"/>
              <a:gd name="T54" fmla="*/ 8 w 206"/>
              <a:gd name="T55" fmla="*/ 121 h 174"/>
              <a:gd name="T56" fmla="*/ 198 w 206"/>
              <a:gd name="T57" fmla="*/ 121 h 174"/>
              <a:gd name="T58" fmla="*/ 198 w 206"/>
              <a:gd name="T59" fmla="*/ 131 h 174"/>
              <a:gd name="T60" fmla="*/ 8 w 206"/>
              <a:gd name="T61" fmla="*/ 113 h 174"/>
              <a:gd name="T62" fmla="*/ 8 w 206"/>
              <a:gd name="T63" fmla="*/ 15 h 174"/>
              <a:gd name="T64" fmla="*/ 15 w 206"/>
              <a:gd name="T65" fmla="*/ 8 h 174"/>
              <a:gd name="T66" fmla="*/ 190 w 206"/>
              <a:gd name="T67" fmla="*/ 8 h 174"/>
              <a:gd name="T68" fmla="*/ 198 w 206"/>
              <a:gd name="T69" fmla="*/ 15 h 174"/>
              <a:gd name="T70" fmla="*/ 198 w 206"/>
              <a:gd name="T71" fmla="*/ 113 h 174"/>
              <a:gd name="T72" fmla="*/ 8 w 206"/>
              <a:gd name="T73" fmla="*/ 113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06"/>
              <a:gd name="T112" fmla="*/ 0 h 174"/>
              <a:gd name="T113" fmla="*/ 206 w 206"/>
              <a:gd name="T114" fmla="*/ 174 h 1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06" h="174">
                <a:moveTo>
                  <a:pt x="190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5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4" y="152"/>
                  <a:pt x="84" y="159"/>
                  <a:pt x="82" y="164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7" y="164"/>
                  <a:pt x="64" y="166"/>
                  <a:pt x="64" y="169"/>
                </a:cubicBezTo>
                <a:cubicBezTo>
                  <a:pt x="64" y="172"/>
                  <a:pt x="67" y="174"/>
                  <a:pt x="70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9" y="174"/>
                  <a:pt x="141" y="172"/>
                  <a:pt x="141" y="169"/>
                </a:cubicBezTo>
                <a:cubicBezTo>
                  <a:pt x="141" y="166"/>
                  <a:pt x="139" y="164"/>
                  <a:pt x="136" y="164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59"/>
                  <a:pt x="121" y="152"/>
                  <a:pt x="121" y="147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99" y="147"/>
                  <a:pt x="206" y="140"/>
                  <a:pt x="206" y="131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6" y="7"/>
                  <a:pt x="199" y="0"/>
                  <a:pt x="190" y="0"/>
                </a:cubicBezTo>
                <a:close/>
                <a:moveTo>
                  <a:pt x="198" y="131"/>
                </a:moveTo>
                <a:cubicBezTo>
                  <a:pt x="198" y="135"/>
                  <a:pt x="195" y="139"/>
                  <a:pt x="190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11" y="139"/>
                  <a:pt x="8" y="135"/>
                  <a:pt x="8" y="131"/>
                </a:cubicBezTo>
                <a:cubicBezTo>
                  <a:pt x="8" y="121"/>
                  <a:pt x="8" y="121"/>
                  <a:pt x="8" y="121"/>
                </a:cubicBezTo>
                <a:cubicBezTo>
                  <a:pt x="198" y="121"/>
                  <a:pt x="198" y="121"/>
                  <a:pt x="198" y="121"/>
                </a:cubicBezTo>
                <a:lnTo>
                  <a:pt x="198" y="131"/>
                </a:lnTo>
                <a:close/>
                <a:moveTo>
                  <a:pt x="8" y="113"/>
                </a:moveTo>
                <a:cubicBezTo>
                  <a:pt x="8" y="15"/>
                  <a:pt x="8" y="15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90" y="8"/>
                  <a:pt x="190" y="8"/>
                  <a:pt x="190" y="8"/>
                </a:cubicBezTo>
                <a:cubicBezTo>
                  <a:pt x="195" y="8"/>
                  <a:pt x="198" y="11"/>
                  <a:pt x="198" y="15"/>
                </a:cubicBezTo>
                <a:cubicBezTo>
                  <a:pt x="198" y="113"/>
                  <a:pt x="198" y="113"/>
                  <a:pt x="198" y="113"/>
                </a:cubicBezTo>
                <a:lnTo>
                  <a:pt x="8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14" name="文本框 63"/>
          <p:cNvSpPr txBox="1">
            <a:spLocks noChangeArrowheads="1"/>
          </p:cNvSpPr>
          <p:nvPr/>
        </p:nvSpPr>
        <p:spPr bwMode="auto">
          <a:xfrm>
            <a:off x="2686050" y="4529138"/>
            <a:ext cx="341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你的副标题</a:t>
            </a:r>
          </a:p>
        </p:txBody>
      </p:sp>
      <p:sp>
        <p:nvSpPr>
          <p:cNvPr id="8215" name="文本框 63"/>
          <p:cNvSpPr txBox="1">
            <a:spLocks noChangeArrowheads="1"/>
          </p:cNvSpPr>
          <p:nvPr/>
        </p:nvSpPr>
        <p:spPr bwMode="auto">
          <a:xfrm>
            <a:off x="2686050" y="4870450"/>
            <a:ext cx="712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8216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4525963"/>
            <a:ext cx="950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utoUpdateAnimBg="0"/>
      <p:bldP spid="8209" grpId="0" autoUpdateAnimBg="0"/>
      <p:bldP spid="8210" grpId="0" autoUpdateAnimBg="0"/>
      <p:bldP spid="8211" grpId="0" autoUpdateAnimBg="0"/>
      <p:bldP spid="8212" grpId="0" animBg="1"/>
      <p:bldP spid="8213" grpId="0" animBg="1"/>
      <p:bldP spid="8214" grpId="0" autoUpdateAnimBg="0"/>
      <p:bldP spid="82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281613" y="4695825"/>
            <a:ext cx="5853112" cy="1208088"/>
            <a:chOff x="0" y="0"/>
            <a:chExt cx="5853425" cy="1207019"/>
          </a:xfrm>
        </p:grpSpPr>
        <p:grpSp>
          <p:nvGrpSpPr>
            <p:cNvPr id="8260" name="组合 92"/>
            <p:cNvGrpSpPr>
              <a:grpSpLocks/>
            </p:cNvGrpSpPr>
            <p:nvPr/>
          </p:nvGrpSpPr>
          <p:grpSpPr bwMode="auto">
            <a:xfrm>
              <a:off x="0" y="0"/>
              <a:ext cx="393192" cy="393192"/>
              <a:chOff x="0" y="0"/>
              <a:chExt cx="393192" cy="393192"/>
            </a:xfrm>
          </p:grpSpPr>
          <p:sp>
            <p:nvSpPr>
              <p:cNvPr id="8267" name="泪滴形 93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68" name="椭圆 94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61" name="组合 64"/>
            <p:cNvGrpSpPr>
              <a:grpSpLocks/>
            </p:cNvGrpSpPr>
            <p:nvPr/>
          </p:nvGrpSpPr>
          <p:grpSpPr bwMode="auto">
            <a:xfrm flipV="1">
              <a:off x="196595" y="519631"/>
              <a:ext cx="2487318" cy="516635"/>
              <a:chOff x="0" y="0"/>
              <a:chExt cx="2487318" cy="516635"/>
            </a:xfrm>
          </p:grpSpPr>
          <p:cxnSp>
            <p:nvCxnSpPr>
              <p:cNvPr id="8264" name="直接连接符 108"/>
              <p:cNvCxnSpPr>
                <a:cxnSpLocks noChangeShapeType="1"/>
              </p:cNvCxnSpPr>
              <p:nvPr/>
            </p:nvCxnSpPr>
            <p:spPr bwMode="auto">
              <a:xfrm flipV="1">
                <a:off x="36726" y="0"/>
                <a:ext cx="484632" cy="484632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65" name="直接连接符 109"/>
              <p:cNvCxnSpPr>
                <a:cxnSpLocks noChangeShapeType="1"/>
              </p:cNvCxnSpPr>
              <p:nvPr/>
            </p:nvCxnSpPr>
            <p:spPr bwMode="auto">
              <a:xfrm>
                <a:off x="490878" y="9144"/>
                <a:ext cx="1996440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66" name="椭圆 110"/>
              <p:cNvSpPr>
                <a:spLocks noChangeArrowheads="1"/>
              </p:cNvSpPr>
              <p:nvPr/>
            </p:nvSpPr>
            <p:spPr bwMode="auto">
              <a:xfrm>
                <a:off x="0" y="401652"/>
                <a:ext cx="114983" cy="114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62" name="文本框 112"/>
            <p:cNvSpPr txBox="1">
              <a:spLocks noChangeArrowheads="1"/>
            </p:cNvSpPr>
            <p:nvPr/>
          </p:nvSpPr>
          <p:spPr bwMode="auto">
            <a:xfrm>
              <a:off x="2680457" y="807066"/>
              <a:ext cx="3172968" cy="39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3" name="文本框 112"/>
            <p:cNvSpPr txBox="1">
              <a:spLocks noChangeArrowheads="1"/>
            </p:cNvSpPr>
            <p:nvPr/>
          </p:nvSpPr>
          <p:spPr bwMode="auto">
            <a:xfrm>
              <a:off x="2531096" y="259168"/>
              <a:ext cx="3172968" cy="52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Guangzhou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5" name="组合 12361"/>
          <p:cNvGrpSpPr>
            <a:grpSpLocks/>
          </p:cNvGrpSpPr>
          <p:nvPr/>
        </p:nvGrpSpPr>
        <p:grpSpPr bwMode="auto">
          <a:xfrm>
            <a:off x="814388" y="901700"/>
            <a:ext cx="6186487" cy="4967288"/>
            <a:chOff x="0" y="0"/>
            <a:chExt cx="8296283" cy="6661154"/>
          </a:xfrm>
        </p:grpSpPr>
        <p:sp>
          <p:nvSpPr>
            <p:cNvPr id="8228" name="Freeform 5"/>
            <p:cNvSpPr>
              <a:spLocks/>
            </p:cNvSpPr>
            <p:nvPr/>
          </p:nvSpPr>
          <p:spPr bwMode="auto">
            <a:xfrm>
              <a:off x="7051682" y="5153028"/>
              <a:ext cx="296863" cy="663575"/>
            </a:xfrm>
            <a:custGeom>
              <a:avLst/>
              <a:gdLst>
                <a:gd name="T0" fmla="*/ 104 w 132"/>
                <a:gd name="T1" fmla="*/ 7 h 295"/>
                <a:gd name="T2" fmla="*/ 38 w 132"/>
                <a:gd name="T3" fmla="*/ 71 h 295"/>
                <a:gd name="T4" fmla="*/ 0 w 132"/>
                <a:gd name="T5" fmla="*/ 188 h 295"/>
                <a:gd name="T6" fmla="*/ 27 w 132"/>
                <a:gd name="T7" fmla="*/ 241 h 295"/>
                <a:gd name="T8" fmla="*/ 50 w 132"/>
                <a:gd name="T9" fmla="*/ 288 h 295"/>
                <a:gd name="T10" fmla="*/ 79 w 132"/>
                <a:gd name="T11" fmla="*/ 247 h 295"/>
                <a:gd name="T12" fmla="*/ 106 w 132"/>
                <a:gd name="T13" fmla="*/ 178 h 295"/>
                <a:gd name="T14" fmla="*/ 101 w 132"/>
                <a:gd name="T15" fmla="*/ 96 h 295"/>
                <a:gd name="T16" fmla="*/ 104 w 132"/>
                <a:gd name="T17" fmla="*/ 7 h 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295"/>
                <a:gd name="T29" fmla="*/ 132 w 132"/>
                <a:gd name="T30" fmla="*/ 295 h 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295">
                  <a:moveTo>
                    <a:pt x="104" y="7"/>
                  </a:moveTo>
                  <a:cubicBezTo>
                    <a:pt x="84" y="0"/>
                    <a:pt x="38" y="24"/>
                    <a:pt x="38" y="71"/>
                  </a:cubicBezTo>
                  <a:cubicBezTo>
                    <a:pt x="38" y="118"/>
                    <a:pt x="0" y="145"/>
                    <a:pt x="0" y="188"/>
                  </a:cubicBezTo>
                  <a:cubicBezTo>
                    <a:pt x="0" y="230"/>
                    <a:pt x="18" y="231"/>
                    <a:pt x="27" y="241"/>
                  </a:cubicBezTo>
                  <a:cubicBezTo>
                    <a:pt x="36" y="250"/>
                    <a:pt x="29" y="280"/>
                    <a:pt x="50" y="288"/>
                  </a:cubicBezTo>
                  <a:cubicBezTo>
                    <a:pt x="71" y="295"/>
                    <a:pt x="69" y="273"/>
                    <a:pt x="79" y="247"/>
                  </a:cubicBezTo>
                  <a:cubicBezTo>
                    <a:pt x="89" y="221"/>
                    <a:pt x="106" y="202"/>
                    <a:pt x="106" y="178"/>
                  </a:cubicBezTo>
                  <a:cubicBezTo>
                    <a:pt x="106" y="153"/>
                    <a:pt x="113" y="108"/>
                    <a:pt x="101" y="96"/>
                  </a:cubicBezTo>
                  <a:cubicBezTo>
                    <a:pt x="89" y="84"/>
                    <a:pt x="132" y="17"/>
                    <a:pt x="104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9" name="Freeform 6"/>
            <p:cNvSpPr>
              <a:spLocks/>
            </p:cNvSpPr>
            <p:nvPr/>
          </p:nvSpPr>
          <p:spPr bwMode="auto">
            <a:xfrm>
              <a:off x="5105405" y="6261104"/>
              <a:ext cx="436563" cy="400050"/>
            </a:xfrm>
            <a:custGeom>
              <a:avLst/>
              <a:gdLst>
                <a:gd name="T0" fmla="*/ 149 w 194"/>
                <a:gd name="T1" fmla="*/ 9 h 178"/>
                <a:gd name="T2" fmla="*/ 184 w 194"/>
                <a:gd name="T3" fmla="*/ 52 h 178"/>
                <a:gd name="T4" fmla="*/ 154 w 194"/>
                <a:gd name="T5" fmla="*/ 129 h 178"/>
                <a:gd name="T6" fmla="*/ 123 w 194"/>
                <a:gd name="T7" fmla="*/ 168 h 178"/>
                <a:gd name="T8" fmla="*/ 47 w 194"/>
                <a:gd name="T9" fmla="*/ 154 h 178"/>
                <a:gd name="T10" fmla="*/ 20 w 194"/>
                <a:gd name="T11" fmla="*/ 92 h 178"/>
                <a:gd name="T12" fmla="*/ 79 w 194"/>
                <a:gd name="T13" fmla="*/ 33 h 178"/>
                <a:gd name="T14" fmla="*/ 149 w 194"/>
                <a:gd name="T15" fmla="*/ 9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4"/>
                <a:gd name="T25" fmla="*/ 0 h 178"/>
                <a:gd name="T26" fmla="*/ 194 w 194"/>
                <a:gd name="T27" fmla="*/ 178 h 1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4" h="178">
                  <a:moveTo>
                    <a:pt x="149" y="9"/>
                  </a:moveTo>
                  <a:cubicBezTo>
                    <a:pt x="158" y="0"/>
                    <a:pt x="194" y="25"/>
                    <a:pt x="184" y="52"/>
                  </a:cubicBezTo>
                  <a:cubicBezTo>
                    <a:pt x="175" y="80"/>
                    <a:pt x="166" y="117"/>
                    <a:pt x="154" y="129"/>
                  </a:cubicBezTo>
                  <a:cubicBezTo>
                    <a:pt x="141" y="142"/>
                    <a:pt x="132" y="158"/>
                    <a:pt x="123" y="168"/>
                  </a:cubicBezTo>
                  <a:cubicBezTo>
                    <a:pt x="113" y="178"/>
                    <a:pt x="63" y="169"/>
                    <a:pt x="47" y="154"/>
                  </a:cubicBezTo>
                  <a:cubicBezTo>
                    <a:pt x="32" y="139"/>
                    <a:pt x="0" y="125"/>
                    <a:pt x="20" y="92"/>
                  </a:cubicBezTo>
                  <a:cubicBezTo>
                    <a:pt x="20" y="92"/>
                    <a:pt x="53" y="28"/>
                    <a:pt x="79" y="33"/>
                  </a:cubicBezTo>
                  <a:cubicBezTo>
                    <a:pt x="104" y="39"/>
                    <a:pt x="136" y="22"/>
                    <a:pt x="149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0" name="Freeform 8"/>
            <p:cNvSpPr>
              <a:spLocks noEditPoints="1"/>
            </p:cNvSpPr>
            <p:nvPr/>
          </p:nvSpPr>
          <p:spPr bwMode="auto">
            <a:xfrm>
              <a:off x="3190878" y="4719640"/>
              <a:ext cx="1489076" cy="1449388"/>
            </a:xfrm>
            <a:custGeom>
              <a:avLst/>
              <a:gdLst>
                <a:gd name="T0" fmla="*/ 239 w 663"/>
                <a:gd name="T1" fmla="*/ 635 h 645"/>
                <a:gd name="T2" fmla="*/ 175 w 663"/>
                <a:gd name="T3" fmla="*/ 580 h 645"/>
                <a:gd name="T4" fmla="*/ 144 w 663"/>
                <a:gd name="T5" fmla="*/ 569 h 645"/>
                <a:gd name="T6" fmla="*/ 152 w 663"/>
                <a:gd name="T7" fmla="*/ 495 h 645"/>
                <a:gd name="T8" fmla="*/ 93 w 663"/>
                <a:gd name="T9" fmla="*/ 447 h 645"/>
                <a:gd name="T10" fmla="*/ 47 w 663"/>
                <a:gd name="T11" fmla="*/ 410 h 645"/>
                <a:gd name="T12" fmla="*/ 38 w 663"/>
                <a:gd name="T13" fmla="*/ 302 h 645"/>
                <a:gd name="T14" fmla="*/ 71 w 663"/>
                <a:gd name="T15" fmla="*/ 125 h 645"/>
                <a:gd name="T16" fmla="*/ 56 w 663"/>
                <a:gd name="T17" fmla="*/ 103 h 645"/>
                <a:gd name="T18" fmla="*/ 144 w 663"/>
                <a:gd name="T19" fmla="*/ 12 h 645"/>
                <a:gd name="T20" fmla="*/ 171 w 663"/>
                <a:gd name="T21" fmla="*/ 82 h 645"/>
                <a:gd name="T22" fmla="*/ 227 w 663"/>
                <a:gd name="T23" fmla="*/ 47 h 645"/>
                <a:gd name="T24" fmla="*/ 228 w 663"/>
                <a:gd name="T25" fmla="*/ 107 h 645"/>
                <a:gd name="T26" fmla="*/ 318 w 663"/>
                <a:gd name="T27" fmla="*/ 186 h 645"/>
                <a:gd name="T28" fmla="*/ 376 w 663"/>
                <a:gd name="T29" fmla="*/ 254 h 645"/>
                <a:gd name="T30" fmla="*/ 488 w 663"/>
                <a:gd name="T31" fmla="*/ 53 h 645"/>
                <a:gd name="T32" fmla="*/ 548 w 663"/>
                <a:gd name="T33" fmla="*/ 93 h 645"/>
                <a:gd name="T34" fmla="*/ 581 w 663"/>
                <a:gd name="T35" fmla="*/ 74 h 645"/>
                <a:gd name="T36" fmla="*/ 601 w 663"/>
                <a:gd name="T37" fmla="*/ 127 h 645"/>
                <a:gd name="T38" fmla="*/ 594 w 663"/>
                <a:gd name="T39" fmla="*/ 138 h 645"/>
                <a:gd name="T40" fmla="*/ 477 w 663"/>
                <a:gd name="T41" fmla="*/ 165 h 645"/>
                <a:gd name="T42" fmla="*/ 499 w 663"/>
                <a:gd name="T43" fmla="*/ 206 h 645"/>
                <a:gd name="T44" fmla="*/ 553 w 663"/>
                <a:gd name="T45" fmla="*/ 245 h 645"/>
                <a:gd name="T46" fmla="*/ 532 w 663"/>
                <a:gd name="T47" fmla="*/ 293 h 645"/>
                <a:gd name="T48" fmla="*/ 538 w 663"/>
                <a:gd name="T49" fmla="*/ 338 h 645"/>
                <a:gd name="T50" fmla="*/ 605 w 663"/>
                <a:gd name="T51" fmla="*/ 343 h 645"/>
                <a:gd name="T52" fmla="*/ 663 w 663"/>
                <a:gd name="T53" fmla="*/ 424 h 645"/>
                <a:gd name="T54" fmla="*/ 625 w 663"/>
                <a:gd name="T55" fmla="*/ 493 h 645"/>
                <a:gd name="T56" fmla="*/ 559 w 663"/>
                <a:gd name="T57" fmla="*/ 503 h 645"/>
                <a:gd name="T58" fmla="*/ 328 w 663"/>
                <a:gd name="T59" fmla="*/ 560 h 645"/>
                <a:gd name="T60" fmla="*/ 330 w 663"/>
                <a:gd name="T61" fmla="*/ 644 h 645"/>
                <a:gd name="T62" fmla="*/ 324 w 663"/>
                <a:gd name="T63" fmla="*/ 641 h 645"/>
                <a:gd name="T64" fmla="*/ 322 w 663"/>
                <a:gd name="T65" fmla="*/ 568 h 645"/>
                <a:gd name="T66" fmla="*/ 425 w 663"/>
                <a:gd name="T67" fmla="*/ 525 h 645"/>
                <a:gd name="T68" fmla="*/ 603 w 663"/>
                <a:gd name="T69" fmla="*/ 477 h 645"/>
                <a:gd name="T70" fmla="*/ 654 w 663"/>
                <a:gd name="T71" fmla="*/ 442 h 645"/>
                <a:gd name="T72" fmla="*/ 605 w 663"/>
                <a:gd name="T73" fmla="*/ 347 h 645"/>
                <a:gd name="T74" fmla="*/ 540 w 663"/>
                <a:gd name="T75" fmla="*/ 351 h 645"/>
                <a:gd name="T76" fmla="*/ 537 w 663"/>
                <a:gd name="T77" fmla="*/ 320 h 645"/>
                <a:gd name="T78" fmla="*/ 525 w 663"/>
                <a:gd name="T79" fmla="*/ 268 h 645"/>
                <a:gd name="T80" fmla="*/ 537 w 663"/>
                <a:gd name="T81" fmla="*/ 217 h 645"/>
                <a:gd name="T82" fmla="*/ 499 w 663"/>
                <a:gd name="T83" fmla="*/ 210 h 645"/>
                <a:gd name="T84" fmla="*/ 547 w 663"/>
                <a:gd name="T85" fmla="*/ 135 h 645"/>
                <a:gd name="T86" fmla="*/ 599 w 663"/>
                <a:gd name="T87" fmla="*/ 132 h 645"/>
                <a:gd name="T88" fmla="*/ 581 w 663"/>
                <a:gd name="T89" fmla="*/ 78 h 645"/>
                <a:gd name="T90" fmla="*/ 546 w 663"/>
                <a:gd name="T91" fmla="*/ 96 h 645"/>
                <a:gd name="T92" fmla="*/ 491 w 663"/>
                <a:gd name="T93" fmla="*/ 56 h 645"/>
                <a:gd name="T94" fmla="*/ 431 w 663"/>
                <a:gd name="T95" fmla="*/ 221 h 645"/>
                <a:gd name="T96" fmla="*/ 371 w 663"/>
                <a:gd name="T97" fmla="*/ 260 h 645"/>
                <a:gd name="T98" fmla="*/ 262 w 663"/>
                <a:gd name="T99" fmla="*/ 126 h 645"/>
                <a:gd name="T100" fmla="*/ 220 w 663"/>
                <a:gd name="T101" fmla="*/ 99 h 645"/>
                <a:gd name="T102" fmla="*/ 196 w 663"/>
                <a:gd name="T103" fmla="*/ 66 h 645"/>
                <a:gd name="T104" fmla="*/ 151 w 663"/>
                <a:gd name="T105" fmla="*/ 51 h 645"/>
                <a:gd name="T106" fmla="*/ 122 w 663"/>
                <a:gd name="T107" fmla="*/ 17 h 645"/>
                <a:gd name="T108" fmla="*/ 74 w 663"/>
                <a:gd name="T109" fmla="*/ 122 h 645"/>
                <a:gd name="T110" fmla="*/ 22 w 663"/>
                <a:gd name="T111" fmla="*/ 319 h 645"/>
                <a:gd name="T112" fmla="*/ 47 w 663"/>
                <a:gd name="T113" fmla="*/ 406 h 645"/>
                <a:gd name="T114" fmla="*/ 97 w 663"/>
                <a:gd name="T115" fmla="*/ 446 h 645"/>
                <a:gd name="T116" fmla="*/ 152 w 663"/>
                <a:gd name="T117" fmla="*/ 491 h 645"/>
                <a:gd name="T118" fmla="*/ 148 w 663"/>
                <a:gd name="T119" fmla="*/ 569 h 645"/>
                <a:gd name="T120" fmla="*/ 175 w 663"/>
                <a:gd name="T121" fmla="*/ 576 h 645"/>
                <a:gd name="T122" fmla="*/ 239 w 663"/>
                <a:gd name="T123" fmla="*/ 631 h 645"/>
                <a:gd name="T124" fmla="*/ 305 w 663"/>
                <a:gd name="T125" fmla="*/ 625 h 6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63"/>
                <a:gd name="T190" fmla="*/ 0 h 645"/>
                <a:gd name="T191" fmla="*/ 663 w 663"/>
                <a:gd name="T192" fmla="*/ 645 h 64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63" h="645">
                  <a:moveTo>
                    <a:pt x="301" y="627"/>
                  </a:moveTo>
                  <a:cubicBezTo>
                    <a:pt x="296" y="618"/>
                    <a:pt x="291" y="610"/>
                    <a:pt x="287" y="611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83" y="611"/>
                    <a:pt x="275" y="616"/>
                    <a:pt x="266" y="623"/>
                  </a:cubicBezTo>
                  <a:cubicBezTo>
                    <a:pt x="266" y="623"/>
                    <a:pt x="266" y="623"/>
                    <a:pt x="266" y="623"/>
                  </a:cubicBezTo>
                  <a:cubicBezTo>
                    <a:pt x="258" y="629"/>
                    <a:pt x="248" y="635"/>
                    <a:pt x="239" y="635"/>
                  </a:cubicBezTo>
                  <a:cubicBezTo>
                    <a:pt x="239" y="635"/>
                    <a:pt x="239" y="635"/>
                    <a:pt x="239" y="635"/>
                  </a:cubicBezTo>
                  <a:cubicBezTo>
                    <a:pt x="235" y="635"/>
                    <a:pt x="230" y="634"/>
                    <a:pt x="227" y="630"/>
                  </a:cubicBezTo>
                  <a:cubicBezTo>
                    <a:pt x="227" y="630"/>
                    <a:pt x="227" y="630"/>
                    <a:pt x="227" y="630"/>
                  </a:cubicBezTo>
                  <a:cubicBezTo>
                    <a:pt x="210" y="613"/>
                    <a:pt x="181" y="584"/>
                    <a:pt x="177" y="580"/>
                  </a:cubicBezTo>
                  <a:cubicBezTo>
                    <a:pt x="177" y="580"/>
                    <a:pt x="177" y="580"/>
                    <a:pt x="177" y="580"/>
                  </a:cubicBezTo>
                  <a:cubicBezTo>
                    <a:pt x="177" y="580"/>
                    <a:pt x="176" y="580"/>
                    <a:pt x="175" y="580"/>
                  </a:cubicBezTo>
                  <a:cubicBezTo>
                    <a:pt x="175" y="580"/>
                    <a:pt x="175" y="580"/>
                    <a:pt x="175" y="580"/>
                  </a:cubicBezTo>
                  <a:cubicBezTo>
                    <a:pt x="172" y="580"/>
                    <a:pt x="166" y="581"/>
                    <a:pt x="161" y="581"/>
                  </a:cubicBezTo>
                  <a:cubicBezTo>
                    <a:pt x="161" y="581"/>
                    <a:pt x="161" y="581"/>
                    <a:pt x="161" y="581"/>
                  </a:cubicBezTo>
                  <a:cubicBezTo>
                    <a:pt x="156" y="581"/>
                    <a:pt x="151" y="580"/>
                    <a:pt x="147" y="576"/>
                  </a:cubicBezTo>
                  <a:cubicBezTo>
                    <a:pt x="147" y="576"/>
                    <a:pt x="147" y="576"/>
                    <a:pt x="147" y="576"/>
                  </a:cubicBezTo>
                  <a:cubicBezTo>
                    <a:pt x="145" y="574"/>
                    <a:pt x="144" y="571"/>
                    <a:pt x="144" y="569"/>
                  </a:cubicBezTo>
                  <a:cubicBezTo>
                    <a:pt x="144" y="569"/>
                    <a:pt x="144" y="569"/>
                    <a:pt x="144" y="569"/>
                  </a:cubicBezTo>
                  <a:cubicBezTo>
                    <a:pt x="144" y="552"/>
                    <a:pt x="165" y="517"/>
                    <a:pt x="165" y="503"/>
                  </a:cubicBezTo>
                  <a:cubicBezTo>
                    <a:pt x="165" y="503"/>
                    <a:pt x="165" y="503"/>
                    <a:pt x="165" y="503"/>
                  </a:cubicBezTo>
                  <a:cubicBezTo>
                    <a:pt x="165" y="501"/>
                    <a:pt x="165" y="499"/>
                    <a:pt x="164" y="499"/>
                  </a:cubicBezTo>
                  <a:cubicBezTo>
                    <a:pt x="164" y="499"/>
                    <a:pt x="164" y="499"/>
                    <a:pt x="164" y="499"/>
                  </a:cubicBezTo>
                  <a:cubicBezTo>
                    <a:pt x="161" y="496"/>
                    <a:pt x="158" y="495"/>
                    <a:pt x="152" y="495"/>
                  </a:cubicBezTo>
                  <a:cubicBezTo>
                    <a:pt x="152" y="495"/>
                    <a:pt x="152" y="495"/>
                    <a:pt x="152" y="495"/>
                  </a:cubicBezTo>
                  <a:cubicBezTo>
                    <a:pt x="148" y="495"/>
                    <a:pt x="143" y="496"/>
                    <a:pt x="137" y="496"/>
                  </a:cubicBezTo>
                  <a:cubicBezTo>
                    <a:pt x="137" y="496"/>
                    <a:pt x="137" y="496"/>
                    <a:pt x="137" y="496"/>
                  </a:cubicBezTo>
                  <a:cubicBezTo>
                    <a:pt x="127" y="496"/>
                    <a:pt x="116" y="494"/>
                    <a:pt x="107" y="484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96" y="473"/>
                    <a:pt x="94" y="460"/>
                    <a:pt x="93" y="447"/>
                  </a:cubicBezTo>
                  <a:cubicBezTo>
                    <a:pt x="93" y="447"/>
                    <a:pt x="93" y="447"/>
                    <a:pt x="93" y="447"/>
                  </a:cubicBezTo>
                  <a:cubicBezTo>
                    <a:pt x="91" y="434"/>
                    <a:pt x="90" y="422"/>
                    <a:pt x="82" y="414"/>
                  </a:cubicBezTo>
                  <a:cubicBezTo>
                    <a:pt x="82" y="414"/>
                    <a:pt x="82" y="414"/>
                    <a:pt x="82" y="414"/>
                  </a:cubicBezTo>
                  <a:cubicBezTo>
                    <a:pt x="78" y="410"/>
                    <a:pt x="73" y="409"/>
                    <a:pt x="67" y="409"/>
                  </a:cubicBezTo>
                  <a:cubicBezTo>
                    <a:pt x="67" y="409"/>
                    <a:pt x="67" y="409"/>
                    <a:pt x="67" y="409"/>
                  </a:cubicBezTo>
                  <a:cubicBezTo>
                    <a:pt x="61" y="409"/>
                    <a:pt x="54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32" y="410"/>
                    <a:pt x="16" y="406"/>
                    <a:pt x="5" y="381"/>
                  </a:cubicBezTo>
                  <a:cubicBezTo>
                    <a:pt x="5" y="381"/>
                    <a:pt x="5" y="381"/>
                    <a:pt x="5" y="381"/>
                  </a:cubicBezTo>
                  <a:cubicBezTo>
                    <a:pt x="1" y="372"/>
                    <a:pt x="0" y="365"/>
                    <a:pt x="0" y="358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21"/>
                    <a:pt x="38" y="302"/>
                    <a:pt x="38" y="302"/>
                  </a:cubicBezTo>
                  <a:cubicBezTo>
                    <a:pt x="38" y="302"/>
                    <a:pt x="38" y="302"/>
                    <a:pt x="38" y="302"/>
                  </a:cubicBezTo>
                  <a:cubicBezTo>
                    <a:pt x="38" y="302"/>
                    <a:pt x="52" y="294"/>
                    <a:pt x="65" y="281"/>
                  </a:cubicBezTo>
                  <a:cubicBezTo>
                    <a:pt x="65" y="281"/>
                    <a:pt x="65" y="281"/>
                    <a:pt x="65" y="281"/>
                  </a:cubicBezTo>
                  <a:cubicBezTo>
                    <a:pt x="79" y="268"/>
                    <a:pt x="92" y="251"/>
                    <a:pt x="92" y="234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2" y="198"/>
                    <a:pt x="89" y="143"/>
                    <a:pt x="71" y="125"/>
                  </a:cubicBezTo>
                  <a:cubicBezTo>
                    <a:pt x="71" y="125"/>
                    <a:pt x="71" y="125"/>
                    <a:pt x="71" y="125"/>
                  </a:cubicBezTo>
                  <a:cubicBezTo>
                    <a:pt x="65" y="120"/>
                    <a:pt x="60" y="113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4"/>
                    <a:pt x="55" y="104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81" y="90"/>
                    <a:pt x="103" y="39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3" y="6"/>
                    <a:pt x="127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0"/>
                    <a:pt x="141" y="5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7" y="19"/>
                    <a:pt x="149" y="27"/>
                    <a:pt x="152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6" y="55"/>
                    <a:pt x="161" y="75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8" y="82"/>
                    <a:pt x="169" y="82"/>
                    <a:pt x="171" y="82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6" y="83"/>
                    <a:pt x="185" y="73"/>
                    <a:pt x="193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2" y="54"/>
                    <a:pt x="210" y="44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23" y="43"/>
                    <a:pt x="225" y="45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9" y="50"/>
                    <a:pt x="229" y="53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69"/>
                    <a:pt x="223" y="86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3"/>
                    <a:pt x="225" y="105"/>
                    <a:pt x="228" y="107"/>
                  </a:cubicBezTo>
                  <a:cubicBezTo>
                    <a:pt x="228" y="107"/>
                    <a:pt x="228" y="107"/>
                    <a:pt x="228" y="107"/>
                  </a:cubicBezTo>
                  <a:cubicBezTo>
                    <a:pt x="231" y="109"/>
                    <a:pt x="236" y="110"/>
                    <a:pt x="241" y="111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51" y="112"/>
                    <a:pt x="262" y="114"/>
                    <a:pt x="265" y="125"/>
                  </a:cubicBezTo>
                  <a:cubicBezTo>
                    <a:pt x="265" y="125"/>
                    <a:pt x="265" y="125"/>
                    <a:pt x="265" y="125"/>
                  </a:cubicBezTo>
                  <a:cubicBezTo>
                    <a:pt x="270" y="143"/>
                    <a:pt x="301" y="169"/>
                    <a:pt x="318" y="186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326" y="194"/>
                    <a:pt x="335" y="212"/>
                    <a:pt x="345" y="228"/>
                  </a:cubicBezTo>
                  <a:cubicBezTo>
                    <a:pt x="345" y="228"/>
                    <a:pt x="345" y="228"/>
                    <a:pt x="345" y="228"/>
                  </a:cubicBezTo>
                  <a:cubicBezTo>
                    <a:pt x="354" y="243"/>
                    <a:pt x="364" y="257"/>
                    <a:pt x="371" y="256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3" y="256"/>
                    <a:pt x="375" y="256"/>
                    <a:pt x="376" y="254"/>
                  </a:cubicBezTo>
                  <a:cubicBezTo>
                    <a:pt x="376" y="254"/>
                    <a:pt x="376" y="254"/>
                    <a:pt x="376" y="254"/>
                  </a:cubicBezTo>
                  <a:cubicBezTo>
                    <a:pt x="393" y="237"/>
                    <a:pt x="421" y="222"/>
                    <a:pt x="428" y="218"/>
                  </a:cubicBezTo>
                  <a:cubicBezTo>
                    <a:pt x="428" y="218"/>
                    <a:pt x="428" y="218"/>
                    <a:pt x="428" y="218"/>
                  </a:cubicBezTo>
                  <a:cubicBezTo>
                    <a:pt x="427" y="213"/>
                    <a:pt x="427" y="208"/>
                    <a:pt x="427" y="203"/>
                  </a:cubicBezTo>
                  <a:cubicBezTo>
                    <a:pt x="427" y="203"/>
                    <a:pt x="427" y="203"/>
                    <a:pt x="427" y="203"/>
                  </a:cubicBezTo>
                  <a:cubicBezTo>
                    <a:pt x="427" y="147"/>
                    <a:pt x="468" y="73"/>
                    <a:pt x="488" y="53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93" y="48"/>
                    <a:pt x="497" y="46"/>
                    <a:pt x="502" y="46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11" y="46"/>
                    <a:pt x="519" y="55"/>
                    <a:pt x="526" y="65"/>
                  </a:cubicBezTo>
                  <a:cubicBezTo>
                    <a:pt x="526" y="65"/>
                    <a:pt x="526" y="65"/>
                    <a:pt x="526" y="65"/>
                  </a:cubicBezTo>
                  <a:cubicBezTo>
                    <a:pt x="534" y="74"/>
                    <a:pt x="541" y="86"/>
                    <a:pt x="548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52" y="97"/>
                    <a:pt x="555" y="98"/>
                    <a:pt x="556" y="98"/>
                  </a:cubicBezTo>
                  <a:cubicBezTo>
                    <a:pt x="556" y="98"/>
                    <a:pt x="556" y="98"/>
                    <a:pt x="556" y="98"/>
                  </a:cubicBezTo>
                  <a:cubicBezTo>
                    <a:pt x="560" y="99"/>
                    <a:pt x="563" y="93"/>
                    <a:pt x="566" y="87"/>
                  </a:cubicBezTo>
                  <a:cubicBezTo>
                    <a:pt x="566" y="87"/>
                    <a:pt x="566" y="87"/>
                    <a:pt x="566" y="87"/>
                  </a:cubicBezTo>
                  <a:cubicBezTo>
                    <a:pt x="570" y="81"/>
                    <a:pt x="574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6" y="74"/>
                    <a:pt x="589" y="77"/>
                    <a:pt x="591" y="82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92" y="86"/>
                    <a:pt x="593" y="92"/>
                    <a:pt x="594" y="97"/>
                  </a:cubicBezTo>
                  <a:cubicBezTo>
                    <a:pt x="594" y="97"/>
                    <a:pt x="594" y="97"/>
                    <a:pt x="594" y="97"/>
                  </a:cubicBezTo>
                  <a:cubicBezTo>
                    <a:pt x="595" y="109"/>
                    <a:pt x="596" y="122"/>
                    <a:pt x="601" y="127"/>
                  </a:cubicBezTo>
                  <a:cubicBezTo>
                    <a:pt x="601" y="127"/>
                    <a:pt x="601" y="127"/>
                    <a:pt x="601" y="127"/>
                  </a:cubicBezTo>
                  <a:cubicBezTo>
                    <a:pt x="602" y="128"/>
                    <a:pt x="603" y="130"/>
                    <a:pt x="603" y="132"/>
                  </a:cubicBezTo>
                  <a:cubicBezTo>
                    <a:pt x="603" y="132"/>
                    <a:pt x="603" y="132"/>
                    <a:pt x="603" y="132"/>
                  </a:cubicBezTo>
                  <a:cubicBezTo>
                    <a:pt x="603" y="134"/>
                    <a:pt x="602" y="136"/>
                    <a:pt x="600" y="136"/>
                  </a:cubicBezTo>
                  <a:cubicBezTo>
                    <a:pt x="600" y="136"/>
                    <a:pt x="600" y="136"/>
                    <a:pt x="600" y="136"/>
                  </a:cubicBezTo>
                  <a:cubicBezTo>
                    <a:pt x="598" y="137"/>
                    <a:pt x="596" y="138"/>
                    <a:pt x="594" y="138"/>
                  </a:cubicBezTo>
                  <a:cubicBezTo>
                    <a:pt x="594" y="138"/>
                    <a:pt x="594" y="138"/>
                    <a:pt x="594" y="138"/>
                  </a:cubicBezTo>
                  <a:cubicBezTo>
                    <a:pt x="589" y="139"/>
                    <a:pt x="582" y="139"/>
                    <a:pt x="574" y="139"/>
                  </a:cubicBezTo>
                  <a:cubicBezTo>
                    <a:pt x="574" y="139"/>
                    <a:pt x="574" y="139"/>
                    <a:pt x="574" y="139"/>
                  </a:cubicBezTo>
                  <a:cubicBezTo>
                    <a:pt x="565" y="139"/>
                    <a:pt x="556" y="139"/>
                    <a:pt x="547" y="139"/>
                  </a:cubicBezTo>
                  <a:cubicBezTo>
                    <a:pt x="547" y="139"/>
                    <a:pt x="547" y="139"/>
                    <a:pt x="547" y="139"/>
                  </a:cubicBezTo>
                  <a:cubicBezTo>
                    <a:pt x="518" y="139"/>
                    <a:pt x="493" y="149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5" y="168"/>
                    <a:pt x="474" y="171"/>
                    <a:pt x="474" y="175"/>
                  </a:cubicBezTo>
                  <a:cubicBezTo>
                    <a:pt x="474" y="175"/>
                    <a:pt x="474" y="175"/>
                    <a:pt x="474" y="175"/>
                  </a:cubicBezTo>
                  <a:cubicBezTo>
                    <a:pt x="473" y="181"/>
                    <a:pt x="477" y="189"/>
                    <a:pt x="482" y="196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88" y="202"/>
                    <a:pt x="494" y="206"/>
                    <a:pt x="499" y="206"/>
                  </a:cubicBezTo>
                  <a:cubicBezTo>
                    <a:pt x="499" y="206"/>
                    <a:pt x="499" y="206"/>
                    <a:pt x="499" y="206"/>
                  </a:cubicBezTo>
                  <a:cubicBezTo>
                    <a:pt x="501" y="206"/>
                    <a:pt x="503" y="206"/>
                    <a:pt x="505" y="204"/>
                  </a:cubicBezTo>
                  <a:cubicBezTo>
                    <a:pt x="505" y="204"/>
                    <a:pt x="505" y="204"/>
                    <a:pt x="505" y="204"/>
                  </a:cubicBezTo>
                  <a:cubicBezTo>
                    <a:pt x="508" y="201"/>
                    <a:pt x="512" y="200"/>
                    <a:pt x="515" y="200"/>
                  </a:cubicBezTo>
                  <a:cubicBezTo>
                    <a:pt x="515" y="200"/>
                    <a:pt x="515" y="200"/>
                    <a:pt x="515" y="200"/>
                  </a:cubicBezTo>
                  <a:cubicBezTo>
                    <a:pt x="532" y="200"/>
                    <a:pt x="553" y="223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3" y="266"/>
                    <a:pt x="534" y="268"/>
                    <a:pt x="527" y="272"/>
                  </a:cubicBezTo>
                  <a:cubicBezTo>
                    <a:pt x="527" y="272"/>
                    <a:pt x="527" y="272"/>
                    <a:pt x="527" y="272"/>
                  </a:cubicBezTo>
                  <a:cubicBezTo>
                    <a:pt x="524" y="273"/>
                    <a:pt x="524" y="274"/>
                    <a:pt x="524" y="275"/>
                  </a:cubicBezTo>
                  <a:cubicBezTo>
                    <a:pt x="524" y="275"/>
                    <a:pt x="524" y="275"/>
                    <a:pt x="524" y="275"/>
                  </a:cubicBezTo>
                  <a:cubicBezTo>
                    <a:pt x="523" y="279"/>
                    <a:pt x="528" y="285"/>
                    <a:pt x="532" y="293"/>
                  </a:cubicBezTo>
                  <a:cubicBezTo>
                    <a:pt x="532" y="293"/>
                    <a:pt x="532" y="293"/>
                    <a:pt x="532" y="293"/>
                  </a:cubicBezTo>
                  <a:cubicBezTo>
                    <a:pt x="537" y="301"/>
                    <a:pt x="541" y="310"/>
                    <a:pt x="541" y="320"/>
                  </a:cubicBezTo>
                  <a:cubicBezTo>
                    <a:pt x="541" y="320"/>
                    <a:pt x="541" y="320"/>
                    <a:pt x="541" y="320"/>
                  </a:cubicBezTo>
                  <a:cubicBezTo>
                    <a:pt x="541" y="322"/>
                    <a:pt x="541" y="325"/>
                    <a:pt x="540" y="328"/>
                  </a:cubicBezTo>
                  <a:cubicBezTo>
                    <a:pt x="540" y="328"/>
                    <a:pt x="540" y="328"/>
                    <a:pt x="540" y="328"/>
                  </a:cubicBezTo>
                  <a:cubicBezTo>
                    <a:pt x="539" y="332"/>
                    <a:pt x="538" y="335"/>
                    <a:pt x="538" y="338"/>
                  </a:cubicBezTo>
                  <a:cubicBezTo>
                    <a:pt x="538" y="338"/>
                    <a:pt x="538" y="338"/>
                    <a:pt x="538" y="338"/>
                  </a:cubicBezTo>
                  <a:cubicBezTo>
                    <a:pt x="539" y="347"/>
                    <a:pt x="543" y="351"/>
                    <a:pt x="553" y="351"/>
                  </a:cubicBezTo>
                  <a:cubicBezTo>
                    <a:pt x="553" y="351"/>
                    <a:pt x="553" y="351"/>
                    <a:pt x="553" y="351"/>
                  </a:cubicBezTo>
                  <a:cubicBezTo>
                    <a:pt x="558" y="351"/>
                    <a:pt x="562" y="350"/>
                    <a:pt x="568" y="349"/>
                  </a:cubicBezTo>
                  <a:cubicBezTo>
                    <a:pt x="568" y="349"/>
                    <a:pt x="568" y="349"/>
                    <a:pt x="568" y="349"/>
                  </a:cubicBezTo>
                  <a:cubicBezTo>
                    <a:pt x="580" y="345"/>
                    <a:pt x="593" y="343"/>
                    <a:pt x="605" y="343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19" y="343"/>
                    <a:pt x="631" y="345"/>
                    <a:pt x="637" y="352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36" y="353"/>
                    <a:pt x="636" y="353"/>
                    <a:pt x="636" y="353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46" y="361"/>
                    <a:pt x="663" y="398"/>
                    <a:pt x="663" y="424"/>
                  </a:cubicBezTo>
                  <a:cubicBezTo>
                    <a:pt x="663" y="424"/>
                    <a:pt x="663" y="424"/>
                    <a:pt x="663" y="424"/>
                  </a:cubicBezTo>
                  <a:cubicBezTo>
                    <a:pt x="663" y="433"/>
                    <a:pt x="661" y="440"/>
                    <a:pt x="656" y="445"/>
                  </a:cubicBezTo>
                  <a:cubicBezTo>
                    <a:pt x="656" y="445"/>
                    <a:pt x="656" y="445"/>
                    <a:pt x="656" y="445"/>
                  </a:cubicBezTo>
                  <a:cubicBezTo>
                    <a:pt x="647" y="454"/>
                    <a:pt x="636" y="475"/>
                    <a:pt x="628" y="492"/>
                  </a:cubicBezTo>
                  <a:cubicBezTo>
                    <a:pt x="628" y="492"/>
                    <a:pt x="628" y="492"/>
                    <a:pt x="628" y="492"/>
                  </a:cubicBezTo>
                  <a:cubicBezTo>
                    <a:pt x="627" y="493"/>
                    <a:pt x="626" y="493"/>
                    <a:pt x="625" y="493"/>
                  </a:cubicBezTo>
                  <a:cubicBezTo>
                    <a:pt x="625" y="493"/>
                    <a:pt x="625" y="493"/>
                    <a:pt x="625" y="493"/>
                  </a:cubicBezTo>
                  <a:cubicBezTo>
                    <a:pt x="616" y="490"/>
                    <a:pt x="608" y="486"/>
                    <a:pt x="602" y="481"/>
                  </a:cubicBezTo>
                  <a:cubicBezTo>
                    <a:pt x="602" y="481"/>
                    <a:pt x="602" y="481"/>
                    <a:pt x="602" y="481"/>
                  </a:cubicBezTo>
                  <a:cubicBezTo>
                    <a:pt x="600" y="481"/>
                    <a:pt x="595" y="482"/>
                    <a:pt x="589" y="484"/>
                  </a:cubicBezTo>
                  <a:cubicBezTo>
                    <a:pt x="589" y="484"/>
                    <a:pt x="589" y="484"/>
                    <a:pt x="589" y="484"/>
                  </a:cubicBezTo>
                  <a:cubicBezTo>
                    <a:pt x="580" y="487"/>
                    <a:pt x="569" y="492"/>
                    <a:pt x="559" y="503"/>
                  </a:cubicBezTo>
                  <a:cubicBezTo>
                    <a:pt x="559" y="503"/>
                    <a:pt x="559" y="503"/>
                    <a:pt x="559" y="503"/>
                  </a:cubicBezTo>
                  <a:cubicBezTo>
                    <a:pt x="536" y="525"/>
                    <a:pt x="469" y="529"/>
                    <a:pt x="426" y="529"/>
                  </a:cubicBezTo>
                  <a:cubicBezTo>
                    <a:pt x="426" y="529"/>
                    <a:pt x="426" y="529"/>
                    <a:pt x="426" y="529"/>
                  </a:cubicBezTo>
                  <a:cubicBezTo>
                    <a:pt x="423" y="529"/>
                    <a:pt x="403" y="534"/>
                    <a:pt x="382" y="540"/>
                  </a:cubicBezTo>
                  <a:cubicBezTo>
                    <a:pt x="382" y="540"/>
                    <a:pt x="382" y="540"/>
                    <a:pt x="382" y="540"/>
                  </a:cubicBezTo>
                  <a:cubicBezTo>
                    <a:pt x="359" y="546"/>
                    <a:pt x="334" y="554"/>
                    <a:pt x="328" y="560"/>
                  </a:cubicBezTo>
                  <a:cubicBezTo>
                    <a:pt x="328" y="560"/>
                    <a:pt x="328" y="560"/>
                    <a:pt x="328" y="560"/>
                  </a:cubicBezTo>
                  <a:cubicBezTo>
                    <a:pt x="327" y="562"/>
                    <a:pt x="326" y="564"/>
                    <a:pt x="326" y="568"/>
                  </a:cubicBezTo>
                  <a:cubicBezTo>
                    <a:pt x="326" y="568"/>
                    <a:pt x="326" y="568"/>
                    <a:pt x="326" y="568"/>
                  </a:cubicBezTo>
                  <a:cubicBezTo>
                    <a:pt x="326" y="583"/>
                    <a:pt x="339" y="611"/>
                    <a:pt x="339" y="628"/>
                  </a:cubicBezTo>
                  <a:cubicBezTo>
                    <a:pt x="339" y="628"/>
                    <a:pt x="339" y="628"/>
                    <a:pt x="339" y="628"/>
                  </a:cubicBezTo>
                  <a:cubicBezTo>
                    <a:pt x="339" y="635"/>
                    <a:pt x="337" y="641"/>
                    <a:pt x="330" y="644"/>
                  </a:cubicBezTo>
                  <a:cubicBezTo>
                    <a:pt x="330" y="644"/>
                    <a:pt x="330" y="644"/>
                    <a:pt x="330" y="644"/>
                  </a:cubicBezTo>
                  <a:cubicBezTo>
                    <a:pt x="328" y="644"/>
                    <a:pt x="326" y="645"/>
                    <a:pt x="324" y="645"/>
                  </a:cubicBezTo>
                  <a:cubicBezTo>
                    <a:pt x="324" y="645"/>
                    <a:pt x="324" y="645"/>
                    <a:pt x="324" y="645"/>
                  </a:cubicBezTo>
                  <a:cubicBezTo>
                    <a:pt x="313" y="645"/>
                    <a:pt x="307" y="635"/>
                    <a:pt x="301" y="627"/>
                  </a:cubicBezTo>
                  <a:close/>
                  <a:moveTo>
                    <a:pt x="305" y="625"/>
                  </a:moveTo>
                  <a:cubicBezTo>
                    <a:pt x="310" y="633"/>
                    <a:pt x="316" y="641"/>
                    <a:pt x="324" y="641"/>
                  </a:cubicBezTo>
                  <a:cubicBezTo>
                    <a:pt x="324" y="641"/>
                    <a:pt x="324" y="641"/>
                    <a:pt x="324" y="641"/>
                  </a:cubicBezTo>
                  <a:cubicBezTo>
                    <a:pt x="325" y="641"/>
                    <a:pt x="327" y="641"/>
                    <a:pt x="329" y="640"/>
                  </a:cubicBezTo>
                  <a:cubicBezTo>
                    <a:pt x="329" y="640"/>
                    <a:pt x="329" y="640"/>
                    <a:pt x="329" y="640"/>
                  </a:cubicBezTo>
                  <a:cubicBezTo>
                    <a:pt x="333" y="638"/>
                    <a:pt x="335" y="634"/>
                    <a:pt x="335" y="628"/>
                  </a:cubicBezTo>
                  <a:cubicBezTo>
                    <a:pt x="335" y="628"/>
                    <a:pt x="335" y="628"/>
                    <a:pt x="335" y="628"/>
                  </a:cubicBezTo>
                  <a:cubicBezTo>
                    <a:pt x="335" y="612"/>
                    <a:pt x="322" y="585"/>
                    <a:pt x="322" y="568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22" y="564"/>
                    <a:pt x="323" y="560"/>
                    <a:pt x="326" y="557"/>
                  </a:cubicBezTo>
                  <a:cubicBezTo>
                    <a:pt x="326" y="557"/>
                    <a:pt x="326" y="557"/>
                    <a:pt x="326" y="557"/>
                  </a:cubicBezTo>
                  <a:cubicBezTo>
                    <a:pt x="333" y="550"/>
                    <a:pt x="358" y="542"/>
                    <a:pt x="381" y="536"/>
                  </a:cubicBezTo>
                  <a:cubicBezTo>
                    <a:pt x="381" y="536"/>
                    <a:pt x="381" y="536"/>
                    <a:pt x="381" y="536"/>
                  </a:cubicBezTo>
                  <a:cubicBezTo>
                    <a:pt x="404" y="529"/>
                    <a:pt x="425" y="525"/>
                    <a:pt x="425" y="525"/>
                  </a:cubicBezTo>
                  <a:cubicBezTo>
                    <a:pt x="425" y="525"/>
                    <a:pt x="425" y="525"/>
                    <a:pt x="425" y="525"/>
                  </a:cubicBezTo>
                  <a:cubicBezTo>
                    <a:pt x="426" y="525"/>
                    <a:pt x="426" y="525"/>
                    <a:pt x="426" y="525"/>
                  </a:cubicBezTo>
                  <a:cubicBezTo>
                    <a:pt x="468" y="525"/>
                    <a:pt x="536" y="521"/>
                    <a:pt x="556" y="500"/>
                  </a:cubicBezTo>
                  <a:cubicBezTo>
                    <a:pt x="556" y="500"/>
                    <a:pt x="556" y="500"/>
                    <a:pt x="556" y="500"/>
                  </a:cubicBezTo>
                  <a:cubicBezTo>
                    <a:pt x="578" y="478"/>
                    <a:pt x="603" y="477"/>
                    <a:pt x="603" y="477"/>
                  </a:cubicBezTo>
                  <a:cubicBezTo>
                    <a:pt x="603" y="477"/>
                    <a:pt x="603" y="477"/>
                    <a:pt x="603" y="477"/>
                  </a:cubicBezTo>
                  <a:cubicBezTo>
                    <a:pt x="603" y="477"/>
                    <a:pt x="604" y="477"/>
                    <a:pt x="604" y="477"/>
                  </a:cubicBezTo>
                  <a:cubicBezTo>
                    <a:pt x="604" y="477"/>
                    <a:pt x="604" y="477"/>
                    <a:pt x="604" y="477"/>
                  </a:cubicBezTo>
                  <a:cubicBezTo>
                    <a:pt x="609" y="482"/>
                    <a:pt x="617" y="486"/>
                    <a:pt x="625" y="488"/>
                  </a:cubicBezTo>
                  <a:cubicBezTo>
                    <a:pt x="625" y="488"/>
                    <a:pt x="625" y="488"/>
                    <a:pt x="625" y="488"/>
                  </a:cubicBezTo>
                  <a:cubicBezTo>
                    <a:pt x="633" y="472"/>
                    <a:pt x="644" y="452"/>
                    <a:pt x="654" y="442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7" y="438"/>
                    <a:pt x="659" y="432"/>
                    <a:pt x="659" y="424"/>
                  </a:cubicBezTo>
                  <a:cubicBezTo>
                    <a:pt x="659" y="424"/>
                    <a:pt x="659" y="424"/>
                    <a:pt x="659" y="424"/>
                  </a:cubicBezTo>
                  <a:cubicBezTo>
                    <a:pt x="659" y="400"/>
                    <a:pt x="642" y="362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0" y="349"/>
                    <a:pt x="618" y="347"/>
                    <a:pt x="605" y="347"/>
                  </a:cubicBezTo>
                  <a:cubicBezTo>
                    <a:pt x="605" y="347"/>
                    <a:pt x="605" y="347"/>
                    <a:pt x="605" y="347"/>
                  </a:cubicBezTo>
                  <a:cubicBezTo>
                    <a:pt x="594" y="347"/>
                    <a:pt x="580" y="349"/>
                    <a:pt x="569" y="352"/>
                  </a:cubicBezTo>
                  <a:cubicBezTo>
                    <a:pt x="569" y="352"/>
                    <a:pt x="569" y="352"/>
                    <a:pt x="569" y="352"/>
                  </a:cubicBezTo>
                  <a:cubicBezTo>
                    <a:pt x="563" y="354"/>
                    <a:pt x="558" y="355"/>
                    <a:pt x="553" y="355"/>
                  </a:cubicBezTo>
                  <a:cubicBezTo>
                    <a:pt x="553" y="355"/>
                    <a:pt x="553" y="355"/>
                    <a:pt x="553" y="355"/>
                  </a:cubicBezTo>
                  <a:cubicBezTo>
                    <a:pt x="548" y="355"/>
                    <a:pt x="543" y="354"/>
                    <a:pt x="540" y="351"/>
                  </a:cubicBezTo>
                  <a:cubicBezTo>
                    <a:pt x="540" y="351"/>
                    <a:pt x="540" y="351"/>
                    <a:pt x="540" y="351"/>
                  </a:cubicBezTo>
                  <a:cubicBezTo>
                    <a:pt x="536" y="348"/>
                    <a:pt x="534" y="343"/>
                    <a:pt x="534" y="338"/>
                  </a:cubicBezTo>
                  <a:cubicBezTo>
                    <a:pt x="534" y="338"/>
                    <a:pt x="534" y="338"/>
                    <a:pt x="534" y="338"/>
                  </a:cubicBezTo>
                  <a:cubicBezTo>
                    <a:pt x="534" y="334"/>
                    <a:pt x="535" y="331"/>
                    <a:pt x="536" y="327"/>
                  </a:cubicBezTo>
                  <a:cubicBezTo>
                    <a:pt x="536" y="327"/>
                    <a:pt x="536" y="327"/>
                    <a:pt x="536" y="327"/>
                  </a:cubicBezTo>
                  <a:cubicBezTo>
                    <a:pt x="537" y="325"/>
                    <a:pt x="537" y="322"/>
                    <a:pt x="537" y="320"/>
                  </a:cubicBezTo>
                  <a:cubicBezTo>
                    <a:pt x="537" y="320"/>
                    <a:pt x="537" y="320"/>
                    <a:pt x="537" y="320"/>
                  </a:cubicBezTo>
                  <a:cubicBezTo>
                    <a:pt x="537" y="311"/>
                    <a:pt x="533" y="302"/>
                    <a:pt x="529" y="295"/>
                  </a:cubicBezTo>
                  <a:cubicBezTo>
                    <a:pt x="529" y="295"/>
                    <a:pt x="529" y="295"/>
                    <a:pt x="529" y="295"/>
                  </a:cubicBezTo>
                  <a:cubicBezTo>
                    <a:pt x="524" y="287"/>
                    <a:pt x="520" y="281"/>
                    <a:pt x="520" y="275"/>
                  </a:cubicBezTo>
                  <a:cubicBezTo>
                    <a:pt x="520" y="275"/>
                    <a:pt x="520" y="275"/>
                    <a:pt x="520" y="275"/>
                  </a:cubicBezTo>
                  <a:cubicBezTo>
                    <a:pt x="520" y="272"/>
                    <a:pt x="522" y="270"/>
                    <a:pt x="525" y="268"/>
                  </a:cubicBezTo>
                  <a:cubicBezTo>
                    <a:pt x="525" y="268"/>
                    <a:pt x="525" y="268"/>
                    <a:pt x="525" y="268"/>
                  </a:cubicBezTo>
                  <a:cubicBezTo>
                    <a:pt x="528" y="267"/>
                    <a:pt x="532" y="266"/>
                    <a:pt x="535" y="264"/>
                  </a:cubicBezTo>
                  <a:cubicBezTo>
                    <a:pt x="535" y="264"/>
                    <a:pt x="535" y="264"/>
                    <a:pt x="535" y="264"/>
                  </a:cubicBezTo>
                  <a:cubicBezTo>
                    <a:pt x="542" y="261"/>
                    <a:pt x="549" y="257"/>
                    <a:pt x="549" y="245"/>
                  </a:cubicBezTo>
                  <a:cubicBezTo>
                    <a:pt x="549" y="245"/>
                    <a:pt x="549" y="245"/>
                    <a:pt x="549" y="245"/>
                  </a:cubicBezTo>
                  <a:cubicBezTo>
                    <a:pt x="549" y="235"/>
                    <a:pt x="544" y="225"/>
                    <a:pt x="537" y="217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1" y="209"/>
                    <a:pt x="522" y="204"/>
                    <a:pt x="515" y="204"/>
                  </a:cubicBezTo>
                  <a:cubicBezTo>
                    <a:pt x="515" y="204"/>
                    <a:pt x="515" y="204"/>
                    <a:pt x="515" y="204"/>
                  </a:cubicBezTo>
                  <a:cubicBezTo>
                    <a:pt x="512" y="204"/>
                    <a:pt x="510" y="205"/>
                    <a:pt x="508" y="207"/>
                  </a:cubicBezTo>
                  <a:cubicBezTo>
                    <a:pt x="508" y="207"/>
                    <a:pt x="508" y="207"/>
                    <a:pt x="508" y="207"/>
                  </a:cubicBezTo>
                  <a:cubicBezTo>
                    <a:pt x="505" y="209"/>
                    <a:pt x="502" y="210"/>
                    <a:pt x="499" y="210"/>
                  </a:cubicBezTo>
                  <a:cubicBezTo>
                    <a:pt x="499" y="210"/>
                    <a:pt x="499" y="210"/>
                    <a:pt x="499" y="210"/>
                  </a:cubicBezTo>
                  <a:cubicBezTo>
                    <a:pt x="485" y="210"/>
                    <a:pt x="470" y="191"/>
                    <a:pt x="470" y="175"/>
                  </a:cubicBezTo>
                  <a:cubicBezTo>
                    <a:pt x="470" y="175"/>
                    <a:pt x="470" y="175"/>
                    <a:pt x="470" y="175"/>
                  </a:cubicBezTo>
                  <a:cubicBezTo>
                    <a:pt x="469" y="170"/>
                    <a:pt x="471" y="166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91" y="146"/>
                    <a:pt x="517" y="135"/>
                    <a:pt x="547" y="135"/>
                  </a:cubicBezTo>
                  <a:cubicBezTo>
                    <a:pt x="547" y="135"/>
                    <a:pt x="547" y="135"/>
                    <a:pt x="547" y="135"/>
                  </a:cubicBezTo>
                  <a:cubicBezTo>
                    <a:pt x="556" y="135"/>
                    <a:pt x="566" y="135"/>
                    <a:pt x="574" y="135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85" y="135"/>
                    <a:pt x="595" y="134"/>
                    <a:pt x="598" y="133"/>
                  </a:cubicBezTo>
                  <a:cubicBezTo>
                    <a:pt x="598" y="133"/>
                    <a:pt x="598" y="133"/>
                    <a:pt x="598" y="133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1"/>
                    <a:pt x="598" y="129"/>
                  </a:cubicBezTo>
                  <a:cubicBezTo>
                    <a:pt x="598" y="129"/>
                    <a:pt x="598" y="129"/>
                    <a:pt x="598" y="129"/>
                  </a:cubicBezTo>
                  <a:cubicBezTo>
                    <a:pt x="588" y="119"/>
                    <a:pt x="591" y="94"/>
                    <a:pt x="587" y="83"/>
                  </a:cubicBezTo>
                  <a:cubicBezTo>
                    <a:pt x="587" y="83"/>
                    <a:pt x="587" y="83"/>
                    <a:pt x="587" y="83"/>
                  </a:cubicBezTo>
                  <a:cubicBezTo>
                    <a:pt x="586" y="79"/>
                    <a:pt x="584" y="78"/>
                    <a:pt x="581" y="78"/>
                  </a:cubicBezTo>
                  <a:cubicBezTo>
                    <a:pt x="581" y="78"/>
                    <a:pt x="581" y="78"/>
                    <a:pt x="581" y="78"/>
                  </a:cubicBezTo>
                  <a:cubicBezTo>
                    <a:pt x="577" y="78"/>
                    <a:pt x="573" y="83"/>
                    <a:pt x="570" y="89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66" y="95"/>
                    <a:pt x="563" y="102"/>
                    <a:pt x="556" y="102"/>
                  </a:cubicBezTo>
                  <a:cubicBezTo>
                    <a:pt x="556" y="102"/>
                    <a:pt x="556" y="102"/>
                    <a:pt x="556" y="102"/>
                  </a:cubicBezTo>
                  <a:cubicBezTo>
                    <a:pt x="553" y="102"/>
                    <a:pt x="550" y="100"/>
                    <a:pt x="546" y="96"/>
                  </a:cubicBezTo>
                  <a:cubicBezTo>
                    <a:pt x="546" y="96"/>
                    <a:pt x="546" y="96"/>
                    <a:pt x="546" y="96"/>
                  </a:cubicBezTo>
                  <a:cubicBezTo>
                    <a:pt x="538" y="88"/>
                    <a:pt x="530" y="7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16" y="57"/>
                    <a:pt x="508" y="50"/>
                    <a:pt x="502" y="50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50"/>
                    <a:pt x="495" y="52"/>
                    <a:pt x="491" y="56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72" y="75"/>
                    <a:pt x="430" y="149"/>
                    <a:pt x="431" y="203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31" y="209"/>
                    <a:pt x="431" y="214"/>
                    <a:pt x="432" y="219"/>
                  </a:cubicBezTo>
                  <a:cubicBezTo>
                    <a:pt x="432" y="219"/>
                    <a:pt x="432" y="219"/>
                    <a:pt x="432" y="219"/>
                  </a:cubicBezTo>
                  <a:cubicBezTo>
                    <a:pt x="432" y="220"/>
                    <a:pt x="432" y="221"/>
                    <a:pt x="431" y="221"/>
                  </a:cubicBezTo>
                  <a:cubicBezTo>
                    <a:pt x="431" y="221"/>
                    <a:pt x="431" y="221"/>
                    <a:pt x="431" y="221"/>
                  </a:cubicBezTo>
                  <a:cubicBezTo>
                    <a:pt x="431" y="221"/>
                    <a:pt x="423" y="225"/>
                    <a:pt x="412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01" y="239"/>
                    <a:pt x="388" y="247"/>
                    <a:pt x="379" y="256"/>
                  </a:cubicBezTo>
                  <a:cubicBezTo>
                    <a:pt x="379" y="256"/>
                    <a:pt x="379" y="256"/>
                    <a:pt x="379" y="256"/>
                  </a:cubicBezTo>
                  <a:cubicBezTo>
                    <a:pt x="377" y="259"/>
                    <a:pt x="374" y="260"/>
                    <a:pt x="371" y="260"/>
                  </a:cubicBezTo>
                  <a:cubicBezTo>
                    <a:pt x="371" y="260"/>
                    <a:pt x="371" y="260"/>
                    <a:pt x="371" y="260"/>
                  </a:cubicBezTo>
                  <a:cubicBezTo>
                    <a:pt x="360" y="260"/>
                    <a:pt x="351" y="245"/>
                    <a:pt x="341" y="230"/>
                  </a:cubicBezTo>
                  <a:cubicBezTo>
                    <a:pt x="341" y="230"/>
                    <a:pt x="341" y="230"/>
                    <a:pt x="341" y="230"/>
                  </a:cubicBezTo>
                  <a:cubicBezTo>
                    <a:pt x="332" y="214"/>
                    <a:pt x="323" y="196"/>
                    <a:pt x="315" y="189"/>
                  </a:cubicBezTo>
                  <a:cubicBezTo>
                    <a:pt x="315" y="189"/>
                    <a:pt x="315" y="189"/>
                    <a:pt x="315" y="189"/>
                  </a:cubicBezTo>
                  <a:cubicBezTo>
                    <a:pt x="298" y="172"/>
                    <a:pt x="267" y="146"/>
                    <a:pt x="262" y="126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0" y="120"/>
                    <a:pt x="255" y="118"/>
                    <a:pt x="248" y="116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0" y="114"/>
                    <a:pt x="232" y="114"/>
                    <a:pt x="226" y="110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2" y="108"/>
                    <a:pt x="219" y="104"/>
                    <a:pt x="220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85"/>
                    <a:pt x="225" y="68"/>
                    <a:pt x="225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5" y="50"/>
                    <a:pt x="224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3" y="47"/>
                    <a:pt x="204" y="56"/>
                    <a:pt x="196" y="66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87" y="76"/>
                    <a:pt x="179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68" y="86"/>
                    <a:pt x="166" y="85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58" y="78"/>
                    <a:pt x="155" y="65"/>
                    <a:pt x="151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48" y="38"/>
                    <a:pt x="144" y="2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7"/>
                    <a:pt x="135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4"/>
                    <a:pt x="126" y="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17" y="25"/>
                    <a:pt x="111" y="36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92" y="70"/>
                    <a:pt x="77" y="95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2"/>
                    <a:pt x="69" y="117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93" y="142"/>
                    <a:pt x="96" y="198"/>
                    <a:pt x="96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5" y="272"/>
                    <a:pt x="41" y="306"/>
                    <a:pt x="40" y="306"/>
                  </a:cubicBezTo>
                  <a:cubicBezTo>
                    <a:pt x="40" y="306"/>
                    <a:pt x="40" y="306"/>
                    <a:pt x="40" y="306"/>
                  </a:cubicBezTo>
                  <a:cubicBezTo>
                    <a:pt x="40" y="306"/>
                    <a:pt x="31" y="311"/>
                    <a:pt x="22" y="319"/>
                  </a:cubicBezTo>
                  <a:cubicBezTo>
                    <a:pt x="22" y="319"/>
                    <a:pt x="22" y="319"/>
                    <a:pt x="22" y="319"/>
                  </a:cubicBezTo>
                  <a:cubicBezTo>
                    <a:pt x="13" y="328"/>
                    <a:pt x="3" y="341"/>
                    <a:pt x="4" y="358"/>
                  </a:cubicBezTo>
                  <a:cubicBezTo>
                    <a:pt x="4" y="358"/>
                    <a:pt x="4" y="358"/>
                    <a:pt x="4" y="358"/>
                  </a:cubicBezTo>
                  <a:cubicBezTo>
                    <a:pt x="4" y="364"/>
                    <a:pt x="5" y="371"/>
                    <a:pt x="8" y="379"/>
                  </a:cubicBezTo>
                  <a:cubicBezTo>
                    <a:pt x="8" y="379"/>
                    <a:pt x="8" y="379"/>
                    <a:pt x="8" y="379"/>
                  </a:cubicBezTo>
                  <a:cubicBezTo>
                    <a:pt x="19" y="403"/>
                    <a:pt x="33" y="406"/>
                    <a:pt x="47" y="406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53" y="406"/>
                    <a:pt x="60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74" y="405"/>
                    <a:pt x="80" y="406"/>
                    <a:pt x="85" y="411"/>
                  </a:cubicBezTo>
                  <a:cubicBezTo>
                    <a:pt x="85" y="411"/>
                    <a:pt x="85" y="411"/>
                    <a:pt x="85" y="411"/>
                  </a:cubicBezTo>
                  <a:cubicBezTo>
                    <a:pt x="94" y="421"/>
                    <a:pt x="95" y="434"/>
                    <a:pt x="97" y="446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98" y="459"/>
                    <a:pt x="100" y="472"/>
                    <a:pt x="109" y="481"/>
                  </a:cubicBezTo>
                  <a:cubicBezTo>
                    <a:pt x="109" y="481"/>
                    <a:pt x="109" y="481"/>
                    <a:pt x="109" y="481"/>
                  </a:cubicBezTo>
                  <a:cubicBezTo>
                    <a:pt x="118" y="490"/>
                    <a:pt x="128" y="49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2" y="492"/>
                    <a:pt x="148" y="491"/>
                    <a:pt x="152" y="491"/>
                  </a:cubicBezTo>
                  <a:cubicBezTo>
                    <a:pt x="152" y="491"/>
                    <a:pt x="152" y="491"/>
                    <a:pt x="152" y="491"/>
                  </a:cubicBezTo>
                  <a:cubicBezTo>
                    <a:pt x="158" y="491"/>
                    <a:pt x="163" y="492"/>
                    <a:pt x="167" y="496"/>
                  </a:cubicBezTo>
                  <a:cubicBezTo>
                    <a:pt x="167" y="496"/>
                    <a:pt x="167" y="496"/>
                    <a:pt x="167" y="496"/>
                  </a:cubicBezTo>
                  <a:cubicBezTo>
                    <a:pt x="169" y="498"/>
                    <a:pt x="169" y="500"/>
                    <a:pt x="169" y="503"/>
                  </a:cubicBezTo>
                  <a:cubicBezTo>
                    <a:pt x="169" y="503"/>
                    <a:pt x="169" y="503"/>
                    <a:pt x="169" y="503"/>
                  </a:cubicBezTo>
                  <a:cubicBezTo>
                    <a:pt x="169" y="520"/>
                    <a:pt x="148" y="554"/>
                    <a:pt x="148" y="569"/>
                  </a:cubicBezTo>
                  <a:cubicBezTo>
                    <a:pt x="148" y="569"/>
                    <a:pt x="148" y="569"/>
                    <a:pt x="148" y="569"/>
                  </a:cubicBezTo>
                  <a:cubicBezTo>
                    <a:pt x="148" y="571"/>
                    <a:pt x="149" y="572"/>
                    <a:pt x="150" y="573"/>
                  </a:cubicBezTo>
                  <a:cubicBezTo>
                    <a:pt x="150" y="573"/>
                    <a:pt x="150" y="573"/>
                    <a:pt x="150" y="573"/>
                  </a:cubicBezTo>
                  <a:cubicBezTo>
                    <a:pt x="153" y="576"/>
                    <a:pt x="157" y="577"/>
                    <a:pt x="161" y="577"/>
                  </a:cubicBezTo>
                  <a:cubicBezTo>
                    <a:pt x="161" y="577"/>
                    <a:pt x="161" y="577"/>
                    <a:pt x="161" y="577"/>
                  </a:cubicBezTo>
                  <a:cubicBezTo>
                    <a:pt x="166" y="577"/>
                    <a:pt x="171" y="576"/>
                    <a:pt x="175" y="576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176" y="576"/>
                    <a:pt x="178" y="576"/>
                    <a:pt x="180" y="577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4" y="582"/>
                    <a:pt x="212" y="610"/>
                    <a:pt x="230" y="627"/>
                  </a:cubicBezTo>
                  <a:cubicBezTo>
                    <a:pt x="230" y="627"/>
                    <a:pt x="230" y="627"/>
                    <a:pt x="230" y="627"/>
                  </a:cubicBezTo>
                  <a:cubicBezTo>
                    <a:pt x="233" y="630"/>
                    <a:pt x="236" y="631"/>
                    <a:pt x="239" y="631"/>
                  </a:cubicBezTo>
                  <a:cubicBezTo>
                    <a:pt x="239" y="631"/>
                    <a:pt x="239" y="631"/>
                    <a:pt x="239" y="631"/>
                  </a:cubicBezTo>
                  <a:cubicBezTo>
                    <a:pt x="246" y="631"/>
                    <a:pt x="256" y="626"/>
                    <a:pt x="264" y="619"/>
                  </a:cubicBezTo>
                  <a:cubicBezTo>
                    <a:pt x="264" y="619"/>
                    <a:pt x="264" y="619"/>
                    <a:pt x="264" y="619"/>
                  </a:cubicBezTo>
                  <a:cubicBezTo>
                    <a:pt x="273" y="613"/>
                    <a:pt x="280" y="607"/>
                    <a:pt x="287" y="607"/>
                  </a:cubicBezTo>
                  <a:cubicBezTo>
                    <a:pt x="287" y="607"/>
                    <a:pt x="287" y="607"/>
                    <a:pt x="287" y="607"/>
                  </a:cubicBezTo>
                  <a:cubicBezTo>
                    <a:pt x="295" y="607"/>
                    <a:pt x="299" y="616"/>
                    <a:pt x="305" y="6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1" name="Freeform 10"/>
            <p:cNvSpPr>
              <a:spLocks/>
            </p:cNvSpPr>
            <p:nvPr/>
          </p:nvSpPr>
          <p:spPr bwMode="auto">
            <a:xfrm>
              <a:off x="5283205" y="5262566"/>
              <a:ext cx="1258889" cy="992188"/>
            </a:xfrm>
            <a:custGeom>
              <a:avLst/>
              <a:gdLst>
                <a:gd name="T0" fmla="*/ 0 w 560"/>
                <a:gd name="T1" fmla="*/ 382 h 441"/>
                <a:gd name="T2" fmla="*/ 2 w 560"/>
                <a:gd name="T3" fmla="*/ 356 h 441"/>
                <a:gd name="T4" fmla="*/ 143 w 560"/>
                <a:gd name="T5" fmla="*/ 157 h 441"/>
                <a:gd name="T6" fmla="*/ 170 w 560"/>
                <a:gd name="T7" fmla="*/ 40 h 441"/>
                <a:gd name="T8" fmla="*/ 187 w 560"/>
                <a:gd name="T9" fmla="*/ 41 h 441"/>
                <a:gd name="T10" fmla="*/ 193 w 560"/>
                <a:gd name="T11" fmla="*/ 54 h 441"/>
                <a:gd name="T12" fmla="*/ 225 w 560"/>
                <a:gd name="T13" fmla="*/ 61 h 441"/>
                <a:gd name="T14" fmla="*/ 222 w 560"/>
                <a:gd name="T15" fmla="*/ 39 h 441"/>
                <a:gd name="T16" fmla="*/ 313 w 560"/>
                <a:gd name="T17" fmla="*/ 0 h 441"/>
                <a:gd name="T18" fmla="*/ 356 w 560"/>
                <a:gd name="T19" fmla="*/ 14 h 441"/>
                <a:gd name="T20" fmla="*/ 347 w 560"/>
                <a:gd name="T21" fmla="*/ 73 h 441"/>
                <a:gd name="T22" fmla="*/ 350 w 560"/>
                <a:gd name="T23" fmla="*/ 72 h 441"/>
                <a:gd name="T24" fmla="*/ 432 w 560"/>
                <a:gd name="T25" fmla="*/ 61 h 441"/>
                <a:gd name="T26" fmla="*/ 438 w 560"/>
                <a:gd name="T27" fmla="*/ 62 h 441"/>
                <a:gd name="T28" fmla="*/ 493 w 560"/>
                <a:gd name="T29" fmla="*/ 41 h 441"/>
                <a:gd name="T30" fmla="*/ 438 w 560"/>
                <a:gd name="T31" fmla="*/ 66 h 441"/>
                <a:gd name="T32" fmla="*/ 414 w 560"/>
                <a:gd name="T33" fmla="*/ 62 h 441"/>
                <a:gd name="T34" fmla="*/ 352 w 560"/>
                <a:gd name="T35" fmla="*/ 76 h 441"/>
                <a:gd name="T36" fmla="*/ 343 w 560"/>
                <a:gd name="T37" fmla="*/ 77 h 441"/>
                <a:gd name="T38" fmla="*/ 342 w 560"/>
                <a:gd name="T39" fmla="*/ 75 h 441"/>
                <a:gd name="T40" fmla="*/ 352 w 560"/>
                <a:gd name="T41" fmla="*/ 59 h 441"/>
                <a:gd name="T42" fmla="*/ 361 w 560"/>
                <a:gd name="T43" fmla="*/ 35 h 441"/>
                <a:gd name="T44" fmla="*/ 313 w 560"/>
                <a:gd name="T45" fmla="*/ 4 h 441"/>
                <a:gd name="T46" fmla="*/ 230 w 560"/>
                <a:gd name="T47" fmla="*/ 28 h 441"/>
                <a:gd name="T48" fmla="*/ 229 w 560"/>
                <a:gd name="T49" fmla="*/ 61 h 441"/>
                <a:gd name="T50" fmla="*/ 226 w 560"/>
                <a:gd name="T51" fmla="*/ 71 h 441"/>
                <a:gd name="T52" fmla="*/ 184 w 560"/>
                <a:gd name="T53" fmla="*/ 43 h 441"/>
                <a:gd name="T54" fmla="*/ 179 w 560"/>
                <a:gd name="T55" fmla="*/ 39 h 441"/>
                <a:gd name="T56" fmla="*/ 147 w 560"/>
                <a:gd name="T57" fmla="*/ 159 h 441"/>
                <a:gd name="T58" fmla="*/ 94 w 560"/>
                <a:gd name="T59" fmla="*/ 266 h 441"/>
                <a:gd name="T60" fmla="*/ 4 w 560"/>
                <a:gd name="T61" fmla="*/ 382 h 441"/>
                <a:gd name="T62" fmla="*/ 10 w 560"/>
                <a:gd name="T63" fmla="*/ 419 h 441"/>
                <a:gd name="T64" fmla="*/ 71 w 560"/>
                <a:gd name="T65" fmla="*/ 431 h 441"/>
                <a:gd name="T66" fmla="*/ 73 w 560"/>
                <a:gd name="T67" fmla="*/ 427 h 441"/>
                <a:gd name="T68" fmla="*/ 50 w 560"/>
                <a:gd name="T69" fmla="*/ 393 h 441"/>
                <a:gd name="T70" fmla="*/ 89 w 560"/>
                <a:gd name="T71" fmla="*/ 360 h 441"/>
                <a:gd name="T72" fmla="*/ 243 w 560"/>
                <a:gd name="T73" fmla="*/ 299 h 441"/>
                <a:gd name="T74" fmla="*/ 267 w 560"/>
                <a:gd name="T75" fmla="*/ 264 h 441"/>
                <a:gd name="T76" fmla="*/ 285 w 560"/>
                <a:gd name="T77" fmla="*/ 266 h 441"/>
                <a:gd name="T78" fmla="*/ 308 w 560"/>
                <a:gd name="T79" fmla="*/ 254 h 441"/>
                <a:gd name="T80" fmla="*/ 312 w 560"/>
                <a:gd name="T81" fmla="*/ 240 h 441"/>
                <a:gd name="T82" fmla="*/ 314 w 560"/>
                <a:gd name="T83" fmla="*/ 241 h 441"/>
                <a:gd name="T84" fmla="*/ 467 w 560"/>
                <a:gd name="T85" fmla="*/ 207 h 441"/>
                <a:gd name="T86" fmla="*/ 555 w 560"/>
                <a:gd name="T87" fmla="*/ 148 h 441"/>
                <a:gd name="T88" fmla="*/ 493 w 560"/>
                <a:gd name="T89" fmla="*/ 43 h 441"/>
                <a:gd name="T90" fmla="*/ 493 w 560"/>
                <a:gd name="T91" fmla="*/ 39 h 441"/>
                <a:gd name="T92" fmla="*/ 529 w 560"/>
                <a:gd name="T93" fmla="*/ 80 h 441"/>
                <a:gd name="T94" fmla="*/ 560 w 560"/>
                <a:gd name="T95" fmla="*/ 148 h 441"/>
                <a:gd name="T96" fmla="*/ 559 w 560"/>
                <a:gd name="T97" fmla="*/ 151 h 441"/>
                <a:gd name="T98" fmla="*/ 468 w 560"/>
                <a:gd name="T99" fmla="*/ 211 h 441"/>
                <a:gd name="T100" fmla="*/ 314 w 560"/>
                <a:gd name="T101" fmla="*/ 247 h 441"/>
                <a:gd name="T102" fmla="*/ 311 w 560"/>
                <a:gd name="T103" fmla="*/ 256 h 441"/>
                <a:gd name="T104" fmla="*/ 270 w 560"/>
                <a:gd name="T105" fmla="*/ 268 h 441"/>
                <a:gd name="T106" fmla="*/ 174 w 560"/>
                <a:gd name="T107" fmla="*/ 343 h 441"/>
                <a:gd name="T108" fmla="*/ 54 w 560"/>
                <a:gd name="T109" fmla="*/ 393 h 441"/>
                <a:gd name="T110" fmla="*/ 65 w 560"/>
                <a:gd name="T111" fmla="*/ 411 h 441"/>
                <a:gd name="T112" fmla="*/ 74 w 560"/>
                <a:gd name="T113" fmla="*/ 434 h 441"/>
                <a:gd name="T114" fmla="*/ 49 w 560"/>
                <a:gd name="T115" fmla="*/ 441 h 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60"/>
                <a:gd name="T175" fmla="*/ 0 h 441"/>
                <a:gd name="T176" fmla="*/ 560 w 560"/>
                <a:gd name="T177" fmla="*/ 441 h 44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60" h="441">
                  <a:moveTo>
                    <a:pt x="6" y="421"/>
                  </a:moveTo>
                  <a:cubicBezTo>
                    <a:pt x="1" y="410"/>
                    <a:pt x="0" y="395"/>
                    <a:pt x="0" y="382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71"/>
                    <a:pt x="1" y="361"/>
                    <a:pt x="2" y="357"/>
                  </a:cubicBezTo>
                  <a:cubicBezTo>
                    <a:pt x="2" y="357"/>
                    <a:pt x="2" y="357"/>
                    <a:pt x="2" y="357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27" y="325"/>
                    <a:pt x="68" y="287"/>
                    <a:pt x="91" y="263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126" y="229"/>
                    <a:pt x="124" y="207"/>
                    <a:pt x="143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62" y="108"/>
                    <a:pt x="150" y="60"/>
                    <a:pt x="170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73" y="36"/>
                    <a:pt x="176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83" y="35"/>
                    <a:pt x="185" y="38"/>
                    <a:pt x="187" y="41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9" y="45"/>
                    <a:pt x="191" y="49"/>
                    <a:pt x="193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8" y="63"/>
                    <a:pt x="203" y="71"/>
                    <a:pt x="214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24" y="70"/>
                    <a:pt x="225" y="68"/>
                    <a:pt x="225" y="61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5" y="56"/>
                    <a:pt x="222" y="47"/>
                    <a:pt x="222" y="39"/>
                  </a:cubicBezTo>
                  <a:cubicBezTo>
                    <a:pt x="222" y="39"/>
                    <a:pt x="222" y="39"/>
                    <a:pt x="222" y="39"/>
                  </a:cubicBezTo>
                  <a:cubicBezTo>
                    <a:pt x="222" y="34"/>
                    <a:pt x="224" y="29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38" y="15"/>
                    <a:pt x="278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30" y="0"/>
                    <a:pt x="346" y="4"/>
                    <a:pt x="356" y="14"/>
                  </a:cubicBezTo>
                  <a:cubicBezTo>
                    <a:pt x="356" y="14"/>
                    <a:pt x="356" y="14"/>
                    <a:pt x="356" y="14"/>
                  </a:cubicBezTo>
                  <a:cubicBezTo>
                    <a:pt x="363" y="21"/>
                    <a:pt x="365" y="28"/>
                    <a:pt x="365" y="35"/>
                  </a:cubicBezTo>
                  <a:cubicBezTo>
                    <a:pt x="365" y="35"/>
                    <a:pt x="365" y="35"/>
                    <a:pt x="365" y="35"/>
                  </a:cubicBezTo>
                  <a:cubicBezTo>
                    <a:pt x="365" y="52"/>
                    <a:pt x="350" y="68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9" y="73"/>
                    <a:pt x="350" y="72"/>
                  </a:cubicBezTo>
                  <a:cubicBezTo>
                    <a:pt x="350" y="72"/>
                    <a:pt x="350" y="72"/>
                    <a:pt x="350" y="72"/>
                  </a:cubicBezTo>
                  <a:cubicBezTo>
                    <a:pt x="369" y="65"/>
                    <a:pt x="394" y="58"/>
                    <a:pt x="414" y="58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20" y="58"/>
                    <a:pt x="426" y="59"/>
                    <a:pt x="432" y="61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62"/>
                    <a:pt x="436" y="62"/>
                    <a:pt x="438" y="62"/>
                  </a:cubicBezTo>
                  <a:cubicBezTo>
                    <a:pt x="438" y="62"/>
                    <a:pt x="438" y="62"/>
                    <a:pt x="438" y="62"/>
                  </a:cubicBezTo>
                  <a:cubicBezTo>
                    <a:pt x="453" y="62"/>
                    <a:pt x="468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71" y="43"/>
                    <a:pt x="457" y="65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5" y="66"/>
                    <a:pt x="433" y="65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ubicBezTo>
                    <a:pt x="426" y="63"/>
                    <a:pt x="420" y="62"/>
                    <a:pt x="414" y="62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395" y="62"/>
                    <a:pt x="371" y="69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49" y="77"/>
                    <a:pt x="347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5" y="77"/>
                    <a:pt x="344" y="77"/>
                    <a:pt x="343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3" y="76"/>
                    <a:pt x="342" y="75"/>
                    <a:pt x="342" y="75"/>
                  </a:cubicBezTo>
                  <a:cubicBezTo>
                    <a:pt x="342" y="75"/>
                    <a:pt x="342" y="75"/>
                    <a:pt x="342" y="75"/>
                  </a:cubicBezTo>
                  <a:cubicBezTo>
                    <a:pt x="342" y="72"/>
                    <a:pt x="344" y="71"/>
                    <a:pt x="346" y="68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7" y="65"/>
                    <a:pt x="350" y="6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7" y="52"/>
                    <a:pt x="361" y="43"/>
                    <a:pt x="361" y="35"/>
                  </a:cubicBezTo>
                  <a:cubicBezTo>
                    <a:pt x="361" y="35"/>
                    <a:pt x="361" y="35"/>
                    <a:pt x="361" y="35"/>
                  </a:cubicBezTo>
                  <a:cubicBezTo>
                    <a:pt x="361" y="29"/>
                    <a:pt x="359" y="23"/>
                    <a:pt x="353" y="17"/>
                  </a:cubicBezTo>
                  <a:cubicBezTo>
                    <a:pt x="353" y="17"/>
                    <a:pt x="353" y="17"/>
                    <a:pt x="353" y="17"/>
                  </a:cubicBezTo>
                  <a:cubicBezTo>
                    <a:pt x="344" y="8"/>
                    <a:pt x="330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279" y="4"/>
                    <a:pt x="239" y="20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7" y="31"/>
                    <a:pt x="226" y="35"/>
                    <a:pt x="226" y="39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46"/>
                    <a:pt x="229" y="55"/>
                    <a:pt x="229" y="61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29" y="65"/>
                    <a:pt x="228" y="68"/>
                    <a:pt x="226" y="71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23" y="74"/>
                    <a:pt x="219" y="75"/>
                    <a:pt x="214" y="75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194" y="75"/>
                    <a:pt x="189" y="5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2" y="40"/>
                    <a:pt x="180" y="39"/>
                    <a:pt x="179" y="39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78" y="39"/>
                    <a:pt x="176" y="40"/>
                    <a:pt x="173" y="42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55" y="60"/>
                    <a:pt x="166" y="109"/>
                    <a:pt x="147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28" y="208"/>
                    <a:pt x="130" y="231"/>
                    <a:pt x="94" y="266"/>
                  </a:cubicBezTo>
                  <a:cubicBezTo>
                    <a:pt x="94" y="266"/>
                    <a:pt x="94" y="266"/>
                    <a:pt x="94" y="266"/>
                  </a:cubicBezTo>
                  <a:cubicBezTo>
                    <a:pt x="71" y="289"/>
                    <a:pt x="30" y="327"/>
                    <a:pt x="5" y="358"/>
                  </a:cubicBezTo>
                  <a:cubicBezTo>
                    <a:pt x="5" y="358"/>
                    <a:pt x="5" y="358"/>
                    <a:pt x="5" y="358"/>
                  </a:cubicBezTo>
                  <a:cubicBezTo>
                    <a:pt x="5" y="362"/>
                    <a:pt x="4" y="371"/>
                    <a:pt x="4" y="382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4" y="395"/>
                    <a:pt x="5" y="409"/>
                    <a:pt x="10" y="419"/>
                  </a:cubicBezTo>
                  <a:cubicBezTo>
                    <a:pt x="10" y="419"/>
                    <a:pt x="10" y="419"/>
                    <a:pt x="10" y="419"/>
                  </a:cubicBezTo>
                  <a:cubicBezTo>
                    <a:pt x="15" y="431"/>
                    <a:pt x="34" y="437"/>
                    <a:pt x="49" y="437"/>
                  </a:cubicBezTo>
                  <a:cubicBezTo>
                    <a:pt x="49" y="437"/>
                    <a:pt x="49" y="437"/>
                    <a:pt x="49" y="437"/>
                  </a:cubicBezTo>
                  <a:cubicBezTo>
                    <a:pt x="59" y="437"/>
                    <a:pt x="67" y="435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3" y="430"/>
                    <a:pt x="73" y="428"/>
                    <a:pt x="73" y="427"/>
                  </a:cubicBezTo>
                  <a:cubicBezTo>
                    <a:pt x="73" y="427"/>
                    <a:pt x="73" y="427"/>
                    <a:pt x="73" y="427"/>
                  </a:cubicBezTo>
                  <a:cubicBezTo>
                    <a:pt x="73" y="425"/>
                    <a:pt x="68" y="420"/>
                    <a:pt x="62" y="414"/>
                  </a:cubicBezTo>
                  <a:cubicBezTo>
                    <a:pt x="62" y="414"/>
                    <a:pt x="62" y="414"/>
                    <a:pt x="62" y="414"/>
                  </a:cubicBezTo>
                  <a:cubicBezTo>
                    <a:pt x="57" y="409"/>
                    <a:pt x="50" y="402"/>
                    <a:pt x="50" y="39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51" y="381"/>
                    <a:pt x="66" y="370"/>
                    <a:pt x="89" y="360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112" y="351"/>
                    <a:pt x="142" y="343"/>
                    <a:pt x="174" y="339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205" y="336"/>
                    <a:pt x="228" y="317"/>
                    <a:pt x="243" y="299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259" y="281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8" y="263"/>
                    <a:pt x="269" y="263"/>
                  </a:cubicBezTo>
                  <a:cubicBezTo>
                    <a:pt x="269" y="263"/>
                    <a:pt x="269" y="263"/>
                    <a:pt x="269" y="263"/>
                  </a:cubicBezTo>
                  <a:cubicBezTo>
                    <a:pt x="275" y="265"/>
                    <a:pt x="280" y="266"/>
                    <a:pt x="285" y="266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298" y="265"/>
                    <a:pt x="304" y="260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11" y="248"/>
                    <a:pt x="311" y="242"/>
                    <a:pt x="311" y="242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1" y="242"/>
                    <a:pt x="311" y="241"/>
                    <a:pt x="312" y="240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13" y="240"/>
                    <a:pt x="314" y="240"/>
                    <a:pt x="314" y="241"/>
                  </a:cubicBezTo>
                  <a:cubicBezTo>
                    <a:pt x="314" y="241"/>
                    <a:pt x="314" y="241"/>
                    <a:pt x="314" y="241"/>
                  </a:cubicBezTo>
                  <a:cubicBezTo>
                    <a:pt x="327" y="254"/>
                    <a:pt x="340" y="258"/>
                    <a:pt x="352" y="258"/>
                  </a:cubicBezTo>
                  <a:cubicBezTo>
                    <a:pt x="352" y="258"/>
                    <a:pt x="352" y="258"/>
                    <a:pt x="352" y="258"/>
                  </a:cubicBezTo>
                  <a:cubicBezTo>
                    <a:pt x="392" y="258"/>
                    <a:pt x="432" y="213"/>
                    <a:pt x="467" y="207"/>
                  </a:cubicBezTo>
                  <a:cubicBezTo>
                    <a:pt x="467" y="207"/>
                    <a:pt x="467" y="207"/>
                    <a:pt x="467" y="207"/>
                  </a:cubicBezTo>
                  <a:cubicBezTo>
                    <a:pt x="510" y="201"/>
                    <a:pt x="535" y="169"/>
                    <a:pt x="555" y="148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44" y="120"/>
                    <a:pt x="525" y="74"/>
                    <a:pt x="508" y="54"/>
                  </a:cubicBezTo>
                  <a:cubicBezTo>
                    <a:pt x="508" y="54"/>
                    <a:pt x="508" y="54"/>
                    <a:pt x="508" y="54"/>
                  </a:cubicBezTo>
                  <a:cubicBezTo>
                    <a:pt x="502" y="47"/>
                    <a:pt x="497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9" y="39"/>
                    <a:pt x="505" y="44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7" y="59"/>
                    <a:pt x="523" y="69"/>
                    <a:pt x="529" y="80"/>
                  </a:cubicBezTo>
                  <a:cubicBezTo>
                    <a:pt x="529" y="80"/>
                    <a:pt x="529" y="80"/>
                    <a:pt x="529" y="80"/>
                  </a:cubicBezTo>
                  <a:cubicBezTo>
                    <a:pt x="541" y="102"/>
                    <a:pt x="552" y="129"/>
                    <a:pt x="560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0" y="149"/>
                    <a:pt x="560" y="150"/>
                    <a:pt x="559" y="150"/>
                  </a:cubicBezTo>
                  <a:cubicBezTo>
                    <a:pt x="559" y="150"/>
                    <a:pt x="559" y="150"/>
                    <a:pt x="559" y="150"/>
                  </a:cubicBezTo>
                  <a:cubicBezTo>
                    <a:pt x="559" y="150"/>
                    <a:pt x="559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39" y="171"/>
                    <a:pt x="513" y="204"/>
                    <a:pt x="468" y="211"/>
                  </a:cubicBezTo>
                  <a:cubicBezTo>
                    <a:pt x="468" y="211"/>
                    <a:pt x="468" y="211"/>
                    <a:pt x="468" y="211"/>
                  </a:cubicBezTo>
                  <a:cubicBezTo>
                    <a:pt x="435" y="216"/>
                    <a:pt x="394" y="262"/>
                    <a:pt x="352" y="262"/>
                  </a:cubicBezTo>
                  <a:cubicBezTo>
                    <a:pt x="352" y="262"/>
                    <a:pt x="352" y="262"/>
                    <a:pt x="352" y="262"/>
                  </a:cubicBezTo>
                  <a:cubicBezTo>
                    <a:pt x="340" y="262"/>
                    <a:pt x="327" y="258"/>
                    <a:pt x="314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9"/>
                    <a:pt x="313" y="252"/>
                    <a:pt x="311" y="256"/>
                  </a:cubicBezTo>
                  <a:cubicBezTo>
                    <a:pt x="311" y="256"/>
                    <a:pt x="311" y="256"/>
                    <a:pt x="311" y="256"/>
                  </a:cubicBezTo>
                  <a:cubicBezTo>
                    <a:pt x="307" y="263"/>
                    <a:pt x="299" y="270"/>
                    <a:pt x="285" y="270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0" y="270"/>
                    <a:pt x="275" y="269"/>
                    <a:pt x="270" y="268"/>
                  </a:cubicBezTo>
                  <a:cubicBezTo>
                    <a:pt x="270" y="268"/>
                    <a:pt x="270" y="268"/>
                    <a:pt x="270" y="268"/>
                  </a:cubicBezTo>
                  <a:cubicBezTo>
                    <a:pt x="264" y="278"/>
                    <a:pt x="233" y="336"/>
                    <a:pt x="174" y="343"/>
                  </a:cubicBezTo>
                  <a:cubicBezTo>
                    <a:pt x="174" y="343"/>
                    <a:pt x="174" y="343"/>
                    <a:pt x="174" y="343"/>
                  </a:cubicBezTo>
                  <a:cubicBezTo>
                    <a:pt x="143" y="347"/>
                    <a:pt x="113" y="354"/>
                    <a:pt x="90" y="364"/>
                  </a:cubicBezTo>
                  <a:cubicBezTo>
                    <a:pt x="90" y="364"/>
                    <a:pt x="90" y="364"/>
                    <a:pt x="90" y="364"/>
                  </a:cubicBezTo>
                  <a:cubicBezTo>
                    <a:pt x="68" y="373"/>
                    <a:pt x="54" y="385"/>
                    <a:pt x="54" y="393"/>
                  </a:cubicBezTo>
                  <a:cubicBezTo>
                    <a:pt x="54" y="393"/>
                    <a:pt x="54" y="393"/>
                    <a:pt x="54" y="393"/>
                  </a:cubicBezTo>
                  <a:cubicBezTo>
                    <a:pt x="54" y="400"/>
                    <a:pt x="60" y="406"/>
                    <a:pt x="65" y="411"/>
                  </a:cubicBezTo>
                  <a:cubicBezTo>
                    <a:pt x="65" y="411"/>
                    <a:pt x="65" y="411"/>
                    <a:pt x="65" y="411"/>
                  </a:cubicBezTo>
                  <a:cubicBezTo>
                    <a:pt x="71" y="417"/>
                    <a:pt x="77" y="421"/>
                    <a:pt x="77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77" y="430"/>
                    <a:pt x="76" y="432"/>
                    <a:pt x="74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69" y="439"/>
                    <a:pt x="60" y="441"/>
                    <a:pt x="49" y="441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33" y="441"/>
                    <a:pt x="13" y="435"/>
                    <a:pt x="6" y="4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2" name="Freeform 12"/>
            <p:cNvSpPr>
              <a:spLocks/>
            </p:cNvSpPr>
            <p:nvPr/>
          </p:nvSpPr>
          <p:spPr bwMode="auto">
            <a:xfrm>
              <a:off x="0" y="1011238"/>
              <a:ext cx="3357566" cy="2616202"/>
            </a:xfrm>
            <a:custGeom>
              <a:avLst/>
              <a:gdLst>
                <a:gd name="T0" fmla="*/ 204 w 1494"/>
                <a:gd name="T1" fmla="*/ 1150 h 1164"/>
                <a:gd name="T2" fmla="*/ 80 w 1494"/>
                <a:gd name="T3" fmla="*/ 942 h 1164"/>
                <a:gd name="T4" fmla="*/ 39 w 1494"/>
                <a:gd name="T5" fmla="*/ 899 h 1164"/>
                <a:gd name="T6" fmla="*/ 6 w 1494"/>
                <a:gd name="T7" fmla="*/ 841 h 1164"/>
                <a:gd name="T8" fmla="*/ 50 w 1494"/>
                <a:gd name="T9" fmla="*/ 775 h 1164"/>
                <a:gd name="T10" fmla="*/ 7 w 1494"/>
                <a:gd name="T11" fmla="*/ 703 h 1164"/>
                <a:gd name="T12" fmla="*/ 164 w 1494"/>
                <a:gd name="T13" fmla="*/ 612 h 1164"/>
                <a:gd name="T14" fmla="*/ 337 w 1494"/>
                <a:gd name="T15" fmla="*/ 577 h 1164"/>
                <a:gd name="T16" fmla="*/ 484 w 1494"/>
                <a:gd name="T17" fmla="*/ 502 h 1164"/>
                <a:gd name="T18" fmla="*/ 528 w 1494"/>
                <a:gd name="T19" fmla="*/ 420 h 1164"/>
                <a:gd name="T20" fmla="*/ 519 w 1494"/>
                <a:gd name="T21" fmla="*/ 314 h 1164"/>
                <a:gd name="T22" fmla="*/ 709 w 1494"/>
                <a:gd name="T23" fmla="*/ 195 h 1164"/>
                <a:gd name="T24" fmla="*/ 904 w 1494"/>
                <a:gd name="T25" fmla="*/ 146 h 1164"/>
                <a:gd name="T26" fmla="*/ 1031 w 1494"/>
                <a:gd name="T27" fmla="*/ 1 h 1164"/>
                <a:gd name="T28" fmla="*/ 1042 w 1494"/>
                <a:gd name="T29" fmla="*/ 11 h 1164"/>
                <a:gd name="T30" fmla="*/ 1180 w 1494"/>
                <a:gd name="T31" fmla="*/ 117 h 1164"/>
                <a:gd name="T32" fmla="*/ 1222 w 1494"/>
                <a:gd name="T33" fmla="*/ 186 h 1164"/>
                <a:gd name="T34" fmla="*/ 1301 w 1494"/>
                <a:gd name="T35" fmla="*/ 343 h 1164"/>
                <a:gd name="T36" fmla="*/ 1423 w 1494"/>
                <a:gd name="T37" fmla="*/ 414 h 1164"/>
                <a:gd name="T38" fmla="*/ 1491 w 1494"/>
                <a:gd name="T39" fmla="*/ 534 h 1164"/>
                <a:gd name="T40" fmla="*/ 1423 w 1494"/>
                <a:gd name="T41" fmla="*/ 595 h 1164"/>
                <a:gd name="T42" fmla="*/ 1243 w 1494"/>
                <a:gd name="T43" fmla="*/ 671 h 1164"/>
                <a:gd name="T44" fmla="*/ 1270 w 1494"/>
                <a:gd name="T45" fmla="*/ 769 h 1164"/>
                <a:gd name="T46" fmla="*/ 1033 w 1494"/>
                <a:gd name="T47" fmla="*/ 892 h 1164"/>
                <a:gd name="T48" fmla="*/ 954 w 1494"/>
                <a:gd name="T49" fmla="*/ 1046 h 1164"/>
                <a:gd name="T50" fmla="*/ 623 w 1494"/>
                <a:gd name="T51" fmla="*/ 1066 h 1164"/>
                <a:gd name="T52" fmla="*/ 392 w 1494"/>
                <a:gd name="T53" fmla="*/ 1098 h 1164"/>
                <a:gd name="T54" fmla="*/ 269 w 1494"/>
                <a:gd name="T55" fmla="*/ 1101 h 1164"/>
                <a:gd name="T56" fmla="*/ 258 w 1494"/>
                <a:gd name="T57" fmla="*/ 1109 h 1164"/>
                <a:gd name="T58" fmla="*/ 347 w 1494"/>
                <a:gd name="T59" fmla="*/ 1083 h 1164"/>
                <a:gd name="T60" fmla="*/ 467 w 1494"/>
                <a:gd name="T61" fmla="*/ 1063 h 1164"/>
                <a:gd name="T62" fmla="*/ 828 w 1494"/>
                <a:gd name="T63" fmla="*/ 1030 h 1164"/>
                <a:gd name="T64" fmla="*/ 1050 w 1494"/>
                <a:gd name="T65" fmla="*/ 984 h 1164"/>
                <a:gd name="T66" fmla="*/ 1056 w 1494"/>
                <a:gd name="T67" fmla="*/ 861 h 1164"/>
                <a:gd name="T68" fmla="*/ 1266 w 1494"/>
                <a:gd name="T69" fmla="*/ 769 h 1164"/>
                <a:gd name="T70" fmla="*/ 1259 w 1494"/>
                <a:gd name="T71" fmla="*/ 699 h 1164"/>
                <a:gd name="T72" fmla="*/ 1283 w 1494"/>
                <a:gd name="T73" fmla="*/ 653 h 1164"/>
                <a:gd name="T74" fmla="*/ 1423 w 1494"/>
                <a:gd name="T75" fmla="*/ 591 h 1164"/>
                <a:gd name="T76" fmla="*/ 1419 w 1494"/>
                <a:gd name="T77" fmla="*/ 417 h 1164"/>
                <a:gd name="T78" fmla="*/ 1202 w 1494"/>
                <a:gd name="T79" fmla="*/ 270 h 1164"/>
                <a:gd name="T80" fmla="*/ 1163 w 1494"/>
                <a:gd name="T81" fmla="*/ 74 h 1164"/>
                <a:gd name="T82" fmla="*/ 932 w 1494"/>
                <a:gd name="T83" fmla="*/ 53 h 1164"/>
                <a:gd name="T84" fmla="*/ 713 w 1494"/>
                <a:gd name="T85" fmla="*/ 196 h 1164"/>
                <a:gd name="T86" fmla="*/ 563 w 1494"/>
                <a:gd name="T87" fmla="*/ 278 h 1164"/>
                <a:gd name="T88" fmla="*/ 532 w 1494"/>
                <a:gd name="T89" fmla="*/ 421 h 1164"/>
                <a:gd name="T90" fmla="*/ 486 w 1494"/>
                <a:gd name="T91" fmla="*/ 483 h 1164"/>
                <a:gd name="T92" fmla="*/ 339 w 1494"/>
                <a:gd name="T93" fmla="*/ 580 h 1164"/>
                <a:gd name="T94" fmla="*/ 223 w 1494"/>
                <a:gd name="T95" fmla="*/ 604 h 1164"/>
                <a:gd name="T96" fmla="*/ 164 w 1494"/>
                <a:gd name="T97" fmla="*/ 616 h 1164"/>
                <a:gd name="T98" fmla="*/ 11 w 1494"/>
                <a:gd name="T99" fmla="*/ 704 h 1164"/>
                <a:gd name="T100" fmla="*/ 54 w 1494"/>
                <a:gd name="T101" fmla="*/ 775 h 1164"/>
                <a:gd name="T102" fmla="*/ 4 w 1494"/>
                <a:gd name="T103" fmla="*/ 854 h 1164"/>
                <a:gd name="T104" fmla="*/ 48 w 1494"/>
                <a:gd name="T105" fmla="*/ 878 h 1164"/>
                <a:gd name="T106" fmla="*/ 84 w 1494"/>
                <a:gd name="T107" fmla="*/ 941 h 1164"/>
                <a:gd name="T108" fmla="*/ 170 w 1494"/>
                <a:gd name="T109" fmla="*/ 1045 h 1164"/>
                <a:gd name="T110" fmla="*/ 245 w 1494"/>
                <a:gd name="T111" fmla="*/ 1142 h 1164"/>
                <a:gd name="T112" fmla="*/ 269 w 1494"/>
                <a:gd name="T113" fmla="*/ 1123 h 1164"/>
                <a:gd name="T114" fmla="*/ 204 w 1494"/>
                <a:gd name="T115" fmla="*/ 1164 h 11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94"/>
                <a:gd name="T175" fmla="*/ 0 h 1164"/>
                <a:gd name="T176" fmla="*/ 1494 w 1494"/>
                <a:gd name="T177" fmla="*/ 1164 h 116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94" h="1164">
                  <a:moveTo>
                    <a:pt x="203" y="1164"/>
                  </a:moveTo>
                  <a:cubicBezTo>
                    <a:pt x="203" y="1163"/>
                    <a:pt x="202" y="1162"/>
                    <a:pt x="202" y="1162"/>
                  </a:cubicBezTo>
                  <a:cubicBezTo>
                    <a:pt x="202" y="1162"/>
                    <a:pt x="202" y="1162"/>
                    <a:pt x="202" y="1162"/>
                  </a:cubicBezTo>
                  <a:cubicBezTo>
                    <a:pt x="203" y="1161"/>
                    <a:pt x="203" y="1159"/>
                    <a:pt x="203" y="1158"/>
                  </a:cubicBezTo>
                  <a:cubicBezTo>
                    <a:pt x="203" y="1158"/>
                    <a:pt x="203" y="1158"/>
                    <a:pt x="203" y="1158"/>
                  </a:cubicBezTo>
                  <a:cubicBezTo>
                    <a:pt x="204" y="1156"/>
                    <a:pt x="204" y="1153"/>
                    <a:pt x="204" y="1150"/>
                  </a:cubicBezTo>
                  <a:cubicBezTo>
                    <a:pt x="204" y="1150"/>
                    <a:pt x="204" y="1150"/>
                    <a:pt x="204" y="1150"/>
                  </a:cubicBezTo>
                  <a:cubicBezTo>
                    <a:pt x="204" y="1118"/>
                    <a:pt x="173" y="1070"/>
                    <a:pt x="166" y="1046"/>
                  </a:cubicBezTo>
                  <a:cubicBezTo>
                    <a:pt x="166" y="1046"/>
                    <a:pt x="166" y="1046"/>
                    <a:pt x="166" y="1046"/>
                  </a:cubicBezTo>
                  <a:cubicBezTo>
                    <a:pt x="161" y="1029"/>
                    <a:pt x="121" y="1013"/>
                    <a:pt x="100" y="999"/>
                  </a:cubicBezTo>
                  <a:cubicBezTo>
                    <a:pt x="100" y="999"/>
                    <a:pt x="100" y="999"/>
                    <a:pt x="100" y="999"/>
                  </a:cubicBezTo>
                  <a:cubicBezTo>
                    <a:pt x="94" y="994"/>
                    <a:pt x="89" y="989"/>
                    <a:pt x="89" y="983"/>
                  </a:cubicBezTo>
                  <a:cubicBezTo>
                    <a:pt x="89" y="983"/>
                    <a:pt x="89" y="983"/>
                    <a:pt x="89" y="983"/>
                  </a:cubicBezTo>
                  <a:cubicBezTo>
                    <a:pt x="89" y="974"/>
                    <a:pt x="86" y="957"/>
                    <a:pt x="80" y="942"/>
                  </a:cubicBezTo>
                  <a:cubicBezTo>
                    <a:pt x="80" y="942"/>
                    <a:pt x="80" y="942"/>
                    <a:pt x="80" y="942"/>
                  </a:cubicBezTo>
                  <a:cubicBezTo>
                    <a:pt x="74" y="928"/>
                    <a:pt x="65" y="916"/>
                    <a:pt x="55" y="916"/>
                  </a:cubicBezTo>
                  <a:cubicBezTo>
                    <a:pt x="55" y="916"/>
                    <a:pt x="55" y="916"/>
                    <a:pt x="55" y="916"/>
                  </a:cubicBezTo>
                  <a:cubicBezTo>
                    <a:pt x="49" y="916"/>
                    <a:pt x="45" y="914"/>
                    <a:pt x="42" y="911"/>
                  </a:cubicBezTo>
                  <a:cubicBezTo>
                    <a:pt x="42" y="911"/>
                    <a:pt x="42" y="911"/>
                    <a:pt x="42" y="911"/>
                  </a:cubicBezTo>
                  <a:cubicBezTo>
                    <a:pt x="40" y="908"/>
                    <a:pt x="39" y="903"/>
                    <a:pt x="39" y="899"/>
                  </a:cubicBezTo>
                  <a:cubicBezTo>
                    <a:pt x="39" y="899"/>
                    <a:pt x="39" y="899"/>
                    <a:pt x="39" y="899"/>
                  </a:cubicBezTo>
                  <a:cubicBezTo>
                    <a:pt x="39" y="891"/>
                    <a:pt x="42" y="883"/>
                    <a:pt x="43" y="879"/>
                  </a:cubicBezTo>
                  <a:cubicBezTo>
                    <a:pt x="43" y="879"/>
                    <a:pt x="43" y="879"/>
                    <a:pt x="43" y="879"/>
                  </a:cubicBezTo>
                  <a:cubicBezTo>
                    <a:pt x="39" y="879"/>
                    <a:pt x="31" y="878"/>
                    <a:pt x="24" y="876"/>
                  </a:cubicBezTo>
                  <a:cubicBezTo>
                    <a:pt x="24" y="876"/>
                    <a:pt x="24" y="876"/>
                    <a:pt x="24" y="876"/>
                  </a:cubicBezTo>
                  <a:cubicBezTo>
                    <a:pt x="12" y="873"/>
                    <a:pt x="0" y="867"/>
                    <a:pt x="0" y="854"/>
                  </a:cubicBezTo>
                  <a:cubicBezTo>
                    <a:pt x="0" y="854"/>
                    <a:pt x="0" y="854"/>
                    <a:pt x="0" y="854"/>
                  </a:cubicBezTo>
                  <a:cubicBezTo>
                    <a:pt x="0" y="848"/>
                    <a:pt x="3" y="844"/>
                    <a:pt x="6" y="841"/>
                  </a:cubicBezTo>
                  <a:cubicBezTo>
                    <a:pt x="6" y="841"/>
                    <a:pt x="6" y="841"/>
                    <a:pt x="6" y="841"/>
                  </a:cubicBezTo>
                  <a:cubicBezTo>
                    <a:pt x="10" y="838"/>
                    <a:pt x="15" y="836"/>
                    <a:pt x="20" y="834"/>
                  </a:cubicBezTo>
                  <a:cubicBezTo>
                    <a:pt x="20" y="834"/>
                    <a:pt x="20" y="834"/>
                    <a:pt x="20" y="834"/>
                  </a:cubicBezTo>
                  <a:cubicBezTo>
                    <a:pt x="30" y="829"/>
                    <a:pt x="40" y="824"/>
                    <a:pt x="44" y="805"/>
                  </a:cubicBezTo>
                  <a:cubicBezTo>
                    <a:pt x="44" y="805"/>
                    <a:pt x="44" y="805"/>
                    <a:pt x="44" y="805"/>
                  </a:cubicBezTo>
                  <a:cubicBezTo>
                    <a:pt x="48" y="789"/>
                    <a:pt x="50" y="781"/>
                    <a:pt x="50" y="775"/>
                  </a:cubicBezTo>
                  <a:cubicBezTo>
                    <a:pt x="50" y="775"/>
                    <a:pt x="50" y="775"/>
                    <a:pt x="50" y="775"/>
                  </a:cubicBezTo>
                  <a:cubicBezTo>
                    <a:pt x="50" y="768"/>
                    <a:pt x="46" y="765"/>
                    <a:pt x="35" y="754"/>
                  </a:cubicBezTo>
                  <a:cubicBezTo>
                    <a:pt x="35" y="754"/>
                    <a:pt x="35" y="754"/>
                    <a:pt x="35" y="754"/>
                  </a:cubicBezTo>
                  <a:cubicBezTo>
                    <a:pt x="27" y="747"/>
                    <a:pt x="20" y="743"/>
                    <a:pt x="15" y="738"/>
                  </a:cubicBezTo>
                  <a:cubicBezTo>
                    <a:pt x="15" y="738"/>
                    <a:pt x="15" y="738"/>
                    <a:pt x="15" y="738"/>
                  </a:cubicBezTo>
                  <a:cubicBezTo>
                    <a:pt x="9" y="734"/>
                    <a:pt x="5" y="728"/>
                    <a:pt x="5" y="719"/>
                  </a:cubicBezTo>
                  <a:cubicBezTo>
                    <a:pt x="5" y="719"/>
                    <a:pt x="5" y="719"/>
                    <a:pt x="5" y="719"/>
                  </a:cubicBezTo>
                  <a:cubicBezTo>
                    <a:pt x="5" y="715"/>
                    <a:pt x="6" y="710"/>
                    <a:pt x="7" y="703"/>
                  </a:cubicBezTo>
                  <a:cubicBezTo>
                    <a:pt x="7" y="703"/>
                    <a:pt x="7" y="703"/>
                    <a:pt x="7" y="703"/>
                  </a:cubicBezTo>
                  <a:cubicBezTo>
                    <a:pt x="11" y="687"/>
                    <a:pt x="14" y="667"/>
                    <a:pt x="21" y="650"/>
                  </a:cubicBezTo>
                  <a:cubicBezTo>
                    <a:pt x="21" y="650"/>
                    <a:pt x="21" y="650"/>
                    <a:pt x="21" y="650"/>
                  </a:cubicBezTo>
                  <a:cubicBezTo>
                    <a:pt x="29" y="633"/>
                    <a:pt x="42" y="620"/>
                    <a:pt x="66" y="620"/>
                  </a:cubicBezTo>
                  <a:cubicBezTo>
                    <a:pt x="66" y="620"/>
                    <a:pt x="66" y="620"/>
                    <a:pt x="66" y="620"/>
                  </a:cubicBezTo>
                  <a:cubicBezTo>
                    <a:pt x="97" y="620"/>
                    <a:pt x="131" y="612"/>
                    <a:pt x="164" y="612"/>
                  </a:cubicBezTo>
                  <a:cubicBezTo>
                    <a:pt x="164" y="612"/>
                    <a:pt x="164" y="612"/>
                    <a:pt x="164" y="612"/>
                  </a:cubicBezTo>
                  <a:cubicBezTo>
                    <a:pt x="180" y="612"/>
                    <a:pt x="195" y="614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3" y="612"/>
                    <a:pt x="227" y="582"/>
                    <a:pt x="255" y="582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72" y="582"/>
                    <a:pt x="292" y="586"/>
                    <a:pt x="308" y="586"/>
                  </a:cubicBezTo>
                  <a:cubicBezTo>
                    <a:pt x="308" y="586"/>
                    <a:pt x="308" y="586"/>
                    <a:pt x="308" y="586"/>
                  </a:cubicBezTo>
                  <a:cubicBezTo>
                    <a:pt x="320" y="586"/>
                    <a:pt x="330" y="583"/>
                    <a:pt x="337" y="577"/>
                  </a:cubicBezTo>
                  <a:cubicBezTo>
                    <a:pt x="337" y="577"/>
                    <a:pt x="337" y="577"/>
                    <a:pt x="337" y="577"/>
                  </a:cubicBezTo>
                  <a:cubicBezTo>
                    <a:pt x="354" y="559"/>
                    <a:pt x="390" y="536"/>
                    <a:pt x="434" y="536"/>
                  </a:cubicBezTo>
                  <a:cubicBezTo>
                    <a:pt x="434" y="536"/>
                    <a:pt x="434" y="536"/>
                    <a:pt x="434" y="536"/>
                  </a:cubicBezTo>
                  <a:cubicBezTo>
                    <a:pt x="452" y="536"/>
                    <a:pt x="464" y="534"/>
                    <a:pt x="472" y="528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80" y="523"/>
                    <a:pt x="484" y="515"/>
                    <a:pt x="484" y="502"/>
                  </a:cubicBezTo>
                  <a:cubicBezTo>
                    <a:pt x="484" y="502"/>
                    <a:pt x="484" y="502"/>
                    <a:pt x="484" y="502"/>
                  </a:cubicBezTo>
                  <a:cubicBezTo>
                    <a:pt x="484" y="497"/>
                    <a:pt x="483" y="491"/>
                    <a:pt x="482" y="484"/>
                  </a:cubicBezTo>
                  <a:cubicBezTo>
                    <a:pt x="482" y="484"/>
                    <a:pt x="482" y="484"/>
                    <a:pt x="482" y="484"/>
                  </a:cubicBezTo>
                  <a:cubicBezTo>
                    <a:pt x="481" y="481"/>
                    <a:pt x="481" y="478"/>
                    <a:pt x="481" y="475"/>
                  </a:cubicBezTo>
                  <a:cubicBezTo>
                    <a:pt x="481" y="475"/>
                    <a:pt x="481" y="475"/>
                    <a:pt x="481" y="475"/>
                  </a:cubicBezTo>
                  <a:cubicBezTo>
                    <a:pt x="481" y="459"/>
                    <a:pt x="492" y="455"/>
                    <a:pt x="503" y="450"/>
                  </a:cubicBezTo>
                  <a:cubicBezTo>
                    <a:pt x="503" y="450"/>
                    <a:pt x="503" y="450"/>
                    <a:pt x="503" y="450"/>
                  </a:cubicBezTo>
                  <a:cubicBezTo>
                    <a:pt x="513" y="446"/>
                    <a:pt x="524" y="440"/>
                    <a:pt x="528" y="420"/>
                  </a:cubicBezTo>
                  <a:cubicBezTo>
                    <a:pt x="528" y="420"/>
                    <a:pt x="528" y="420"/>
                    <a:pt x="528" y="420"/>
                  </a:cubicBezTo>
                  <a:cubicBezTo>
                    <a:pt x="533" y="393"/>
                    <a:pt x="541" y="376"/>
                    <a:pt x="541" y="362"/>
                  </a:cubicBezTo>
                  <a:cubicBezTo>
                    <a:pt x="541" y="362"/>
                    <a:pt x="541" y="362"/>
                    <a:pt x="541" y="362"/>
                  </a:cubicBezTo>
                  <a:cubicBezTo>
                    <a:pt x="541" y="354"/>
                    <a:pt x="538" y="347"/>
                    <a:pt x="530" y="338"/>
                  </a:cubicBezTo>
                  <a:cubicBezTo>
                    <a:pt x="530" y="338"/>
                    <a:pt x="530" y="338"/>
                    <a:pt x="530" y="338"/>
                  </a:cubicBezTo>
                  <a:cubicBezTo>
                    <a:pt x="523" y="331"/>
                    <a:pt x="519" y="322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19" y="293"/>
                    <a:pt x="538" y="274"/>
                    <a:pt x="563" y="274"/>
                  </a:cubicBezTo>
                  <a:cubicBezTo>
                    <a:pt x="563" y="274"/>
                    <a:pt x="563" y="274"/>
                    <a:pt x="563" y="274"/>
                  </a:cubicBezTo>
                  <a:cubicBezTo>
                    <a:pt x="585" y="274"/>
                    <a:pt x="615" y="284"/>
                    <a:pt x="640" y="284"/>
                  </a:cubicBezTo>
                  <a:cubicBezTo>
                    <a:pt x="640" y="284"/>
                    <a:pt x="640" y="284"/>
                    <a:pt x="640" y="284"/>
                  </a:cubicBezTo>
                  <a:cubicBezTo>
                    <a:pt x="653" y="284"/>
                    <a:pt x="665" y="281"/>
                    <a:pt x="673" y="273"/>
                  </a:cubicBezTo>
                  <a:cubicBezTo>
                    <a:pt x="673" y="273"/>
                    <a:pt x="673" y="273"/>
                    <a:pt x="673" y="273"/>
                  </a:cubicBezTo>
                  <a:cubicBezTo>
                    <a:pt x="684" y="262"/>
                    <a:pt x="695" y="227"/>
                    <a:pt x="709" y="195"/>
                  </a:cubicBezTo>
                  <a:cubicBezTo>
                    <a:pt x="709" y="195"/>
                    <a:pt x="709" y="195"/>
                    <a:pt x="709" y="195"/>
                  </a:cubicBezTo>
                  <a:cubicBezTo>
                    <a:pt x="723" y="163"/>
                    <a:pt x="740" y="133"/>
                    <a:pt x="767" y="133"/>
                  </a:cubicBezTo>
                  <a:cubicBezTo>
                    <a:pt x="767" y="133"/>
                    <a:pt x="767" y="133"/>
                    <a:pt x="767" y="133"/>
                  </a:cubicBezTo>
                  <a:cubicBezTo>
                    <a:pt x="818" y="133"/>
                    <a:pt x="848" y="159"/>
                    <a:pt x="886" y="158"/>
                  </a:cubicBezTo>
                  <a:cubicBezTo>
                    <a:pt x="886" y="158"/>
                    <a:pt x="886" y="158"/>
                    <a:pt x="886" y="158"/>
                  </a:cubicBezTo>
                  <a:cubicBezTo>
                    <a:pt x="895" y="158"/>
                    <a:pt x="900" y="154"/>
                    <a:pt x="904" y="146"/>
                  </a:cubicBezTo>
                  <a:cubicBezTo>
                    <a:pt x="904" y="146"/>
                    <a:pt x="904" y="146"/>
                    <a:pt x="904" y="146"/>
                  </a:cubicBezTo>
                  <a:cubicBezTo>
                    <a:pt x="908" y="138"/>
                    <a:pt x="910" y="127"/>
                    <a:pt x="911" y="115"/>
                  </a:cubicBezTo>
                  <a:cubicBezTo>
                    <a:pt x="911" y="115"/>
                    <a:pt x="911" y="115"/>
                    <a:pt x="911" y="115"/>
                  </a:cubicBezTo>
                  <a:cubicBezTo>
                    <a:pt x="914" y="91"/>
                    <a:pt x="915" y="64"/>
                    <a:pt x="929" y="50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42" y="37"/>
                    <a:pt x="963" y="34"/>
                    <a:pt x="984" y="29"/>
                  </a:cubicBezTo>
                  <a:cubicBezTo>
                    <a:pt x="984" y="29"/>
                    <a:pt x="984" y="29"/>
                    <a:pt x="984" y="29"/>
                  </a:cubicBezTo>
                  <a:cubicBezTo>
                    <a:pt x="1004" y="25"/>
                    <a:pt x="1023" y="18"/>
                    <a:pt x="1031" y="1"/>
                  </a:cubicBezTo>
                  <a:cubicBezTo>
                    <a:pt x="1031" y="1"/>
                    <a:pt x="1031" y="1"/>
                    <a:pt x="1031" y="1"/>
                  </a:cubicBezTo>
                  <a:cubicBezTo>
                    <a:pt x="1032" y="0"/>
                    <a:pt x="1032" y="0"/>
                    <a:pt x="1033" y="0"/>
                  </a:cubicBezTo>
                  <a:cubicBezTo>
                    <a:pt x="1033" y="0"/>
                    <a:pt x="1033" y="0"/>
                    <a:pt x="1033" y="0"/>
                  </a:cubicBezTo>
                  <a:cubicBezTo>
                    <a:pt x="1034" y="0"/>
                    <a:pt x="1035" y="0"/>
                    <a:pt x="1035" y="1"/>
                  </a:cubicBezTo>
                  <a:cubicBezTo>
                    <a:pt x="1035" y="1"/>
                    <a:pt x="1035" y="1"/>
                    <a:pt x="1035" y="1"/>
                  </a:cubicBezTo>
                  <a:cubicBezTo>
                    <a:pt x="1035" y="1"/>
                    <a:pt x="1037" y="5"/>
                    <a:pt x="1042" y="11"/>
                  </a:cubicBezTo>
                  <a:cubicBezTo>
                    <a:pt x="1042" y="11"/>
                    <a:pt x="1042" y="11"/>
                    <a:pt x="1042" y="11"/>
                  </a:cubicBezTo>
                  <a:cubicBezTo>
                    <a:pt x="1047" y="18"/>
                    <a:pt x="1054" y="27"/>
                    <a:pt x="1064" y="35"/>
                  </a:cubicBezTo>
                  <a:cubicBezTo>
                    <a:pt x="1064" y="35"/>
                    <a:pt x="1064" y="35"/>
                    <a:pt x="1064" y="35"/>
                  </a:cubicBezTo>
                  <a:cubicBezTo>
                    <a:pt x="1085" y="52"/>
                    <a:pt x="1117" y="70"/>
                    <a:pt x="1165" y="70"/>
                  </a:cubicBezTo>
                  <a:cubicBezTo>
                    <a:pt x="1165" y="70"/>
                    <a:pt x="1165" y="70"/>
                    <a:pt x="1165" y="70"/>
                  </a:cubicBezTo>
                  <a:cubicBezTo>
                    <a:pt x="1166" y="70"/>
                    <a:pt x="1167" y="70"/>
                    <a:pt x="1167" y="71"/>
                  </a:cubicBezTo>
                  <a:cubicBezTo>
                    <a:pt x="1167" y="71"/>
                    <a:pt x="1167" y="71"/>
                    <a:pt x="1167" y="71"/>
                  </a:cubicBezTo>
                  <a:cubicBezTo>
                    <a:pt x="1167" y="71"/>
                    <a:pt x="1171" y="94"/>
                    <a:pt x="1180" y="117"/>
                  </a:cubicBezTo>
                  <a:cubicBezTo>
                    <a:pt x="1180" y="117"/>
                    <a:pt x="1180" y="117"/>
                    <a:pt x="1180" y="117"/>
                  </a:cubicBezTo>
                  <a:cubicBezTo>
                    <a:pt x="1189" y="141"/>
                    <a:pt x="1202" y="165"/>
                    <a:pt x="1220" y="169"/>
                  </a:cubicBezTo>
                  <a:cubicBezTo>
                    <a:pt x="1220" y="169"/>
                    <a:pt x="1220" y="169"/>
                    <a:pt x="1220" y="169"/>
                  </a:cubicBezTo>
                  <a:cubicBezTo>
                    <a:pt x="1220" y="169"/>
                    <a:pt x="1221" y="169"/>
                    <a:pt x="1221" y="170"/>
                  </a:cubicBezTo>
                  <a:cubicBezTo>
                    <a:pt x="1221" y="170"/>
                    <a:pt x="1221" y="170"/>
                    <a:pt x="1221" y="170"/>
                  </a:cubicBezTo>
                  <a:cubicBezTo>
                    <a:pt x="1221" y="170"/>
                    <a:pt x="1222" y="176"/>
                    <a:pt x="1222" y="186"/>
                  </a:cubicBezTo>
                  <a:cubicBezTo>
                    <a:pt x="1222" y="186"/>
                    <a:pt x="1222" y="186"/>
                    <a:pt x="1222" y="186"/>
                  </a:cubicBezTo>
                  <a:cubicBezTo>
                    <a:pt x="1221" y="208"/>
                    <a:pt x="1220" y="248"/>
                    <a:pt x="1205" y="272"/>
                  </a:cubicBezTo>
                  <a:cubicBezTo>
                    <a:pt x="1205" y="272"/>
                    <a:pt x="1205" y="272"/>
                    <a:pt x="1205" y="272"/>
                  </a:cubicBezTo>
                  <a:cubicBezTo>
                    <a:pt x="1202" y="277"/>
                    <a:pt x="1200" y="283"/>
                    <a:pt x="1200" y="289"/>
                  </a:cubicBezTo>
                  <a:cubicBezTo>
                    <a:pt x="1200" y="289"/>
                    <a:pt x="1200" y="289"/>
                    <a:pt x="1200" y="289"/>
                  </a:cubicBezTo>
                  <a:cubicBezTo>
                    <a:pt x="1200" y="302"/>
                    <a:pt x="1208" y="316"/>
                    <a:pt x="1225" y="326"/>
                  </a:cubicBezTo>
                  <a:cubicBezTo>
                    <a:pt x="1225" y="326"/>
                    <a:pt x="1225" y="326"/>
                    <a:pt x="1225" y="326"/>
                  </a:cubicBezTo>
                  <a:cubicBezTo>
                    <a:pt x="1242" y="336"/>
                    <a:pt x="1268" y="343"/>
                    <a:pt x="1301" y="343"/>
                  </a:cubicBezTo>
                  <a:cubicBezTo>
                    <a:pt x="1301" y="343"/>
                    <a:pt x="1301" y="343"/>
                    <a:pt x="1301" y="343"/>
                  </a:cubicBezTo>
                  <a:cubicBezTo>
                    <a:pt x="1302" y="343"/>
                    <a:pt x="1302" y="343"/>
                    <a:pt x="1302" y="343"/>
                  </a:cubicBezTo>
                  <a:cubicBezTo>
                    <a:pt x="1302" y="343"/>
                    <a:pt x="1323" y="359"/>
                    <a:pt x="1348" y="375"/>
                  </a:cubicBezTo>
                  <a:cubicBezTo>
                    <a:pt x="1348" y="375"/>
                    <a:pt x="1348" y="375"/>
                    <a:pt x="1348" y="375"/>
                  </a:cubicBezTo>
                  <a:cubicBezTo>
                    <a:pt x="1374" y="392"/>
                    <a:pt x="1404" y="409"/>
                    <a:pt x="1421" y="413"/>
                  </a:cubicBezTo>
                  <a:cubicBezTo>
                    <a:pt x="1421" y="413"/>
                    <a:pt x="1421" y="413"/>
                    <a:pt x="1421" y="413"/>
                  </a:cubicBezTo>
                  <a:cubicBezTo>
                    <a:pt x="1422" y="413"/>
                    <a:pt x="1422" y="414"/>
                    <a:pt x="1423" y="414"/>
                  </a:cubicBezTo>
                  <a:cubicBezTo>
                    <a:pt x="1423" y="414"/>
                    <a:pt x="1423" y="414"/>
                    <a:pt x="1423" y="414"/>
                  </a:cubicBezTo>
                  <a:cubicBezTo>
                    <a:pt x="1423" y="414"/>
                    <a:pt x="1427" y="428"/>
                    <a:pt x="1433" y="443"/>
                  </a:cubicBezTo>
                  <a:cubicBezTo>
                    <a:pt x="1433" y="443"/>
                    <a:pt x="1433" y="443"/>
                    <a:pt x="1433" y="443"/>
                  </a:cubicBezTo>
                  <a:cubicBezTo>
                    <a:pt x="1439" y="457"/>
                    <a:pt x="1447" y="474"/>
                    <a:pt x="1454" y="481"/>
                  </a:cubicBezTo>
                  <a:cubicBezTo>
                    <a:pt x="1454" y="481"/>
                    <a:pt x="1454" y="481"/>
                    <a:pt x="1454" y="481"/>
                  </a:cubicBezTo>
                  <a:cubicBezTo>
                    <a:pt x="1468" y="495"/>
                    <a:pt x="1482" y="511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2" y="534"/>
                    <a:pt x="1493" y="534"/>
                    <a:pt x="1493" y="535"/>
                  </a:cubicBezTo>
                  <a:cubicBezTo>
                    <a:pt x="1493" y="535"/>
                    <a:pt x="1493" y="535"/>
                    <a:pt x="1493" y="535"/>
                  </a:cubicBezTo>
                  <a:cubicBezTo>
                    <a:pt x="1494" y="536"/>
                    <a:pt x="1494" y="536"/>
                    <a:pt x="1493" y="537"/>
                  </a:cubicBezTo>
                  <a:cubicBezTo>
                    <a:pt x="1493" y="537"/>
                    <a:pt x="1493" y="537"/>
                    <a:pt x="1493" y="537"/>
                  </a:cubicBezTo>
                  <a:cubicBezTo>
                    <a:pt x="1470" y="584"/>
                    <a:pt x="1445" y="595"/>
                    <a:pt x="1423" y="595"/>
                  </a:cubicBezTo>
                  <a:cubicBezTo>
                    <a:pt x="1423" y="595"/>
                    <a:pt x="1423" y="595"/>
                    <a:pt x="1423" y="595"/>
                  </a:cubicBezTo>
                  <a:cubicBezTo>
                    <a:pt x="1406" y="595"/>
                    <a:pt x="1391" y="589"/>
                    <a:pt x="1379" y="589"/>
                  </a:cubicBezTo>
                  <a:cubicBezTo>
                    <a:pt x="1379" y="589"/>
                    <a:pt x="1379" y="589"/>
                    <a:pt x="1379" y="589"/>
                  </a:cubicBezTo>
                  <a:cubicBezTo>
                    <a:pt x="1370" y="590"/>
                    <a:pt x="1362" y="592"/>
                    <a:pt x="1356" y="603"/>
                  </a:cubicBezTo>
                  <a:cubicBezTo>
                    <a:pt x="1356" y="603"/>
                    <a:pt x="1356" y="603"/>
                    <a:pt x="1356" y="603"/>
                  </a:cubicBezTo>
                  <a:cubicBezTo>
                    <a:pt x="1329" y="647"/>
                    <a:pt x="1263" y="666"/>
                    <a:pt x="1243" y="671"/>
                  </a:cubicBezTo>
                  <a:cubicBezTo>
                    <a:pt x="1243" y="671"/>
                    <a:pt x="1243" y="671"/>
                    <a:pt x="1243" y="671"/>
                  </a:cubicBezTo>
                  <a:cubicBezTo>
                    <a:pt x="1259" y="679"/>
                    <a:pt x="1263" y="689"/>
                    <a:pt x="1263" y="699"/>
                  </a:cubicBezTo>
                  <a:cubicBezTo>
                    <a:pt x="1263" y="699"/>
                    <a:pt x="1263" y="699"/>
                    <a:pt x="1263" y="699"/>
                  </a:cubicBezTo>
                  <a:cubicBezTo>
                    <a:pt x="1263" y="712"/>
                    <a:pt x="1257" y="724"/>
                    <a:pt x="1257" y="734"/>
                  </a:cubicBezTo>
                  <a:cubicBezTo>
                    <a:pt x="1257" y="734"/>
                    <a:pt x="1257" y="734"/>
                    <a:pt x="1257" y="734"/>
                  </a:cubicBezTo>
                  <a:cubicBezTo>
                    <a:pt x="1257" y="738"/>
                    <a:pt x="1258" y="742"/>
                    <a:pt x="1261" y="745"/>
                  </a:cubicBezTo>
                  <a:cubicBezTo>
                    <a:pt x="1261" y="745"/>
                    <a:pt x="1261" y="745"/>
                    <a:pt x="1261" y="745"/>
                  </a:cubicBezTo>
                  <a:cubicBezTo>
                    <a:pt x="1268" y="751"/>
                    <a:pt x="1270" y="760"/>
                    <a:pt x="1270" y="769"/>
                  </a:cubicBezTo>
                  <a:cubicBezTo>
                    <a:pt x="1270" y="769"/>
                    <a:pt x="1270" y="769"/>
                    <a:pt x="1270" y="769"/>
                  </a:cubicBezTo>
                  <a:cubicBezTo>
                    <a:pt x="1270" y="793"/>
                    <a:pt x="1253" y="822"/>
                    <a:pt x="1227" y="823"/>
                  </a:cubicBezTo>
                  <a:cubicBezTo>
                    <a:pt x="1227" y="823"/>
                    <a:pt x="1227" y="823"/>
                    <a:pt x="1227" y="823"/>
                  </a:cubicBezTo>
                  <a:cubicBezTo>
                    <a:pt x="1203" y="822"/>
                    <a:pt x="1105" y="838"/>
                    <a:pt x="1058" y="864"/>
                  </a:cubicBezTo>
                  <a:cubicBezTo>
                    <a:pt x="1058" y="864"/>
                    <a:pt x="1058" y="864"/>
                    <a:pt x="1058" y="864"/>
                  </a:cubicBezTo>
                  <a:cubicBezTo>
                    <a:pt x="1043" y="873"/>
                    <a:pt x="1033" y="882"/>
                    <a:pt x="1033" y="892"/>
                  </a:cubicBezTo>
                  <a:cubicBezTo>
                    <a:pt x="1033" y="892"/>
                    <a:pt x="1033" y="892"/>
                    <a:pt x="1033" y="892"/>
                  </a:cubicBezTo>
                  <a:cubicBezTo>
                    <a:pt x="1033" y="927"/>
                    <a:pt x="1057" y="956"/>
                    <a:pt x="1057" y="976"/>
                  </a:cubicBezTo>
                  <a:cubicBezTo>
                    <a:pt x="1057" y="976"/>
                    <a:pt x="1057" y="976"/>
                    <a:pt x="1057" y="976"/>
                  </a:cubicBezTo>
                  <a:cubicBezTo>
                    <a:pt x="1057" y="980"/>
                    <a:pt x="1056" y="984"/>
                    <a:pt x="1053" y="987"/>
                  </a:cubicBezTo>
                  <a:cubicBezTo>
                    <a:pt x="1053" y="987"/>
                    <a:pt x="1053" y="987"/>
                    <a:pt x="1053" y="987"/>
                  </a:cubicBezTo>
                  <a:cubicBezTo>
                    <a:pt x="1040" y="1000"/>
                    <a:pt x="1002" y="1053"/>
                    <a:pt x="971" y="1053"/>
                  </a:cubicBezTo>
                  <a:cubicBezTo>
                    <a:pt x="971" y="1053"/>
                    <a:pt x="971" y="1053"/>
                    <a:pt x="971" y="1053"/>
                  </a:cubicBezTo>
                  <a:cubicBezTo>
                    <a:pt x="965" y="1053"/>
                    <a:pt x="959" y="1051"/>
                    <a:pt x="954" y="1046"/>
                  </a:cubicBezTo>
                  <a:cubicBezTo>
                    <a:pt x="954" y="1046"/>
                    <a:pt x="954" y="1046"/>
                    <a:pt x="954" y="1046"/>
                  </a:cubicBezTo>
                  <a:cubicBezTo>
                    <a:pt x="940" y="1032"/>
                    <a:pt x="926" y="1029"/>
                    <a:pt x="907" y="1029"/>
                  </a:cubicBezTo>
                  <a:cubicBezTo>
                    <a:pt x="907" y="1029"/>
                    <a:pt x="907" y="1029"/>
                    <a:pt x="907" y="1029"/>
                  </a:cubicBezTo>
                  <a:cubicBezTo>
                    <a:pt x="886" y="1029"/>
                    <a:pt x="860" y="1034"/>
                    <a:pt x="828" y="1034"/>
                  </a:cubicBezTo>
                  <a:cubicBezTo>
                    <a:pt x="828" y="1034"/>
                    <a:pt x="828" y="1034"/>
                    <a:pt x="828" y="1034"/>
                  </a:cubicBezTo>
                  <a:cubicBezTo>
                    <a:pt x="767" y="1034"/>
                    <a:pt x="681" y="1041"/>
                    <a:pt x="623" y="1066"/>
                  </a:cubicBezTo>
                  <a:cubicBezTo>
                    <a:pt x="623" y="1066"/>
                    <a:pt x="623" y="1066"/>
                    <a:pt x="623" y="1066"/>
                  </a:cubicBezTo>
                  <a:cubicBezTo>
                    <a:pt x="603" y="1075"/>
                    <a:pt x="586" y="1078"/>
                    <a:pt x="571" y="1078"/>
                  </a:cubicBezTo>
                  <a:cubicBezTo>
                    <a:pt x="571" y="1078"/>
                    <a:pt x="571" y="1078"/>
                    <a:pt x="571" y="1078"/>
                  </a:cubicBezTo>
                  <a:cubicBezTo>
                    <a:pt x="540" y="1078"/>
                    <a:pt x="512" y="1067"/>
                    <a:pt x="467" y="1067"/>
                  </a:cubicBezTo>
                  <a:cubicBezTo>
                    <a:pt x="467" y="1067"/>
                    <a:pt x="467" y="1067"/>
                    <a:pt x="467" y="1067"/>
                  </a:cubicBezTo>
                  <a:cubicBezTo>
                    <a:pt x="438" y="1067"/>
                    <a:pt x="423" y="1074"/>
                    <a:pt x="413" y="1082"/>
                  </a:cubicBezTo>
                  <a:cubicBezTo>
                    <a:pt x="413" y="1082"/>
                    <a:pt x="413" y="1082"/>
                    <a:pt x="413" y="1082"/>
                  </a:cubicBezTo>
                  <a:cubicBezTo>
                    <a:pt x="403" y="1090"/>
                    <a:pt x="399" y="1098"/>
                    <a:pt x="392" y="1098"/>
                  </a:cubicBezTo>
                  <a:cubicBezTo>
                    <a:pt x="392" y="1098"/>
                    <a:pt x="392" y="1098"/>
                    <a:pt x="392" y="1098"/>
                  </a:cubicBezTo>
                  <a:cubicBezTo>
                    <a:pt x="389" y="1098"/>
                    <a:pt x="387" y="1097"/>
                    <a:pt x="384" y="1094"/>
                  </a:cubicBezTo>
                  <a:cubicBezTo>
                    <a:pt x="384" y="1094"/>
                    <a:pt x="384" y="1094"/>
                    <a:pt x="384" y="1094"/>
                  </a:cubicBezTo>
                  <a:cubicBezTo>
                    <a:pt x="380" y="1090"/>
                    <a:pt x="365" y="1087"/>
                    <a:pt x="347" y="1087"/>
                  </a:cubicBezTo>
                  <a:cubicBezTo>
                    <a:pt x="347" y="1087"/>
                    <a:pt x="347" y="1087"/>
                    <a:pt x="347" y="1087"/>
                  </a:cubicBezTo>
                  <a:cubicBezTo>
                    <a:pt x="319" y="1087"/>
                    <a:pt x="284" y="1093"/>
                    <a:pt x="269" y="1101"/>
                  </a:cubicBezTo>
                  <a:cubicBezTo>
                    <a:pt x="269" y="1101"/>
                    <a:pt x="269" y="1101"/>
                    <a:pt x="269" y="1101"/>
                  </a:cubicBezTo>
                  <a:cubicBezTo>
                    <a:pt x="264" y="1104"/>
                    <a:pt x="262" y="1107"/>
                    <a:pt x="262" y="1109"/>
                  </a:cubicBezTo>
                  <a:cubicBezTo>
                    <a:pt x="262" y="1109"/>
                    <a:pt x="262" y="1109"/>
                    <a:pt x="262" y="1109"/>
                  </a:cubicBezTo>
                  <a:cubicBezTo>
                    <a:pt x="262" y="1110"/>
                    <a:pt x="263" y="1112"/>
                    <a:pt x="265" y="1114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59" y="1114"/>
                    <a:pt x="258" y="1112"/>
                    <a:pt x="258" y="1109"/>
                  </a:cubicBezTo>
                  <a:cubicBezTo>
                    <a:pt x="258" y="1109"/>
                    <a:pt x="258" y="1109"/>
                    <a:pt x="258" y="1109"/>
                  </a:cubicBezTo>
                  <a:cubicBezTo>
                    <a:pt x="258" y="1104"/>
                    <a:pt x="262" y="1101"/>
                    <a:pt x="267" y="1098"/>
                  </a:cubicBezTo>
                  <a:cubicBezTo>
                    <a:pt x="267" y="1098"/>
                    <a:pt x="267" y="1098"/>
                    <a:pt x="267" y="1098"/>
                  </a:cubicBezTo>
                  <a:cubicBezTo>
                    <a:pt x="273" y="1095"/>
                    <a:pt x="280" y="1092"/>
                    <a:pt x="289" y="1090"/>
                  </a:cubicBezTo>
                  <a:cubicBezTo>
                    <a:pt x="289" y="1090"/>
                    <a:pt x="289" y="1090"/>
                    <a:pt x="289" y="1090"/>
                  </a:cubicBezTo>
                  <a:cubicBezTo>
                    <a:pt x="306" y="1086"/>
                    <a:pt x="328" y="1083"/>
                    <a:pt x="347" y="1083"/>
                  </a:cubicBezTo>
                  <a:cubicBezTo>
                    <a:pt x="347" y="1083"/>
                    <a:pt x="347" y="1083"/>
                    <a:pt x="347" y="1083"/>
                  </a:cubicBezTo>
                  <a:cubicBezTo>
                    <a:pt x="365" y="1084"/>
                    <a:pt x="381" y="1085"/>
                    <a:pt x="387" y="1091"/>
                  </a:cubicBezTo>
                  <a:cubicBezTo>
                    <a:pt x="387" y="1091"/>
                    <a:pt x="387" y="1091"/>
                    <a:pt x="387" y="1091"/>
                  </a:cubicBezTo>
                  <a:cubicBezTo>
                    <a:pt x="389" y="1094"/>
                    <a:pt x="391" y="1094"/>
                    <a:pt x="392" y="1094"/>
                  </a:cubicBezTo>
                  <a:cubicBezTo>
                    <a:pt x="392" y="1094"/>
                    <a:pt x="392" y="1094"/>
                    <a:pt x="392" y="1094"/>
                  </a:cubicBezTo>
                  <a:cubicBezTo>
                    <a:pt x="395" y="1095"/>
                    <a:pt x="400" y="1087"/>
                    <a:pt x="410" y="1079"/>
                  </a:cubicBezTo>
                  <a:cubicBezTo>
                    <a:pt x="410" y="1079"/>
                    <a:pt x="410" y="1079"/>
                    <a:pt x="410" y="1079"/>
                  </a:cubicBezTo>
                  <a:cubicBezTo>
                    <a:pt x="421" y="1071"/>
                    <a:pt x="437" y="1063"/>
                    <a:pt x="467" y="1063"/>
                  </a:cubicBezTo>
                  <a:cubicBezTo>
                    <a:pt x="467" y="1063"/>
                    <a:pt x="467" y="1063"/>
                    <a:pt x="467" y="1063"/>
                  </a:cubicBezTo>
                  <a:cubicBezTo>
                    <a:pt x="513" y="1063"/>
                    <a:pt x="541" y="1074"/>
                    <a:pt x="571" y="1074"/>
                  </a:cubicBezTo>
                  <a:cubicBezTo>
                    <a:pt x="571" y="1074"/>
                    <a:pt x="571" y="1074"/>
                    <a:pt x="571" y="1074"/>
                  </a:cubicBezTo>
                  <a:cubicBezTo>
                    <a:pt x="586" y="1074"/>
                    <a:pt x="602" y="1071"/>
                    <a:pt x="621" y="1063"/>
                  </a:cubicBezTo>
                  <a:cubicBezTo>
                    <a:pt x="621" y="1063"/>
                    <a:pt x="621" y="1063"/>
                    <a:pt x="621" y="1063"/>
                  </a:cubicBezTo>
                  <a:cubicBezTo>
                    <a:pt x="680" y="1037"/>
                    <a:pt x="767" y="1030"/>
                    <a:pt x="828" y="1030"/>
                  </a:cubicBezTo>
                  <a:cubicBezTo>
                    <a:pt x="828" y="1030"/>
                    <a:pt x="828" y="1030"/>
                    <a:pt x="828" y="1030"/>
                  </a:cubicBezTo>
                  <a:cubicBezTo>
                    <a:pt x="860" y="1030"/>
                    <a:pt x="885" y="1025"/>
                    <a:pt x="907" y="1025"/>
                  </a:cubicBezTo>
                  <a:cubicBezTo>
                    <a:pt x="907" y="1025"/>
                    <a:pt x="907" y="1025"/>
                    <a:pt x="907" y="1025"/>
                  </a:cubicBezTo>
                  <a:cubicBezTo>
                    <a:pt x="926" y="1025"/>
                    <a:pt x="942" y="1029"/>
                    <a:pt x="956" y="1043"/>
                  </a:cubicBezTo>
                  <a:cubicBezTo>
                    <a:pt x="956" y="1043"/>
                    <a:pt x="956" y="1043"/>
                    <a:pt x="956" y="1043"/>
                  </a:cubicBezTo>
                  <a:cubicBezTo>
                    <a:pt x="961" y="1047"/>
                    <a:pt x="966" y="1049"/>
                    <a:pt x="971" y="1049"/>
                  </a:cubicBezTo>
                  <a:cubicBezTo>
                    <a:pt x="971" y="1049"/>
                    <a:pt x="971" y="1049"/>
                    <a:pt x="971" y="1049"/>
                  </a:cubicBezTo>
                  <a:cubicBezTo>
                    <a:pt x="998" y="1050"/>
                    <a:pt x="1037" y="997"/>
                    <a:pt x="1050" y="984"/>
                  </a:cubicBezTo>
                  <a:cubicBezTo>
                    <a:pt x="1050" y="984"/>
                    <a:pt x="1050" y="984"/>
                    <a:pt x="1050" y="984"/>
                  </a:cubicBezTo>
                  <a:cubicBezTo>
                    <a:pt x="1052" y="982"/>
                    <a:pt x="1053" y="979"/>
                    <a:pt x="1053" y="976"/>
                  </a:cubicBezTo>
                  <a:cubicBezTo>
                    <a:pt x="1053" y="976"/>
                    <a:pt x="1053" y="976"/>
                    <a:pt x="1053" y="976"/>
                  </a:cubicBezTo>
                  <a:cubicBezTo>
                    <a:pt x="1054" y="959"/>
                    <a:pt x="1029" y="928"/>
                    <a:pt x="1029" y="892"/>
                  </a:cubicBezTo>
                  <a:cubicBezTo>
                    <a:pt x="1029" y="892"/>
                    <a:pt x="1029" y="892"/>
                    <a:pt x="1029" y="892"/>
                  </a:cubicBezTo>
                  <a:cubicBezTo>
                    <a:pt x="1029" y="880"/>
                    <a:pt x="1040" y="869"/>
                    <a:pt x="1056" y="861"/>
                  </a:cubicBezTo>
                  <a:cubicBezTo>
                    <a:pt x="1056" y="861"/>
                    <a:pt x="1056" y="861"/>
                    <a:pt x="1056" y="861"/>
                  </a:cubicBezTo>
                  <a:cubicBezTo>
                    <a:pt x="1072" y="852"/>
                    <a:pt x="1094" y="844"/>
                    <a:pt x="1116" y="838"/>
                  </a:cubicBezTo>
                  <a:cubicBezTo>
                    <a:pt x="1116" y="838"/>
                    <a:pt x="1116" y="838"/>
                    <a:pt x="1116" y="838"/>
                  </a:cubicBezTo>
                  <a:cubicBezTo>
                    <a:pt x="1161" y="826"/>
                    <a:pt x="1210" y="819"/>
                    <a:pt x="1227" y="819"/>
                  </a:cubicBezTo>
                  <a:cubicBezTo>
                    <a:pt x="1227" y="819"/>
                    <a:pt x="1227" y="819"/>
                    <a:pt x="1227" y="819"/>
                  </a:cubicBezTo>
                  <a:cubicBezTo>
                    <a:pt x="1238" y="819"/>
                    <a:pt x="1248" y="812"/>
                    <a:pt x="1255" y="802"/>
                  </a:cubicBezTo>
                  <a:cubicBezTo>
                    <a:pt x="1255" y="802"/>
                    <a:pt x="1255" y="802"/>
                    <a:pt x="1255" y="802"/>
                  </a:cubicBezTo>
                  <a:cubicBezTo>
                    <a:pt x="1262" y="793"/>
                    <a:pt x="1266" y="780"/>
                    <a:pt x="1266" y="769"/>
                  </a:cubicBezTo>
                  <a:cubicBezTo>
                    <a:pt x="1266" y="769"/>
                    <a:pt x="1266" y="769"/>
                    <a:pt x="1266" y="769"/>
                  </a:cubicBezTo>
                  <a:cubicBezTo>
                    <a:pt x="1266" y="761"/>
                    <a:pt x="1264" y="753"/>
                    <a:pt x="1259" y="748"/>
                  </a:cubicBezTo>
                  <a:cubicBezTo>
                    <a:pt x="1259" y="748"/>
                    <a:pt x="1259" y="748"/>
                    <a:pt x="1259" y="748"/>
                  </a:cubicBezTo>
                  <a:cubicBezTo>
                    <a:pt x="1254" y="744"/>
                    <a:pt x="1253" y="739"/>
                    <a:pt x="1253" y="734"/>
                  </a:cubicBezTo>
                  <a:cubicBezTo>
                    <a:pt x="1253" y="734"/>
                    <a:pt x="1253" y="734"/>
                    <a:pt x="1253" y="734"/>
                  </a:cubicBezTo>
                  <a:cubicBezTo>
                    <a:pt x="1253" y="722"/>
                    <a:pt x="1259" y="710"/>
                    <a:pt x="1259" y="699"/>
                  </a:cubicBezTo>
                  <a:cubicBezTo>
                    <a:pt x="1259" y="699"/>
                    <a:pt x="1259" y="699"/>
                    <a:pt x="1259" y="699"/>
                  </a:cubicBezTo>
                  <a:cubicBezTo>
                    <a:pt x="1259" y="690"/>
                    <a:pt x="1255" y="681"/>
                    <a:pt x="1236" y="672"/>
                  </a:cubicBezTo>
                  <a:cubicBezTo>
                    <a:pt x="1236" y="672"/>
                    <a:pt x="1236" y="672"/>
                    <a:pt x="1236" y="672"/>
                  </a:cubicBezTo>
                  <a:cubicBezTo>
                    <a:pt x="1236" y="672"/>
                    <a:pt x="1235" y="671"/>
                    <a:pt x="1235" y="670"/>
                  </a:cubicBezTo>
                  <a:cubicBezTo>
                    <a:pt x="1235" y="670"/>
                    <a:pt x="1235" y="670"/>
                    <a:pt x="1235" y="670"/>
                  </a:cubicBezTo>
                  <a:cubicBezTo>
                    <a:pt x="1235" y="669"/>
                    <a:pt x="1236" y="669"/>
                    <a:pt x="1237" y="669"/>
                  </a:cubicBezTo>
                  <a:cubicBezTo>
                    <a:pt x="1237" y="669"/>
                    <a:pt x="1237" y="669"/>
                    <a:pt x="1237" y="669"/>
                  </a:cubicBezTo>
                  <a:cubicBezTo>
                    <a:pt x="1237" y="669"/>
                    <a:pt x="1258" y="664"/>
                    <a:pt x="1283" y="653"/>
                  </a:cubicBezTo>
                  <a:cubicBezTo>
                    <a:pt x="1283" y="653"/>
                    <a:pt x="1283" y="653"/>
                    <a:pt x="1283" y="653"/>
                  </a:cubicBezTo>
                  <a:cubicBezTo>
                    <a:pt x="1309" y="643"/>
                    <a:pt x="1338" y="626"/>
                    <a:pt x="1352" y="601"/>
                  </a:cubicBezTo>
                  <a:cubicBezTo>
                    <a:pt x="1352" y="601"/>
                    <a:pt x="1352" y="601"/>
                    <a:pt x="1352" y="601"/>
                  </a:cubicBezTo>
                  <a:cubicBezTo>
                    <a:pt x="1359" y="589"/>
                    <a:pt x="1369" y="585"/>
                    <a:pt x="1379" y="585"/>
                  </a:cubicBezTo>
                  <a:cubicBezTo>
                    <a:pt x="1379" y="585"/>
                    <a:pt x="1379" y="585"/>
                    <a:pt x="1379" y="585"/>
                  </a:cubicBezTo>
                  <a:cubicBezTo>
                    <a:pt x="1392" y="585"/>
                    <a:pt x="1407" y="591"/>
                    <a:pt x="1423" y="591"/>
                  </a:cubicBezTo>
                  <a:cubicBezTo>
                    <a:pt x="1423" y="591"/>
                    <a:pt x="1423" y="591"/>
                    <a:pt x="1423" y="591"/>
                  </a:cubicBezTo>
                  <a:cubicBezTo>
                    <a:pt x="1443" y="591"/>
                    <a:pt x="1466" y="582"/>
                    <a:pt x="1488" y="538"/>
                  </a:cubicBezTo>
                  <a:cubicBezTo>
                    <a:pt x="1488" y="538"/>
                    <a:pt x="1488" y="538"/>
                    <a:pt x="1488" y="538"/>
                  </a:cubicBezTo>
                  <a:cubicBezTo>
                    <a:pt x="1488" y="538"/>
                    <a:pt x="1488" y="538"/>
                    <a:pt x="1488" y="537"/>
                  </a:cubicBezTo>
                  <a:cubicBezTo>
                    <a:pt x="1488" y="537"/>
                    <a:pt x="1488" y="537"/>
                    <a:pt x="1488" y="537"/>
                  </a:cubicBezTo>
                  <a:cubicBezTo>
                    <a:pt x="1479" y="513"/>
                    <a:pt x="1465" y="498"/>
                    <a:pt x="1451" y="484"/>
                  </a:cubicBezTo>
                  <a:cubicBezTo>
                    <a:pt x="1451" y="484"/>
                    <a:pt x="1451" y="484"/>
                    <a:pt x="1451" y="484"/>
                  </a:cubicBezTo>
                  <a:cubicBezTo>
                    <a:pt x="1437" y="470"/>
                    <a:pt x="1422" y="424"/>
                    <a:pt x="1419" y="417"/>
                  </a:cubicBezTo>
                  <a:cubicBezTo>
                    <a:pt x="1419" y="417"/>
                    <a:pt x="1419" y="417"/>
                    <a:pt x="1419" y="417"/>
                  </a:cubicBezTo>
                  <a:cubicBezTo>
                    <a:pt x="1384" y="407"/>
                    <a:pt x="1307" y="352"/>
                    <a:pt x="1300" y="347"/>
                  </a:cubicBezTo>
                  <a:cubicBezTo>
                    <a:pt x="1300" y="347"/>
                    <a:pt x="1300" y="347"/>
                    <a:pt x="1300" y="347"/>
                  </a:cubicBezTo>
                  <a:cubicBezTo>
                    <a:pt x="1233" y="347"/>
                    <a:pt x="1196" y="319"/>
                    <a:pt x="1196" y="289"/>
                  </a:cubicBezTo>
                  <a:cubicBezTo>
                    <a:pt x="1196" y="289"/>
                    <a:pt x="1196" y="289"/>
                    <a:pt x="1196" y="289"/>
                  </a:cubicBezTo>
                  <a:cubicBezTo>
                    <a:pt x="1196" y="282"/>
                    <a:pt x="1198" y="276"/>
                    <a:pt x="1202" y="270"/>
                  </a:cubicBezTo>
                  <a:cubicBezTo>
                    <a:pt x="1202" y="270"/>
                    <a:pt x="1202" y="270"/>
                    <a:pt x="1202" y="270"/>
                  </a:cubicBezTo>
                  <a:cubicBezTo>
                    <a:pt x="1215" y="247"/>
                    <a:pt x="1218" y="208"/>
                    <a:pt x="1218" y="186"/>
                  </a:cubicBezTo>
                  <a:cubicBezTo>
                    <a:pt x="1218" y="186"/>
                    <a:pt x="1218" y="186"/>
                    <a:pt x="1218" y="186"/>
                  </a:cubicBezTo>
                  <a:cubicBezTo>
                    <a:pt x="1218" y="179"/>
                    <a:pt x="1217" y="174"/>
                    <a:pt x="1217" y="172"/>
                  </a:cubicBezTo>
                  <a:cubicBezTo>
                    <a:pt x="1217" y="172"/>
                    <a:pt x="1217" y="172"/>
                    <a:pt x="1217" y="172"/>
                  </a:cubicBezTo>
                  <a:cubicBezTo>
                    <a:pt x="1198" y="166"/>
                    <a:pt x="1185" y="142"/>
                    <a:pt x="1176" y="119"/>
                  </a:cubicBezTo>
                  <a:cubicBezTo>
                    <a:pt x="1176" y="119"/>
                    <a:pt x="1176" y="119"/>
                    <a:pt x="1176" y="119"/>
                  </a:cubicBezTo>
                  <a:cubicBezTo>
                    <a:pt x="1169" y="99"/>
                    <a:pt x="1164" y="79"/>
                    <a:pt x="1163" y="74"/>
                  </a:cubicBezTo>
                  <a:cubicBezTo>
                    <a:pt x="1163" y="74"/>
                    <a:pt x="1163" y="74"/>
                    <a:pt x="1163" y="74"/>
                  </a:cubicBezTo>
                  <a:cubicBezTo>
                    <a:pt x="1080" y="73"/>
                    <a:pt x="1042" y="19"/>
                    <a:pt x="1033" y="6"/>
                  </a:cubicBezTo>
                  <a:cubicBezTo>
                    <a:pt x="1033" y="6"/>
                    <a:pt x="1033" y="6"/>
                    <a:pt x="1033" y="6"/>
                  </a:cubicBezTo>
                  <a:cubicBezTo>
                    <a:pt x="1023" y="23"/>
                    <a:pt x="1004" y="29"/>
                    <a:pt x="985" y="33"/>
                  </a:cubicBezTo>
                  <a:cubicBezTo>
                    <a:pt x="985" y="33"/>
                    <a:pt x="985" y="33"/>
                    <a:pt x="985" y="33"/>
                  </a:cubicBezTo>
                  <a:cubicBezTo>
                    <a:pt x="964" y="38"/>
                    <a:pt x="943" y="41"/>
                    <a:pt x="932" y="53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14" y="70"/>
                    <a:pt x="920" y="122"/>
                    <a:pt x="907" y="148"/>
                  </a:cubicBezTo>
                  <a:cubicBezTo>
                    <a:pt x="907" y="148"/>
                    <a:pt x="907" y="148"/>
                    <a:pt x="907" y="148"/>
                  </a:cubicBezTo>
                  <a:cubicBezTo>
                    <a:pt x="903" y="156"/>
                    <a:pt x="896" y="163"/>
                    <a:pt x="886" y="162"/>
                  </a:cubicBezTo>
                  <a:cubicBezTo>
                    <a:pt x="886" y="162"/>
                    <a:pt x="886" y="162"/>
                    <a:pt x="886" y="162"/>
                  </a:cubicBezTo>
                  <a:cubicBezTo>
                    <a:pt x="846" y="162"/>
                    <a:pt x="816" y="137"/>
                    <a:pt x="767" y="137"/>
                  </a:cubicBezTo>
                  <a:cubicBezTo>
                    <a:pt x="767" y="137"/>
                    <a:pt x="767" y="137"/>
                    <a:pt x="767" y="137"/>
                  </a:cubicBezTo>
                  <a:cubicBezTo>
                    <a:pt x="744" y="136"/>
                    <a:pt x="727" y="164"/>
                    <a:pt x="713" y="196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699" y="228"/>
                    <a:pt x="688" y="263"/>
                    <a:pt x="676" y="276"/>
                  </a:cubicBezTo>
                  <a:cubicBezTo>
                    <a:pt x="676" y="276"/>
                    <a:pt x="676" y="276"/>
                    <a:pt x="676" y="276"/>
                  </a:cubicBezTo>
                  <a:cubicBezTo>
                    <a:pt x="667" y="285"/>
                    <a:pt x="654" y="288"/>
                    <a:pt x="640" y="288"/>
                  </a:cubicBezTo>
                  <a:cubicBezTo>
                    <a:pt x="640" y="288"/>
                    <a:pt x="640" y="288"/>
                    <a:pt x="640" y="288"/>
                  </a:cubicBezTo>
                  <a:cubicBezTo>
                    <a:pt x="614" y="288"/>
                    <a:pt x="584" y="278"/>
                    <a:pt x="563" y="278"/>
                  </a:cubicBezTo>
                  <a:cubicBezTo>
                    <a:pt x="563" y="278"/>
                    <a:pt x="563" y="278"/>
                    <a:pt x="563" y="278"/>
                  </a:cubicBezTo>
                  <a:cubicBezTo>
                    <a:pt x="540" y="278"/>
                    <a:pt x="523" y="296"/>
                    <a:pt x="523" y="314"/>
                  </a:cubicBezTo>
                  <a:cubicBezTo>
                    <a:pt x="523" y="314"/>
                    <a:pt x="523" y="314"/>
                    <a:pt x="523" y="314"/>
                  </a:cubicBezTo>
                  <a:cubicBezTo>
                    <a:pt x="523" y="321"/>
                    <a:pt x="526" y="328"/>
                    <a:pt x="533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42" y="344"/>
                    <a:pt x="545" y="353"/>
                    <a:pt x="545" y="362"/>
                  </a:cubicBezTo>
                  <a:cubicBezTo>
                    <a:pt x="545" y="362"/>
                    <a:pt x="545" y="362"/>
                    <a:pt x="545" y="362"/>
                  </a:cubicBezTo>
                  <a:cubicBezTo>
                    <a:pt x="545" y="377"/>
                    <a:pt x="537" y="394"/>
                    <a:pt x="532" y="421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528" y="442"/>
                    <a:pt x="515" y="449"/>
                    <a:pt x="504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493" y="459"/>
                    <a:pt x="485" y="462"/>
                    <a:pt x="485" y="475"/>
                  </a:cubicBezTo>
                  <a:cubicBezTo>
                    <a:pt x="485" y="475"/>
                    <a:pt x="485" y="475"/>
                    <a:pt x="485" y="475"/>
                  </a:cubicBezTo>
                  <a:cubicBezTo>
                    <a:pt x="485" y="478"/>
                    <a:pt x="485" y="480"/>
                    <a:pt x="486" y="483"/>
                  </a:cubicBezTo>
                  <a:cubicBezTo>
                    <a:pt x="486" y="483"/>
                    <a:pt x="486" y="483"/>
                    <a:pt x="486" y="483"/>
                  </a:cubicBezTo>
                  <a:cubicBezTo>
                    <a:pt x="487" y="490"/>
                    <a:pt x="488" y="496"/>
                    <a:pt x="488" y="502"/>
                  </a:cubicBezTo>
                  <a:cubicBezTo>
                    <a:pt x="488" y="502"/>
                    <a:pt x="488" y="502"/>
                    <a:pt x="488" y="502"/>
                  </a:cubicBezTo>
                  <a:cubicBezTo>
                    <a:pt x="488" y="516"/>
                    <a:pt x="483" y="526"/>
                    <a:pt x="474" y="532"/>
                  </a:cubicBezTo>
                  <a:cubicBezTo>
                    <a:pt x="474" y="532"/>
                    <a:pt x="474" y="532"/>
                    <a:pt x="474" y="532"/>
                  </a:cubicBezTo>
                  <a:cubicBezTo>
                    <a:pt x="465" y="538"/>
                    <a:pt x="452" y="540"/>
                    <a:pt x="434" y="540"/>
                  </a:cubicBezTo>
                  <a:cubicBezTo>
                    <a:pt x="434" y="540"/>
                    <a:pt x="434" y="540"/>
                    <a:pt x="434" y="540"/>
                  </a:cubicBezTo>
                  <a:cubicBezTo>
                    <a:pt x="392" y="540"/>
                    <a:pt x="356" y="563"/>
                    <a:pt x="339" y="580"/>
                  </a:cubicBezTo>
                  <a:cubicBezTo>
                    <a:pt x="339" y="580"/>
                    <a:pt x="339" y="580"/>
                    <a:pt x="339" y="580"/>
                  </a:cubicBezTo>
                  <a:cubicBezTo>
                    <a:pt x="331" y="587"/>
                    <a:pt x="320" y="590"/>
                    <a:pt x="308" y="590"/>
                  </a:cubicBezTo>
                  <a:cubicBezTo>
                    <a:pt x="308" y="590"/>
                    <a:pt x="308" y="590"/>
                    <a:pt x="308" y="590"/>
                  </a:cubicBezTo>
                  <a:cubicBezTo>
                    <a:pt x="291" y="590"/>
                    <a:pt x="272" y="586"/>
                    <a:pt x="255" y="586"/>
                  </a:cubicBezTo>
                  <a:cubicBezTo>
                    <a:pt x="255" y="586"/>
                    <a:pt x="255" y="586"/>
                    <a:pt x="255" y="586"/>
                  </a:cubicBezTo>
                  <a:cubicBezTo>
                    <a:pt x="241" y="586"/>
                    <a:pt x="230" y="595"/>
                    <a:pt x="223" y="604"/>
                  </a:cubicBezTo>
                  <a:cubicBezTo>
                    <a:pt x="223" y="604"/>
                    <a:pt x="223" y="604"/>
                    <a:pt x="223" y="604"/>
                  </a:cubicBezTo>
                  <a:cubicBezTo>
                    <a:pt x="216" y="614"/>
                    <a:pt x="213" y="623"/>
                    <a:pt x="213" y="623"/>
                  </a:cubicBezTo>
                  <a:cubicBezTo>
                    <a:pt x="213" y="623"/>
                    <a:pt x="213" y="623"/>
                    <a:pt x="213" y="623"/>
                  </a:cubicBezTo>
                  <a:cubicBezTo>
                    <a:pt x="212" y="624"/>
                    <a:pt x="212" y="624"/>
                    <a:pt x="211" y="624"/>
                  </a:cubicBezTo>
                  <a:cubicBezTo>
                    <a:pt x="211" y="624"/>
                    <a:pt x="211" y="624"/>
                    <a:pt x="211" y="624"/>
                  </a:cubicBezTo>
                  <a:cubicBezTo>
                    <a:pt x="211" y="625"/>
                    <a:pt x="210" y="625"/>
                    <a:pt x="210" y="624"/>
                  </a:cubicBezTo>
                  <a:cubicBezTo>
                    <a:pt x="210" y="624"/>
                    <a:pt x="210" y="624"/>
                    <a:pt x="210" y="624"/>
                  </a:cubicBezTo>
                  <a:cubicBezTo>
                    <a:pt x="195" y="618"/>
                    <a:pt x="180" y="616"/>
                    <a:pt x="164" y="616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132" y="616"/>
                    <a:pt x="98" y="624"/>
                    <a:pt x="66" y="624"/>
                  </a:cubicBezTo>
                  <a:cubicBezTo>
                    <a:pt x="66" y="624"/>
                    <a:pt x="66" y="624"/>
                    <a:pt x="66" y="624"/>
                  </a:cubicBezTo>
                  <a:cubicBezTo>
                    <a:pt x="43" y="625"/>
                    <a:pt x="32" y="636"/>
                    <a:pt x="25" y="652"/>
                  </a:cubicBezTo>
                  <a:cubicBezTo>
                    <a:pt x="25" y="652"/>
                    <a:pt x="25" y="652"/>
                    <a:pt x="25" y="652"/>
                  </a:cubicBezTo>
                  <a:cubicBezTo>
                    <a:pt x="18" y="668"/>
                    <a:pt x="15" y="688"/>
                    <a:pt x="11" y="704"/>
                  </a:cubicBezTo>
                  <a:cubicBezTo>
                    <a:pt x="11" y="704"/>
                    <a:pt x="11" y="704"/>
                    <a:pt x="11" y="704"/>
                  </a:cubicBezTo>
                  <a:cubicBezTo>
                    <a:pt x="9" y="710"/>
                    <a:pt x="9" y="715"/>
                    <a:pt x="9" y="719"/>
                  </a:cubicBezTo>
                  <a:cubicBezTo>
                    <a:pt x="9" y="719"/>
                    <a:pt x="9" y="719"/>
                    <a:pt x="9" y="719"/>
                  </a:cubicBezTo>
                  <a:cubicBezTo>
                    <a:pt x="9" y="727"/>
                    <a:pt x="12" y="731"/>
                    <a:pt x="17" y="735"/>
                  </a:cubicBezTo>
                  <a:cubicBezTo>
                    <a:pt x="17" y="735"/>
                    <a:pt x="17" y="735"/>
                    <a:pt x="17" y="735"/>
                  </a:cubicBezTo>
                  <a:cubicBezTo>
                    <a:pt x="22" y="739"/>
                    <a:pt x="30" y="743"/>
                    <a:pt x="38" y="751"/>
                  </a:cubicBezTo>
                  <a:cubicBezTo>
                    <a:pt x="38" y="751"/>
                    <a:pt x="38" y="751"/>
                    <a:pt x="38" y="751"/>
                  </a:cubicBezTo>
                  <a:cubicBezTo>
                    <a:pt x="48" y="762"/>
                    <a:pt x="54" y="766"/>
                    <a:pt x="54" y="775"/>
                  </a:cubicBezTo>
                  <a:cubicBezTo>
                    <a:pt x="54" y="775"/>
                    <a:pt x="54" y="775"/>
                    <a:pt x="54" y="775"/>
                  </a:cubicBezTo>
                  <a:cubicBezTo>
                    <a:pt x="54" y="782"/>
                    <a:pt x="52" y="790"/>
                    <a:pt x="48" y="806"/>
                  </a:cubicBezTo>
                  <a:cubicBezTo>
                    <a:pt x="48" y="806"/>
                    <a:pt x="48" y="806"/>
                    <a:pt x="48" y="806"/>
                  </a:cubicBezTo>
                  <a:cubicBezTo>
                    <a:pt x="42" y="836"/>
                    <a:pt x="18" y="837"/>
                    <a:pt x="9" y="844"/>
                  </a:cubicBezTo>
                  <a:cubicBezTo>
                    <a:pt x="9" y="844"/>
                    <a:pt x="9" y="844"/>
                    <a:pt x="9" y="844"/>
                  </a:cubicBezTo>
                  <a:cubicBezTo>
                    <a:pt x="6" y="846"/>
                    <a:pt x="4" y="849"/>
                    <a:pt x="4" y="854"/>
                  </a:cubicBezTo>
                  <a:cubicBezTo>
                    <a:pt x="4" y="854"/>
                    <a:pt x="4" y="854"/>
                    <a:pt x="4" y="854"/>
                  </a:cubicBezTo>
                  <a:cubicBezTo>
                    <a:pt x="4" y="864"/>
                    <a:pt x="14" y="869"/>
                    <a:pt x="25" y="872"/>
                  </a:cubicBezTo>
                  <a:cubicBezTo>
                    <a:pt x="25" y="872"/>
                    <a:pt x="25" y="872"/>
                    <a:pt x="25" y="872"/>
                  </a:cubicBezTo>
                  <a:cubicBezTo>
                    <a:pt x="35" y="875"/>
                    <a:pt x="46" y="875"/>
                    <a:pt x="46" y="875"/>
                  </a:cubicBezTo>
                  <a:cubicBezTo>
                    <a:pt x="46" y="875"/>
                    <a:pt x="46" y="875"/>
                    <a:pt x="46" y="875"/>
                  </a:cubicBezTo>
                  <a:cubicBezTo>
                    <a:pt x="47" y="875"/>
                    <a:pt x="48" y="875"/>
                    <a:pt x="48" y="876"/>
                  </a:cubicBezTo>
                  <a:cubicBezTo>
                    <a:pt x="48" y="876"/>
                    <a:pt x="48" y="876"/>
                    <a:pt x="48" y="876"/>
                  </a:cubicBezTo>
                  <a:cubicBezTo>
                    <a:pt x="48" y="877"/>
                    <a:pt x="48" y="877"/>
                    <a:pt x="48" y="878"/>
                  </a:cubicBezTo>
                  <a:cubicBezTo>
                    <a:pt x="48" y="878"/>
                    <a:pt x="48" y="878"/>
                    <a:pt x="48" y="878"/>
                  </a:cubicBezTo>
                  <a:cubicBezTo>
                    <a:pt x="48" y="878"/>
                    <a:pt x="43" y="890"/>
                    <a:pt x="43" y="899"/>
                  </a:cubicBezTo>
                  <a:cubicBezTo>
                    <a:pt x="43" y="899"/>
                    <a:pt x="43" y="899"/>
                    <a:pt x="43" y="899"/>
                  </a:cubicBezTo>
                  <a:cubicBezTo>
                    <a:pt x="44" y="907"/>
                    <a:pt x="45" y="912"/>
                    <a:pt x="55" y="912"/>
                  </a:cubicBezTo>
                  <a:cubicBezTo>
                    <a:pt x="55" y="912"/>
                    <a:pt x="55" y="912"/>
                    <a:pt x="55" y="912"/>
                  </a:cubicBezTo>
                  <a:cubicBezTo>
                    <a:pt x="69" y="912"/>
                    <a:pt x="78" y="926"/>
                    <a:pt x="84" y="941"/>
                  </a:cubicBezTo>
                  <a:cubicBezTo>
                    <a:pt x="84" y="941"/>
                    <a:pt x="84" y="941"/>
                    <a:pt x="84" y="941"/>
                  </a:cubicBezTo>
                  <a:cubicBezTo>
                    <a:pt x="90" y="956"/>
                    <a:pt x="93" y="973"/>
                    <a:pt x="93" y="983"/>
                  </a:cubicBezTo>
                  <a:cubicBezTo>
                    <a:pt x="93" y="983"/>
                    <a:pt x="93" y="983"/>
                    <a:pt x="93" y="983"/>
                  </a:cubicBezTo>
                  <a:cubicBezTo>
                    <a:pt x="92" y="986"/>
                    <a:pt x="96" y="991"/>
                    <a:pt x="103" y="995"/>
                  </a:cubicBezTo>
                  <a:cubicBezTo>
                    <a:pt x="103" y="995"/>
                    <a:pt x="103" y="995"/>
                    <a:pt x="103" y="995"/>
                  </a:cubicBezTo>
                  <a:cubicBezTo>
                    <a:pt x="109" y="1000"/>
                    <a:pt x="118" y="1005"/>
                    <a:pt x="127" y="1010"/>
                  </a:cubicBezTo>
                  <a:cubicBezTo>
                    <a:pt x="127" y="1010"/>
                    <a:pt x="127" y="1010"/>
                    <a:pt x="127" y="1010"/>
                  </a:cubicBezTo>
                  <a:cubicBezTo>
                    <a:pt x="146" y="1020"/>
                    <a:pt x="166" y="1031"/>
                    <a:pt x="170" y="1045"/>
                  </a:cubicBezTo>
                  <a:cubicBezTo>
                    <a:pt x="170" y="1045"/>
                    <a:pt x="170" y="1045"/>
                    <a:pt x="170" y="1045"/>
                  </a:cubicBezTo>
                  <a:cubicBezTo>
                    <a:pt x="176" y="1068"/>
                    <a:pt x="208" y="1116"/>
                    <a:pt x="208" y="1150"/>
                  </a:cubicBezTo>
                  <a:cubicBezTo>
                    <a:pt x="208" y="1150"/>
                    <a:pt x="208" y="1150"/>
                    <a:pt x="208" y="1150"/>
                  </a:cubicBezTo>
                  <a:cubicBezTo>
                    <a:pt x="208" y="1153"/>
                    <a:pt x="208" y="1156"/>
                    <a:pt x="207" y="1159"/>
                  </a:cubicBezTo>
                  <a:cubicBezTo>
                    <a:pt x="207" y="1159"/>
                    <a:pt x="207" y="1159"/>
                    <a:pt x="207" y="1159"/>
                  </a:cubicBezTo>
                  <a:cubicBezTo>
                    <a:pt x="220" y="1154"/>
                    <a:pt x="234" y="1148"/>
                    <a:pt x="245" y="1142"/>
                  </a:cubicBezTo>
                  <a:cubicBezTo>
                    <a:pt x="245" y="1142"/>
                    <a:pt x="245" y="1142"/>
                    <a:pt x="245" y="1142"/>
                  </a:cubicBezTo>
                  <a:cubicBezTo>
                    <a:pt x="257" y="1136"/>
                    <a:pt x="265" y="1128"/>
                    <a:pt x="265" y="1123"/>
                  </a:cubicBezTo>
                  <a:cubicBezTo>
                    <a:pt x="265" y="1123"/>
                    <a:pt x="265" y="1123"/>
                    <a:pt x="265" y="1123"/>
                  </a:cubicBezTo>
                  <a:cubicBezTo>
                    <a:pt x="265" y="1121"/>
                    <a:pt x="264" y="1119"/>
                    <a:pt x="262" y="1117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7" y="1117"/>
                    <a:pt x="269" y="1120"/>
                    <a:pt x="269" y="1123"/>
                  </a:cubicBezTo>
                  <a:cubicBezTo>
                    <a:pt x="269" y="1123"/>
                    <a:pt x="269" y="1123"/>
                    <a:pt x="269" y="1123"/>
                  </a:cubicBezTo>
                  <a:cubicBezTo>
                    <a:pt x="268" y="1132"/>
                    <a:pt x="259" y="1139"/>
                    <a:pt x="247" y="1146"/>
                  </a:cubicBezTo>
                  <a:cubicBezTo>
                    <a:pt x="247" y="1146"/>
                    <a:pt x="247" y="1146"/>
                    <a:pt x="247" y="1146"/>
                  </a:cubicBezTo>
                  <a:cubicBezTo>
                    <a:pt x="235" y="1152"/>
                    <a:pt x="219" y="1159"/>
                    <a:pt x="205" y="1164"/>
                  </a:cubicBezTo>
                  <a:cubicBezTo>
                    <a:pt x="205" y="1164"/>
                    <a:pt x="205" y="1164"/>
                    <a:pt x="205" y="1164"/>
                  </a:cubicBezTo>
                  <a:cubicBezTo>
                    <a:pt x="205" y="1164"/>
                    <a:pt x="205" y="1164"/>
                    <a:pt x="204" y="1164"/>
                  </a:cubicBezTo>
                  <a:cubicBezTo>
                    <a:pt x="204" y="1164"/>
                    <a:pt x="204" y="1164"/>
                    <a:pt x="204" y="1164"/>
                  </a:cubicBezTo>
                  <a:cubicBezTo>
                    <a:pt x="204" y="1164"/>
                    <a:pt x="204" y="1164"/>
                    <a:pt x="203" y="116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3" name="Freeform 14"/>
            <p:cNvSpPr>
              <a:spLocks/>
            </p:cNvSpPr>
            <p:nvPr/>
          </p:nvSpPr>
          <p:spPr bwMode="auto">
            <a:xfrm>
              <a:off x="3441703" y="53975"/>
              <a:ext cx="3576641" cy="3060702"/>
            </a:xfrm>
            <a:custGeom>
              <a:avLst/>
              <a:gdLst>
                <a:gd name="T0" fmla="*/ 342 w 1591"/>
                <a:gd name="T1" fmla="*/ 1236 h 1362"/>
                <a:gd name="T2" fmla="*/ 258 w 1591"/>
                <a:gd name="T3" fmla="*/ 1301 h 1362"/>
                <a:gd name="T4" fmla="*/ 149 w 1591"/>
                <a:gd name="T5" fmla="*/ 1175 h 1362"/>
                <a:gd name="T6" fmla="*/ 41 w 1591"/>
                <a:gd name="T7" fmla="*/ 1133 h 1362"/>
                <a:gd name="T8" fmla="*/ 13 w 1591"/>
                <a:gd name="T9" fmla="*/ 1022 h 1362"/>
                <a:gd name="T10" fmla="*/ 41 w 1591"/>
                <a:gd name="T11" fmla="*/ 1129 h 1362"/>
                <a:gd name="T12" fmla="*/ 154 w 1591"/>
                <a:gd name="T13" fmla="*/ 1175 h 1362"/>
                <a:gd name="T14" fmla="*/ 265 w 1591"/>
                <a:gd name="T15" fmla="*/ 1292 h 1362"/>
                <a:gd name="T16" fmla="*/ 378 w 1591"/>
                <a:gd name="T17" fmla="*/ 1220 h 1362"/>
                <a:gd name="T18" fmla="*/ 371 w 1591"/>
                <a:gd name="T19" fmla="*/ 1358 h 1362"/>
                <a:gd name="T20" fmla="*/ 580 w 1591"/>
                <a:gd name="T21" fmla="*/ 1231 h 1362"/>
                <a:gd name="T22" fmla="*/ 743 w 1591"/>
                <a:gd name="T23" fmla="*/ 1248 h 1362"/>
                <a:gd name="T24" fmla="*/ 939 w 1591"/>
                <a:gd name="T25" fmla="*/ 1102 h 1362"/>
                <a:gd name="T26" fmla="*/ 1080 w 1591"/>
                <a:gd name="T27" fmla="*/ 1005 h 1362"/>
                <a:gd name="T28" fmla="*/ 1187 w 1591"/>
                <a:gd name="T29" fmla="*/ 929 h 1362"/>
                <a:gd name="T30" fmla="*/ 1327 w 1591"/>
                <a:gd name="T31" fmla="*/ 950 h 1362"/>
                <a:gd name="T32" fmla="*/ 1544 w 1591"/>
                <a:gd name="T33" fmla="*/ 788 h 1362"/>
                <a:gd name="T34" fmla="*/ 1446 w 1591"/>
                <a:gd name="T35" fmla="*/ 613 h 1362"/>
                <a:gd name="T36" fmla="*/ 1507 w 1591"/>
                <a:gd name="T37" fmla="*/ 557 h 1362"/>
                <a:gd name="T38" fmla="*/ 1571 w 1591"/>
                <a:gd name="T39" fmla="*/ 355 h 1362"/>
                <a:gd name="T40" fmla="*/ 1553 w 1591"/>
                <a:gd name="T41" fmla="*/ 252 h 1362"/>
                <a:gd name="T42" fmla="*/ 1502 w 1591"/>
                <a:gd name="T43" fmla="*/ 157 h 1362"/>
                <a:gd name="T44" fmla="*/ 1368 w 1591"/>
                <a:gd name="T45" fmla="*/ 101 h 1362"/>
                <a:gd name="T46" fmla="*/ 1259 w 1591"/>
                <a:gd name="T47" fmla="*/ 73 h 1362"/>
                <a:gd name="T48" fmla="*/ 1293 w 1591"/>
                <a:gd name="T49" fmla="*/ 108 h 1362"/>
                <a:gd name="T50" fmla="*/ 1255 w 1591"/>
                <a:gd name="T51" fmla="*/ 271 h 1362"/>
                <a:gd name="T52" fmla="*/ 1112 w 1591"/>
                <a:gd name="T53" fmla="*/ 328 h 1362"/>
                <a:gd name="T54" fmla="*/ 1137 w 1591"/>
                <a:gd name="T55" fmla="*/ 503 h 1362"/>
                <a:gd name="T56" fmla="*/ 1288 w 1591"/>
                <a:gd name="T57" fmla="*/ 523 h 1362"/>
                <a:gd name="T58" fmla="*/ 1089 w 1591"/>
                <a:gd name="T59" fmla="*/ 708 h 1362"/>
                <a:gd name="T60" fmla="*/ 979 w 1591"/>
                <a:gd name="T61" fmla="*/ 766 h 1362"/>
                <a:gd name="T62" fmla="*/ 895 w 1591"/>
                <a:gd name="T63" fmla="*/ 820 h 1362"/>
                <a:gd name="T64" fmla="*/ 750 w 1591"/>
                <a:gd name="T65" fmla="*/ 955 h 1362"/>
                <a:gd name="T66" fmla="*/ 326 w 1591"/>
                <a:gd name="T67" fmla="*/ 997 h 1362"/>
                <a:gd name="T68" fmla="*/ 16 w 1591"/>
                <a:gd name="T69" fmla="*/ 1019 h 1362"/>
                <a:gd name="T70" fmla="*/ 196 w 1591"/>
                <a:gd name="T71" fmla="*/ 953 h 1362"/>
                <a:gd name="T72" fmla="*/ 554 w 1591"/>
                <a:gd name="T73" fmla="*/ 950 h 1362"/>
                <a:gd name="T74" fmla="*/ 891 w 1591"/>
                <a:gd name="T75" fmla="*/ 820 h 1362"/>
                <a:gd name="T76" fmla="*/ 987 w 1591"/>
                <a:gd name="T77" fmla="*/ 747 h 1362"/>
                <a:gd name="T78" fmla="*/ 1261 w 1591"/>
                <a:gd name="T79" fmla="*/ 542 h 1362"/>
                <a:gd name="T80" fmla="*/ 1177 w 1591"/>
                <a:gd name="T81" fmla="*/ 495 h 1362"/>
                <a:gd name="T82" fmla="*/ 1112 w 1591"/>
                <a:gd name="T83" fmla="*/ 324 h 1362"/>
                <a:gd name="T84" fmla="*/ 1251 w 1591"/>
                <a:gd name="T85" fmla="*/ 271 h 1362"/>
                <a:gd name="T86" fmla="*/ 1289 w 1591"/>
                <a:gd name="T87" fmla="*/ 108 h 1362"/>
                <a:gd name="T88" fmla="*/ 1259 w 1591"/>
                <a:gd name="T89" fmla="*/ 78 h 1362"/>
                <a:gd name="T90" fmla="*/ 1298 w 1591"/>
                <a:gd name="T91" fmla="*/ 1 h 1362"/>
                <a:gd name="T92" fmla="*/ 1403 w 1591"/>
                <a:gd name="T93" fmla="*/ 122 h 1362"/>
                <a:gd name="T94" fmla="*/ 1587 w 1591"/>
                <a:gd name="T95" fmla="*/ 180 h 1362"/>
                <a:gd name="T96" fmla="*/ 1580 w 1591"/>
                <a:gd name="T97" fmla="*/ 316 h 1362"/>
                <a:gd name="T98" fmla="*/ 1460 w 1591"/>
                <a:gd name="T99" fmla="*/ 466 h 1362"/>
                <a:gd name="T100" fmla="*/ 1512 w 1591"/>
                <a:gd name="T101" fmla="*/ 563 h 1362"/>
                <a:gd name="T102" fmla="*/ 1501 w 1591"/>
                <a:gd name="T103" fmla="*/ 710 h 1362"/>
                <a:gd name="T104" fmla="*/ 1488 w 1591"/>
                <a:gd name="T105" fmla="*/ 838 h 1362"/>
                <a:gd name="T106" fmla="*/ 1258 w 1591"/>
                <a:gd name="T107" fmla="*/ 922 h 1362"/>
                <a:gd name="T108" fmla="*/ 1164 w 1591"/>
                <a:gd name="T109" fmla="*/ 983 h 1362"/>
                <a:gd name="T110" fmla="*/ 1036 w 1591"/>
                <a:gd name="T111" fmla="*/ 1001 h 1362"/>
                <a:gd name="T112" fmla="*/ 907 w 1591"/>
                <a:gd name="T113" fmla="*/ 1154 h 1362"/>
                <a:gd name="T114" fmla="*/ 669 w 1591"/>
                <a:gd name="T115" fmla="*/ 1351 h 1362"/>
                <a:gd name="T116" fmla="*/ 535 w 1591"/>
                <a:gd name="T117" fmla="*/ 1262 h 13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91"/>
                <a:gd name="T178" fmla="*/ 0 h 1362"/>
                <a:gd name="T179" fmla="*/ 1591 w 1591"/>
                <a:gd name="T180" fmla="*/ 1362 h 13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91" h="1362">
                  <a:moveTo>
                    <a:pt x="345" y="1328"/>
                  </a:moveTo>
                  <a:cubicBezTo>
                    <a:pt x="345" y="1311"/>
                    <a:pt x="355" y="1292"/>
                    <a:pt x="378" y="1287"/>
                  </a:cubicBezTo>
                  <a:cubicBezTo>
                    <a:pt x="378" y="1287"/>
                    <a:pt x="378" y="1287"/>
                    <a:pt x="378" y="1287"/>
                  </a:cubicBezTo>
                  <a:cubicBezTo>
                    <a:pt x="397" y="1283"/>
                    <a:pt x="405" y="1269"/>
                    <a:pt x="405" y="1256"/>
                  </a:cubicBezTo>
                  <a:cubicBezTo>
                    <a:pt x="405" y="1256"/>
                    <a:pt x="405" y="1256"/>
                    <a:pt x="405" y="1256"/>
                  </a:cubicBezTo>
                  <a:cubicBezTo>
                    <a:pt x="405" y="1240"/>
                    <a:pt x="394" y="1224"/>
                    <a:pt x="378" y="1224"/>
                  </a:cubicBezTo>
                  <a:cubicBezTo>
                    <a:pt x="378" y="1224"/>
                    <a:pt x="378" y="1224"/>
                    <a:pt x="378" y="1224"/>
                  </a:cubicBezTo>
                  <a:cubicBezTo>
                    <a:pt x="363" y="1224"/>
                    <a:pt x="354" y="1230"/>
                    <a:pt x="342" y="1236"/>
                  </a:cubicBezTo>
                  <a:cubicBezTo>
                    <a:pt x="342" y="1236"/>
                    <a:pt x="342" y="1236"/>
                    <a:pt x="342" y="1236"/>
                  </a:cubicBezTo>
                  <a:cubicBezTo>
                    <a:pt x="330" y="1242"/>
                    <a:pt x="314" y="1249"/>
                    <a:pt x="287" y="1251"/>
                  </a:cubicBezTo>
                  <a:cubicBezTo>
                    <a:pt x="287" y="1251"/>
                    <a:pt x="287" y="1251"/>
                    <a:pt x="287" y="1251"/>
                  </a:cubicBezTo>
                  <a:cubicBezTo>
                    <a:pt x="267" y="1253"/>
                    <a:pt x="264" y="1259"/>
                    <a:pt x="263" y="1267"/>
                  </a:cubicBezTo>
                  <a:cubicBezTo>
                    <a:pt x="263" y="1267"/>
                    <a:pt x="263" y="1267"/>
                    <a:pt x="263" y="1267"/>
                  </a:cubicBezTo>
                  <a:cubicBezTo>
                    <a:pt x="263" y="1275"/>
                    <a:pt x="269" y="1285"/>
                    <a:pt x="269" y="1292"/>
                  </a:cubicBezTo>
                  <a:cubicBezTo>
                    <a:pt x="269" y="1292"/>
                    <a:pt x="269" y="1292"/>
                    <a:pt x="269" y="1292"/>
                  </a:cubicBezTo>
                  <a:cubicBezTo>
                    <a:pt x="269" y="1294"/>
                    <a:pt x="268" y="1297"/>
                    <a:pt x="267" y="1298"/>
                  </a:cubicBezTo>
                  <a:cubicBezTo>
                    <a:pt x="267" y="1298"/>
                    <a:pt x="267" y="1298"/>
                    <a:pt x="267" y="1298"/>
                  </a:cubicBezTo>
                  <a:cubicBezTo>
                    <a:pt x="265" y="1300"/>
                    <a:pt x="262" y="1301"/>
                    <a:pt x="258" y="1301"/>
                  </a:cubicBezTo>
                  <a:cubicBezTo>
                    <a:pt x="258" y="1301"/>
                    <a:pt x="258" y="1301"/>
                    <a:pt x="258" y="1301"/>
                  </a:cubicBezTo>
                  <a:cubicBezTo>
                    <a:pt x="242" y="1300"/>
                    <a:pt x="236" y="1284"/>
                    <a:pt x="230" y="1270"/>
                  </a:cubicBezTo>
                  <a:cubicBezTo>
                    <a:pt x="230" y="1270"/>
                    <a:pt x="230" y="1270"/>
                    <a:pt x="230" y="1270"/>
                  </a:cubicBezTo>
                  <a:cubicBezTo>
                    <a:pt x="223" y="1255"/>
                    <a:pt x="215" y="1242"/>
                    <a:pt x="197" y="1242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177" y="1241"/>
                    <a:pt x="165" y="1224"/>
                    <a:pt x="158" y="1208"/>
                  </a:cubicBezTo>
                  <a:cubicBezTo>
                    <a:pt x="158" y="1208"/>
                    <a:pt x="158" y="1208"/>
                    <a:pt x="158" y="1208"/>
                  </a:cubicBezTo>
                  <a:cubicBezTo>
                    <a:pt x="151" y="1191"/>
                    <a:pt x="149" y="1175"/>
                    <a:pt x="149" y="1175"/>
                  </a:cubicBezTo>
                  <a:cubicBezTo>
                    <a:pt x="149" y="1175"/>
                    <a:pt x="149" y="1175"/>
                    <a:pt x="149" y="1175"/>
                  </a:cubicBezTo>
                  <a:cubicBezTo>
                    <a:pt x="149" y="1174"/>
                    <a:pt x="150" y="1174"/>
                    <a:pt x="150" y="1173"/>
                  </a:cubicBezTo>
                  <a:cubicBezTo>
                    <a:pt x="150" y="1173"/>
                    <a:pt x="150" y="1173"/>
                    <a:pt x="150" y="1173"/>
                  </a:cubicBezTo>
                  <a:cubicBezTo>
                    <a:pt x="163" y="1160"/>
                    <a:pt x="169" y="1148"/>
                    <a:pt x="169" y="1139"/>
                  </a:cubicBezTo>
                  <a:cubicBezTo>
                    <a:pt x="169" y="1139"/>
                    <a:pt x="169" y="1139"/>
                    <a:pt x="169" y="1139"/>
                  </a:cubicBezTo>
                  <a:cubicBezTo>
                    <a:pt x="169" y="1124"/>
                    <a:pt x="156" y="1113"/>
                    <a:pt x="139" y="1106"/>
                  </a:cubicBezTo>
                  <a:cubicBezTo>
                    <a:pt x="139" y="1106"/>
                    <a:pt x="139" y="1106"/>
                    <a:pt x="139" y="1106"/>
                  </a:cubicBezTo>
                  <a:cubicBezTo>
                    <a:pt x="136" y="1105"/>
                    <a:pt x="132" y="1104"/>
                    <a:pt x="129" y="1104"/>
                  </a:cubicBezTo>
                  <a:cubicBezTo>
                    <a:pt x="129" y="1104"/>
                    <a:pt x="129" y="1104"/>
                    <a:pt x="129" y="1104"/>
                  </a:cubicBezTo>
                  <a:cubicBezTo>
                    <a:pt x="107" y="1104"/>
                    <a:pt x="85" y="1133"/>
                    <a:pt x="41" y="1133"/>
                  </a:cubicBezTo>
                  <a:cubicBezTo>
                    <a:pt x="41" y="1133"/>
                    <a:pt x="41" y="1133"/>
                    <a:pt x="41" y="1133"/>
                  </a:cubicBezTo>
                  <a:cubicBezTo>
                    <a:pt x="30" y="1133"/>
                    <a:pt x="23" y="1128"/>
                    <a:pt x="19" y="1121"/>
                  </a:cubicBezTo>
                  <a:cubicBezTo>
                    <a:pt x="19" y="1121"/>
                    <a:pt x="19" y="1121"/>
                    <a:pt x="19" y="1121"/>
                  </a:cubicBezTo>
                  <a:cubicBezTo>
                    <a:pt x="14" y="1114"/>
                    <a:pt x="13" y="1105"/>
                    <a:pt x="13" y="1094"/>
                  </a:cubicBezTo>
                  <a:cubicBezTo>
                    <a:pt x="13" y="1094"/>
                    <a:pt x="13" y="1094"/>
                    <a:pt x="13" y="1094"/>
                  </a:cubicBezTo>
                  <a:cubicBezTo>
                    <a:pt x="13" y="1076"/>
                    <a:pt x="17" y="1055"/>
                    <a:pt x="17" y="1040"/>
                  </a:cubicBezTo>
                  <a:cubicBezTo>
                    <a:pt x="17" y="1040"/>
                    <a:pt x="17" y="1040"/>
                    <a:pt x="17" y="1040"/>
                  </a:cubicBezTo>
                  <a:cubicBezTo>
                    <a:pt x="17" y="1031"/>
                    <a:pt x="16" y="1025"/>
                    <a:pt x="13" y="1022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20" y="1023"/>
                    <a:pt x="21" y="1031"/>
                    <a:pt x="21" y="1040"/>
                  </a:cubicBezTo>
                  <a:cubicBezTo>
                    <a:pt x="21" y="1040"/>
                    <a:pt x="21" y="1040"/>
                    <a:pt x="21" y="1040"/>
                  </a:cubicBezTo>
                  <a:cubicBezTo>
                    <a:pt x="21" y="1056"/>
                    <a:pt x="17" y="1077"/>
                    <a:pt x="17" y="1094"/>
                  </a:cubicBezTo>
                  <a:cubicBezTo>
                    <a:pt x="17" y="1094"/>
                    <a:pt x="17" y="1094"/>
                    <a:pt x="17" y="1094"/>
                  </a:cubicBezTo>
                  <a:cubicBezTo>
                    <a:pt x="17" y="1104"/>
                    <a:pt x="18" y="1113"/>
                    <a:pt x="22" y="1119"/>
                  </a:cubicBezTo>
                  <a:cubicBezTo>
                    <a:pt x="22" y="1119"/>
                    <a:pt x="22" y="1119"/>
                    <a:pt x="22" y="1119"/>
                  </a:cubicBezTo>
                  <a:cubicBezTo>
                    <a:pt x="26" y="1125"/>
                    <a:pt x="31" y="1129"/>
                    <a:pt x="41" y="1129"/>
                  </a:cubicBezTo>
                  <a:cubicBezTo>
                    <a:pt x="41" y="1129"/>
                    <a:pt x="41" y="1129"/>
                    <a:pt x="41" y="1129"/>
                  </a:cubicBezTo>
                  <a:cubicBezTo>
                    <a:pt x="83" y="1129"/>
                    <a:pt x="104" y="1100"/>
                    <a:pt x="129" y="1100"/>
                  </a:cubicBezTo>
                  <a:cubicBezTo>
                    <a:pt x="129" y="1100"/>
                    <a:pt x="129" y="1100"/>
                    <a:pt x="129" y="1100"/>
                  </a:cubicBezTo>
                  <a:cubicBezTo>
                    <a:pt x="133" y="1100"/>
                    <a:pt x="137" y="1101"/>
                    <a:pt x="141" y="1102"/>
                  </a:cubicBezTo>
                  <a:cubicBezTo>
                    <a:pt x="141" y="1102"/>
                    <a:pt x="141" y="1102"/>
                    <a:pt x="141" y="1102"/>
                  </a:cubicBezTo>
                  <a:cubicBezTo>
                    <a:pt x="158" y="1109"/>
                    <a:pt x="172" y="1122"/>
                    <a:pt x="173" y="1139"/>
                  </a:cubicBezTo>
                  <a:cubicBezTo>
                    <a:pt x="173" y="1139"/>
                    <a:pt x="173" y="1139"/>
                    <a:pt x="173" y="1139"/>
                  </a:cubicBezTo>
                  <a:cubicBezTo>
                    <a:pt x="172" y="1150"/>
                    <a:pt x="167" y="1162"/>
                    <a:pt x="154" y="1175"/>
                  </a:cubicBezTo>
                  <a:cubicBezTo>
                    <a:pt x="154" y="1175"/>
                    <a:pt x="154" y="1175"/>
                    <a:pt x="154" y="1175"/>
                  </a:cubicBezTo>
                  <a:cubicBezTo>
                    <a:pt x="154" y="1179"/>
                    <a:pt x="156" y="1193"/>
                    <a:pt x="162" y="1206"/>
                  </a:cubicBezTo>
                  <a:cubicBezTo>
                    <a:pt x="162" y="1206"/>
                    <a:pt x="162" y="1206"/>
                    <a:pt x="162" y="1206"/>
                  </a:cubicBezTo>
                  <a:cubicBezTo>
                    <a:pt x="169" y="1222"/>
                    <a:pt x="180" y="1238"/>
                    <a:pt x="197" y="1238"/>
                  </a:cubicBezTo>
                  <a:cubicBezTo>
                    <a:pt x="197" y="1238"/>
                    <a:pt x="197" y="1238"/>
                    <a:pt x="197" y="1238"/>
                  </a:cubicBezTo>
                  <a:cubicBezTo>
                    <a:pt x="218" y="1238"/>
                    <a:pt x="226" y="1254"/>
                    <a:pt x="233" y="1268"/>
                  </a:cubicBezTo>
                  <a:cubicBezTo>
                    <a:pt x="233" y="1268"/>
                    <a:pt x="233" y="1268"/>
                    <a:pt x="233" y="1268"/>
                  </a:cubicBezTo>
                  <a:cubicBezTo>
                    <a:pt x="240" y="1283"/>
                    <a:pt x="246" y="1297"/>
                    <a:pt x="258" y="1297"/>
                  </a:cubicBezTo>
                  <a:cubicBezTo>
                    <a:pt x="258" y="1297"/>
                    <a:pt x="258" y="1297"/>
                    <a:pt x="258" y="1297"/>
                  </a:cubicBezTo>
                  <a:cubicBezTo>
                    <a:pt x="265" y="1296"/>
                    <a:pt x="265" y="1295"/>
                    <a:pt x="265" y="1292"/>
                  </a:cubicBezTo>
                  <a:cubicBezTo>
                    <a:pt x="265" y="1292"/>
                    <a:pt x="265" y="1292"/>
                    <a:pt x="265" y="1292"/>
                  </a:cubicBezTo>
                  <a:cubicBezTo>
                    <a:pt x="265" y="1287"/>
                    <a:pt x="260" y="1276"/>
                    <a:pt x="259" y="1267"/>
                  </a:cubicBezTo>
                  <a:cubicBezTo>
                    <a:pt x="259" y="1267"/>
                    <a:pt x="259" y="1267"/>
                    <a:pt x="259" y="1267"/>
                  </a:cubicBezTo>
                  <a:cubicBezTo>
                    <a:pt x="259" y="1257"/>
                    <a:pt x="266" y="1249"/>
                    <a:pt x="287" y="1247"/>
                  </a:cubicBezTo>
                  <a:cubicBezTo>
                    <a:pt x="287" y="1247"/>
                    <a:pt x="287" y="1247"/>
                    <a:pt x="287" y="1247"/>
                  </a:cubicBezTo>
                  <a:cubicBezTo>
                    <a:pt x="314" y="1245"/>
                    <a:pt x="328" y="1238"/>
                    <a:pt x="340" y="1232"/>
                  </a:cubicBezTo>
                  <a:cubicBezTo>
                    <a:pt x="340" y="1232"/>
                    <a:pt x="340" y="1232"/>
                    <a:pt x="340" y="1232"/>
                  </a:cubicBezTo>
                  <a:cubicBezTo>
                    <a:pt x="352" y="1226"/>
                    <a:pt x="362" y="1220"/>
                    <a:pt x="378" y="1220"/>
                  </a:cubicBezTo>
                  <a:cubicBezTo>
                    <a:pt x="378" y="1220"/>
                    <a:pt x="378" y="1220"/>
                    <a:pt x="378" y="1220"/>
                  </a:cubicBezTo>
                  <a:cubicBezTo>
                    <a:pt x="397" y="1220"/>
                    <a:pt x="409" y="1238"/>
                    <a:pt x="409" y="1256"/>
                  </a:cubicBezTo>
                  <a:cubicBezTo>
                    <a:pt x="409" y="1256"/>
                    <a:pt x="409" y="1256"/>
                    <a:pt x="409" y="1256"/>
                  </a:cubicBezTo>
                  <a:cubicBezTo>
                    <a:pt x="409" y="1271"/>
                    <a:pt x="400" y="1287"/>
                    <a:pt x="379" y="1291"/>
                  </a:cubicBezTo>
                  <a:cubicBezTo>
                    <a:pt x="379" y="1291"/>
                    <a:pt x="379" y="1291"/>
                    <a:pt x="379" y="1291"/>
                  </a:cubicBezTo>
                  <a:cubicBezTo>
                    <a:pt x="358" y="1296"/>
                    <a:pt x="350" y="1312"/>
                    <a:pt x="349" y="1328"/>
                  </a:cubicBezTo>
                  <a:cubicBezTo>
                    <a:pt x="349" y="1328"/>
                    <a:pt x="349" y="1328"/>
                    <a:pt x="349" y="1328"/>
                  </a:cubicBezTo>
                  <a:cubicBezTo>
                    <a:pt x="349" y="1336"/>
                    <a:pt x="352" y="1343"/>
                    <a:pt x="355" y="1349"/>
                  </a:cubicBezTo>
                  <a:cubicBezTo>
                    <a:pt x="355" y="1349"/>
                    <a:pt x="355" y="1349"/>
                    <a:pt x="355" y="1349"/>
                  </a:cubicBezTo>
                  <a:cubicBezTo>
                    <a:pt x="359" y="1354"/>
                    <a:pt x="364" y="1358"/>
                    <a:pt x="371" y="1358"/>
                  </a:cubicBezTo>
                  <a:cubicBezTo>
                    <a:pt x="371" y="1358"/>
                    <a:pt x="371" y="1358"/>
                    <a:pt x="371" y="1358"/>
                  </a:cubicBezTo>
                  <a:cubicBezTo>
                    <a:pt x="398" y="1358"/>
                    <a:pt x="495" y="1329"/>
                    <a:pt x="511" y="1312"/>
                  </a:cubicBezTo>
                  <a:cubicBezTo>
                    <a:pt x="511" y="1312"/>
                    <a:pt x="511" y="1312"/>
                    <a:pt x="511" y="1312"/>
                  </a:cubicBezTo>
                  <a:cubicBezTo>
                    <a:pt x="518" y="1305"/>
                    <a:pt x="524" y="1282"/>
                    <a:pt x="531" y="1261"/>
                  </a:cubicBezTo>
                  <a:cubicBezTo>
                    <a:pt x="531" y="1261"/>
                    <a:pt x="531" y="1261"/>
                    <a:pt x="531" y="1261"/>
                  </a:cubicBezTo>
                  <a:cubicBezTo>
                    <a:pt x="539" y="1240"/>
                    <a:pt x="547" y="1221"/>
                    <a:pt x="563" y="1220"/>
                  </a:cubicBezTo>
                  <a:cubicBezTo>
                    <a:pt x="563" y="1220"/>
                    <a:pt x="563" y="1220"/>
                    <a:pt x="563" y="1220"/>
                  </a:cubicBezTo>
                  <a:cubicBezTo>
                    <a:pt x="571" y="1220"/>
                    <a:pt x="577" y="1225"/>
                    <a:pt x="580" y="1231"/>
                  </a:cubicBezTo>
                  <a:cubicBezTo>
                    <a:pt x="580" y="1231"/>
                    <a:pt x="580" y="1231"/>
                    <a:pt x="580" y="1231"/>
                  </a:cubicBezTo>
                  <a:cubicBezTo>
                    <a:pt x="584" y="1238"/>
                    <a:pt x="586" y="1246"/>
                    <a:pt x="588" y="1255"/>
                  </a:cubicBezTo>
                  <a:cubicBezTo>
                    <a:pt x="588" y="1255"/>
                    <a:pt x="588" y="1255"/>
                    <a:pt x="588" y="1255"/>
                  </a:cubicBezTo>
                  <a:cubicBezTo>
                    <a:pt x="592" y="1273"/>
                    <a:pt x="596" y="1294"/>
                    <a:pt x="607" y="1305"/>
                  </a:cubicBezTo>
                  <a:cubicBezTo>
                    <a:pt x="607" y="1305"/>
                    <a:pt x="607" y="1305"/>
                    <a:pt x="607" y="1305"/>
                  </a:cubicBezTo>
                  <a:cubicBezTo>
                    <a:pt x="625" y="1323"/>
                    <a:pt x="649" y="1347"/>
                    <a:pt x="669" y="1347"/>
                  </a:cubicBezTo>
                  <a:cubicBezTo>
                    <a:pt x="669" y="1347"/>
                    <a:pt x="669" y="1347"/>
                    <a:pt x="669" y="1347"/>
                  </a:cubicBezTo>
                  <a:cubicBezTo>
                    <a:pt x="675" y="1347"/>
                    <a:pt x="681" y="1345"/>
                    <a:pt x="686" y="1339"/>
                  </a:cubicBezTo>
                  <a:cubicBezTo>
                    <a:pt x="686" y="1339"/>
                    <a:pt x="686" y="1339"/>
                    <a:pt x="686" y="1339"/>
                  </a:cubicBezTo>
                  <a:cubicBezTo>
                    <a:pt x="709" y="1316"/>
                    <a:pt x="721" y="1270"/>
                    <a:pt x="743" y="1248"/>
                  </a:cubicBezTo>
                  <a:cubicBezTo>
                    <a:pt x="743" y="1248"/>
                    <a:pt x="743" y="1248"/>
                    <a:pt x="743" y="1248"/>
                  </a:cubicBezTo>
                  <a:cubicBezTo>
                    <a:pt x="765" y="1226"/>
                    <a:pt x="773" y="1202"/>
                    <a:pt x="796" y="1201"/>
                  </a:cubicBezTo>
                  <a:cubicBezTo>
                    <a:pt x="796" y="1201"/>
                    <a:pt x="796" y="1201"/>
                    <a:pt x="796" y="1201"/>
                  </a:cubicBezTo>
                  <a:cubicBezTo>
                    <a:pt x="806" y="1201"/>
                    <a:pt x="833" y="1198"/>
                    <a:pt x="858" y="1191"/>
                  </a:cubicBezTo>
                  <a:cubicBezTo>
                    <a:pt x="858" y="1191"/>
                    <a:pt x="858" y="1191"/>
                    <a:pt x="858" y="1191"/>
                  </a:cubicBezTo>
                  <a:cubicBezTo>
                    <a:pt x="882" y="1183"/>
                    <a:pt x="903" y="1171"/>
                    <a:pt x="903" y="1154"/>
                  </a:cubicBezTo>
                  <a:cubicBezTo>
                    <a:pt x="903" y="1154"/>
                    <a:pt x="903" y="1154"/>
                    <a:pt x="903" y="1154"/>
                  </a:cubicBezTo>
                  <a:cubicBezTo>
                    <a:pt x="903" y="1133"/>
                    <a:pt x="919" y="1115"/>
                    <a:pt x="939" y="1102"/>
                  </a:cubicBezTo>
                  <a:cubicBezTo>
                    <a:pt x="939" y="1102"/>
                    <a:pt x="939" y="1102"/>
                    <a:pt x="939" y="1102"/>
                  </a:cubicBezTo>
                  <a:cubicBezTo>
                    <a:pt x="959" y="1088"/>
                    <a:pt x="983" y="1079"/>
                    <a:pt x="1000" y="1079"/>
                  </a:cubicBezTo>
                  <a:cubicBezTo>
                    <a:pt x="1000" y="1079"/>
                    <a:pt x="1000" y="1079"/>
                    <a:pt x="1000" y="1079"/>
                  </a:cubicBezTo>
                  <a:cubicBezTo>
                    <a:pt x="1015" y="1079"/>
                    <a:pt x="1023" y="1070"/>
                    <a:pt x="1028" y="1055"/>
                  </a:cubicBezTo>
                  <a:cubicBezTo>
                    <a:pt x="1028" y="1055"/>
                    <a:pt x="1028" y="1055"/>
                    <a:pt x="1028" y="1055"/>
                  </a:cubicBezTo>
                  <a:cubicBezTo>
                    <a:pt x="1032" y="1040"/>
                    <a:pt x="1032" y="1020"/>
                    <a:pt x="1032" y="1001"/>
                  </a:cubicBezTo>
                  <a:cubicBezTo>
                    <a:pt x="1032" y="1001"/>
                    <a:pt x="1032" y="1001"/>
                    <a:pt x="1032" y="1001"/>
                  </a:cubicBezTo>
                  <a:cubicBezTo>
                    <a:pt x="1033" y="981"/>
                    <a:pt x="1044" y="968"/>
                    <a:pt x="1057" y="968"/>
                  </a:cubicBezTo>
                  <a:cubicBezTo>
                    <a:pt x="1057" y="968"/>
                    <a:pt x="1057" y="968"/>
                    <a:pt x="1057" y="968"/>
                  </a:cubicBezTo>
                  <a:cubicBezTo>
                    <a:pt x="1069" y="968"/>
                    <a:pt x="1080" y="980"/>
                    <a:pt x="1080" y="1005"/>
                  </a:cubicBezTo>
                  <a:cubicBezTo>
                    <a:pt x="1080" y="1005"/>
                    <a:pt x="1080" y="1005"/>
                    <a:pt x="1080" y="1005"/>
                  </a:cubicBezTo>
                  <a:cubicBezTo>
                    <a:pt x="1080" y="1005"/>
                    <a:pt x="1081" y="1005"/>
                    <a:pt x="1081" y="1005"/>
                  </a:cubicBezTo>
                  <a:cubicBezTo>
                    <a:pt x="1081" y="1005"/>
                    <a:pt x="1081" y="1005"/>
                    <a:pt x="1081" y="1005"/>
                  </a:cubicBezTo>
                  <a:cubicBezTo>
                    <a:pt x="1092" y="1005"/>
                    <a:pt x="1138" y="1003"/>
                    <a:pt x="1161" y="981"/>
                  </a:cubicBezTo>
                  <a:cubicBezTo>
                    <a:pt x="1161" y="981"/>
                    <a:pt x="1161" y="981"/>
                    <a:pt x="1161" y="981"/>
                  </a:cubicBezTo>
                  <a:cubicBezTo>
                    <a:pt x="1174" y="967"/>
                    <a:pt x="1182" y="966"/>
                    <a:pt x="1184" y="963"/>
                  </a:cubicBezTo>
                  <a:cubicBezTo>
                    <a:pt x="1184" y="963"/>
                    <a:pt x="1184" y="963"/>
                    <a:pt x="1184" y="963"/>
                  </a:cubicBezTo>
                  <a:cubicBezTo>
                    <a:pt x="1187" y="960"/>
                    <a:pt x="1187" y="954"/>
                    <a:pt x="1187" y="929"/>
                  </a:cubicBezTo>
                  <a:cubicBezTo>
                    <a:pt x="1187" y="929"/>
                    <a:pt x="1187" y="929"/>
                    <a:pt x="1187" y="929"/>
                  </a:cubicBezTo>
                  <a:cubicBezTo>
                    <a:pt x="1187" y="917"/>
                    <a:pt x="1190" y="909"/>
                    <a:pt x="1194" y="904"/>
                  </a:cubicBezTo>
                  <a:cubicBezTo>
                    <a:pt x="1194" y="904"/>
                    <a:pt x="1194" y="904"/>
                    <a:pt x="1194" y="904"/>
                  </a:cubicBezTo>
                  <a:cubicBezTo>
                    <a:pt x="1199" y="899"/>
                    <a:pt x="1205" y="897"/>
                    <a:pt x="1212" y="897"/>
                  </a:cubicBezTo>
                  <a:cubicBezTo>
                    <a:pt x="1212" y="897"/>
                    <a:pt x="1212" y="897"/>
                    <a:pt x="1212" y="897"/>
                  </a:cubicBezTo>
                  <a:cubicBezTo>
                    <a:pt x="1230" y="897"/>
                    <a:pt x="1250" y="909"/>
                    <a:pt x="1261" y="920"/>
                  </a:cubicBezTo>
                  <a:cubicBezTo>
                    <a:pt x="1261" y="920"/>
                    <a:pt x="1261" y="920"/>
                    <a:pt x="1261" y="920"/>
                  </a:cubicBezTo>
                  <a:cubicBezTo>
                    <a:pt x="1275" y="934"/>
                    <a:pt x="1295" y="957"/>
                    <a:pt x="1312" y="957"/>
                  </a:cubicBezTo>
                  <a:cubicBezTo>
                    <a:pt x="1312" y="957"/>
                    <a:pt x="1312" y="957"/>
                    <a:pt x="1312" y="957"/>
                  </a:cubicBezTo>
                  <a:cubicBezTo>
                    <a:pt x="1317" y="957"/>
                    <a:pt x="1322" y="955"/>
                    <a:pt x="1327" y="950"/>
                  </a:cubicBezTo>
                  <a:cubicBezTo>
                    <a:pt x="1327" y="950"/>
                    <a:pt x="1327" y="950"/>
                    <a:pt x="1327" y="950"/>
                  </a:cubicBezTo>
                  <a:cubicBezTo>
                    <a:pt x="1338" y="939"/>
                    <a:pt x="1345" y="926"/>
                    <a:pt x="1352" y="915"/>
                  </a:cubicBezTo>
                  <a:cubicBezTo>
                    <a:pt x="1352" y="915"/>
                    <a:pt x="1352" y="915"/>
                    <a:pt x="1352" y="915"/>
                  </a:cubicBezTo>
                  <a:cubicBezTo>
                    <a:pt x="1359" y="904"/>
                    <a:pt x="1368" y="895"/>
                    <a:pt x="1383" y="895"/>
                  </a:cubicBezTo>
                  <a:cubicBezTo>
                    <a:pt x="1383" y="895"/>
                    <a:pt x="1383" y="895"/>
                    <a:pt x="1383" y="895"/>
                  </a:cubicBezTo>
                  <a:cubicBezTo>
                    <a:pt x="1392" y="895"/>
                    <a:pt x="1421" y="880"/>
                    <a:pt x="1453" y="858"/>
                  </a:cubicBezTo>
                  <a:cubicBezTo>
                    <a:pt x="1453" y="858"/>
                    <a:pt x="1453" y="858"/>
                    <a:pt x="1453" y="858"/>
                  </a:cubicBezTo>
                  <a:cubicBezTo>
                    <a:pt x="1485" y="837"/>
                    <a:pt x="1521" y="810"/>
                    <a:pt x="1544" y="788"/>
                  </a:cubicBezTo>
                  <a:cubicBezTo>
                    <a:pt x="1544" y="788"/>
                    <a:pt x="1544" y="788"/>
                    <a:pt x="1544" y="788"/>
                  </a:cubicBezTo>
                  <a:cubicBezTo>
                    <a:pt x="1559" y="774"/>
                    <a:pt x="1569" y="761"/>
                    <a:pt x="1568" y="755"/>
                  </a:cubicBezTo>
                  <a:cubicBezTo>
                    <a:pt x="1568" y="755"/>
                    <a:pt x="1568" y="755"/>
                    <a:pt x="1568" y="755"/>
                  </a:cubicBezTo>
                  <a:cubicBezTo>
                    <a:pt x="1568" y="742"/>
                    <a:pt x="1558" y="738"/>
                    <a:pt x="1543" y="733"/>
                  </a:cubicBezTo>
                  <a:cubicBezTo>
                    <a:pt x="1543" y="733"/>
                    <a:pt x="1543" y="733"/>
                    <a:pt x="1543" y="733"/>
                  </a:cubicBezTo>
                  <a:cubicBezTo>
                    <a:pt x="1529" y="729"/>
                    <a:pt x="1511" y="725"/>
                    <a:pt x="1498" y="713"/>
                  </a:cubicBezTo>
                  <a:cubicBezTo>
                    <a:pt x="1498" y="713"/>
                    <a:pt x="1498" y="713"/>
                    <a:pt x="1498" y="713"/>
                  </a:cubicBezTo>
                  <a:cubicBezTo>
                    <a:pt x="1474" y="688"/>
                    <a:pt x="1483" y="655"/>
                    <a:pt x="1453" y="625"/>
                  </a:cubicBezTo>
                  <a:cubicBezTo>
                    <a:pt x="1453" y="625"/>
                    <a:pt x="1453" y="625"/>
                    <a:pt x="1453" y="625"/>
                  </a:cubicBezTo>
                  <a:cubicBezTo>
                    <a:pt x="1448" y="621"/>
                    <a:pt x="1446" y="617"/>
                    <a:pt x="1446" y="613"/>
                  </a:cubicBezTo>
                  <a:cubicBezTo>
                    <a:pt x="1446" y="613"/>
                    <a:pt x="1446" y="613"/>
                    <a:pt x="1446" y="613"/>
                  </a:cubicBezTo>
                  <a:cubicBezTo>
                    <a:pt x="1446" y="607"/>
                    <a:pt x="1451" y="603"/>
                    <a:pt x="1457" y="599"/>
                  </a:cubicBezTo>
                  <a:cubicBezTo>
                    <a:pt x="1457" y="599"/>
                    <a:pt x="1457" y="599"/>
                    <a:pt x="1457" y="599"/>
                  </a:cubicBezTo>
                  <a:cubicBezTo>
                    <a:pt x="1463" y="595"/>
                    <a:pt x="1471" y="592"/>
                    <a:pt x="1478" y="589"/>
                  </a:cubicBezTo>
                  <a:cubicBezTo>
                    <a:pt x="1478" y="589"/>
                    <a:pt x="1478" y="589"/>
                    <a:pt x="1478" y="589"/>
                  </a:cubicBezTo>
                  <a:cubicBezTo>
                    <a:pt x="1494" y="582"/>
                    <a:pt x="1509" y="574"/>
                    <a:pt x="1508" y="563"/>
                  </a:cubicBezTo>
                  <a:cubicBezTo>
                    <a:pt x="1508" y="563"/>
                    <a:pt x="1508" y="563"/>
                    <a:pt x="1508" y="563"/>
                  </a:cubicBezTo>
                  <a:cubicBezTo>
                    <a:pt x="1508" y="561"/>
                    <a:pt x="1508" y="559"/>
                    <a:pt x="1507" y="557"/>
                  </a:cubicBezTo>
                  <a:cubicBezTo>
                    <a:pt x="1507" y="557"/>
                    <a:pt x="1507" y="557"/>
                    <a:pt x="1507" y="557"/>
                  </a:cubicBezTo>
                  <a:cubicBezTo>
                    <a:pt x="1502" y="541"/>
                    <a:pt x="1489" y="528"/>
                    <a:pt x="1477" y="516"/>
                  </a:cubicBezTo>
                  <a:cubicBezTo>
                    <a:pt x="1477" y="516"/>
                    <a:pt x="1477" y="516"/>
                    <a:pt x="1477" y="516"/>
                  </a:cubicBezTo>
                  <a:cubicBezTo>
                    <a:pt x="1465" y="503"/>
                    <a:pt x="1454" y="491"/>
                    <a:pt x="1454" y="475"/>
                  </a:cubicBezTo>
                  <a:cubicBezTo>
                    <a:pt x="1454" y="475"/>
                    <a:pt x="1454" y="475"/>
                    <a:pt x="1454" y="475"/>
                  </a:cubicBezTo>
                  <a:cubicBezTo>
                    <a:pt x="1454" y="472"/>
                    <a:pt x="1455" y="468"/>
                    <a:pt x="1456" y="465"/>
                  </a:cubicBezTo>
                  <a:cubicBezTo>
                    <a:pt x="1456" y="465"/>
                    <a:pt x="1456" y="465"/>
                    <a:pt x="1456" y="465"/>
                  </a:cubicBezTo>
                  <a:cubicBezTo>
                    <a:pt x="1468" y="429"/>
                    <a:pt x="1539" y="395"/>
                    <a:pt x="1561" y="372"/>
                  </a:cubicBezTo>
                  <a:cubicBezTo>
                    <a:pt x="1561" y="372"/>
                    <a:pt x="1561" y="372"/>
                    <a:pt x="1561" y="372"/>
                  </a:cubicBezTo>
                  <a:cubicBezTo>
                    <a:pt x="1569" y="365"/>
                    <a:pt x="1570" y="359"/>
                    <a:pt x="1571" y="355"/>
                  </a:cubicBezTo>
                  <a:cubicBezTo>
                    <a:pt x="1571" y="355"/>
                    <a:pt x="1571" y="355"/>
                    <a:pt x="1571" y="355"/>
                  </a:cubicBezTo>
                  <a:cubicBezTo>
                    <a:pt x="1571" y="348"/>
                    <a:pt x="1567" y="343"/>
                    <a:pt x="1567" y="337"/>
                  </a:cubicBezTo>
                  <a:cubicBezTo>
                    <a:pt x="1567" y="337"/>
                    <a:pt x="1567" y="337"/>
                    <a:pt x="1567" y="337"/>
                  </a:cubicBezTo>
                  <a:cubicBezTo>
                    <a:pt x="1567" y="333"/>
                    <a:pt x="1569" y="329"/>
                    <a:pt x="1573" y="325"/>
                  </a:cubicBezTo>
                  <a:cubicBezTo>
                    <a:pt x="1573" y="325"/>
                    <a:pt x="1573" y="325"/>
                    <a:pt x="1573" y="325"/>
                  </a:cubicBezTo>
                  <a:cubicBezTo>
                    <a:pt x="1575" y="322"/>
                    <a:pt x="1576" y="319"/>
                    <a:pt x="1576" y="316"/>
                  </a:cubicBezTo>
                  <a:cubicBezTo>
                    <a:pt x="1576" y="316"/>
                    <a:pt x="1576" y="316"/>
                    <a:pt x="1576" y="316"/>
                  </a:cubicBezTo>
                  <a:cubicBezTo>
                    <a:pt x="1576" y="299"/>
                    <a:pt x="1553" y="270"/>
                    <a:pt x="1553" y="252"/>
                  </a:cubicBezTo>
                  <a:cubicBezTo>
                    <a:pt x="1553" y="252"/>
                    <a:pt x="1553" y="252"/>
                    <a:pt x="1553" y="252"/>
                  </a:cubicBezTo>
                  <a:cubicBezTo>
                    <a:pt x="1553" y="241"/>
                    <a:pt x="1562" y="231"/>
                    <a:pt x="1571" y="220"/>
                  </a:cubicBezTo>
                  <a:cubicBezTo>
                    <a:pt x="1571" y="220"/>
                    <a:pt x="1571" y="220"/>
                    <a:pt x="1571" y="220"/>
                  </a:cubicBezTo>
                  <a:cubicBezTo>
                    <a:pt x="1579" y="209"/>
                    <a:pt x="1588" y="198"/>
                    <a:pt x="1587" y="190"/>
                  </a:cubicBezTo>
                  <a:cubicBezTo>
                    <a:pt x="1587" y="190"/>
                    <a:pt x="1587" y="190"/>
                    <a:pt x="1587" y="190"/>
                  </a:cubicBezTo>
                  <a:cubicBezTo>
                    <a:pt x="1587" y="187"/>
                    <a:pt x="1586" y="185"/>
                    <a:pt x="1584" y="182"/>
                  </a:cubicBezTo>
                  <a:cubicBezTo>
                    <a:pt x="1584" y="182"/>
                    <a:pt x="1584" y="182"/>
                    <a:pt x="1584" y="182"/>
                  </a:cubicBezTo>
                  <a:cubicBezTo>
                    <a:pt x="1567" y="165"/>
                    <a:pt x="1556" y="143"/>
                    <a:pt x="1528" y="143"/>
                  </a:cubicBezTo>
                  <a:cubicBezTo>
                    <a:pt x="1528" y="143"/>
                    <a:pt x="1528" y="143"/>
                    <a:pt x="1528" y="143"/>
                  </a:cubicBezTo>
                  <a:cubicBezTo>
                    <a:pt x="1518" y="143"/>
                    <a:pt x="1511" y="150"/>
                    <a:pt x="1502" y="157"/>
                  </a:cubicBezTo>
                  <a:cubicBezTo>
                    <a:pt x="1502" y="157"/>
                    <a:pt x="1502" y="157"/>
                    <a:pt x="1502" y="157"/>
                  </a:cubicBezTo>
                  <a:cubicBezTo>
                    <a:pt x="1493" y="165"/>
                    <a:pt x="1483" y="172"/>
                    <a:pt x="1468" y="172"/>
                  </a:cubicBezTo>
                  <a:cubicBezTo>
                    <a:pt x="1468" y="172"/>
                    <a:pt x="1468" y="172"/>
                    <a:pt x="1468" y="172"/>
                  </a:cubicBezTo>
                  <a:cubicBezTo>
                    <a:pt x="1460" y="172"/>
                    <a:pt x="1451" y="170"/>
                    <a:pt x="1440" y="166"/>
                  </a:cubicBezTo>
                  <a:cubicBezTo>
                    <a:pt x="1440" y="166"/>
                    <a:pt x="1440" y="166"/>
                    <a:pt x="1440" y="166"/>
                  </a:cubicBezTo>
                  <a:cubicBezTo>
                    <a:pt x="1413" y="154"/>
                    <a:pt x="1405" y="137"/>
                    <a:pt x="1400" y="124"/>
                  </a:cubicBezTo>
                  <a:cubicBezTo>
                    <a:pt x="1400" y="124"/>
                    <a:pt x="1400" y="124"/>
                    <a:pt x="1400" y="124"/>
                  </a:cubicBezTo>
                  <a:cubicBezTo>
                    <a:pt x="1394" y="110"/>
                    <a:pt x="1390" y="101"/>
                    <a:pt x="1368" y="101"/>
                  </a:cubicBezTo>
                  <a:cubicBezTo>
                    <a:pt x="1368" y="101"/>
                    <a:pt x="1368" y="101"/>
                    <a:pt x="1368" y="101"/>
                  </a:cubicBezTo>
                  <a:cubicBezTo>
                    <a:pt x="1349" y="101"/>
                    <a:pt x="1334" y="98"/>
                    <a:pt x="1326" y="76"/>
                  </a:cubicBezTo>
                  <a:cubicBezTo>
                    <a:pt x="1326" y="76"/>
                    <a:pt x="1326" y="76"/>
                    <a:pt x="1326" y="76"/>
                  </a:cubicBezTo>
                  <a:cubicBezTo>
                    <a:pt x="1318" y="55"/>
                    <a:pt x="1312" y="24"/>
                    <a:pt x="1298" y="5"/>
                  </a:cubicBezTo>
                  <a:cubicBezTo>
                    <a:pt x="1298" y="5"/>
                    <a:pt x="1298" y="5"/>
                    <a:pt x="1298" y="5"/>
                  </a:cubicBezTo>
                  <a:cubicBezTo>
                    <a:pt x="1297" y="5"/>
                    <a:pt x="1295" y="6"/>
                    <a:pt x="1294" y="6"/>
                  </a:cubicBezTo>
                  <a:cubicBezTo>
                    <a:pt x="1294" y="6"/>
                    <a:pt x="1294" y="6"/>
                    <a:pt x="1294" y="6"/>
                  </a:cubicBezTo>
                  <a:cubicBezTo>
                    <a:pt x="1286" y="9"/>
                    <a:pt x="1277" y="22"/>
                    <a:pt x="1270" y="37"/>
                  </a:cubicBezTo>
                  <a:cubicBezTo>
                    <a:pt x="1270" y="37"/>
                    <a:pt x="1270" y="37"/>
                    <a:pt x="1270" y="37"/>
                  </a:cubicBezTo>
                  <a:cubicBezTo>
                    <a:pt x="1264" y="51"/>
                    <a:pt x="1259" y="67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61" y="71"/>
                    <a:pt x="1263" y="70"/>
                    <a:pt x="1265" y="70"/>
                  </a:cubicBezTo>
                  <a:cubicBezTo>
                    <a:pt x="1265" y="70"/>
                    <a:pt x="1265" y="70"/>
                    <a:pt x="1265" y="70"/>
                  </a:cubicBezTo>
                  <a:cubicBezTo>
                    <a:pt x="1272" y="71"/>
                    <a:pt x="1278" y="76"/>
                    <a:pt x="1284" y="83"/>
                  </a:cubicBezTo>
                  <a:cubicBezTo>
                    <a:pt x="1284" y="83"/>
                    <a:pt x="1284" y="83"/>
                    <a:pt x="1284" y="83"/>
                  </a:cubicBezTo>
                  <a:cubicBezTo>
                    <a:pt x="1289" y="91"/>
                    <a:pt x="1293" y="100"/>
                    <a:pt x="1293" y="108"/>
                  </a:cubicBezTo>
                  <a:cubicBezTo>
                    <a:pt x="1293" y="108"/>
                    <a:pt x="1293" y="108"/>
                    <a:pt x="1293" y="108"/>
                  </a:cubicBezTo>
                  <a:cubicBezTo>
                    <a:pt x="1293" y="112"/>
                    <a:pt x="1292" y="116"/>
                    <a:pt x="1289" y="119"/>
                  </a:cubicBezTo>
                  <a:cubicBezTo>
                    <a:pt x="1289" y="119"/>
                    <a:pt x="1289" y="119"/>
                    <a:pt x="1289" y="119"/>
                  </a:cubicBezTo>
                  <a:cubicBezTo>
                    <a:pt x="1276" y="132"/>
                    <a:pt x="1249" y="173"/>
                    <a:pt x="1240" y="214"/>
                  </a:cubicBezTo>
                  <a:cubicBezTo>
                    <a:pt x="1240" y="214"/>
                    <a:pt x="1240" y="214"/>
                    <a:pt x="1240" y="214"/>
                  </a:cubicBezTo>
                  <a:cubicBezTo>
                    <a:pt x="1238" y="219"/>
                    <a:pt x="1238" y="225"/>
                    <a:pt x="1238" y="229"/>
                  </a:cubicBezTo>
                  <a:cubicBezTo>
                    <a:pt x="1238" y="229"/>
                    <a:pt x="1238" y="229"/>
                    <a:pt x="1238" y="229"/>
                  </a:cubicBezTo>
                  <a:cubicBezTo>
                    <a:pt x="1238" y="242"/>
                    <a:pt x="1242" y="251"/>
                    <a:pt x="1246" y="257"/>
                  </a:cubicBezTo>
                  <a:cubicBezTo>
                    <a:pt x="1246" y="257"/>
                    <a:pt x="1246" y="257"/>
                    <a:pt x="1246" y="257"/>
                  </a:cubicBezTo>
                  <a:cubicBezTo>
                    <a:pt x="1250" y="264"/>
                    <a:pt x="1254" y="267"/>
                    <a:pt x="1255" y="271"/>
                  </a:cubicBezTo>
                  <a:cubicBezTo>
                    <a:pt x="1255" y="271"/>
                    <a:pt x="1255" y="271"/>
                    <a:pt x="1255" y="271"/>
                  </a:cubicBezTo>
                  <a:cubicBezTo>
                    <a:pt x="1255" y="273"/>
                    <a:pt x="1254" y="274"/>
                    <a:pt x="1253" y="275"/>
                  </a:cubicBezTo>
                  <a:cubicBezTo>
                    <a:pt x="1253" y="275"/>
                    <a:pt x="1253" y="275"/>
                    <a:pt x="1253" y="275"/>
                  </a:cubicBezTo>
                  <a:cubicBezTo>
                    <a:pt x="1247" y="281"/>
                    <a:pt x="1225" y="293"/>
                    <a:pt x="1196" y="322"/>
                  </a:cubicBezTo>
                  <a:cubicBezTo>
                    <a:pt x="1196" y="322"/>
                    <a:pt x="1196" y="322"/>
                    <a:pt x="1196" y="322"/>
                  </a:cubicBezTo>
                  <a:cubicBezTo>
                    <a:pt x="1185" y="333"/>
                    <a:pt x="1173" y="337"/>
                    <a:pt x="1162" y="337"/>
                  </a:cubicBezTo>
                  <a:cubicBezTo>
                    <a:pt x="1162" y="337"/>
                    <a:pt x="1162" y="337"/>
                    <a:pt x="1162" y="337"/>
                  </a:cubicBezTo>
                  <a:cubicBezTo>
                    <a:pt x="1144" y="337"/>
                    <a:pt x="1127" y="328"/>
                    <a:pt x="1112" y="328"/>
                  </a:cubicBezTo>
                  <a:cubicBezTo>
                    <a:pt x="1112" y="328"/>
                    <a:pt x="1112" y="328"/>
                    <a:pt x="1112" y="328"/>
                  </a:cubicBezTo>
                  <a:cubicBezTo>
                    <a:pt x="1107" y="328"/>
                    <a:pt x="1103" y="332"/>
                    <a:pt x="1100" y="341"/>
                  </a:cubicBezTo>
                  <a:cubicBezTo>
                    <a:pt x="1100" y="341"/>
                    <a:pt x="1100" y="341"/>
                    <a:pt x="1100" y="341"/>
                  </a:cubicBezTo>
                  <a:cubicBezTo>
                    <a:pt x="1097" y="350"/>
                    <a:pt x="1094" y="362"/>
                    <a:pt x="1093" y="375"/>
                  </a:cubicBezTo>
                  <a:cubicBezTo>
                    <a:pt x="1093" y="375"/>
                    <a:pt x="1093" y="375"/>
                    <a:pt x="1093" y="375"/>
                  </a:cubicBezTo>
                  <a:cubicBezTo>
                    <a:pt x="1090" y="402"/>
                    <a:pt x="1089" y="434"/>
                    <a:pt x="1089" y="455"/>
                  </a:cubicBezTo>
                  <a:cubicBezTo>
                    <a:pt x="1089" y="455"/>
                    <a:pt x="1089" y="455"/>
                    <a:pt x="1089" y="455"/>
                  </a:cubicBezTo>
                  <a:cubicBezTo>
                    <a:pt x="1089" y="460"/>
                    <a:pt x="1089" y="464"/>
                    <a:pt x="1089" y="468"/>
                  </a:cubicBezTo>
                  <a:cubicBezTo>
                    <a:pt x="1089" y="468"/>
                    <a:pt x="1089" y="468"/>
                    <a:pt x="1089" y="468"/>
                  </a:cubicBezTo>
                  <a:cubicBezTo>
                    <a:pt x="1089" y="489"/>
                    <a:pt x="1111" y="503"/>
                    <a:pt x="1137" y="503"/>
                  </a:cubicBezTo>
                  <a:cubicBezTo>
                    <a:pt x="1137" y="503"/>
                    <a:pt x="1137" y="503"/>
                    <a:pt x="1137" y="503"/>
                  </a:cubicBezTo>
                  <a:cubicBezTo>
                    <a:pt x="1149" y="503"/>
                    <a:pt x="1163" y="499"/>
                    <a:pt x="1175" y="492"/>
                  </a:cubicBezTo>
                  <a:cubicBezTo>
                    <a:pt x="1175" y="492"/>
                    <a:pt x="1175" y="492"/>
                    <a:pt x="1175" y="492"/>
                  </a:cubicBezTo>
                  <a:cubicBezTo>
                    <a:pt x="1199" y="477"/>
                    <a:pt x="1221" y="468"/>
                    <a:pt x="1240" y="468"/>
                  </a:cubicBezTo>
                  <a:cubicBezTo>
                    <a:pt x="1240" y="468"/>
                    <a:pt x="1240" y="468"/>
                    <a:pt x="1240" y="468"/>
                  </a:cubicBezTo>
                  <a:cubicBezTo>
                    <a:pt x="1250" y="468"/>
                    <a:pt x="1259" y="471"/>
                    <a:pt x="1266" y="478"/>
                  </a:cubicBezTo>
                  <a:cubicBezTo>
                    <a:pt x="1266" y="478"/>
                    <a:pt x="1266" y="478"/>
                    <a:pt x="1266" y="478"/>
                  </a:cubicBezTo>
                  <a:cubicBezTo>
                    <a:pt x="1277" y="488"/>
                    <a:pt x="1288" y="507"/>
                    <a:pt x="1288" y="523"/>
                  </a:cubicBezTo>
                  <a:cubicBezTo>
                    <a:pt x="1288" y="523"/>
                    <a:pt x="1288" y="523"/>
                    <a:pt x="1288" y="523"/>
                  </a:cubicBezTo>
                  <a:cubicBezTo>
                    <a:pt x="1288" y="529"/>
                    <a:pt x="1286" y="535"/>
                    <a:pt x="1282" y="539"/>
                  </a:cubicBezTo>
                  <a:cubicBezTo>
                    <a:pt x="1282" y="539"/>
                    <a:pt x="1282" y="539"/>
                    <a:pt x="1282" y="539"/>
                  </a:cubicBezTo>
                  <a:cubicBezTo>
                    <a:pt x="1277" y="543"/>
                    <a:pt x="1270" y="546"/>
                    <a:pt x="1261" y="546"/>
                  </a:cubicBezTo>
                  <a:cubicBezTo>
                    <a:pt x="1261" y="546"/>
                    <a:pt x="1261" y="546"/>
                    <a:pt x="1261" y="546"/>
                  </a:cubicBezTo>
                  <a:cubicBezTo>
                    <a:pt x="1218" y="545"/>
                    <a:pt x="1157" y="572"/>
                    <a:pt x="1142" y="588"/>
                  </a:cubicBezTo>
                  <a:cubicBezTo>
                    <a:pt x="1142" y="588"/>
                    <a:pt x="1142" y="588"/>
                    <a:pt x="1142" y="588"/>
                  </a:cubicBezTo>
                  <a:cubicBezTo>
                    <a:pt x="1134" y="595"/>
                    <a:pt x="1126" y="621"/>
                    <a:pt x="1117" y="646"/>
                  </a:cubicBezTo>
                  <a:cubicBezTo>
                    <a:pt x="1117" y="646"/>
                    <a:pt x="1117" y="646"/>
                    <a:pt x="1117" y="646"/>
                  </a:cubicBezTo>
                  <a:cubicBezTo>
                    <a:pt x="1108" y="672"/>
                    <a:pt x="1099" y="698"/>
                    <a:pt x="1089" y="708"/>
                  </a:cubicBezTo>
                  <a:cubicBezTo>
                    <a:pt x="1089" y="708"/>
                    <a:pt x="1089" y="708"/>
                    <a:pt x="1089" y="708"/>
                  </a:cubicBezTo>
                  <a:cubicBezTo>
                    <a:pt x="1069" y="728"/>
                    <a:pt x="1028" y="734"/>
                    <a:pt x="1011" y="734"/>
                  </a:cubicBezTo>
                  <a:cubicBezTo>
                    <a:pt x="1011" y="734"/>
                    <a:pt x="1011" y="734"/>
                    <a:pt x="1011" y="734"/>
                  </a:cubicBezTo>
                  <a:cubicBezTo>
                    <a:pt x="1004" y="733"/>
                    <a:pt x="996" y="741"/>
                    <a:pt x="990" y="749"/>
                  </a:cubicBezTo>
                  <a:cubicBezTo>
                    <a:pt x="990" y="749"/>
                    <a:pt x="990" y="749"/>
                    <a:pt x="990" y="749"/>
                  </a:cubicBezTo>
                  <a:cubicBezTo>
                    <a:pt x="984" y="757"/>
                    <a:pt x="981" y="765"/>
                    <a:pt x="981" y="765"/>
                  </a:cubicBezTo>
                  <a:cubicBezTo>
                    <a:pt x="981" y="765"/>
                    <a:pt x="981" y="765"/>
                    <a:pt x="981" y="765"/>
                  </a:cubicBezTo>
                  <a:cubicBezTo>
                    <a:pt x="980" y="765"/>
                    <a:pt x="980" y="766"/>
                    <a:pt x="979" y="766"/>
                  </a:cubicBezTo>
                  <a:cubicBezTo>
                    <a:pt x="979" y="766"/>
                    <a:pt x="979" y="766"/>
                    <a:pt x="979" y="766"/>
                  </a:cubicBezTo>
                  <a:cubicBezTo>
                    <a:pt x="979" y="766"/>
                    <a:pt x="978" y="766"/>
                    <a:pt x="978" y="765"/>
                  </a:cubicBezTo>
                  <a:cubicBezTo>
                    <a:pt x="978" y="765"/>
                    <a:pt x="978" y="765"/>
                    <a:pt x="978" y="765"/>
                  </a:cubicBezTo>
                  <a:cubicBezTo>
                    <a:pt x="956" y="752"/>
                    <a:pt x="935" y="746"/>
                    <a:pt x="917" y="746"/>
                  </a:cubicBezTo>
                  <a:cubicBezTo>
                    <a:pt x="917" y="746"/>
                    <a:pt x="917" y="746"/>
                    <a:pt x="917" y="746"/>
                  </a:cubicBezTo>
                  <a:cubicBezTo>
                    <a:pt x="904" y="746"/>
                    <a:pt x="894" y="749"/>
                    <a:pt x="886" y="754"/>
                  </a:cubicBezTo>
                  <a:cubicBezTo>
                    <a:pt x="886" y="754"/>
                    <a:pt x="886" y="754"/>
                    <a:pt x="886" y="754"/>
                  </a:cubicBezTo>
                  <a:cubicBezTo>
                    <a:pt x="879" y="758"/>
                    <a:pt x="875" y="764"/>
                    <a:pt x="875" y="770"/>
                  </a:cubicBezTo>
                  <a:cubicBezTo>
                    <a:pt x="875" y="770"/>
                    <a:pt x="875" y="770"/>
                    <a:pt x="875" y="770"/>
                  </a:cubicBezTo>
                  <a:cubicBezTo>
                    <a:pt x="875" y="791"/>
                    <a:pt x="894" y="799"/>
                    <a:pt x="895" y="820"/>
                  </a:cubicBezTo>
                  <a:cubicBezTo>
                    <a:pt x="895" y="820"/>
                    <a:pt x="895" y="820"/>
                    <a:pt x="895" y="820"/>
                  </a:cubicBezTo>
                  <a:cubicBezTo>
                    <a:pt x="895" y="824"/>
                    <a:pt x="890" y="831"/>
                    <a:pt x="883" y="840"/>
                  </a:cubicBezTo>
                  <a:cubicBezTo>
                    <a:pt x="883" y="840"/>
                    <a:pt x="883" y="840"/>
                    <a:pt x="883" y="840"/>
                  </a:cubicBezTo>
                  <a:cubicBezTo>
                    <a:pt x="876" y="849"/>
                    <a:pt x="867" y="860"/>
                    <a:pt x="856" y="871"/>
                  </a:cubicBezTo>
                  <a:cubicBezTo>
                    <a:pt x="856" y="871"/>
                    <a:pt x="856" y="871"/>
                    <a:pt x="856" y="871"/>
                  </a:cubicBezTo>
                  <a:cubicBezTo>
                    <a:pt x="833" y="894"/>
                    <a:pt x="806" y="919"/>
                    <a:pt x="784" y="936"/>
                  </a:cubicBezTo>
                  <a:cubicBezTo>
                    <a:pt x="784" y="936"/>
                    <a:pt x="784" y="936"/>
                    <a:pt x="784" y="936"/>
                  </a:cubicBezTo>
                  <a:cubicBezTo>
                    <a:pt x="769" y="947"/>
                    <a:pt x="757" y="954"/>
                    <a:pt x="750" y="955"/>
                  </a:cubicBezTo>
                  <a:cubicBezTo>
                    <a:pt x="750" y="955"/>
                    <a:pt x="750" y="955"/>
                    <a:pt x="750" y="955"/>
                  </a:cubicBezTo>
                  <a:cubicBezTo>
                    <a:pt x="725" y="955"/>
                    <a:pt x="607" y="943"/>
                    <a:pt x="578" y="943"/>
                  </a:cubicBezTo>
                  <a:cubicBezTo>
                    <a:pt x="578" y="943"/>
                    <a:pt x="578" y="943"/>
                    <a:pt x="578" y="943"/>
                  </a:cubicBezTo>
                  <a:cubicBezTo>
                    <a:pt x="564" y="943"/>
                    <a:pt x="562" y="947"/>
                    <a:pt x="557" y="953"/>
                  </a:cubicBezTo>
                  <a:cubicBezTo>
                    <a:pt x="557" y="953"/>
                    <a:pt x="557" y="953"/>
                    <a:pt x="557" y="953"/>
                  </a:cubicBezTo>
                  <a:cubicBezTo>
                    <a:pt x="552" y="959"/>
                    <a:pt x="545" y="967"/>
                    <a:pt x="523" y="973"/>
                  </a:cubicBezTo>
                  <a:cubicBezTo>
                    <a:pt x="523" y="973"/>
                    <a:pt x="523" y="973"/>
                    <a:pt x="523" y="973"/>
                  </a:cubicBezTo>
                  <a:cubicBezTo>
                    <a:pt x="481" y="986"/>
                    <a:pt x="424" y="1032"/>
                    <a:pt x="397" y="1032"/>
                  </a:cubicBezTo>
                  <a:cubicBezTo>
                    <a:pt x="397" y="1032"/>
                    <a:pt x="397" y="1032"/>
                    <a:pt x="397" y="1032"/>
                  </a:cubicBezTo>
                  <a:cubicBezTo>
                    <a:pt x="369" y="1032"/>
                    <a:pt x="351" y="1007"/>
                    <a:pt x="326" y="997"/>
                  </a:cubicBezTo>
                  <a:cubicBezTo>
                    <a:pt x="326" y="997"/>
                    <a:pt x="326" y="997"/>
                    <a:pt x="326" y="997"/>
                  </a:cubicBezTo>
                  <a:cubicBezTo>
                    <a:pt x="300" y="987"/>
                    <a:pt x="230" y="957"/>
                    <a:pt x="196" y="957"/>
                  </a:cubicBezTo>
                  <a:cubicBezTo>
                    <a:pt x="196" y="957"/>
                    <a:pt x="196" y="957"/>
                    <a:pt x="196" y="957"/>
                  </a:cubicBezTo>
                  <a:cubicBezTo>
                    <a:pt x="162" y="957"/>
                    <a:pt x="68" y="957"/>
                    <a:pt x="30" y="957"/>
                  </a:cubicBezTo>
                  <a:cubicBezTo>
                    <a:pt x="30" y="957"/>
                    <a:pt x="30" y="957"/>
                    <a:pt x="30" y="957"/>
                  </a:cubicBezTo>
                  <a:cubicBezTo>
                    <a:pt x="21" y="957"/>
                    <a:pt x="12" y="958"/>
                    <a:pt x="4" y="959"/>
                  </a:cubicBezTo>
                  <a:cubicBezTo>
                    <a:pt x="4" y="959"/>
                    <a:pt x="4" y="959"/>
                    <a:pt x="4" y="959"/>
                  </a:cubicBezTo>
                  <a:cubicBezTo>
                    <a:pt x="4" y="982"/>
                    <a:pt x="6" y="1010"/>
                    <a:pt x="16" y="1019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" y="1010"/>
                    <a:pt x="0" y="980"/>
                    <a:pt x="0" y="957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0" y="956"/>
                    <a:pt x="0" y="955"/>
                    <a:pt x="1" y="955"/>
                  </a:cubicBezTo>
                  <a:cubicBezTo>
                    <a:pt x="1" y="955"/>
                    <a:pt x="1" y="955"/>
                    <a:pt x="1" y="955"/>
                  </a:cubicBezTo>
                  <a:cubicBezTo>
                    <a:pt x="10" y="954"/>
                    <a:pt x="20" y="953"/>
                    <a:pt x="30" y="953"/>
                  </a:cubicBezTo>
                  <a:cubicBezTo>
                    <a:pt x="30" y="953"/>
                    <a:pt x="30" y="953"/>
                    <a:pt x="30" y="953"/>
                  </a:cubicBezTo>
                  <a:cubicBezTo>
                    <a:pt x="68" y="953"/>
                    <a:pt x="162" y="953"/>
                    <a:pt x="196" y="953"/>
                  </a:cubicBezTo>
                  <a:cubicBezTo>
                    <a:pt x="196" y="953"/>
                    <a:pt x="196" y="953"/>
                    <a:pt x="196" y="953"/>
                  </a:cubicBezTo>
                  <a:cubicBezTo>
                    <a:pt x="232" y="954"/>
                    <a:pt x="301" y="984"/>
                    <a:pt x="327" y="994"/>
                  </a:cubicBezTo>
                  <a:cubicBezTo>
                    <a:pt x="327" y="994"/>
                    <a:pt x="327" y="994"/>
                    <a:pt x="327" y="994"/>
                  </a:cubicBezTo>
                  <a:cubicBezTo>
                    <a:pt x="354" y="1004"/>
                    <a:pt x="372" y="1028"/>
                    <a:pt x="397" y="1028"/>
                  </a:cubicBezTo>
                  <a:cubicBezTo>
                    <a:pt x="397" y="1028"/>
                    <a:pt x="397" y="1028"/>
                    <a:pt x="397" y="1028"/>
                  </a:cubicBezTo>
                  <a:cubicBezTo>
                    <a:pt x="421" y="1028"/>
                    <a:pt x="479" y="982"/>
                    <a:pt x="522" y="969"/>
                  </a:cubicBezTo>
                  <a:cubicBezTo>
                    <a:pt x="522" y="969"/>
                    <a:pt x="522" y="969"/>
                    <a:pt x="522" y="969"/>
                  </a:cubicBezTo>
                  <a:cubicBezTo>
                    <a:pt x="543" y="963"/>
                    <a:pt x="549" y="956"/>
                    <a:pt x="554" y="950"/>
                  </a:cubicBezTo>
                  <a:cubicBezTo>
                    <a:pt x="554" y="950"/>
                    <a:pt x="554" y="950"/>
                    <a:pt x="554" y="950"/>
                  </a:cubicBezTo>
                  <a:cubicBezTo>
                    <a:pt x="559" y="944"/>
                    <a:pt x="564" y="939"/>
                    <a:pt x="578" y="939"/>
                  </a:cubicBezTo>
                  <a:cubicBezTo>
                    <a:pt x="578" y="939"/>
                    <a:pt x="578" y="939"/>
                    <a:pt x="578" y="939"/>
                  </a:cubicBezTo>
                  <a:cubicBezTo>
                    <a:pt x="607" y="939"/>
                    <a:pt x="726" y="951"/>
                    <a:pt x="750" y="951"/>
                  </a:cubicBezTo>
                  <a:cubicBezTo>
                    <a:pt x="750" y="951"/>
                    <a:pt x="750" y="951"/>
                    <a:pt x="750" y="951"/>
                  </a:cubicBezTo>
                  <a:cubicBezTo>
                    <a:pt x="757" y="951"/>
                    <a:pt x="780" y="935"/>
                    <a:pt x="805" y="914"/>
                  </a:cubicBezTo>
                  <a:cubicBezTo>
                    <a:pt x="805" y="914"/>
                    <a:pt x="805" y="914"/>
                    <a:pt x="805" y="914"/>
                  </a:cubicBezTo>
                  <a:cubicBezTo>
                    <a:pt x="829" y="893"/>
                    <a:pt x="855" y="867"/>
                    <a:pt x="872" y="847"/>
                  </a:cubicBezTo>
                  <a:cubicBezTo>
                    <a:pt x="872" y="847"/>
                    <a:pt x="872" y="847"/>
                    <a:pt x="872" y="847"/>
                  </a:cubicBezTo>
                  <a:cubicBezTo>
                    <a:pt x="884" y="834"/>
                    <a:pt x="891" y="823"/>
                    <a:pt x="891" y="820"/>
                  </a:cubicBezTo>
                  <a:cubicBezTo>
                    <a:pt x="891" y="820"/>
                    <a:pt x="891" y="820"/>
                    <a:pt x="891" y="820"/>
                  </a:cubicBezTo>
                  <a:cubicBezTo>
                    <a:pt x="891" y="803"/>
                    <a:pt x="871" y="794"/>
                    <a:pt x="871" y="770"/>
                  </a:cubicBezTo>
                  <a:cubicBezTo>
                    <a:pt x="871" y="770"/>
                    <a:pt x="871" y="770"/>
                    <a:pt x="871" y="770"/>
                  </a:cubicBezTo>
                  <a:cubicBezTo>
                    <a:pt x="871" y="754"/>
                    <a:pt x="891" y="742"/>
                    <a:pt x="917" y="742"/>
                  </a:cubicBezTo>
                  <a:cubicBezTo>
                    <a:pt x="917" y="742"/>
                    <a:pt x="917" y="742"/>
                    <a:pt x="917" y="742"/>
                  </a:cubicBezTo>
                  <a:cubicBezTo>
                    <a:pt x="935" y="742"/>
                    <a:pt x="956" y="748"/>
                    <a:pt x="978" y="761"/>
                  </a:cubicBezTo>
                  <a:cubicBezTo>
                    <a:pt x="978" y="761"/>
                    <a:pt x="978" y="761"/>
                    <a:pt x="978" y="761"/>
                  </a:cubicBezTo>
                  <a:cubicBezTo>
                    <a:pt x="980" y="758"/>
                    <a:pt x="983" y="752"/>
                    <a:pt x="987" y="747"/>
                  </a:cubicBezTo>
                  <a:cubicBezTo>
                    <a:pt x="987" y="747"/>
                    <a:pt x="987" y="747"/>
                    <a:pt x="987" y="747"/>
                  </a:cubicBezTo>
                  <a:cubicBezTo>
                    <a:pt x="993" y="738"/>
                    <a:pt x="1001" y="730"/>
                    <a:pt x="1011" y="730"/>
                  </a:cubicBezTo>
                  <a:cubicBezTo>
                    <a:pt x="1011" y="730"/>
                    <a:pt x="1011" y="730"/>
                    <a:pt x="1011" y="730"/>
                  </a:cubicBezTo>
                  <a:cubicBezTo>
                    <a:pt x="1027" y="730"/>
                    <a:pt x="1068" y="724"/>
                    <a:pt x="1086" y="705"/>
                  </a:cubicBezTo>
                  <a:cubicBezTo>
                    <a:pt x="1086" y="705"/>
                    <a:pt x="1086" y="705"/>
                    <a:pt x="1086" y="705"/>
                  </a:cubicBezTo>
                  <a:cubicBezTo>
                    <a:pt x="1095" y="696"/>
                    <a:pt x="1104" y="670"/>
                    <a:pt x="1113" y="645"/>
                  </a:cubicBezTo>
                  <a:cubicBezTo>
                    <a:pt x="1113" y="645"/>
                    <a:pt x="1113" y="645"/>
                    <a:pt x="1113" y="645"/>
                  </a:cubicBezTo>
                  <a:cubicBezTo>
                    <a:pt x="1122" y="619"/>
                    <a:pt x="1130" y="594"/>
                    <a:pt x="1139" y="585"/>
                  </a:cubicBezTo>
                  <a:cubicBezTo>
                    <a:pt x="1139" y="585"/>
                    <a:pt x="1139" y="585"/>
                    <a:pt x="1139" y="585"/>
                  </a:cubicBezTo>
                  <a:cubicBezTo>
                    <a:pt x="1156" y="568"/>
                    <a:pt x="1217" y="542"/>
                    <a:pt x="1261" y="542"/>
                  </a:cubicBezTo>
                  <a:cubicBezTo>
                    <a:pt x="1261" y="542"/>
                    <a:pt x="1261" y="542"/>
                    <a:pt x="1261" y="542"/>
                  </a:cubicBezTo>
                  <a:cubicBezTo>
                    <a:pt x="1279" y="541"/>
                    <a:pt x="1284" y="534"/>
                    <a:pt x="1284" y="523"/>
                  </a:cubicBezTo>
                  <a:cubicBezTo>
                    <a:pt x="1284" y="523"/>
                    <a:pt x="1284" y="523"/>
                    <a:pt x="1284" y="523"/>
                  </a:cubicBezTo>
                  <a:cubicBezTo>
                    <a:pt x="1284" y="509"/>
                    <a:pt x="1273" y="490"/>
                    <a:pt x="1263" y="481"/>
                  </a:cubicBezTo>
                  <a:cubicBezTo>
                    <a:pt x="1263" y="481"/>
                    <a:pt x="1263" y="481"/>
                    <a:pt x="1263" y="481"/>
                  </a:cubicBezTo>
                  <a:cubicBezTo>
                    <a:pt x="1257" y="475"/>
                    <a:pt x="1249" y="472"/>
                    <a:pt x="1240" y="472"/>
                  </a:cubicBezTo>
                  <a:cubicBezTo>
                    <a:pt x="1240" y="472"/>
                    <a:pt x="1240" y="472"/>
                    <a:pt x="1240" y="472"/>
                  </a:cubicBezTo>
                  <a:cubicBezTo>
                    <a:pt x="1223" y="472"/>
                    <a:pt x="1201" y="481"/>
                    <a:pt x="1177" y="495"/>
                  </a:cubicBezTo>
                  <a:cubicBezTo>
                    <a:pt x="1177" y="495"/>
                    <a:pt x="1177" y="495"/>
                    <a:pt x="1177" y="495"/>
                  </a:cubicBezTo>
                  <a:cubicBezTo>
                    <a:pt x="1164" y="503"/>
                    <a:pt x="1150" y="507"/>
                    <a:pt x="1137" y="507"/>
                  </a:cubicBezTo>
                  <a:cubicBezTo>
                    <a:pt x="1137" y="507"/>
                    <a:pt x="1137" y="507"/>
                    <a:pt x="1137" y="507"/>
                  </a:cubicBezTo>
                  <a:cubicBezTo>
                    <a:pt x="1110" y="507"/>
                    <a:pt x="1086" y="492"/>
                    <a:pt x="1085" y="468"/>
                  </a:cubicBezTo>
                  <a:cubicBezTo>
                    <a:pt x="1085" y="468"/>
                    <a:pt x="1085" y="468"/>
                    <a:pt x="1085" y="468"/>
                  </a:cubicBezTo>
                  <a:cubicBezTo>
                    <a:pt x="1085" y="464"/>
                    <a:pt x="1085" y="460"/>
                    <a:pt x="1085" y="455"/>
                  </a:cubicBezTo>
                  <a:cubicBezTo>
                    <a:pt x="1085" y="455"/>
                    <a:pt x="1085" y="455"/>
                    <a:pt x="1085" y="455"/>
                  </a:cubicBezTo>
                  <a:cubicBezTo>
                    <a:pt x="1085" y="424"/>
                    <a:pt x="1086" y="367"/>
                    <a:pt x="1096" y="340"/>
                  </a:cubicBezTo>
                  <a:cubicBezTo>
                    <a:pt x="1096" y="340"/>
                    <a:pt x="1096" y="340"/>
                    <a:pt x="1096" y="340"/>
                  </a:cubicBezTo>
                  <a:cubicBezTo>
                    <a:pt x="1100" y="331"/>
                    <a:pt x="1104" y="324"/>
                    <a:pt x="1112" y="324"/>
                  </a:cubicBezTo>
                  <a:cubicBezTo>
                    <a:pt x="1112" y="324"/>
                    <a:pt x="1112" y="324"/>
                    <a:pt x="1112" y="324"/>
                  </a:cubicBezTo>
                  <a:cubicBezTo>
                    <a:pt x="1128" y="324"/>
                    <a:pt x="1145" y="333"/>
                    <a:pt x="1162" y="333"/>
                  </a:cubicBezTo>
                  <a:cubicBezTo>
                    <a:pt x="1162" y="333"/>
                    <a:pt x="1162" y="333"/>
                    <a:pt x="1162" y="333"/>
                  </a:cubicBezTo>
                  <a:cubicBezTo>
                    <a:pt x="1172" y="333"/>
                    <a:pt x="1183" y="330"/>
                    <a:pt x="1193" y="319"/>
                  </a:cubicBezTo>
                  <a:cubicBezTo>
                    <a:pt x="1193" y="319"/>
                    <a:pt x="1193" y="319"/>
                    <a:pt x="1193" y="319"/>
                  </a:cubicBezTo>
                  <a:cubicBezTo>
                    <a:pt x="1222" y="290"/>
                    <a:pt x="1245" y="277"/>
                    <a:pt x="1251" y="272"/>
                  </a:cubicBezTo>
                  <a:cubicBezTo>
                    <a:pt x="1251" y="272"/>
                    <a:pt x="1251" y="272"/>
                    <a:pt x="1251" y="272"/>
                  </a:cubicBezTo>
                  <a:cubicBezTo>
                    <a:pt x="1251" y="272"/>
                    <a:pt x="1251" y="272"/>
                    <a:pt x="1251" y="271"/>
                  </a:cubicBezTo>
                  <a:cubicBezTo>
                    <a:pt x="1251" y="271"/>
                    <a:pt x="1251" y="271"/>
                    <a:pt x="1251" y="271"/>
                  </a:cubicBezTo>
                  <a:cubicBezTo>
                    <a:pt x="1251" y="271"/>
                    <a:pt x="1247" y="266"/>
                    <a:pt x="1242" y="259"/>
                  </a:cubicBezTo>
                  <a:cubicBezTo>
                    <a:pt x="1242" y="259"/>
                    <a:pt x="1242" y="259"/>
                    <a:pt x="1242" y="259"/>
                  </a:cubicBezTo>
                  <a:cubicBezTo>
                    <a:pt x="1238" y="252"/>
                    <a:pt x="1234" y="243"/>
                    <a:pt x="1234" y="229"/>
                  </a:cubicBezTo>
                  <a:cubicBezTo>
                    <a:pt x="1234" y="229"/>
                    <a:pt x="1234" y="229"/>
                    <a:pt x="1234" y="229"/>
                  </a:cubicBezTo>
                  <a:cubicBezTo>
                    <a:pt x="1234" y="224"/>
                    <a:pt x="1234" y="219"/>
                    <a:pt x="1236" y="213"/>
                  </a:cubicBezTo>
                  <a:cubicBezTo>
                    <a:pt x="1236" y="213"/>
                    <a:pt x="1236" y="213"/>
                    <a:pt x="1236" y="213"/>
                  </a:cubicBezTo>
                  <a:cubicBezTo>
                    <a:pt x="1246" y="171"/>
                    <a:pt x="1272" y="130"/>
                    <a:pt x="1286" y="116"/>
                  </a:cubicBezTo>
                  <a:cubicBezTo>
                    <a:pt x="1286" y="116"/>
                    <a:pt x="1286" y="116"/>
                    <a:pt x="1286" y="116"/>
                  </a:cubicBezTo>
                  <a:cubicBezTo>
                    <a:pt x="1288" y="114"/>
                    <a:pt x="1289" y="111"/>
                    <a:pt x="1289" y="108"/>
                  </a:cubicBezTo>
                  <a:cubicBezTo>
                    <a:pt x="1289" y="108"/>
                    <a:pt x="1289" y="108"/>
                    <a:pt x="1289" y="108"/>
                  </a:cubicBezTo>
                  <a:cubicBezTo>
                    <a:pt x="1289" y="101"/>
                    <a:pt x="1286" y="92"/>
                    <a:pt x="1281" y="86"/>
                  </a:cubicBezTo>
                  <a:cubicBezTo>
                    <a:pt x="1281" y="86"/>
                    <a:pt x="1281" y="86"/>
                    <a:pt x="1281" y="86"/>
                  </a:cubicBezTo>
                  <a:cubicBezTo>
                    <a:pt x="1276" y="79"/>
                    <a:pt x="1269" y="74"/>
                    <a:pt x="1265" y="74"/>
                  </a:cubicBezTo>
                  <a:cubicBezTo>
                    <a:pt x="1265" y="74"/>
                    <a:pt x="1265" y="74"/>
                    <a:pt x="1265" y="74"/>
                  </a:cubicBezTo>
                  <a:cubicBezTo>
                    <a:pt x="1264" y="74"/>
                    <a:pt x="1263" y="75"/>
                    <a:pt x="1262" y="76"/>
                  </a:cubicBezTo>
                  <a:cubicBezTo>
                    <a:pt x="1262" y="76"/>
                    <a:pt x="1262" y="76"/>
                    <a:pt x="1262" y="76"/>
                  </a:cubicBezTo>
                  <a:cubicBezTo>
                    <a:pt x="1261" y="77"/>
                    <a:pt x="1260" y="77"/>
                    <a:pt x="1259" y="78"/>
                  </a:cubicBezTo>
                  <a:cubicBezTo>
                    <a:pt x="1259" y="78"/>
                    <a:pt x="1259" y="78"/>
                    <a:pt x="1259" y="78"/>
                  </a:cubicBezTo>
                  <a:cubicBezTo>
                    <a:pt x="1257" y="78"/>
                    <a:pt x="1256" y="76"/>
                    <a:pt x="1256" y="76"/>
                  </a:cubicBezTo>
                  <a:cubicBezTo>
                    <a:pt x="1256" y="76"/>
                    <a:pt x="1256" y="76"/>
                    <a:pt x="1256" y="76"/>
                  </a:cubicBezTo>
                  <a:cubicBezTo>
                    <a:pt x="1255" y="75"/>
                    <a:pt x="1255" y="74"/>
                    <a:pt x="1255" y="73"/>
                  </a:cubicBezTo>
                  <a:cubicBezTo>
                    <a:pt x="1255" y="73"/>
                    <a:pt x="1255" y="73"/>
                    <a:pt x="1255" y="73"/>
                  </a:cubicBezTo>
                  <a:cubicBezTo>
                    <a:pt x="1255" y="65"/>
                    <a:pt x="1260" y="50"/>
                    <a:pt x="1267" y="35"/>
                  </a:cubicBezTo>
                  <a:cubicBezTo>
                    <a:pt x="1267" y="35"/>
                    <a:pt x="1267" y="35"/>
                    <a:pt x="1267" y="35"/>
                  </a:cubicBezTo>
                  <a:cubicBezTo>
                    <a:pt x="1274" y="20"/>
                    <a:pt x="1282" y="6"/>
                    <a:pt x="1293" y="2"/>
                  </a:cubicBezTo>
                  <a:cubicBezTo>
                    <a:pt x="1293" y="2"/>
                    <a:pt x="1293" y="2"/>
                    <a:pt x="1293" y="2"/>
                  </a:cubicBezTo>
                  <a:cubicBezTo>
                    <a:pt x="1294" y="2"/>
                    <a:pt x="1296" y="1"/>
                    <a:pt x="1298" y="1"/>
                  </a:cubicBezTo>
                  <a:cubicBezTo>
                    <a:pt x="1298" y="1"/>
                    <a:pt x="1298" y="1"/>
                    <a:pt x="1298" y="1"/>
                  </a:cubicBezTo>
                  <a:cubicBezTo>
                    <a:pt x="1299" y="0"/>
                    <a:pt x="1300" y="1"/>
                    <a:pt x="1300" y="1"/>
                  </a:cubicBezTo>
                  <a:cubicBezTo>
                    <a:pt x="1300" y="1"/>
                    <a:pt x="1300" y="1"/>
                    <a:pt x="1300" y="1"/>
                  </a:cubicBezTo>
                  <a:cubicBezTo>
                    <a:pt x="1316" y="21"/>
                    <a:pt x="1322" y="54"/>
                    <a:pt x="1330" y="75"/>
                  </a:cubicBezTo>
                  <a:cubicBezTo>
                    <a:pt x="1330" y="75"/>
                    <a:pt x="1330" y="75"/>
                    <a:pt x="1330" y="75"/>
                  </a:cubicBezTo>
                  <a:cubicBezTo>
                    <a:pt x="1338" y="95"/>
                    <a:pt x="1349" y="97"/>
                    <a:pt x="1368" y="97"/>
                  </a:cubicBezTo>
                  <a:cubicBezTo>
                    <a:pt x="1368" y="97"/>
                    <a:pt x="1368" y="97"/>
                    <a:pt x="1368" y="97"/>
                  </a:cubicBezTo>
                  <a:cubicBezTo>
                    <a:pt x="1392" y="97"/>
                    <a:pt x="1398" y="109"/>
                    <a:pt x="1403" y="122"/>
                  </a:cubicBezTo>
                  <a:cubicBezTo>
                    <a:pt x="1403" y="122"/>
                    <a:pt x="1403" y="122"/>
                    <a:pt x="1403" y="122"/>
                  </a:cubicBezTo>
                  <a:cubicBezTo>
                    <a:pt x="1409" y="135"/>
                    <a:pt x="1415" y="151"/>
                    <a:pt x="1441" y="162"/>
                  </a:cubicBezTo>
                  <a:cubicBezTo>
                    <a:pt x="1441" y="162"/>
                    <a:pt x="1441" y="162"/>
                    <a:pt x="1441" y="162"/>
                  </a:cubicBezTo>
                  <a:cubicBezTo>
                    <a:pt x="1452" y="167"/>
                    <a:pt x="1460" y="168"/>
                    <a:pt x="1468" y="168"/>
                  </a:cubicBezTo>
                  <a:cubicBezTo>
                    <a:pt x="1468" y="168"/>
                    <a:pt x="1468" y="168"/>
                    <a:pt x="1468" y="168"/>
                  </a:cubicBezTo>
                  <a:cubicBezTo>
                    <a:pt x="1482" y="168"/>
                    <a:pt x="1491" y="161"/>
                    <a:pt x="1499" y="154"/>
                  </a:cubicBezTo>
                  <a:cubicBezTo>
                    <a:pt x="1499" y="154"/>
                    <a:pt x="1499" y="154"/>
                    <a:pt x="1499" y="154"/>
                  </a:cubicBezTo>
                  <a:cubicBezTo>
                    <a:pt x="1508" y="147"/>
                    <a:pt x="1516" y="139"/>
                    <a:pt x="1528" y="139"/>
                  </a:cubicBezTo>
                  <a:cubicBezTo>
                    <a:pt x="1528" y="139"/>
                    <a:pt x="1528" y="139"/>
                    <a:pt x="1528" y="139"/>
                  </a:cubicBezTo>
                  <a:cubicBezTo>
                    <a:pt x="1558" y="139"/>
                    <a:pt x="1570" y="163"/>
                    <a:pt x="1587" y="180"/>
                  </a:cubicBezTo>
                  <a:cubicBezTo>
                    <a:pt x="1587" y="180"/>
                    <a:pt x="1587" y="180"/>
                    <a:pt x="1587" y="180"/>
                  </a:cubicBezTo>
                  <a:cubicBezTo>
                    <a:pt x="1590" y="183"/>
                    <a:pt x="1591" y="186"/>
                    <a:pt x="1591" y="190"/>
                  </a:cubicBezTo>
                  <a:cubicBezTo>
                    <a:pt x="1591" y="190"/>
                    <a:pt x="1591" y="190"/>
                    <a:pt x="1591" y="190"/>
                  </a:cubicBezTo>
                  <a:cubicBezTo>
                    <a:pt x="1591" y="200"/>
                    <a:pt x="1582" y="211"/>
                    <a:pt x="1574" y="222"/>
                  </a:cubicBezTo>
                  <a:cubicBezTo>
                    <a:pt x="1574" y="222"/>
                    <a:pt x="1574" y="222"/>
                    <a:pt x="1574" y="222"/>
                  </a:cubicBezTo>
                  <a:cubicBezTo>
                    <a:pt x="1565" y="233"/>
                    <a:pt x="1557" y="244"/>
                    <a:pt x="1557" y="252"/>
                  </a:cubicBezTo>
                  <a:cubicBezTo>
                    <a:pt x="1557" y="252"/>
                    <a:pt x="1557" y="252"/>
                    <a:pt x="1557" y="252"/>
                  </a:cubicBezTo>
                  <a:cubicBezTo>
                    <a:pt x="1557" y="268"/>
                    <a:pt x="1580" y="296"/>
                    <a:pt x="1580" y="316"/>
                  </a:cubicBezTo>
                  <a:cubicBezTo>
                    <a:pt x="1580" y="316"/>
                    <a:pt x="1580" y="316"/>
                    <a:pt x="1580" y="316"/>
                  </a:cubicBezTo>
                  <a:cubicBezTo>
                    <a:pt x="1580" y="320"/>
                    <a:pt x="1579" y="324"/>
                    <a:pt x="1576" y="327"/>
                  </a:cubicBezTo>
                  <a:cubicBezTo>
                    <a:pt x="1576" y="327"/>
                    <a:pt x="1576" y="327"/>
                    <a:pt x="1576" y="327"/>
                  </a:cubicBezTo>
                  <a:cubicBezTo>
                    <a:pt x="1572" y="331"/>
                    <a:pt x="1571" y="334"/>
                    <a:pt x="1571" y="337"/>
                  </a:cubicBezTo>
                  <a:cubicBezTo>
                    <a:pt x="1571" y="337"/>
                    <a:pt x="1571" y="337"/>
                    <a:pt x="1571" y="337"/>
                  </a:cubicBezTo>
                  <a:cubicBezTo>
                    <a:pt x="1571" y="342"/>
                    <a:pt x="1574" y="347"/>
                    <a:pt x="1575" y="355"/>
                  </a:cubicBezTo>
                  <a:cubicBezTo>
                    <a:pt x="1575" y="355"/>
                    <a:pt x="1575" y="355"/>
                    <a:pt x="1575" y="355"/>
                  </a:cubicBezTo>
                  <a:cubicBezTo>
                    <a:pt x="1575" y="360"/>
                    <a:pt x="1572" y="367"/>
                    <a:pt x="1564" y="375"/>
                  </a:cubicBezTo>
                  <a:cubicBezTo>
                    <a:pt x="1564" y="375"/>
                    <a:pt x="1564" y="375"/>
                    <a:pt x="1564" y="375"/>
                  </a:cubicBezTo>
                  <a:cubicBezTo>
                    <a:pt x="1541" y="398"/>
                    <a:pt x="1470" y="433"/>
                    <a:pt x="1460" y="466"/>
                  </a:cubicBezTo>
                  <a:cubicBezTo>
                    <a:pt x="1460" y="466"/>
                    <a:pt x="1460" y="466"/>
                    <a:pt x="1460" y="466"/>
                  </a:cubicBezTo>
                  <a:cubicBezTo>
                    <a:pt x="1459" y="469"/>
                    <a:pt x="1458" y="472"/>
                    <a:pt x="1458" y="475"/>
                  </a:cubicBezTo>
                  <a:cubicBezTo>
                    <a:pt x="1458" y="475"/>
                    <a:pt x="1458" y="475"/>
                    <a:pt x="1458" y="475"/>
                  </a:cubicBezTo>
                  <a:cubicBezTo>
                    <a:pt x="1458" y="488"/>
                    <a:pt x="1468" y="500"/>
                    <a:pt x="1480" y="513"/>
                  </a:cubicBezTo>
                  <a:cubicBezTo>
                    <a:pt x="1480" y="513"/>
                    <a:pt x="1480" y="513"/>
                    <a:pt x="1480" y="513"/>
                  </a:cubicBezTo>
                  <a:cubicBezTo>
                    <a:pt x="1492" y="525"/>
                    <a:pt x="1505" y="539"/>
                    <a:pt x="1511" y="556"/>
                  </a:cubicBezTo>
                  <a:cubicBezTo>
                    <a:pt x="1511" y="556"/>
                    <a:pt x="1511" y="556"/>
                    <a:pt x="1511" y="556"/>
                  </a:cubicBezTo>
                  <a:cubicBezTo>
                    <a:pt x="1512" y="559"/>
                    <a:pt x="1512" y="561"/>
                    <a:pt x="1512" y="563"/>
                  </a:cubicBezTo>
                  <a:cubicBezTo>
                    <a:pt x="1512" y="563"/>
                    <a:pt x="1512" y="563"/>
                    <a:pt x="1512" y="563"/>
                  </a:cubicBezTo>
                  <a:cubicBezTo>
                    <a:pt x="1512" y="574"/>
                    <a:pt x="1503" y="582"/>
                    <a:pt x="1492" y="587"/>
                  </a:cubicBezTo>
                  <a:cubicBezTo>
                    <a:pt x="1492" y="587"/>
                    <a:pt x="1492" y="587"/>
                    <a:pt x="1492" y="587"/>
                  </a:cubicBezTo>
                  <a:cubicBezTo>
                    <a:pt x="1481" y="593"/>
                    <a:pt x="1467" y="597"/>
                    <a:pt x="1459" y="602"/>
                  </a:cubicBezTo>
                  <a:cubicBezTo>
                    <a:pt x="1459" y="602"/>
                    <a:pt x="1459" y="602"/>
                    <a:pt x="1459" y="602"/>
                  </a:cubicBezTo>
                  <a:cubicBezTo>
                    <a:pt x="1453" y="606"/>
                    <a:pt x="1450" y="609"/>
                    <a:pt x="1450" y="613"/>
                  </a:cubicBezTo>
                  <a:cubicBezTo>
                    <a:pt x="1450" y="613"/>
                    <a:pt x="1450" y="613"/>
                    <a:pt x="1450" y="613"/>
                  </a:cubicBezTo>
                  <a:cubicBezTo>
                    <a:pt x="1450" y="615"/>
                    <a:pt x="1452" y="618"/>
                    <a:pt x="1455" y="622"/>
                  </a:cubicBezTo>
                  <a:cubicBezTo>
                    <a:pt x="1455" y="622"/>
                    <a:pt x="1455" y="622"/>
                    <a:pt x="1455" y="622"/>
                  </a:cubicBezTo>
                  <a:cubicBezTo>
                    <a:pt x="1487" y="654"/>
                    <a:pt x="1478" y="687"/>
                    <a:pt x="1501" y="710"/>
                  </a:cubicBezTo>
                  <a:cubicBezTo>
                    <a:pt x="1501" y="710"/>
                    <a:pt x="1501" y="710"/>
                    <a:pt x="1501" y="710"/>
                  </a:cubicBezTo>
                  <a:cubicBezTo>
                    <a:pt x="1513" y="721"/>
                    <a:pt x="1530" y="725"/>
                    <a:pt x="1545" y="729"/>
                  </a:cubicBezTo>
                  <a:cubicBezTo>
                    <a:pt x="1545" y="729"/>
                    <a:pt x="1545" y="729"/>
                    <a:pt x="1545" y="729"/>
                  </a:cubicBezTo>
                  <a:cubicBezTo>
                    <a:pt x="1559" y="734"/>
                    <a:pt x="1572" y="739"/>
                    <a:pt x="1572" y="755"/>
                  </a:cubicBezTo>
                  <a:cubicBezTo>
                    <a:pt x="1572" y="755"/>
                    <a:pt x="1572" y="755"/>
                    <a:pt x="1572" y="755"/>
                  </a:cubicBezTo>
                  <a:cubicBezTo>
                    <a:pt x="1572" y="764"/>
                    <a:pt x="1562" y="776"/>
                    <a:pt x="1546" y="791"/>
                  </a:cubicBezTo>
                  <a:cubicBezTo>
                    <a:pt x="1546" y="791"/>
                    <a:pt x="1546" y="791"/>
                    <a:pt x="1546" y="791"/>
                  </a:cubicBezTo>
                  <a:cubicBezTo>
                    <a:pt x="1531" y="806"/>
                    <a:pt x="1510" y="822"/>
                    <a:pt x="1488" y="838"/>
                  </a:cubicBezTo>
                  <a:cubicBezTo>
                    <a:pt x="1488" y="838"/>
                    <a:pt x="1488" y="838"/>
                    <a:pt x="1488" y="838"/>
                  </a:cubicBezTo>
                  <a:cubicBezTo>
                    <a:pt x="1444" y="871"/>
                    <a:pt x="1398" y="899"/>
                    <a:pt x="1383" y="899"/>
                  </a:cubicBezTo>
                  <a:cubicBezTo>
                    <a:pt x="1383" y="899"/>
                    <a:pt x="1383" y="899"/>
                    <a:pt x="1383" y="899"/>
                  </a:cubicBezTo>
                  <a:cubicBezTo>
                    <a:pt x="1370" y="899"/>
                    <a:pt x="1362" y="906"/>
                    <a:pt x="1355" y="917"/>
                  </a:cubicBezTo>
                  <a:cubicBezTo>
                    <a:pt x="1355" y="917"/>
                    <a:pt x="1355" y="917"/>
                    <a:pt x="1355" y="917"/>
                  </a:cubicBezTo>
                  <a:cubicBezTo>
                    <a:pt x="1348" y="927"/>
                    <a:pt x="1341" y="941"/>
                    <a:pt x="1330" y="953"/>
                  </a:cubicBezTo>
                  <a:cubicBezTo>
                    <a:pt x="1330" y="953"/>
                    <a:pt x="1330" y="953"/>
                    <a:pt x="1330" y="953"/>
                  </a:cubicBezTo>
                  <a:cubicBezTo>
                    <a:pt x="1324" y="959"/>
                    <a:pt x="1318" y="961"/>
                    <a:pt x="1312" y="961"/>
                  </a:cubicBezTo>
                  <a:cubicBezTo>
                    <a:pt x="1312" y="961"/>
                    <a:pt x="1312" y="961"/>
                    <a:pt x="1312" y="961"/>
                  </a:cubicBezTo>
                  <a:cubicBezTo>
                    <a:pt x="1291" y="961"/>
                    <a:pt x="1272" y="936"/>
                    <a:pt x="1258" y="922"/>
                  </a:cubicBezTo>
                  <a:cubicBezTo>
                    <a:pt x="1258" y="922"/>
                    <a:pt x="1258" y="922"/>
                    <a:pt x="1258" y="922"/>
                  </a:cubicBezTo>
                  <a:cubicBezTo>
                    <a:pt x="1248" y="913"/>
                    <a:pt x="1228" y="901"/>
                    <a:pt x="1212" y="901"/>
                  </a:cubicBezTo>
                  <a:cubicBezTo>
                    <a:pt x="1212" y="901"/>
                    <a:pt x="1212" y="901"/>
                    <a:pt x="1212" y="901"/>
                  </a:cubicBezTo>
                  <a:cubicBezTo>
                    <a:pt x="1200" y="901"/>
                    <a:pt x="1191" y="907"/>
                    <a:pt x="1191" y="929"/>
                  </a:cubicBezTo>
                  <a:cubicBezTo>
                    <a:pt x="1191" y="929"/>
                    <a:pt x="1191" y="929"/>
                    <a:pt x="1191" y="929"/>
                  </a:cubicBezTo>
                  <a:cubicBezTo>
                    <a:pt x="1191" y="953"/>
                    <a:pt x="1191" y="960"/>
                    <a:pt x="1187" y="965"/>
                  </a:cubicBezTo>
                  <a:cubicBezTo>
                    <a:pt x="1187" y="965"/>
                    <a:pt x="1187" y="965"/>
                    <a:pt x="1187" y="965"/>
                  </a:cubicBezTo>
                  <a:cubicBezTo>
                    <a:pt x="1183" y="970"/>
                    <a:pt x="1177" y="970"/>
                    <a:pt x="1164" y="983"/>
                  </a:cubicBezTo>
                  <a:cubicBezTo>
                    <a:pt x="1164" y="983"/>
                    <a:pt x="1164" y="983"/>
                    <a:pt x="1164" y="983"/>
                  </a:cubicBezTo>
                  <a:cubicBezTo>
                    <a:pt x="1139" y="1008"/>
                    <a:pt x="1092" y="1009"/>
                    <a:pt x="1081" y="1009"/>
                  </a:cubicBezTo>
                  <a:cubicBezTo>
                    <a:pt x="1081" y="1009"/>
                    <a:pt x="1081" y="1009"/>
                    <a:pt x="1081" y="1009"/>
                  </a:cubicBezTo>
                  <a:cubicBezTo>
                    <a:pt x="1079" y="1009"/>
                    <a:pt x="1078" y="1009"/>
                    <a:pt x="1078" y="1009"/>
                  </a:cubicBezTo>
                  <a:cubicBezTo>
                    <a:pt x="1078" y="1009"/>
                    <a:pt x="1078" y="1009"/>
                    <a:pt x="1078" y="1009"/>
                  </a:cubicBezTo>
                  <a:cubicBezTo>
                    <a:pt x="1077" y="1009"/>
                    <a:pt x="1076" y="1008"/>
                    <a:pt x="1076" y="1007"/>
                  </a:cubicBezTo>
                  <a:cubicBezTo>
                    <a:pt x="1076" y="1007"/>
                    <a:pt x="1076" y="1007"/>
                    <a:pt x="1076" y="1007"/>
                  </a:cubicBezTo>
                  <a:cubicBezTo>
                    <a:pt x="1076" y="982"/>
                    <a:pt x="1066" y="972"/>
                    <a:pt x="1057" y="972"/>
                  </a:cubicBezTo>
                  <a:cubicBezTo>
                    <a:pt x="1057" y="972"/>
                    <a:pt x="1057" y="972"/>
                    <a:pt x="1057" y="972"/>
                  </a:cubicBezTo>
                  <a:cubicBezTo>
                    <a:pt x="1047" y="972"/>
                    <a:pt x="1037" y="983"/>
                    <a:pt x="1036" y="1001"/>
                  </a:cubicBezTo>
                  <a:cubicBezTo>
                    <a:pt x="1036" y="1001"/>
                    <a:pt x="1036" y="1001"/>
                    <a:pt x="1036" y="1001"/>
                  </a:cubicBezTo>
                  <a:cubicBezTo>
                    <a:pt x="1036" y="1020"/>
                    <a:pt x="1036" y="1040"/>
                    <a:pt x="1031" y="1056"/>
                  </a:cubicBezTo>
                  <a:cubicBezTo>
                    <a:pt x="1031" y="1056"/>
                    <a:pt x="1031" y="1056"/>
                    <a:pt x="1031" y="1056"/>
                  </a:cubicBezTo>
                  <a:cubicBezTo>
                    <a:pt x="1027" y="1072"/>
                    <a:pt x="1017" y="1083"/>
                    <a:pt x="1000" y="1083"/>
                  </a:cubicBezTo>
                  <a:cubicBezTo>
                    <a:pt x="1000" y="1083"/>
                    <a:pt x="1000" y="1083"/>
                    <a:pt x="1000" y="1083"/>
                  </a:cubicBezTo>
                  <a:cubicBezTo>
                    <a:pt x="985" y="1083"/>
                    <a:pt x="961" y="1092"/>
                    <a:pt x="941" y="1105"/>
                  </a:cubicBezTo>
                  <a:cubicBezTo>
                    <a:pt x="941" y="1105"/>
                    <a:pt x="941" y="1105"/>
                    <a:pt x="941" y="1105"/>
                  </a:cubicBezTo>
                  <a:cubicBezTo>
                    <a:pt x="922" y="1118"/>
                    <a:pt x="907" y="1136"/>
                    <a:pt x="907" y="1154"/>
                  </a:cubicBezTo>
                  <a:cubicBezTo>
                    <a:pt x="907" y="1154"/>
                    <a:pt x="907" y="1154"/>
                    <a:pt x="907" y="1154"/>
                  </a:cubicBezTo>
                  <a:cubicBezTo>
                    <a:pt x="907" y="1175"/>
                    <a:pt x="884" y="1187"/>
                    <a:pt x="859" y="1195"/>
                  </a:cubicBezTo>
                  <a:cubicBezTo>
                    <a:pt x="859" y="1195"/>
                    <a:pt x="859" y="1195"/>
                    <a:pt x="859" y="1195"/>
                  </a:cubicBezTo>
                  <a:cubicBezTo>
                    <a:pt x="834" y="1202"/>
                    <a:pt x="807" y="1205"/>
                    <a:pt x="796" y="1205"/>
                  </a:cubicBezTo>
                  <a:cubicBezTo>
                    <a:pt x="796" y="1205"/>
                    <a:pt x="796" y="1205"/>
                    <a:pt x="796" y="1205"/>
                  </a:cubicBezTo>
                  <a:cubicBezTo>
                    <a:pt x="777" y="1205"/>
                    <a:pt x="768" y="1228"/>
                    <a:pt x="746" y="1250"/>
                  </a:cubicBezTo>
                  <a:cubicBezTo>
                    <a:pt x="746" y="1250"/>
                    <a:pt x="746" y="1250"/>
                    <a:pt x="746" y="1250"/>
                  </a:cubicBezTo>
                  <a:cubicBezTo>
                    <a:pt x="725" y="1272"/>
                    <a:pt x="713" y="1318"/>
                    <a:pt x="689" y="1342"/>
                  </a:cubicBezTo>
                  <a:cubicBezTo>
                    <a:pt x="689" y="1342"/>
                    <a:pt x="689" y="1342"/>
                    <a:pt x="689" y="1342"/>
                  </a:cubicBezTo>
                  <a:cubicBezTo>
                    <a:pt x="683" y="1348"/>
                    <a:pt x="676" y="1351"/>
                    <a:pt x="669" y="1351"/>
                  </a:cubicBezTo>
                  <a:cubicBezTo>
                    <a:pt x="669" y="1351"/>
                    <a:pt x="669" y="1351"/>
                    <a:pt x="669" y="1351"/>
                  </a:cubicBezTo>
                  <a:cubicBezTo>
                    <a:pt x="646" y="1350"/>
                    <a:pt x="622" y="1326"/>
                    <a:pt x="604" y="1308"/>
                  </a:cubicBezTo>
                  <a:cubicBezTo>
                    <a:pt x="604" y="1308"/>
                    <a:pt x="604" y="1308"/>
                    <a:pt x="604" y="1308"/>
                  </a:cubicBezTo>
                  <a:cubicBezTo>
                    <a:pt x="585" y="1289"/>
                    <a:pt x="587" y="1250"/>
                    <a:pt x="577" y="1233"/>
                  </a:cubicBezTo>
                  <a:cubicBezTo>
                    <a:pt x="577" y="1233"/>
                    <a:pt x="577" y="1233"/>
                    <a:pt x="577" y="1233"/>
                  </a:cubicBezTo>
                  <a:cubicBezTo>
                    <a:pt x="574" y="1227"/>
                    <a:pt x="570" y="1224"/>
                    <a:pt x="563" y="1224"/>
                  </a:cubicBezTo>
                  <a:cubicBezTo>
                    <a:pt x="563" y="1224"/>
                    <a:pt x="563" y="1224"/>
                    <a:pt x="563" y="1224"/>
                  </a:cubicBezTo>
                  <a:cubicBezTo>
                    <a:pt x="551" y="1224"/>
                    <a:pt x="542" y="1242"/>
                    <a:pt x="535" y="1262"/>
                  </a:cubicBezTo>
                  <a:cubicBezTo>
                    <a:pt x="535" y="1262"/>
                    <a:pt x="535" y="1262"/>
                    <a:pt x="535" y="1262"/>
                  </a:cubicBezTo>
                  <a:cubicBezTo>
                    <a:pt x="528" y="1283"/>
                    <a:pt x="523" y="1306"/>
                    <a:pt x="513" y="1315"/>
                  </a:cubicBezTo>
                  <a:cubicBezTo>
                    <a:pt x="513" y="1315"/>
                    <a:pt x="513" y="1315"/>
                    <a:pt x="513" y="1315"/>
                  </a:cubicBezTo>
                  <a:cubicBezTo>
                    <a:pt x="495" y="1333"/>
                    <a:pt x="400" y="1361"/>
                    <a:pt x="371" y="1362"/>
                  </a:cubicBezTo>
                  <a:cubicBezTo>
                    <a:pt x="371" y="1362"/>
                    <a:pt x="371" y="1362"/>
                    <a:pt x="371" y="1362"/>
                  </a:cubicBezTo>
                  <a:cubicBezTo>
                    <a:pt x="355" y="1362"/>
                    <a:pt x="345" y="1345"/>
                    <a:pt x="345" y="132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4" name="Freeform 16"/>
            <p:cNvSpPr>
              <a:spLocks noEditPoints="1"/>
            </p:cNvSpPr>
            <p:nvPr/>
          </p:nvSpPr>
          <p:spPr bwMode="auto">
            <a:xfrm>
              <a:off x="6591306" y="4159252"/>
              <a:ext cx="585788" cy="658813"/>
            </a:xfrm>
            <a:custGeom>
              <a:avLst/>
              <a:gdLst>
                <a:gd name="T0" fmla="*/ 70 w 261"/>
                <a:gd name="T1" fmla="*/ 246 h 293"/>
                <a:gd name="T2" fmla="*/ 70 w 261"/>
                <a:gd name="T3" fmla="*/ 242 h 293"/>
                <a:gd name="T4" fmla="*/ 0 w 261"/>
                <a:gd name="T5" fmla="*/ 155 h 293"/>
                <a:gd name="T6" fmla="*/ 4 w 261"/>
                <a:gd name="T7" fmla="*/ 142 h 293"/>
                <a:gd name="T8" fmla="*/ 44 w 261"/>
                <a:gd name="T9" fmla="*/ 99 h 293"/>
                <a:gd name="T10" fmla="*/ 72 w 261"/>
                <a:gd name="T11" fmla="*/ 53 h 293"/>
                <a:gd name="T12" fmla="*/ 81 w 261"/>
                <a:gd name="T13" fmla="*/ 6 h 293"/>
                <a:gd name="T14" fmla="*/ 82 w 261"/>
                <a:gd name="T15" fmla="*/ 5 h 293"/>
                <a:gd name="T16" fmla="*/ 121 w 261"/>
                <a:gd name="T17" fmla="*/ 0 h 293"/>
                <a:gd name="T18" fmla="*/ 210 w 261"/>
                <a:gd name="T19" fmla="*/ 24 h 293"/>
                <a:gd name="T20" fmla="*/ 211 w 261"/>
                <a:gd name="T21" fmla="*/ 26 h 293"/>
                <a:gd name="T22" fmla="*/ 210 w 261"/>
                <a:gd name="T23" fmla="*/ 28 h 293"/>
                <a:gd name="T24" fmla="*/ 205 w 261"/>
                <a:gd name="T25" fmla="*/ 31 h 293"/>
                <a:gd name="T26" fmla="*/ 206 w 261"/>
                <a:gd name="T27" fmla="*/ 33 h 293"/>
                <a:gd name="T28" fmla="*/ 210 w 261"/>
                <a:gd name="T29" fmla="*/ 41 h 293"/>
                <a:gd name="T30" fmla="*/ 238 w 261"/>
                <a:gd name="T31" fmla="*/ 59 h 293"/>
                <a:gd name="T32" fmla="*/ 238 w 261"/>
                <a:gd name="T33" fmla="*/ 59 h 293"/>
                <a:gd name="T34" fmla="*/ 261 w 261"/>
                <a:gd name="T35" fmla="*/ 108 h 293"/>
                <a:gd name="T36" fmla="*/ 261 w 261"/>
                <a:gd name="T37" fmla="*/ 138 h 293"/>
                <a:gd name="T38" fmla="*/ 230 w 261"/>
                <a:gd name="T39" fmla="*/ 240 h 293"/>
                <a:gd name="T40" fmla="*/ 195 w 261"/>
                <a:gd name="T41" fmla="*/ 290 h 293"/>
                <a:gd name="T42" fmla="*/ 194 w 261"/>
                <a:gd name="T43" fmla="*/ 291 h 293"/>
                <a:gd name="T44" fmla="*/ 157 w 261"/>
                <a:gd name="T45" fmla="*/ 293 h 293"/>
                <a:gd name="T46" fmla="*/ 74 w 261"/>
                <a:gd name="T47" fmla="*/ 239 h 293"/>
                <a:gd name="T48" fmla="*/ 74 w 261"/>
                <a:gd name="T49" fmla="*/ 241 h 293"/>
                <a:gd name="T50" fmla="*/ 74 w 261"/>
                <a:gd name="T51" fmla="*/ 246 h 293"/>
                <a:gd name="T52" fmla="*/ 157 w 261"/>
                <a:gd name="T53" fmla="*/ 289 h 293"/>
                <a:gd name="T54" fmla="*/ 192 w 261"/>
                <a:gd name="T55" fmla="*/ 288 h 293"/>
                <a:gd name="T56" fmla="*/ 227 w 261"/>
                <a:gd name="T57" fmla="*/ 237 h 293"/>
                <a:gd name="T58" fmla="*/ 257 w 261"/>
                <a:gd name="T59" fmla="*/ 138 h 293"/>
                <a:gd name="T60" fmla="*/ 257 w 261"/>
                <a:gd name="T61" fmla="*/ 108 h 293"/>
                <a:gd name="T62" fmla="*/ 239 w 261"/>
                <a:gd name="T63" fmla="*/ 65 h 293"/>
                <a:gd name="T64" fmla="*/ 236 w 261"/>
                <a:gd name="T65" fmla="*/ 62 h 293"/>
                <a:gd name="T66" fmla="*/ 201 w 261"/>
                <a:gd name="T67" fmla="*/ 30 h 293"/>
                <a:gd name="T68" fmla="*/ 202 w 261"/>
                <a:gd name="T69" fmla="*/ 28 h 293"/>
                <a:gd name="T70" fmla="*/ 205 w 261"/>
                <a:gd name="T71" fmla="*/ 26 h 293"/>
                <a:gd name="T72" fmla="*/ 121 w 261"/>
                <a:gd name="T73" fmla="*/ 4 h 293"/>
                <a:gd name="T74" fmla="*/ 84 w 261"/>
                <a:gd name="T75" fmla="*/ 9 h 293"/>
                <a:gd name="T76" fmla="*/ 76 w 261"/>
                <a:gd name="T77" fmla="*/ 53 h 293"/>
                <a:gd name="T78" fmla="*/ 47 w 261"/>
                <a:gd name="T79" fmla="*/ 102 h 293"/>
                <a:gd name="T80" fmla="*/ 7 w 261"/>
                <a:gd name="T81" fmla="*/ 144 h 293"/>
                <a:gd name="T82" fmla="*/ 4 w 261"/>
                <a:gd name="T83" fmla="*/ 155 h 293"/>
                <a:gd name="T84" fmla="*/ 24 w 261"/>
                <a:gd name="T85" fmla="*/ 207 h 293"/>
                <a:gd name="T86" fmla="*/ 72 w 261"/>
                <a:gd name="T87" fmla="*/ 238 h 29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61"/>
                <a:gd name="T133" fmla="*/ 0 h 293"/>
                <a:gd name="T134" fmla="*/ 261 w 261"/>
                <a:gd name="T135" fmla="*/ 293 h 29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61" h="293">
                  <a:moveTo>
                    <a:pt x="84" y="275"/>
                  </a:moveTo>
                  <a:cubicBezTo>
                    <a:pt x="72" y="265"/>
                    <a:pt x="70" y="253"/>
                    <a:pt x="70" y="246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70" y="244"/>
                    <a:pt x="70" y="243"/>
                    <a:pt x="70" y="242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30" y="240"/>
                    <a:pt x="0" y="183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9"/>
                    <a:pt x="1" y="145"/>
                    <a:pt x="4" y="142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2" y="134"/>
                    <a:pt x="29" y="117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9" y="82"/>
                    <a:pt x="72" y="6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29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6" y="1"/>
                    <a:pt x="109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93" y="15"/>
                    <a:pt x="210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1" y="25"/>
                    <a:pt x="211" y="25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7"/>
                    <a:pt x="211" y="27"/>
                    <a:pt x="210" y="28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09" y="29"/>
                    <a:pt x="207" y="30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6" y="32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7" y="35"/>
                    <a:pt x="208" y="38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8"/>
                    <a:pt x="223" y="55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9" y="59"/>
                    <a:pt x="261" y="74"/>
                    <a:pt x="261" y="108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1" y="116"/>
                    <a:pt x="261" y="127"/>
                    <a:pt x="261" y="138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61" y="174"/>
                    <a:pt x="258" y="222"/>
                    <a:pt x="230" y="240"/>
                  </a:cubicBezTo>
                  <a:cubicBezTo>
                    <a:pt x="230" y="240"/>
                    <a:pt x="230" y="240"/>
                    <a:pt x="230" y="240"/>
                  </a:cubicBezTo>
                  <a:cubicBezTo>
                    <a:pt x="207" y="254"/>
                    <a:pt x="202" y="273"/>
                    <a:pt x="195" y="290"/>
                  </a:cubicBezTo>
                  <a:cubicBezTo>
                    <a:pt x="195" y="290"/>
                    <a:pt x="195" y="290"/>
                    <a:pt x="195" y="290"/>
                  </a:cubicBezTo>
                  <a:cubicBezTo>
                    <a:pt x="195" y="291"/>
                    <a:pt x="195" y="291"/>
                    <a:pt x="194" y="291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80" y="293"/>
                    <a:pt x="168" y="293"/>
                    <a:pt x="157" y="293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18" y="293"/>
                    <a:pt x="96" y="285"/>
                    <a:pt x="84" y="275"/>
                  </a:cubicBezTo>
                  <a:close/>
                  <a:moveTo>
                    <a:pt x="74" y="239"/>
                  </a:moveTo>
                  <a:cubicBezTo>
                    <a:pt x="74" y="239"/>
                    <a:pt x="74" y="240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1"/>
                    <a:pt x="74" y="243"/>
                    <a:pt x="74" y="246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74" y="258"/>
                    <a:pt x="80" y="289"/>
                    <a:pt x="157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68" y="289"/>
                    <a:pt x="179" y="289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198" y="271"/>
                    <a:pt x="204" y="251"/>
                    <a:pt x="227" y="237"/>
                  </a:cubicBezTo>
                  <a:cubicBezTo>
                    <a:pt x="227" y="237"/>
                    <a:pt x="227" y="237"/>
                    <a:pt x="227" y="237"/>
                  </a:cubicBezTo>
                  <a:cubicBezTo>
                    <a:pt x="253" y="221"/>
                    <a:pt x="257" y="174"/>
                    <a:pt x="257" y="138"/>
                  </a:cubicBezTo>
                  <a:cubicBezTo>
                    <a:pt x="257" y="138"/>
                    <a:pt x="257" y="138"/>
                    <a:pt x="257" y="138"/>
                  </a:cubicBezTo>
                  <a:cubicBezTo>
                    <a:pt x="257" y="127"/>
                    <a:pt x="257" y="116"/>
                    <a:pt x="257" y="108"/>
                  </a:cubicBezTo>
                  <a:cubicBezTo>
                    <a:pt x="257" y="108"/>
                    <a:pt x="257" y="108"/>
                    <a:pt x="257" y="108"/>
                  </a:cubicBezTo>
                  <a:cubicBezTo>
                    <a:pt x="257" y="84"/>
                    <a:pt x="245" y="70"/>
                    <a:pt x="239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8" y="64"/>
                    <a:pt x="237" y="63"/>
                    <a:pt x="236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06" y="55"/>
                    <a:pt x="201" y="30"/>
                    <a:pt x="201" y="30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9"/>
                    <a:pt x="201" y="28"/>
                    <a:pt x="202" y="28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3" y="27"/>
                    <a:pt x="204" y="27"/>
                    <a:pt x="205" y="26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188" y="17"/>
                    <a:pt x="157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09" y="4"/>
                    <a:pt x="97" y="5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3"/>
                    <a:pt x="76" y="33"/>
                    <a:pt x="76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6" y="66"/>
                    <a:pt x="62" y="84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32" y="120"/>
                    <a:pt x="14" y="137"/>
                    <a:pt x="7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5" y="146"/>
                    <a:pt x="4" y="150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68"/>
                    <a:pt x="11" y="189"/>
                    <a:pt x="24" y="207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36" y="224"/>
                    <a:pt x="54" y="238"/>
                    <a:pt x="72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3" y="238"/>
                    <a:pt x="73" y="239"/>
                    <a:pt x="74" y="23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5" name="Freeform 18"/>
            <p:cNvSpPr>
              <a:spLocks noEditPoints="1"/>
            </p:cNvSpPr>
            <p:nvPr/>
          </p:nvSpPr>
          <p:spPr bwMode="auto">
            <a:xfrm>
              <a:off x="5997581" y="2892426"/>
              <a:ext cx="1071564" cy="674688"/>
            </a:xfrm>
            <a:custGeom>
              <a:avLst/>
              <a:gdLst>
                <a:gd name="T0" fmla="*/ 5 w 477"/>
                <a:gd name="T1" fmla="*/ 246 h 300"/>
                <a:gd name="T2" fmla="*/ 45 w 477"/>
                <a:gd name="T3" fmla="*/ 218 h 300"/>
                <a:gd name="T4" fmla="*/ 54 w 477"/>
                <a:gd name="T5" fmla="*/ 206 h 300"/>
                <a:gd name="T6" fmla="*/ 1 w 477"/>
                <a:gd name="T7" fmla="*/ 181 h 300"/>
                <a:gd name="T8" fmla="*/ 4 w 477"/>
                <a:gd name="T9" fmla="*/ 179 h 300"/>
                <a:gd name="T10" fmla="*/ 0 w 477"/>
                <a:gd name="T11" fmla="*/ 180 h 300"/>
                <a:gd name="T12" fmla="*/ 0 w 477"/>
                <a:gd name="T13" fmla="*/ 171 h 300"/>
                <a:gd name="T14" fmla="*/ 157 w 477"/>
                <a:gd name="T15" fmla="*/ 1 h 300"/>
                <a:gd name="T16" fmla="*/ 171 w 477"/>
                <a:gd name="T17" fmla="*/ 5 h 300"/>
                <a:gd name="T18" fmla="*/ 233 w 477"/>
                <a:gd name="T19" fmla="*/ 23 h 300"/>
                <a:gd name="T20" fmla="*/ 277 w 477"/>
                <a:gd name="T21" fmla="*/ 70 h 300"/>
                <a:gd name="T22" fmla="*/ 361 w 477"/>
                <a:gd name="T23" fmla="*/ 12 h 300"/>
                <a:gd name="T24" fmla="*/ 454 w 477"/>
                <a:gd name="T25" fmla="*/ 15 h 300"/>
                <a:gd name="T26" fmla="*/ 469 w 477"/>
                <a:gd name="T27" fmla="*/ 77 h 300"/>
                <a:gd name="T28" fmla="*/ 444 w 477"/>
                <a:gd name="T29" fmla="*/ 89 h 300"/>
                <a:gd name="T30" fmla="*/ 372 w 477"/>
                <a:gd name="T31" fmla="*/ 134 h 300"/>
                <a:gd name="T32" fmla="*/ 350 w 477"/>
                <a:gd name="T33" fmla="*/ 177 h 300"/>
                <a:gd name="T34" fmla="*/ 308 w 477"/>
                <a:gd name="T35" fmla="*/ 228 h 300"/>
                <a:gd name="T36" fmla="*/ 303 w 477"/>
                <a:gd name="T37" fmla="*/ 227 h 300"/>
                <a:gd name="T38" fmla="*/ 222 w 477"/>
                <a:gd name="T39" fmla="*/ 288 h 300"/>
                <a:gd name="T40" fmla="*/ 197 w 477"/>
                <a:gd name="T41" fmla="*/ 292 h 300"/>
                <a:gd name="T42" fmla="*/ 126 w 477"/>
                <a:gd name="T43" fmla="*/ 281 h 300"/>
                <a:gd name="T44" fmla="*/ 82 w 477"/>
                <a:gd name="T45" fmla="*/ 295 h 300"/>
                <a:gd name="T46" fmla="*/ 16 w 477"/>
                <a:gd name="T47" fmla="*/ 266 h 300"/>
                <a:gd name="T48" fmla="*/ 37 w 477"/>
                <a:gd name="T49" fmla="*/ 185 h 300"/>
                <a:gd name="T50" fmla="*/ 46 w 477"/>
                <a:gd name="T51" fmla="*/ 222 h 300"/>
                <a:gd name="T52" fmla="*/ 22 w 477"/>
                <a:gd name="T53" fmla="*/ 231 h 300"/>
                <a:gd name="T54" fmla="*/ 19 w 477"/>
                <a:gd name="T55" fmla="*/ 263 h 300"/>
                <a:gd name="T56" fmla="*/ 62 w 477"/>
                <a:gd name="T57" fmla="*/ 296 h 300"/>
                <a:gd name="T58" fmla="*/ 126 w 477"/>
                <a:gd name="T59" fmla="*/ 277 h 300"/>
                <a:gd name="T60" fmla="*/ 145 w 477"/>
                <a:gd name="T61" fmla="*/ 279 h 300"/>
                <a:gd name="T62" fmla="*/ 220 w 477"/>
                <a:gd name="T63" fmla="*/ 284 h 300"/>
                <a:gd name="T64" fmla="*/ 260 w 477"/>
                <a:gd name="T65" fmla="*/ 252 h 300"/>
                <a:gd name="T66" fmla="*/ 308 w 477"/>
                <a:gd name="T67" fmla="*/ 224 h 300"/>
                <a:gd name="T68" fmla="*/ 346 w 477"/>
                <a:gd name="T69" fmla="*/ 175 h 300"/>
                <a:gd name="T70" fmla="*/ 444 w 477"/>
                <a:gd name="T71" fmla="*/ 85 h 300"/>
                <a:gd name="T72" fmla="*/ 473 w 477"/>
                <a:gd name="T73" fmla="*/ 51 h 300"/>
                <a:gd name="T74" fmla="*/ 454 w 477"/>
                <a:gd name="T75" fmla="*/ 19 h 300"/>
                <a:gd name="T76" fmla="*/ 361 w 477"/>
                <a:gd name="T77" fmla="*/ 16 h 300"/>
                <a:gd name="T78" fmla="*/ 277 w 477"/>
                <a:gd name="T79" fmla="*/ 74 h 300"/>
                <a:gd name="T80" fmla="*/ 229 w 477"/>
                <a:gd name="T81" fmla="*/ 25 h 300"/>
                <a:gd name="T82" fmla="*/ 171 w 477"/>
                <a:gd name="T83" fmla="*/ 9 h 300"/>
                <a:gd name="T84" fmla="*/ 155 w 477"/>
                <a:gd name="T85" fmla="*/ 5 h 300"/>
                <a:gd name="T86" fmla="*/ 4 w 477"/>
                <a:gd name="T87" fmla="*/ 178 h 3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77"/>
                <a:gd name="T133" fmla="*/ 0 h 300"/>
                <a:gd name="T134" fmla="*/ 477 w 477"/>
                <a:gd name="T135" fmla="*/ 300 h 3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77" h="300">
                  <a:moveTo>
                    <a:pt x="16" y="266"/>
                  </a:moveTo>
                  <a:cubicBezTo>
                    <a:pt x="9" y="258"/>
                    <a:pt x="5" y="252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37"/>
                    <a:pt x="13" y="232"/>
                    <a:pt x="21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29" y="223"/>
                    <a:pt x="38" y="220"/>
                    <a:pt x="45" y="218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51" y="216"/>
                    <a:pt x="54" y="211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197"/>
                    <a:pt x="48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6" y="189"/>
                    <a:pt x="2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0" y="180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0" y="174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3"/>
                    <a:pt x="110" y="25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60" y="4"/>
                    <a:pt x="165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8" y="5"/>
                    <a:pt x="186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9" y="3"/>
                    <a:pt x="223" y="7"/>
                    <a:pt x="233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50" y="54"/>
                    <a:pt x="264" y="70"/>
                    <a:pt x="277" y="70"/>
                  </a:cubicBezTo>
                  <a:cubicBezTo>
                    <a:pt x="277" y="70"/>
                    <a:pt x="277" y="70"/>
                    <a:pt x="277" y="70"/>
                  </a:cubicBezTo>
                  <a:cubicBezTo>
                    <a:pt x="283" y="70"/>
                    <a:pt x="290" y="66"/>
                    <a:pt x="298" y="59"/>
                  </a:cubicBezTo>
                  <a:cubicBezTo>
                    <a:pt x="298" y="59"/>
                    <a:pt x="298" y="59"/>
                    <a:pt x="298" y="59"/>
                  </a:cubicBezTo>
                  <a:cubicBezTo>
                    <a:pt x="323" y="34"/>
                    <a:pt x="337" y="12"/>
                    <a:pt x="361" y="12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84" y="12"/>
                    <a:pt x="427" y="15"/>
                    <a:pt x="454" y="15"/>
                  </a:cubicBezTo>
                  <a:cubicBezTo>
                    <a:pt x="454" y="15"/>
                    <a:pt x="454" y="15"/>
                    <a:pt x="454" y="15"/>
                  </a:cubicBezTo>
                  <a:cubicBezTo>
                    <a:pt x="469" y="15"/>
                    <a:pt x="477" y="33"/>
                    <a:pt x="477" y="51"/>
                  </a:cubicBezTo>
                  <a:cubicBezTo>
                    <a:pt x="477" y="51"/>
                    <a:pt x="477" y="51"/>
                    <a:pt x="477" y="51"/>
                  </a:cubicBezTo>
                  <a:cubicBezTo>
                    <a:pt x="477" y="60"/>
                    <a:pt x="475" y="70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4" y="84"/>
                    <a:pt x="456" y="89"/>
                    <a:pt x="444" y="89"/>
                  </a:cubicBezTo>
                  <a:cubicBezTo>
                    <a:pt x="444" y="89"/>
                    <a:pt x="444" y="89"/>
                    <a:pt x="444" y="89"/>
                  </a:cubicBezTo>
                  <a:cubicBezTo>
                    <a:pt x="423" y="89"/>
                    <a:pt x="405" y="97"/>
                    <a:pt x="392" y="106"/>
                  </a:cubicBezTo>
                  <a:cubicBezTo>
                    <a:pt x="392" y="106"/>
                    <a:pt x="392" y="106"/>
                    <a:pt x="392" y="106"/>
                  </a:cubicBezTo>
                  <a:cubicBezTo>
                    <a:pt x="379" y="115"/>
                    <a:pt x="371" y="127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1" y="143"/>
                    <a:pt x="362" y="159"/>
                    <a:pt x="350" y="177"/>
                  </a:cubicBezTo>
                  <a:cubicBezTo>
                    <a:pt x="350" y="177"/>
                    <a:pt x="350" y="177"/>
                    <a:pt x="350" y="177"/>
                  </a:cubicBezTo>
                  <a:cubicBezTo>
                    <a:pt x="337" y="195"/>
                    <a:pt x="322" y="214"/>
                    <a:pt x="310" y="228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309" y="228"/>
                    <a:pt x="308" y="229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06" y="228"/>
                    <a:pt x="304" y="227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92" y="227"/>
                    <a:pt x="277" y="240"/>
                    <a:pt x="263" y="254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48" y="269"/>
                    <a:pt x="234" y="284"/>
                    <a:pt x="222" y="288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13" y="291"/>
                    <a:pt x="205" y="292"/>
                    <a:pt x="197" y="292"/>
                  </a:cubicBezTo>
                  <a:cubicBezTo>
                    <a:pt x="197" y="292"/>
                    <a:pt x="197" y="292"/>
                    <a:pt x="197" y="292"/>
                  </a:cubicBezTo>
                  <a:cubicBezTo>
                    <a:pt x="180" y="292"/>
                    <a:pt x="163" y="287"/>
                    <a:pt x="144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37" y="281"/>
                    <a:pt x="131" y="281"/>
                    <a:pt x="126" y="281"/>
                  </a:cubicBezTo>
                  <a:cubicBezTo>
                    <a:pt x="126" y="281"/>
                    <a:pt x="126" y="281"/>
                    <a:pt x="126" y="281"/>
                  </a:cubicBezTo>
                  <a:cubicBezTo>
                    <a:pt x="112" y="281"/>
                    <a:pt x="103" y="286"/>
                    <a:pt x="82" y="295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74" y="298"/>
                    <a:pt x="68" y="300"/>
                    <a:pt x="62" y="300"/>
                  </a:cubicBezTo>
                  <a:cubicBezTo>
                    <a:pt x="62" y="300"/>
                    <a:pt x="62" y="300"/>
                    <a:pt x="62" y="300"/>
                  </a:cubicBezTo>
                  <a:cubicBezTo>
                    <a:pt x="46" y="300"/>
                    <a:pt x="37" y="287"/>
                    <a:pt x="16" y="266"/>
                  </a:cubicBezTo>
                  <a:close/>
                  <a:moveTo>
                    <a:pt x="13" y="181"/>
                  </a:moveTo>
                  <a:cubicBezTo>
                    <a:pt x="18" y="183"/>
                    <a:pt x="27" y="185"/>
                    <a:pt x="37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50" y="185"/>
                    <a:pt x="58" y="195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12"/>
                    <a:pt x="54" y="219"/>
                    <a:pt x="46" y="222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0" y="224"/>
                    <a:pt x="30" y="227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15" y="235"/>
                    <a:pt x="9" y="240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0"/>
                    <a:pt x="12" y="256"/>
                    <a:pt x="19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40" y="284"/>
                    <a:pt x="49" y="296"/>
                    <a:pt x="62" y="296"/>
                  </a:cubicBezTo>
                  <a:cubicBezTo>
                    <a:pt x="62" y="296"/>
                    <a:pt x="62" y="296"/>
                    <a:pt x="62" y="296"/>
                  </a:cubicBezTo>
                  <a:cubicBezTo>
                    <a:pt x="67" y="296"/>
                    <a:pt x="73" y="294"/>
                    <a:pt x="80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102" y="283"/>
                    <a:pt x="111" y="277"/>
                    <a:pt x="126" y="277"/>
                  </a:cubicBezTo>
                  <a:cubicBezTo>
                    <a:pt x="126" y="277"/>
                    <a:pt x="126" y="277"/>
                    <a:pt x="126" y="277"/>
                  </a:cubicBezTo>
                  <a:cubicBezTo>
                    <a:pt x="131" y="277"/>
                    <a:pt x="138" y="277"/>
                    <a:pt x="145" y="279"/>
                  </a:cubicBezTo>
                  <a:cubicBezTo>
                    <a:pt x="145" y="279"/>
                    <a:pt x="145" y="279"/>
                    <a:pt x="145" y="279"/>
                  </a:cubicBezTo>
                  <a:cubicBezTo>
                    <a:pt x="164" y="283"/>
                    <a:pt x="181" y="288"/>
                    <a:pt x="197" y="288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205" y="288"/>
                    <a:pt x="212" y="287"/>
                    <a:pt x="220" y="284"/>
                  </a:cubicBezTo>
                  <a:cubicBezTo>
                    <a:pt x="220" y="284"/>
                    <a:pt x="220" y="284"/>
                    <a:pt x="220" y="284"/>
                  </a:cubicBezTo>
                  <a:cubicBezTo>
                    <a:pt x="231" y="281"/>
                    <a:pt x="246" y="266"/>
                    <a:pt x="260" y="252"/>
                  </a:cubicBezTo>
                  <a:cubicBezTo>
                    <a:pt x="260" y="252"/>
                    <a:pt x="260" y="252"/>
                    <a:pt x="260" y="252"/>
                  </a:cubicBezTo>
                  <a:cubicBezTo>
                    <a:pt x="274" y="237"/>
                    <a:pt x="289" y="223"/>
                    <a:pt x="303" y="223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3"/>
                    <a:pt x="306" y="224"/>
                    <a:pt x="308" y="224"/>
                  </a:cubicBezTo>
                  <a:cubicBezTo>
                    <a:pt x="308" y="224"/>
                    <a:pt x="308" y="224"/>
                    <a:pt x="308" y="224"/>
                  </a:cubicBezTo>
                  <a:cubicBezTo>
                    <a:pt x="320" y="210"/>
                    <a:pt x="335" y="192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59" y="157"/>
                    <a:pt x="368" y="141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15"/>
                    <a:pt x="400" y="85"/>
                    <a:pt x="444" y="85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65" y="85"/>
                    <a:pt x="473" y="68"/>
                    <a:pt x="473" y="51"/>
                  </a:cubicBezTo>
                  <a:cubicBezTo>
                    <a:pt x="473" y="51"/>
                    <a:pt x="473" y="51"/>
                    <a:pt x="473" y="51"/>
                  </a:cubicBezTo>
                  <a:cubicBezTo>
                    <a:pt x="473" y="42"/>
                    <a:pt x="471" y="34"/>
                    <a:pt x="468" y="29"/>
                  </a:cubicBezTo>
                  <a:cubicBezTo>
                    <a:pt x="468" y="29"/>
                    <a:pt x="468" y="29"/>
                    <a:pt x="468" y="29"/>
                  </a:cubicBezTo>
                  <a:cubicBezTo>
                    <a:pt x="464" y="23"/>
                    <a:pt x="460" y="19"/>
                    <a:pt x="454" y="19"/>
                  </a:cubicBezTo>
                  <a:cubicBezTo>
                    <a:pt x="454" y="19"/>
                    <a:pt x="454" y="19"/>
                    <a:pt x="454" y="19"/>
                  </a:cubicBezTo>
                  <a:cubicBezTo>
                    <a:pt x="427" y="19"/>
                    <a:pt x="384" y="16"/>
                    <a:pt x="361" y="16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40" y="16"/>
                    <a:pt x="326" y="36"/>
                    <a:pt x="301" y="61"/>
                  </a:cubicBezTo>
                  <a:cubicBezTo>
                    <a:pt x="301" y="61"/>
                    <a:pt x="301" y="61"/>
                    <a:pt x="301" y="61"/>
                  </a:cubicBezTo>
                  <a:cubicBezTo>
                    <a:pt x="293" y="70"/>
                    <a:pt x="285" y="74"/>
                    <a:pt x="277" y="74"/>
                  </a:cubicBezTo>
                  <a:cubicBezTo>
                    <a:pt x="277" y="74"/>
                    <a:pt x="277" y="74"/>
                    <a:pt x="277" y="74"/>
                  </a:cubicBezTo>
                  <a:cubicBezTo>
                    <a:pt x="261" y="74"/>
                    <a:pt x="247" y="56"/>
                    <a:pt x="229" y="25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0" y="10"/>
                    <a:pt x="208" y="7"/>
                    <a:pt x="195" y="7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87" y="7"/>
                    <a:pt x="178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65" y="9"/>
                    <a:pt x="160" y="8"/>
                    <a:pt x="155" y="5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10" y="29"/>
                    <a:pt x="4" y="97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4"/>
                    <a:pt x="4" y="176"/>
                    <a:pt x="4" y="178"/>
                  </a:cubicBezTo>
                  <a:cubicBezTo>
                    <a:pt x="4" y="178"/>
                    <a:pt x="4" y="178"/>
                    <a:pt x="4" y="178"/>
                  </a:cubicBezTo>
                  <a:cubicBezTo>
                    <a:pt x="6" y="179"/>
                    <a:pt x="8" y="180"/>
                    <a:pt x="13" y="18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6" name="Freeform 19"/>
            <p:cNvSpPr>
              <a:spLocks/>
            </p:cNvSpPr>
            <p:nvPr/>
          </p:nvSpPr>
          <p:spPr bwMode="auto">
            <a:xfrm>
              <a:off x="6361119" y="0"/>
              <a:ext cx="1935164" cy="1654176"/>
            </a:xfrm>
            <a:custGeom>
              <a:avLst/>
              <a:gdLst>
                <a:gd name="T0" fmla="*/ 837 w 861"/>
                <a:gd name="T1" fmla="*/ 402 h 736"/>
                <a:gd name="T2" fmla="*/ 828 w 861"/>
                <a:gd name="T3" fmla="*/ 362 h 736"/>
                <a:gd name="T4" fmla="*/ 783 w 861"/>
                <a:gd name="T5" fmla="*/ 330 h 736"/>
                <a:gd name="T6" fmla="*/ 711 w 861"/>
                <a:gd name="T7" fmla="*/ 386 h 736"/>
                <a:gd name="T8" fmla="*/ 615 w 861"/>
                <a:gd name="T9" fmla="*/ 363 h 736"/>
                <a:gd name="T10" fmla="*/ 418 w 861"/>
                <a:gd name="T11" fmla="*/ 269 h 736"/>
                <a:gd name="T12" fmla="*/ 249 w 861"/>
                <a:gd name="T13" fmla="*/ 24 h 736"/>
                <a:gd name="T14" fmla="*/ 173 w 861"/>
                <a:gd name="T15" fmla="*/ 8 h 736"/>
                <a:gd name="T16" fmla="*/ 76 w 861"/>
                <a:gd name="T17" fmla="*/ 0 h 736"/>
                <a:gd name="T18" fmla="*/ 0 w 861"/>
                <a:gd name="T19" fmla="*/ 26 h 736"/>
                <a:gd name="T20" fmla="*/ 29 w 861"/>
                <a:gd name="T21" fmla="*/ 100 h 736"/>
                <a:gd name="T22" fmla="*/ 69 w 861"/>
                <a:gd name="T23" fmla="*/ 123 h 736"/>
                <a:gd name="T24" fmla="*/ 142 w 861"/>
                <a:gd name="T25" fmla="*/ 188 h 736"/>
                <a:gd name="T26" fmla="*/ 229 w 861"/>
                <a:gd name="T27" fmla="*/ 165 h 736"/>
                <a:gd name="T28" fmla="*/ 287 w 861"/>
                <a:gd name="T29" fmla="*/ 205 h 736"/>
                <a:gd name="T30" fmla="*/ 256 w 861"/>
                <a:gd name="T31" fmla="*/ 276 h 736"/>
                <a:gd name="T32" fmla="*/ 275 w 861"/>
                <a:gd name="T33" fmla="*/ 350 h 736"/>
                <a:gd name="T34" fmla="*/ 264 w 861"/>
                <a:gd name="T35" fmla="*/ 398 h 736"/>
                <a:gd name="T36" fmla="*/ 159 w 861"/>
                <a:gd name="T37" fmla="*/ 489 h 736"/>
                <a:gd name="T38" fmla="*/ 210 w 861"/>
                <a:gd name="T39" fmla="*/ 581 h 736"/>
                <a:gd name="T40" fmla="*/ 211 w 861"/>
                <a:gd name="T41" fmla="*/ 591 h 736"/>
                <a:gd name="T42" fmla="*/ 257 w 861"/>
                <a:gd name="T43" fmla="*/ 581 h 736"/>
                <a:gd name="T44" fmla="*/ 326 w 861"/>
                <a:gd name="T45" fmla="*/ 655 h 736"/>
                <a:gd name="T46" fmla="*/ 461 w 861"/>
                <a:gd name="T47" fmla="*/ 655 h 736"/>
                <a:gd name="T48" fmla="*/ 517 w 861"/>
                <a:gd name="T49" fmla="*/ 716 h 736"/>
                <a:gd name="T50" fmla="*/ 545 w 861"/>
                <a:gd name="T51" fmla="*/ 688 h 736"/>
                <a:gd name="T52" fmla="*/ 618 w 861"/>
                <a:gd name="T53" fmla="*/ 734 h 736"/>
                <a:gd name="T54" fmla="*/ 746 w 861"/>
                <a:gd name="T55" fmla="*/ 736 h 736"/>
                <a:gd name="T56" fmla="*/ 747 w 861"/>
                <a:gd name="T57" fmla="*/ 733 h 736"/>
                <a:gd name="T58" fmla="*/ 712 w 861"/>
                <a:gd name="T59" fmla="*/ 642 h 736"/>
                <a:gd name="T60" fmla="*/ 720 w 861"/>
                <a:gd name="T61" fmla="*/ 609 h 736"/>
                <a:gd name="T62" fmla="*/ 828 w 861"/>
                <a:gd name="T63" fmla="*/ 598 h 736"/>
                <a:gd name="T64" fmla="*/ 838 w 861"/>
                <a:gd name="T65" fmla="*/ 492 h 736"/>
                <a:gd name="T66" fmla="*/ 837 w 861"/>
                <a:gd name="T67" fmla="*/ 402 h 7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61"/>
                <a:gd name="T103" fmla="*/ 0 h 736"/>
                <a:gd name="T104" fmla="*/ 861 w 861"/>
                <a:gd name="T105" fmla="*/ 736 h 7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61" h="736">
                  <a:moveTo>
                    <a:pt x="837" y="402"/>
                  </a:moveTo>
                  <a:cubicBezTo>
                    <a:pt x="858" y="381"/>
                    <a:pt x="828" y="362"/>
                    <a:pt x="828" y="362"/>
                  </a:cubicBezTo>
                  <a:cubicBezTo>
                    <a:pt x="851" y="339"/>
                    <a:pt x="814" y="330"/>
                    <a:pt x="783" y="330"/>
                  </a:cubicBezTo>
                  <a:cubicBezTo>
                    <a:pt x="751" y="330"/>
                    <a:pt x="720" y="377"/>
                    <a:pt x="711" y="386"/>
                  </a:cubicBezTo>
                  <a:cubicBezTo>
                    <a:pt x="702" y="395"/>
                    <a:pt x="635" y="442"/>
                    <a:pt x="615" y="363"/>
                  </a:cubicBezTo>
                  <a:cubicBezTo>
                    <a:pt x="595" y="284"/>
                    <a:pt x="418" y="269"/>
                    <a:pt x="418" y="269"/>
                  </a:cubicBezTo>
                  <a:cubicBezTo>
                    <a:pt x="381" y="200"/>
                    <a:pt x="265" y="40"/>
                    <a:pt x="249" y="24"/>
                  </a:cubicBezTo>
                  <a:cubicBezTo>
                    <a:pt x="233" y="8"/>
                    <a:pt x="203" y="8"/>
                    <a:pt x="173" y="8"/>
                  </a:cubicBezTo>
                  <a:cubicBezTo>
                    <a:pt x="143" y="8"/>
                    <a:pt x="99" y="0"/>
                    <a:pt x="76" y="0"/>
                  </a:cubicBezTo>
                  <a:cubicBezTo>
                    <a:pt x="55" y="0"/>
                    <a:pt x="23" y="18"/>
                    <a:pt x="0" y="26"/>
                  </a:cubicBezTo>
                  <a:cubicBezTo>
                    <a:pt x="15" y="46"/>
                    <a:pt x="21" y="79"/>
                    <a:pt x="29" y="100"/>
                  </a:cubicBezTo>
                  <a:cubicBezTo>
                    <a:pt x="37" y="121"/>
                    <a:pt x="50" y="123"/>
                    <a:pt x="69" y="123"/>
                  </a:cubicBezTo>
                  <a:cubicBezTo>
                    <a:pt x="115" y="123"/>
                    <a:pt x="88" y="165"/>
                    <a:pt x="142" y="188"/>
                  </a:cubicBezTo>
                  <a:cubicBezTo>
                    <a:pt x="195" y="211"/>
                    <a:pt x="201" y="165"/>
                    <a:pt x="229" y="165"/>
                  </a:cubicBezTo>
                  <a:cubicBezTo>
                    <a:pt x="258" y="165"/>
                    <a:pt x="269" y="188"/>
                    <a:pt x="287" y="205"/>
                  </a:cubicBezTo>
                  <a:cubicBezTo>
                    <a:pt x="304" y="222"/>
                    <a:pt x="256" y="255"/>
                    <a:pt x="256" y="276"/>
                  </a:cubicBezTo>
                  <a:cubicBezTo>
                    <a:pt x="256" y="297"/>
                    <a:pt x="290" y="335"/>
                    <a:pt x="275" y="350"/>
                  </a:cubicBezTo>
                  <a:cubicBezTo>
                    <a:pt x="260" y="365"/>
                    <a:pt x="287" y="375"/>
                    <a:pt x="264" y="398"/>
                  </a:cubicBezTo>
                  <a:cubicBezTo>
                    <a:pt x="241" y="421"/>
                    <a:pt x="170" y="455"/>
                    <a:pt x="159" y="489"/>
                  </a:cubicBezTo>
                  <a:cubicBezTo>
                    <a:pt x="147" y="524"/>
                    <a:pt x="198" y="544"/>
                    <a:pt x="210" y="581"/>
                  </a:cubicBezTo>
                  <a:cubicBezTo>
                    <a:pt x="212" y="584"/>
                    <a:pt x="212" y="588"/>
                    <a:pt x="211" y="591"/>
                  </a:cubicBezTo>
                  <a:cubicBezTo>
                    <a:pt x="229" y="592"/>
                    <a:pt x="248" y="590"/>
                    <a:pt x="257" y="581"/>
                  </a:cubicBezTo>
                  <a:cubicBezTo>
                    <a:pt x="280" y="558"/>
                    <a:pt x="283" y="655"/>
                    <a:pt x="326" y="655"/>
                  </a:cubicBezTo>
                  <a:cubicBezTo>
                    <a:pt x="369" y="655"/>
                    <a:pt x="461" y="620"/>
                    <a:pt x="461" y="655"/>
                  </a:cubicBezTo>
                  <a:cubicBezTo>
                    <a:pt x="461" y="691"/>
                    <a:pt x="489" y="716"/>
                    <a:pt x="517" y="716"/>
                  </a:cubicBezTo>
                  <a:cubicBezTo>
                    <a:pt x="545" y="716"/>
                    <a:pt x="517" y="688"/>
                    <a:pt x="545" y="688"/>
                  </a:cubicBezTo>
                  <a:cubicBezTo>
                    <a:pt x="573" y="688"/>
                    <a:pt x="568" y="734"/>
                    <a:pt x="618" y="734"/>
                  </a:cubicBezTo>
                  <a:cubicBezTo>
                    <a:pt x="663" y="734"/>
                    <a:pt x="716" y="721"/>
                    <a:pt x="746" y="736"/>
                  </a:cubicBezTo>
                  <a:cubicBezTo>
                    <a:pt x="746" y="735"/>
                    <a:pt x="746" y="734"/>
                    <a:pt x="747" y="733"/>
                  </a:cubicBezTo>
                  <a:cubicBezTo>
                    <a:pt x="769" y="698"/>
                    <a:pt x="725" y="654"/>
                    <a:pt x="712" y="642"/>
                  </a:cubicBezTo>
                  <a:cubicBezTo>
                    <a:pt x="700" y="630"/>
                    <a:pt x="720" y="609"/>
                    <a:pt x="720" y="609"/>
                  </a:cubicBezTo>
                  <a:cubicBezTo>
                    <a:pt x="763" y="565"/>
                    <a:pt x="808" y="618"/>
                    <a:pt x="828" y="598"/>
                  </a:cubicBezTo>
                  <a:cubicBezTo>
                    <a:pt x="849" y="577"/>
                    <a:pt x="815" y="527"/>
                    <a:pt x="838" y="492"/>
                  </a:cubicBezTo>
                  <a:cubicBezTo>
                    <a:pt x="861" y="456"/>
                    <a:pt x="816" y="422"/>
                    <a:pt x="837" y="40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7" name="Freeform 22"/>
            <p:cNvSpPr>
              <a:spLocks/>
            </p:cNvSpPr>
            <p:nvPr/>
          </p:nvSpPr>
          <p:spPr bwMode="auto">
            <a:xfrm>
              <a:off x="6692906" y="1292225"/>
              <a:ext cx="1379539" cy="1066801"/>
            </a:xfrm>
            <a:custGeom>
              <a:avLst/>
              <a:gdLst>
                <a:gd name="T0" fmla="*/ 317 w 614"/>
                <a:gd name="T1" fmla="*/ 402 h 475"/>
                <a:gd name="T2" fmla="*/ 269 w 614"/>
                <a:gd name="T3" fmla="*/ 252 h 475"/>
                <a:gd name="T4" fmla="*/ 164 w 614"/>
                <a:gd name="T5" fmla="*/ 232 h 475"/>
                <a:gd name="T6" fmla="*/ 117 w 614"/>
                <a:gd name="T7" fmla="*/ 217 h 475"/>
                <a:gd name="T8" fmla="*/ 122 w 614"/>
                <a:gd name="T9" fmla="*/ 204 h 475"/>
                <a:gd name="T10" fmla="*/ 52 w 614"/>
                <a:gd name="T11" fmla="*/ 162 h 475"/>
                <a:gd name="T12" fmla="*/ 0 w 614"/>
                <a:gd name="T13" fmla="*/ 62 h 475"/>
                <a:gd name="T14" fmla="*/ 62 w 614"/>
                <a:gd name="T15" fmla="*/ 15 h 475"/>
                <a:gd name="T16" fmla="*/ 75 w 614"/>
                <a:gd name="T17" fmla="*/ 14 h 475"/>
                <a:gd name="T18" fmla="*/ 117 w 614"/>
                <a:gd name="T19" fmla="*/ 0 h 475"/>
                <a:gd name="T20" fmla="*/ 142 w 614"/>
                <a:gd name="T21" fmla="*/ 40 h 475"/>
                <a:gd name="T22" fmla="*/ 289 w 614"/>
                <a:gd name="T23" fmla="*/ 62 h 475"/>
                <a:gd name="T24" fmla="*/ 316 w 614"/>
                <a:gd name="T25" fmla="*/ 80 h 475"/>
                <a:gd name="T26" fmla="*/ 380 w 614"/>
                <a:gd name="T27" fmla="*/ 136 h 475"/>
                <a:gd name="T28" fmla="*/ 384 w 614"/>
                <a:gd name="T29" fmla="*/ 116 h 475"/>
                <a:gd name="T30" fmla="*/ 428 w 614"/>
                <a:gd name="T31" fmla="*/ 135 h 475"/>
                <a:gd name="T32" fmla="*/ 471 w 614"/>
                <a:gd name="T33" fmla="*/ 159 h 475"/>
                <a:gd name="T34" fmla="*/ 398 w 614"/>
                <a:gd name="T35" fmla="*/ 115 h 475"/>
                <a:gd name="T36" fmla="*/ 386 w 614"/>
                <a:gd name="T37" fmla="*/ 127 h 475"/>
                <a:gd name="T38" fmla="*/ 370 w 614"/>
                <a:gd name="T39" fmla="*/ 143 h 475"/>
                <a:gd name="T40" fmla="*/ 306 w 614"/>
                <a:gd name="T41" fmla="*/ 70 h 475"/>
                <a:gd name="T42" fmla="*/ 179 w 614"/>
                <a:gd name="T43" fmla="*/ 82 h 475"/>
                <a:gd name="T44" fmla="*/ 117 w 614"/>
                <a:gd name="T45" fmla="*/ 4 h 475"/>
                <a:gd name="T46" fmla="*/ 75 w 614"/>
                <a:gd name="T47" fmla="*/ 18 h 475"/>
                <a:gd name="T48" fmla="*/ 32 w 614"/>
                <a:gd name="T49" fmla="*/ 43 h 475"/>
                <a:gd name="T50" fmla="*/ 9 w 614"/>
                <a:gd name="T51" fmla="*/ 71 h 475"/>
                <a:gd name="T52" fmla="*/ 99 w 614"/>
                <a:gd name="T53" fmla="*/ 178 h 475"/>
                <a:gd name="T54" fmla="*/ 122 w 614"/>
                <a:gd name="T55" fmla="*/ 216 h 475"/>
                <a:gd name="T56" fmla="*/ 185 w 614"/>
                <a:gd name="T57" fmla="*/ 228 h 475"/>
                <a:gd name="T58" fmla="*/ 314 w 614"/>
                <a:gd name="T59" fmla="*/ 326 h 475"/>
                <a:gd name="T60" fmla="*/ 303 w 614"/>
                <a:gd name="T61" fmla="*/ 454 h 475"/>
                <a:gd name="T62" fmla="*/ 361 w 614"/>
                <a:gd name="T63" fmla="*/ 411 h 475"/>
                <a:gd name="T64" fmla="*/ 398 w 614"/>
                <a:gd name="T65" fmla="*/ 358 h 475"/>
                <a:gd name="T66" fmla="*/ 447 w 614"/>
                <a:gd name="T67" fmla="*/ 380 h 475"/>
                <a:gd name="T68" fmla="*/ 472 w 614"/>
                <a:gd name="T69" fmla="*/ 354 h 475"/>
                <a:gd name="T70" fmla="*/ 455 w 614"/>
                <a:gd name="T71" fmla="*/ 326 h 475"/>
                <a:gd name="T72" fmla="*/ 530 w 614"/>
                <a:gd name="T73" fmla="*/ 230 h 475"/>
                <a:gd name="T74" fmla="*/ 553 w 614"/>
                <a:gd name="T75" fmla="*/ 245 h 475"/>
                <a:gd name="T76" fmla="*/ 587 w 614"/>
                <a:gd name="T77" fmla="*/ 246 h 475"/>
                <a:gd name="T78" fmla="*/ 591 w 614"/>
                <a:gd name="T79" fmla="*/ 230 h 475"/>
                <a:gd name="T80" fmla="*/ 602 w 614"/>
                <a:gd name="T81" fmla="*/ 188 h 475"/>
                <a:gd name="T82" fmla="*/ 596 w 614"/>
                <a:gd name="T83" fmla="*/ 161 h 475"/>
                <a:gd name="T84" fmla="*/ 471 w 614"/>
                <a:gd name="T85" fmla="*/ 161 h 475"/>
                <a:gd name="T86" fmla="*/ 559 w 614"/>
                <a:gd name="T87" fmla="*/ 151 h 475"/>
                <a:gd name="T88" fmla="*/ 601 w 614"/>
                <a:gd name="T89" fmla="*/ 160 h 475"/>
                <a:gd name="T90" fmla="*/ 597 w 614"/>
                <a:gd name="T91" fmla="*/ 172 h 475"/>
                <a:gd name="T92" fmla="*/ 614 w 614"/>
                <a:gd name="T93" fmla="*/ 201 h 475"/>
                <a:gd name="T94" fmla="*/ 591 w 614"/>
                <a:gd name="T95" fmla="*/ 248 h 475"/>
                <a:gd name="T96" fmla="*/ 549 w 614"/>
                <a:gd name="T97" fmla="*/ 247 h 475"/>
                <a:gd name="T98" fmla="*/ 533 w 614"/>
                <a:gd name="T99" fmla="*/ 233 h 475"/>
                <a:gd name="T100" fmla="*/ 459 w 614"/>
                <a:gd name="T101" fmla="*/ 326 h 475"/>
                <a:gd name="T102" fmla="*/ 468 w 614"/>
                <a:gd name="T103" fmla="*/ 345 h 475"/>
                <a:gd name="T104" fmla="*/ 476 w 614"/>
                <a:gd name="T105" fmla="*/ 354 h 475"/>
                <a:gd name="T106" fmla="*/ 417 w 614"/>
                <a:gd name="T107" fmla="*/ 373 h 475"/>
                <a:gd name="T108" fmla="*/ 397 w 614"/>
                <a:gd name="T109" fmla="*/ 363 h 475"/>
                <a:gd name="T110" fmla="*/ 309 w 614"/>
                <a:gd name="T111" fmla="*/ 475 h 475"/>
                <a:gd name="T112" fmla="*/ 306 w 614"/>
                <a:gd name="T113" fmla="*/ 475 h 4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14"/>
                <a:gd name="T172" fmla="*/ 0 h 475"/>
                <a:gd name="T173" fmla="*/ 614 w 614"/>
                <a:gd name="T174" fmla="*/ 475 h 4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14" h="475">
                  <a:moveTo>
                    <a:pt x="306" y="475"/>
                  </a:moveTo>
                  <a:cubicBezTo>
                    <a:pt x="301" y="467"/>
                    <a:pt x="299" y="461"/>
                    <a:pt x="299" y="454"/>
                  </a:cubicBezTo>
                  <a:cubicBezTo>
                    <a:pt x="299" y="454"/>
                    <a:pt x="299" y="454"/>
                    <a:pt x="299" y="454"/>
                  </a:cubicBezTo>
                  <a:cubicBezTo>
                    <a:pt x="299" y="433"/>
                    <a:pt x="317" y="416"/>
                    <a:pt x="317" y="402"/>
                  </a:cubicBezTo>
                  <a:cubicBezTo>
                    <a:pt x="317" y="402"/>
                    <a:pt x="317" y="402"/>
                    <a:pt x="317" y="402"/>
                  </a:cubicBezTo>
                  <a:cubicBezTo>
                    <a:pt x="317" y="380"/>
                    <a:pt x="317" y="349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04" y="306"/>
                    <a:pt x="292" y="275"/>
                    <a:pt x="269" y="252"/>
                  </a:cubicBezTo>
                  <a:cubicBezTo>
                    <a:pt x="269" y="252"/>
                    <a:pt x="269" y="252"/>
                    <a:pt x="269" y="252"/>
                  </a:cubicBezTo>
                  <a:cubicBezTo>
                    <a:pt x="252" y="234"/>
                    <a:pt x="215" y="232"/>
                    <a:pt x="185" y="232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177" y="232"/>
                    <a:pt x="170" y="232"/>
                    <a:pt x="164" y="232"/>
                  </a:cubicBezTo>
                  <a:cubicBezTo>
                    <a:pt x="164" y="232"/>
                    <a:pt x="164" y="232"/>
                    <a:pt x="164" y="232"/>
                  </a:cubicBezTo>
                  <a:cubicBezTo>
                    <a:pt x="147" y="232"/>
                    <a:pt x="130" y="225"/>
                    <a:pt x="118" y="218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18" y="218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6"/>
                    <a:pt x="117" y="216"/>
                    <a:pt x="117" y="215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21" y="210"/>
                    <a:pt x="122" y="206"/>
                    <a:pt x="122" y="204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191"/>
                    <a:pt x="112" y="187"/>
                    <a:pt x="97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3" y="178"/>
                    <a:pt x="65" y="174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28" y="137"/>
                    <a:pt x="37" y="10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2" y="70"/>
                    <a:pt x="0" y="66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50"/>
                    <a:pt x="16" y="45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45" y="33"/>
                    <a:pt x="60" y="2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4"/>
                    <a:pt x="63" y="13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8" y="14"/>
                    <a:pt x="72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89" y="14"/>
                    <a:pt x="102" y="11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2" y="2"/>
                    <a:pt x="114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1"/>
                    <a:pt x="126" y="6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4" y="21"/>
                    <a:pt x="137" y="31"/>
                    <a:pt x="142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0" y="60"/>
                    <a:pt x="161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207" y="78"/>
                    <a:pt x="258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96" y="62"/>
                    <a:pt x="303" y="63"/>
                    <a:pt x="308" y="66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13" y="69"/>
                    <a:pt x="316" y="74"/>
                    <a:pt x="316" y="80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6" y="115"/>
                    <a:pt x="343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7" y="139"/>
                    <a:pt x="379" y="138"/>
                    <a:pt x="380" y="136"/>
                  </a:cubicBezTo>
                  <a:cubicBezTo>
                    <a:pt x="380" y="136"/>
                    <a:pt x="380" y="136"/>
                    <a:pt x="380" y="136"/>
                  </a:cubicBezTo>
                  <a:cubicBezTo>
                    <a:pt x="382" y="134"/>
                    <a:pt x="382" y="131"/>
                    <a:pt x="382" y="127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2" y="124"/>
                    <a:pt x="382" y="120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6" y="113"/>
                    <a:pt x="391" y="111"/>
                    <a:pt x="398" y="111"/>
                  </a:cubicBezTo>
                  <a:cubicBezTo>
                    <a:pt x="398" y="111"/>
                    <a:pt x="398" y="111"/>
                    <a:pt x="398" y="111"/>
                  </a:cubicBezTo>
                  <a:cubicBezTo>
                    <a:pt x="413" y="111"/>
                    <a:pt x="419" y="124"/>
                    <a:pt x="428" y="135"/>
                  </a:cubicBezTo>
                  <a:cubicBezTo>
                    <a:pt x="428" y="135"/>
                    <a:pt x="428" y="135"/>
                    <a:pt x="428" y="135"/>
                  </a:cubicBezTo>
                  <a:cubicBezTo>
                    <a:pt x="436" y="146"/>
                    <a:pt x="447" y="157"/>
                    <a:pt x="471" y="157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45" y="161"/>
                    <a:pt x="433" y="149"/>
                    <a:pt x="424" y="137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16" y="125"/>
                    <a:pt x="410" y="115"/>
                    <a:pt x="398" y="115"/>
                  </a:cubicBezTo>
                  <a:cubicBezTo>
                    <a:pt x="398" y="115"/>
                    <a:pt x="398" y="115"/>
                    <a:pt x="398" y="115"/>
                  </a:cubicBezTo>
                  <a:cubicBezTo>
                    <a:pt x="391" y="115"/>
                    <a:pt x="388" y="117"/>
                    <a:pt x="387" y="119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6" y="121"/>
                    <a:pt x="386" y="124"/>
                    <a:pt x="386" y="127"/>
                  </a:cubicBezTo>
                  <a:cubicBezTo>
                    <a:pt x="386" y="127"/>
                    <a:pt x="386" y="127"/>
                    <a:pt x="386" y="127"/>
                  </a:cubicBezTo>
                  <a:cubicBezTo>
                    <a:pt x="386" y="131"/>
                    <a:pt x="386" y="135"/>
                    <a:pt x="384" y="138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1" y="141"/>
                    <a:pt x="377" y="143"/>
                    <a:pt x="370" y="143"/>
                  </a:cubicBezTo>
                  <a:cubicBezTo>
                    <a:pt x="370" y="143"/>
                    <a:pt x="370" y="143"/>
                    <a:pt x="370" y="143"/>
                  </a:cubicBezTo>
                  <a:cubicBezTo>
                    <a:pt x="341" y="143"/>
                    <a:pt x="312" y="117"/>
                    <a:pt x="312" y="80"/>
                  </a:cubicBezTo>
                  <a:cubicBezTo>
                    <a:pt x="312" y="80"/>
                    <a:pt x="312" y="80"/>
                    <a:pt x="312" y="80"/>
                  </a:cubicBezTo>
                  <a:cubicBezTo>
                    <a:pt x="312" y="75"/>
                    <a:pt x="310" y="72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2" y="67"/>
                    <a:pt x="296" y="66"/>
                    <a:pt x="289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59" y="66"/>
                    <a:pt x="208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48" y="82"/>
                    <a:pt x="137" y="37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8"/>
                    <a:pt x="119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4" y="5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03" y="15"/>
                    <a:pt x="90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18"/>
                    <a:pt x="69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1" y="30"/>
                    <a:pt x="46" y="36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17" y="49"/>
                    <a:pt x="4" y="55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5" y="67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1" y="103"/>
                    <a:pt x="32" y="136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7" y="170"/>
                    <a:pt x="84" y="174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183"/>
                    <a:pt x="126" y="188"/>
                    <a:pt x="126" y="204"/>
                  </a:cubicBezTo>
                  <a:cubicBezTo>
                    <a:pt x="126" y="204"/>
                    <a:pt x="126" y="204"/>
                    <a:pt x="126" y="204"/>
                  </a:cubicBezTo>
                  <a:cubicBezTo>
                    <a:pt x="126" y="208"/>
                    <a:pt x="125" y="211"/>
                    <a:pt x="122" y="216"/>
                  </a:cubicBezTo>
                  <a:cubicBezTo>
                    <a:pt x="122" y="216"/>
                    <a:pt x="122" y="216"/>
                    <a:pt x="122" y="216"/>
                  </a:cubicBezTo>
                  <a:cubicBezTo>
                    <a:pt x="133" y="222"/>
                    <a:pt x="149" y="228"/>
                    <a:pt x="164" y="228"/>
                  </a:cubicBezTo>
                  <a:cubicBezTo>
                    <a:pt x="164" y="228"/>
                    <a:pt x="164" y="228"/>
                    <a:pt x="164" y="228"/>
                  </a:cubicBezTo>
                  <a:cubicBezTo>
                    <a:pt x="170" y="228"/>
                    <a:pt x="177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215" y="228"/>
                    <a:pt x="252" y="230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96" y="273"/>
                    <a:pt x="308" y="304"/>
                    <a:pt x="314" y="326"/>
                  </a:cubicBezTo>
                  <a:cubicBezTo>
                    <a:pt x="314" y="326"/>
                    <a:pt x="314" y="326"/>
                    <a:pt x="314" y="326"/>
                  </a:cubicBezTo>
                  <a:cubicBezTo>
                    <a:pt x="321" y="348"/>
                    <a:pt x="321" y="380"/>
                    <a:pt x="321" y="402"/>
                  </a:cubicBezTo>
                  <a:cubicBezTo>
                    <a:pt x="321" y="402"/>
                    <a:pt x="321" y="402"/>
                    <a:pt x="321" y="402"/>
                  </a:cubicBezTo>
                  <a:cubicBezTo>
                    <a:pt x="321" y="418"/>
                    <a:pt x="303" y="435"/>
                    <a:pt x="303" y="454"/>
                  </a:cubicBezTo>
                  <a:cubicBezTo>
                    <a:pt x="303" y="454"/>
                    <a:pt x="303" y="454"/>
                    <a:pt x="303" y="454"/>
                  </a:cubicBezTo>
                  <a:cubicBezTo>
                    <a:pt x="303" y="459"/>
                    <a:pt x="305" y="465"/>
                    <a:pt x="308" y="471"/>
                  </a:cubicBezTo>
                  <a:cubicBezTo>
                    <a:pt x="308" y="471"/>
                    <a:pt x="308" y="471"/>
                    <a:pt x="308" y="471"/>
                  </a:cubicBezTo>
                  <a:cubicBezTo>
                    <a:pt x="325" y="460"/>
                    <a:pt x="345" y="435"/>
                    <a:pt x="361" y="411"/>
                  </a:cubicBezTo>
                  <a:cubicBezTo>
                    <a:pt x="361" y="411"/>
                    <a:pt x="361" y="411"/>
                    <a:pt x="361" y="411"/>
                  </a:cubicBezTo>
                  <a:cubicBezTo>
                    <a:pt x="378" y="386"/>
                    <a:pt x="390" y="364"/>
                    <a:pt x="394" y="360"/>
                  </a:cubicBezTo>
                  <a:cubicBezTo>
                    <a:pt x="394" y="360"/>
                    <a:pt x="394" y="360"/>
                    <a:pt x="394" y="360"/>
                  </a:cubicBezTo>
                  <a:cubicBezTo>
                    <a:pt x="395" y="359"/>
                    <a:pt x="397" y="358"/>
                    <a:pt x="398" y="358"/>
                  </a:cubicBezTo>
                  <a:cubicBezTo>
                    <a:pt x="398" y="358"/>
                    <a:pt x="398" y="358"/>
                    <a:pt x="398" y="358"/>
                  </a:cubicBezTo>
                  <a:cubicBezTo>
                    <a:pt x="404" y="359"/>
                    <a:pt x="411" y="364"/>
                    <a:pt x="419" y="369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8" y="375"/>
                    <a:pt x="437" y="380"/>
                    <a:pt x="447" y="380"/>
                  </a:cubicBezTo>
                  <a:cubicBezTo>
                    <a:pt x="447" y="380"/>
                    <a:pt x="447" y="380"/>
                    <a:pt x="447" y="380"/>
                  </a:cubicBezTo>
                  <a:cubicBezTo>
                    <a:pt x="454" y="380"/>
                    <a:pt x="460" y="376"/>
                    <a:pt x="465" y="370"/>
                  </a:cubicBezTo>
                  <a:cubicBezTo>
                    <a:pt x="465" y="370"/>
                    <a:pt x="465" y="370"/>
                    <a:pt x="465" y="370"/>
                  </a:cubicBezTo>
                  <a:cubicBezTo>
                    <a:pt x="469" y="365"/>
                    <a:pt x="472" y="358"/>
                    <a:pt x="472" y="354"/>
                  </a:cubicBezTo>
                  <a:cubicBezTo>
                    <a:pt x="472" y="354"/>
                    <a:pt x="472" y="354"/>
                    <a:pt x="472" y="354"/>
                  </a:cubicBezTo>
                  <a:cubicBezTo>
                    <a:pt x="471" y="350"/>
                    <a:pt x="471" y="349"/>
                    <a:pt x="468" y="349"/>
                  </a:cubicBezTo>
                  <a:cubicBezTo>
                    <a:pt x="468" y="349"/>
                    <a:pt x="468" y="349"/>
                    <a:pt x="468" y="349"/>
                  </a:cubicBezTo>
                  <a:cubicBezTo>
                    <a:pt x="460" y="349"/>
                    <a:pt x="455" y="338"/>
                    <a:pt x="455" y="326"/>
                  </a:cubicBezTo>
                  <a:cubicBezTo>
                    <a:pt x="455" y="326"/>
                    <a:pt x="455" y="326"/>
                    <a:pt x="455" y="326"/>
                  </a:cubicBezTo>
                  <a:cubicBezTo>
                    <a:pt x="455" y="313"/>
                    <a:pt x="462" y="298"/>
                    <a:pt x="481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513" y="283"/>
                    <a:pt x="517" y="244"/>
                    <a:pt x="530" y="230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31" y="228"/>
                    <a:pt x="533" y="227"/>
                    <a:pt x="535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543" y="228"/>
                    <a:pt x="547" y="237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8" y="253"/>
                    <a:pt x="565" y="261"/>
                    <a:pt x="571" y="261"/>
                  </a:cubicBezTo>
                  <a:cubicBezTo>
                    <a:pt x="571" y="261"/>
                    <a:pt x="571" y="261"/>
                    <a:pt x="571" y="261"/>
                  </a:cubicBezTo>
                  <a:cubicBezTo>
                    <a:pt x="579" y="261"/>
                    <a:pt x="584" y="254"/>
                    <a:pt x="587" y="246"/>
                  </a:cubicBezTo>
                  <a:cubicBezTo>
                    <a:pt x="587" y="246"/>
                    <a:pt x="587" y="246"/>
                    <a:pt x="587" y="246"/>
                  </a:cubicBezTo>
                  <a:cubicBezTo>
                    <a:pt x="590" y="239"/>
                    <a:pt x="591" y="231"/>
                    <a:pt x="591" y="231"/>
                  </a:cubicBezTo>
                  <a:cubicBezTo>
                    <a:pt x="591" y="231"/>
                    <a:pt x="591" y="231"/>
                    <a:pt x="591" y="231"/>
                  </a:cubicBezTo>
                  <a:cubicBezTo>
                    <a:pt x="591" y="231"/>
                    <a:pt x="591" y="230"/>
                    <a:pt x="591" y="230"/>
                  </a:cubicBezTo>
                  <a:cubicBezTo>
                    <a:pt x="591" y="230"/>
                    <a:pt x="591" y="230"/>
                    <a:pt x="591" y="230"/>
                  </a:cubicBezTo>
                  <a:cubicBezTo>
                    <a:pt x="606" y="216"/>
                    <a:pt x="610" y="207"/>
                    <a:pt x="610" y="201"/>
                  </a:cubicBezTo>
                  <a:cubicBezTo>
                    <a:pt x="610" y="201"/>
                    <a:pt x="610" y="201"/>
                    <a:pt x="610" y="201"/>
                  </a:cubicBezTo>
                  <a:cubicBezTo>
                    <a:pt x="610" y="196"/>
                    <a:pt x="606" y="192"/>
                    <a:pt x="602" y="188"/>
                  </a:cubicBezTo>
                  <a:cubicBezTo>
                    <a:pt x="602" y="188"/>
                    <a:pt x="602" y="188"/>
                    <a:pt x="602" y="188"/>
                  </a:cubicBezTo>
                  <a:cubicBezTo>
                    <a:pt x="598" y="184"/>
                    <a:pt x="593" y="180"/>
                    <a:pt x="593" y="172"/>
                  </a:cubicBezTo>
                  <a:cubicBezTo>
                    <a:pt x="593" y="172"/>
                    <a:pt x="593" y="172"/>
                    <a:pt x="593" y="172"/>
                  </a:cubicBezTo>
                  <a:cubicBezTo>
                    <a:pt x="593" y="169"/>
                    <a:pt x="594" y="165"/>
                    <a:pt x="596" y="161"/>
                  </a:cubicBezTo>
                  <a:cubicBezTo>
                    <a:pt x="596" y="161"/>
                    <a:pt x="596" y="161"/>
                    <a:pt x="596" y="161"/>
                  </a:cubicBezTo>
                  <a:cubicBezTo>
                    <a:pt x="586" y="157"/>
                    <a:pt x="573" y="155"/>
                    <a:pt x="559" y="155"/>
                  </a:cubicBezTo>
                  <a:cubicBezTo>
                    <a:pt x="559" y="155"/>
                    <a:pt x="559" y="155"/>
                    <a:pt x="559" y="155"/>
                  </a:cubicBezTo>
                  <a:cubicBezTo>
                    <a:pt x="532" y="155"/>
                    <a:pt x="500" y="161"/>
                    <a:pt x="471" y="161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500" y="157"/>
                    <a:pt x="532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74" y="151"/>
                    <a:pt x="588" y="153"/>
                    <a:pt x="600" y="159"/>
                  </a:cubicBezTo>
                  <a:cubicBezTo>
                    <a:pt x="600" y="159"/>
                    <a:pt x="600" y="159"/>
                    <a:pt x="600" y="159"/>
                  </a:cubicBezTo>
                  <a:cubicBezTo>
                    <a:pt x="600" y="159"/>
                    <a:pt x="600" y="159"/>
                    <a:pt x="601" y="160"/>
                  </a:cubicBezTo>
                  <a:cubicBezTo>
                    <a:pt x="601" y="160"/>
                    <a:pt x="601" y="160"/>
                    <a:pt x="601" y="160"/>
                  </a:cubicBezTo>
                  <a:cubicBezTo>
                    <a:pt x="601" y="160"/>
                    <a:pt x="601" y="161"/>
                    <a:pt x="600" y="161"/>
                  </a:cubicBezTo>
                  <a:cubicBezTo>
                    <a:pt x="600" y="161"/>
                    <a:pt x="600" y="161"/>
                    <a:pt x="600" y="161"/>
                  </a:cubicBezTo>
                  <a:cubicBezTo>
                    <a:pt x="598" y="166"/>
                    <a:pt x="597" y="169"/>
                    <a:pt x="597" y="172"/>
                  </a:cubicBezTo>
                  <a:cubicBezTo>
                    <a:pt x="597" y="172"/>
                    <a:pt x="597" y="172"/>
                    <a:pt x="597" y="172"/>
                  </a:cubicBezTo>
                  <a:cubicBezTo>
                    <a:pt x="597" y="178"/>
                    <a:pt x="601" y="181"/>
                    <a:pt x="605" y="185"/>
                  </a:cubicBezTo>
                  <a:cubicBezTo>
                    <a:pt x="605" y="185"/>
                    <a:pt x="605" y="185"/>
                    <a:pt x="605" y="185"/>
                  </a:cubicBezTo>
                  <a:cubicBezTo>
                    <a:pt x="609" y="189"/>
                    <a:pt x="614" y="194"/>
                    <a:pt x="614" y="201"/>
                  </a:cubicBezTo>
                  <a:cubicBezTo>
                    <a:pt x="614" y="201"/>
                    <a:pt x="614" y="201"/>
                    <a:pt x="614" y="201"/>
                  </a:cubicBezTo>
                  <a:cubicBezTo>
                    <a:pt x="614" y="209"/>
                    <a:pt x="609" y="218"/>
                    <a:pt x="595" y="232"/>
                  </a:cubicBezTo>
                  <a:cubicBezTo>
                    <a:pt x="595" y="232"/>
                    <a:pt x="595" y="232"/>
                    <a:pt x="595" y="232"/>
                  </a:cubicBezTo>
                  <a:cubicBezTo>
                    <a:pt x="594" y="234"/>
                    <a:pt x="593" y="241"/>
                    <a:pt x="591" y="248"/>
                  </a:cubicBezTo>
                  <a:cubicBezTo>
                    <a:pt x="591" y="248"/>
                    <a:pt x="591" y="248"/>
                    <a:pt x="591" y="248"/>
                  </a:cubicBezTo>
                  <a:cubicBezTo>
                    <a:pt x="588" y="256"/>
                    <a:pt x="582" y="265"/>
                    <a:pt x="571" y="265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61" y="265"/>
                    <a:pt x="555" y="256"/>
                    <a:pt x="549" y="247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544" y="239"/>
                    <a:pt x="538" y="231"/>
                    <a:pt x="535" y="231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5" y="231"/>
                    <a:pt x="534" y="232"/>
                    <a:pt x="533" y="233"/>
                  </a:cubicBezTo>
                  <a:cubicBezTo>
                    <a:pt x="533" y="233"/>
                    <a:pt x="533" y="233"/>
                    <a:pt x="533" y="233"/>
                  </a:cubicBezTo>
                  <a:cubicBezTo>
                    <a:pt x="521" y="244"/>
                    <a:pt x="517" y="28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65" y="301"/>
                    <a:pt x="459" y="314"/>
                    <a:pt x="459" y="326"/>
                  </a:cubicBezTo>
                  <a:cubicBezTo>
                    <a:pt x="459" y="326"/>
                    <a:pt x="459" y="326"/>
                    <a:pt x="459" y="326"/>
                  </a:cubicBezTo>
                  <a:cubicBezTo>
                    <a:pt x="459" y="332"/>
                    <a:pt x="460" y="337"/>
                    <a:pt x="462" y="340"/>
                  </a:cubicBezTo>
                  <a:cubicBezTo>
                    <a:pt x="462" y="340"/>
                    <a:pt x="462" y="340"/>
                    <a:pt x="462" y="340"/>
                  </a:cubicBezTo>
                  <a:cubicBezTo>
                    <a:pt x="464" y="344"/>
                    <a:pt x="466" y="345"/>
                    <a:pt x="468" y="345"/>
                  </a:cubicBezTo>
                  <a:cubicBezTo>
                    <a:pt x="468" y="345"/>
                    <a:pt x="468" y="345"/>
                    <a:pt x="468" y="345"/>
                  </a:cubicBezTo>
                  <a:cubicBezTo>
                    <a:pt x="471" y="345"/>
                    <a:pt x="473" y="346"/>
                    <a:pt x="474" y="348"/>
                  </a:cubicBezTo>
                  <a:cubicBezTo>
                    <a:pt x="474" y="348"/>
                    <a:pt x="474" y="348"/>
                    <a:pt x="474" y="348"/>
                  </a:cubicBezTo>
                  <a:cubicBezTo>
                    <a:pt x="475" y="350"/>
                    <a:pt x="476" y="352"/>
                    <a:pt x="476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5" y="365"/>
                    <a:pt x="465" y="383"/>
                    <a:pt x="447" y="384"/>
                  </a:cubicBezTo>
                  <a:cubicBezTo>
                    <a:pt x="447" y="384"/>
                    <a:pt x="447" y="384"/>
                    <a:pt x="447" y="384"/>
                  </a:cubicBezTo>
                  <a:cubicBezTo>
                    <a:pt x="436" y="384"/>
                    <a:pt x="426" y="378"/>
                    <a:pt x="417" y="373"/>
                  </a:cubicBezTo>
                  <a:cubicBezTo>
                    <a:pt x="417" y="373"/>
                    <a:pt x="417" y="373"/>
                    <a:pt x="417" y="373"/>
                  </a:cubicBezTo>
                  <a:cubicBezTo>
                    <a:pt x="409" y="367"/>
                    <a:pt x="401" y="362"/>
                    <a:pt x="398" y="362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8" y="362"/>
                    <a:pt x="397" y="363"/>
                    <a:pt x="397" y="363"/>
                  </a:cubicBezTo>
                  <a:cubicBezTo>
                    <a:pt x="397" y="363"/>
                    <a:pt x="397" y="363"/>
                    <a:pt x="397" y="363"/>
                  </a:cubicBezTo>
                  <a:cubicBezTo>
                    <a:pt x="394" y="366"/>
                    <a:pt x="381" y="389"/>
                    <a:pt x="364" y="413"/>
                  </a:cubicBezTo>
                  <a:cubicBezTo>
                    <a:pt x="364" y="413"/>
                    <a:pt x="364" y="413"/>
                    <a:pt x="364" y="413"/>
                  </a:cubicBezTo>
                  <a:cubicBezTo>
                    <a:pt x="348" y="438"/>
                    <a:pt x="327" y="464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7" y="475"/>
                    <a:pt x="306" y="475"/>
                    <a:pt x="306" y="4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8" name="Freeform 24"/>
            <p:cNvSpPr>
              <a:spLocks noEditPoints="1"/>
            </p:cNvSpPr>
            <p:nvPr/>
          </p:nvSpPr>
          <p:spPr bwMode="auto">
            <a:xfrm>
              <a:off x="6327781" y="1773238"/>
              <a:ext cx="1085851" cy="984251"/>
            </a:xfrm>
            <a:custGeom>
              <a:avLst/>
              <a:gdLst>
                <a:gd name="T0" fmla="*/ 211 w 483"/>
                <a:gd name="T1" fmla="*/ 434 h 438"/>
                <a:gd name="T2" fmla="*/ 242 w 483"/>
                <a:gd name="T3" fmla="*/ 402 h 438"/>
                <a:gd name="T4" fmla="*/ 246 w 483"/>
                <a:gd name="T5" fmla="*/ 402 h 438"/>
                <a:gd name="T6" fmla="*/ 231 w 483"/>
                <a:gd name="T7" fmla="*/ 394 h 438"/>
                <a:gd name="T8" fmla="*/ 214 w 483"/>
                <a:gd name="T9" fmla="*/ 376 h 438"/>
                <a:gd name="T10" fmla="*/ 252 w 483"/>
                <a:gd name="T11" fmla="*/ 312 h 438"/>
                <a:gd name="T12" fmla="*/ 259 w 483"/>
                <a:gd name="T13" fmla="*/ 272 h 438"/>
                <a:gd name="T14" fmla="*/ 233 w 483"/>
                <a:gd name="T15" fmla="*/ 249 h 438"/>
                <a:gd name="T16" fmla="*/ 190 w 483"/>
                <a:gd name="T17" fmla="*/ 268 h 438"/>
                <a:gd name="T18" fmla="*/ 148 w 483"/>
                <a:gd name="T19" fmla="*/ 331 h 438"/>
                <a:gd name="T20" fmla="*/ 114 w 483"/>
                <a:gd name="T21" fmla="*/ 344 h 438"/>
                <a:gd name="T22" fmla="*/ 111 w 483"/>
                <a:gd name="T23" fmla="*/ 344 h 438"/>
                <a:gd name="T24" fmla="*/ 74 w 483"/>
                <a:gd name="T25" fmla="*/ 284 h 438"/>
                <a:gd name="T26" fmla="*/ 0 w 483"/>
                <a:gd name="T27" fmla="*/ 192 h 438"/>
                <a:gd name="T28" fmla="*/ 0 w 483"/>
                <a:gd name="T29" fmla="*/ 182 h 438"/>
                <a:gd name="T30" fmla="*/ 4 w 483"/>
                <a:gd name="T31" fmla="*/ 181 h 438"/>
                <a:gd name="T32" fmla="*/ 28 w 483"/>
                <a:gd name="T33" fmla="*/ 192 h 438"/>
                <a:gd name="T34" fmla="*/ 68 w 483"/>
                <a:gd name="T35" fmla="*/ 150 h 438"/>
                <a:gd name="T36" fmla="*/ 99 w 483"/>
                <a:gd name="T37" fmla="*/ 130 h 438"/>
                <a:gd name="T38" fmla="*/ 279 w 483"/>
                <a:gd name="T39" fmla="*/ 1 h 438"/>
                <a:gd name="T40" fmla="*/ 282 w 483"/>
                <a:gd name="T41" fmla="*/ 1 h 438"/>
                <a:gd name="T42" fmla="*/ 347 w 483"/>
                <a:gd name="T43" fmla="*/ 14 h 438"/>
                <a:gd name="T44" fmla="*/ 434 w 483"/>
                <a:gd name="T45" fmla="*/ 35 h 438"/>
                <a:gd name="T46" fmla="*/ 483 w 483"/>
                <a:gd name="T47" fmla="*/ 188 h 438"/>
                <a:gd name="T48" fmla="*/ 465 w 483"/>
                <a:gd name="T49" fmla="*/ 240 h 438"/>
                <a:gd name="T50" fmla="*/ 472 w 483"/>
                <a:gd name="T51" fmla="*/ 260 h 438"/>
                <a:gd name="T52" fmla="*/ 471 w 483"/>
                <a:gd name="T53" fmla="*/ 261 h 438"/>
                <a:gd name="T54" fmla="*/ 423 w 483"/>
                <a:gd name="T55" fmla="*/ 318 h 438"/>
                <a:gd name="T56" fmla="*/ 414 w 483"/>
                <a:gd name="T57" fmla="*/ 328 h 438"/>
                <a:gd name="T58" fmla="*/ 350 w 483"/>
                <a:gd name="T59" fmla="*/ 338 h 438"/>
                <a:gd name="T60" fmla="*/ 292 w 483"/>
                <a:gd name="T61" fmla="*/ 383 h 438"/>
                <a:gd name="T62" fmla="*/ 222 w 483"/>
                <a:gd name="T63" fmla="*/ 438 h 438"/>
                <a:gd name="T64" fmla="*/ 222 w 483"/>
                <a:gd name="T65" fmla="*/ 434 h 438"/>
                <a:gd name="T66" fmla="*/ 347 w 483"/>
                <a:gd name="T67" fmla="*/ 335 h 438"/>
                <a:gd name="T68" fmla="*/ 390 w 483"/>
                <a:gd name="T69" fmla="*/ 324 h 438"/>
                <a:gd name="T70" fmla="*/ 420 w 483"/>
                <a:gd name="T71" fmla="*/ 317 h 438"/>
                <a:gd name="T72" fmla="*/ 426 w 483"/>
                <a:gd name="T73" fmla="*/ 297 h 438"/>
                <a:gd name="T74" fmla="*/ 467 w 483"/>
                <a:gd name="T75" fmla="*/ 259 h 438"/>
                <a:gd name="T76" fmla="*/ 461 w 483"/>
                <a:gd name="T77" fmla="*/ 240 h 438"/>
                <a:gd name="T78" fmla="*/ 473 w 483"/>
                <a:gd name="T79" fmla="*/ 113 h 438"/>
                <a:gd name="T80" fmla="*/ 431 w 483"/>
                <a:gd name="T81" fmla="*/ 38 h 438"/>
                <a:gd name="T82" fmla="*/ 326 w 483"/>
                <a:gd name="T83" fmla="*/ 18 h 438"/>
                <a:gd name="T84" fmla="*/ 282 w 483"/>
                <a:gd name="T85" fmla="*/ 5 h 438"/>
                <a:gd name="T86" fmla="*/ 99 w 483"/>
                <a:gd name="T87" fmla="*/ 134 h 438"/>
                <a:gd name="T88" fmla="*/ 71 w 483"/>
                <a:gd name="T89" fmla="*/ 152 h 438"/>
                <a:gd name="T90" fmla="*/ 28 w 483"/>
                <a:gd name="T91" fmla="*/ 196 h 438"/>
                <a:gd name="T92" fmla="*/ 4 w 483"/>
                <a:gd name="T93" fmla="*/ 186 h 438"/>
                <a:gd name="T94" fmla="*/ 20 w 483"/>
                <a:gd name="T95" fmla="*/ 231 h 438"/>
                <a:gd name="T96" fmla="*/ 77 w 483"/>
                <a:gd name="T97" fmla="*/ 282 h 438"/>
                <a:gd name="T98" fmla="*/ 148 w 483"/>
                <a:gd name="T99" fmla="*/ 327 h 438"/>
                <a:gd name="T100" fmla="*/ 168 w 483"/>
                <a:gd name="T101" fmla="*/ 297 h 438"/>
                <a:gd name="T102" fmla="*/ 233 w 483"/>
                <a:gd name="T103" fmla="*/ 245 h 438"/>
                <a:gd name="T104" fmla="*/ 248 w 483"/>
                <a:gd name="T105" fmla="*/ 249 h 438"/>
                <a:gd name="T106" fmla="*/ 256 w 483"/>
                <a:gd name="T107" fmla="*/ 312 h 438"/>
                <a:gd name="T108" fmla="*/ 220 w 483"/>
                <a:gd name="T109" fmla="*/ 372 h 438"/>
                <a:gd name="T110" fmla="*/ 230 w 483"/>
                <a:gd name="T111" fmla="*/ 389 h 438"/>
                <a:gd name="T112" fmla="*/ 248 w 483"/>
                <a:gd name="T113" fmla="*/ 399 h 438"/>
                <a:gd name="T114" fmla="*/ 248 w 483"/>
                <a:gd name="T115" fmla="*/ 406 h 438"/>
                <a:gd name="T116" fmla="*/ 242 w 483"/>
                <a:gd name="T117" fmla="*/ 406 h 438"/>
                <a:gd name="T118" fmla="*/ 215 w 483"/>
                <a:gd name="T119" fmla="*/ 432 h 4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3"/>
                <a:gd name="T181" fmla="*/ 0 h 438"/>
                <a:gd name="T182" fmla="*/ 483 w 483"/>
                <a:gd name="T183" fmla="*/ 438 h 4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3" h="438">
                  <a:moveTo>
                    <a:pt x="212" y="435"/>
                  </a:moveTo>
                  <a:cubicBezTo>
                    <a:pt x="211" y="435"/>
                    <a:pt x="210" y="434"/>
                    <a:pt x="211" y="434"/>
                  </a:cubicBezTo>
                  <a:cubicBezTo>
                    <a:pt x="211" y="434"/>
                    <a:pt x="211" y="434"/>
                    <a:pt x="211" y="434"/>
                  </a:cubicBezTo>
                  <a:cubicBezTo>
                    <a:pt x="211" y="433"/>
                    <a:pt x="211" y="426"/>
                    <a:pt x="215" y="418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9" y="411"/>
                    <a:pt x="227" y="403"/>
                    <a:pt x="242" y="402"/>
                  </a:cubicBezTo>
                  <a:cubicBezTo>
                    <a:pt x="242" y="402"/>
                    <a:pt x="242" y="402"/>
                    <a:pt x="242" y="402"/>
                  </a:cubicBezTo>
                  <a:cubicBezTo>
                    <a:pt x="243" y="402"/>
                    <a:pt x="245" y="402"/>
                    <a:pt x="246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5" y="401"/>
                    <a:pt x="244" y="401"/>
                    <a:pt x="242" y="400"/>
                  </a:cubicBezTo>
                  <a:cubicBezTo>
                    <a:pt x="242" y="400"/>
                    <a:pt x="242" y="400"/>
                    <a:pt x="242" y="400"/>
                  </a:cubicBezTo>
                  <a:cubicBezTo>
                    <a:pt x="239" y="398"/>
                    <a:pt x="235" y="396"/>
                    <a:pt x="231" y="394"/>
                  </a:cubicBezTo>
                  <a:cubicBezTo>
                    <a:pt x="231" y="394"/>
                    <a:pt x="231" y="394"/>
                    <a:pt x="231" y="394"/>
                  </a:cubicBezTo>
                  <a:cubicBezTo>
                    <a:pt x="223" y="389"/>
                    <a:pt x="214" y="384"/>
                    <a:pt x="214" y="376"/>
                  </a:cubicBezTo>
                  <a:cubicBezTo>
                    <a:pt x="214" y="376"/>
                    <a:pt x="214" y="376"/>
                    <a:pt x="214" y="376"/>
                  </a:cubicBezTo>
                  <a:cubicBezTo>
                    <a:pt x="214" y="374"/>
                    <a:pt x="215" y="371"/>
                    <a:pt x="217" y="369"/>
                  </a:cubicBezTo>
                  <a:cubicBezTo>
                    <a:pt x="217" y="369"/>
                    <a:pt x="217" y="369"/>
                    <a:pt x="217" y="369"/>
                  </a:cubicBezTo>
                  <a:cubicBezTo>
                    <a:pt x="233" y="353"/>
                    <a:pt x="252" y="332"/>
                    <a:pt x="252" y="312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52" y="299"/>
                    <a:pt x="259" y="284"/>
                    <a:pt x="259" y="272"/>
                  </a:cubicBezTo>
                  <a:cubicBezTo>
                    <a:pt x="259" y="272"/>
                    <a:pt x="259" y="272"/>
                    <a:pt x="259" y="272"/>
                  </a:cubicBezTo>
                  <a:cubicBezTo>
                    <a:pt x="259" y="265"/>
                    <a:pt x="256" y="258"/>
                    <a:pt x="246" y="252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1" y="250"/>
                    <a:pt x="237" y="249"/>
                    <a:pt x="233" y="249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17" y="248"/>
                    <a:pt x="207" y="268"/>
                    <a:pt x="190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2" y="268"/>
                    <a:pt x="176" y="282"/>
                    <a:pt x="171" y="298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66" y="314"/>
                    <a:pt x="161" y="331"/>
                    <a:pt x="148" y="331"/>
                  </a:cubicBezTo>
                  <a:cubicBezTo>
                    <a:pt x="148" y="331"/>
                    <a:pt x="148" y="331"/>
                    <a:pt x="148" y="331"/>
                  </a:cubicBezTo>
                  <a:cubicBezTo>
                    <a:pt x="138" y="331"/>
                    <a:pt x="125" y="335"/>
                    <a:pt x="114" y="344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3" y="345"/>
                    <a:pt x="113" y="345"/>
                    <a:pt x="112" y="345"/>
                  </a:cubicBezTo>
                  <a:cubicBezTo>
                    <a:pt x="112" y="345"/>
                    <a:pt x="112" y="345"/>
                    <a:pt x="112" y="345"/>
                  </a:cubicBezTo>
                  <a:cubicBezTo>
                    <a:pt x="112" y="345"/>
                    <a:pt x="111" y="344"/>
                    <a:pt x="111" y="344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2" y="319"/>
                    <a:pt x="85" y="306"/>
                    <a:pt x="74" y="284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61" y="261"/>
                    <a:pt x="46" y="263"/>
                    <a:pt x="17" y="234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3" y="220"/>
                    <a:pt x="0" y="205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89"/>
                    <a:pt x="0" y="185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1"/>
                    <a:pt x="1" y="181"/>
                    <a:pt x="2" y="180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0"/>
                    <a:pt x="3" y="180"/>
                    <a:pt x="4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12" y="187"/>
                    <a:pt x="20" y="192"/>
                    <a:pt x="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33" y="192"/>
                    <a:pt x="38" y="190"/>
                    <a:pt x="43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54" y="174"/>
                    <a:pt x="61" y="161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75" y="139"/>
                    <a:pt x="84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9" y="130"/>
                    <a:pt x="149" y="108"/>
                    <a:pt x="187" y="81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226" y="53"/>
                    <a:pt x="266" y="21"/>
                    <a:pt x="279" y="1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1" y="0"/>
                    <a:pt x="282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94" y="7"/>
                    <a:pt x="310" y="14"/>
                    <a:pt x="326" y="14"/>
                  </a:cubicBezTo>
                  <a:cubicBezTo>
                    <a:pt x="326" y="14"/>
                    <a:pt x="326" y="14"/>
                    <a:pt x="326" y="14"/>
                  </a:cubicBezTo>
                  <a:cubicBezTo>
                    <a:pt x="332" y="14"/>
                    <a:pt x="339" y="14"/>
                    <a:pt x="347" y="14"/>
                  </a:cubicBezTo>
                  <a:cubicBezTo>
                    <a:pt x="347" y="14"/>
                    <a:pt x="347" y="14"/>
                    <a:pt x="347" y="14"/>
                  </a:cubicBezTo>
                  <a:cubicBezTo>
                    <a:pt x="377" y="14"/>
                    <a:pt x="414" y="16"/>
                    <a:pt x="434" y="35"/>
                  </a:cubicBezTo>
                  <a:cubicBezTo>
                    <a:pt x="434" y="35"/>
                    <a:pt x="434" y="35"/>
                    <a:pt x="434" y="35"/>
                  </a:cubicBezTo>
                  <a:cubicBezTo>
                    <a:pt x="458" y="59"/>
                    <a:pt x="470" y="90"/>
                    <a:pt x="476" y="112"/>
                  </a:cubicBezTo>
                  <a:cubicBezTo>
                    <a:pt x="476" y="112"/>
                    <a:pt x="476" y="112"/>
                    <a:pt x="476" y="112"/>
                  </a:cubicBezTo>
                  <a:cubicBezTo>
                    <a:pt x="483" y="134"/>
                    <a:pt x="483" y="166"/>
                    <a:pt x="483" y="188"/>
                  </a:cubicBezTo>
                  <a:cubicBezTo>
                    <a:pt x="483" y="188"/>
                    <a:pt x="483" y="188"/>
                    <a:pt x="483" y="188"/>
                  </a:cubicBezTo>
                  <a:cubicBezTo>
                    <a:pt x="483" y="204"/>
                    <a:pt x="465" y="221"/>
                    <a:pt x="465" y="240"/>
                  </a:cubicBezTo>
                  <a:cubicBezTo>
                    <a:pt x="465" y="240"/>
                    <a:pt x="465" y="240"/>
                    <a:pt x="465" y="240"/>
                  </a:cubicBezTo>
                  <a:cubicBezTo>
                    <a:pt x="465" y="246"/>
                    <a:pt x="467" y="252"/>
                    <a:pt x="471" y="258"/>
                  </a:cubicBezTo>
                  <a:cubicBezTo>
                    <a:pt x="471" y="258"/>
                    <a:pt x="471" y="258"/>
                    <a:pt x="471" y="258"/>
                  </a:cubicBezTo>
                  <a:cubicBezTo>
                    <a:pt x="472" y="259"/>
                    <a:pt x="472" y="259"/>
                    <a:pt x="472" y="260"/>
                  </a:cubicBezTo>
                  <a:cubicBezTo>
                    <a:pt x="472" y="260"/>
                    <a:pt x="472" y="260"/>
                    <a:pt x="472" y="260"/>
                  </a:cubicBezTo>
                  <a:cubicBezTo>
                    <a:pt x="472" y="260"/>
                    <a:pt x="471" y="261"/>
                    <a:pt x="471" y="261"/>
                  </a:cubicBezTo>
                  <a:cubicBezTo>
                    <a:pt x="471" y="261"/>
                    <a:pt x="471" y="261"/>
                    <a:pt x="471" y="261"/>
                  </a:cubicBezTo>
                  <a:cubicBezTo>
                    <a:pt x="467" y="263"/>
                    <a:pt x="464" y="265"/>
                    <a:pt x="460" y="265"/>
                  </a:cubicBezTo>
                  <a:cubicBezTo>
                    <a:pt x="460" y="265"/>
                    <a:pt x="460" y="265"/>
                    <a:pt x="460" y="265"/>
                  </a:cubicBezTo>
                  <a:cubicBezTo>
                    <a:pt x="434" y="271"/>
                    <a:pt x="429" y="302"/>
                    <a:pt x="423" y="318"/>
                  </a:cubicBezTo>
                  <a:cubicBezTo>
                    <a:pt x="423" y="318"/>
                    <a:pt x="423" y="318"/>
                    <a:pt x="423" y="318"/>
                  </a:cubicBezTo>
                  <a:cubicBezTo>
                    <a:pt x="421" y="324"/>
                    <a:pt x="419" y="328"/>
                    <a:pt x="414" y="328"/>
                  </a:cubicBezTo>
                  <a:cubicBezTo>
                    <a:pt x="414" y="328"/>
                    <a:pt x="414" y="328"/>
                    <a:pt x="414" y="328"/>
                  </a:cubicBezTo>
                  <a:cubicBezTo>
                    <a:pt x="409" y="328"/>
                    <a:pt x="400" y="328"/>
                    <a:pt x="390" y="328"/>
                  </a:cubicBezTo>
                  <a:cubicBezTo>
                    <a:pt x="390" y="328"/>
                    <a:pt x="390" y="328"/>
                    <a:pt x="390" y="328"/>
                  </a:cubicBezTo>
                  <a:cubicBezTo>
                    <a:pt x="375" y="328"/>
                    <a:pt x="358" y="330"/>
                    <a:pt x="350" y="338"/>
                  </a:cubicBezTo>
                  <a:cubicBezTo>
                    <a:pt x="350" y="338"/>
                    <a:pt x="350" y="338"/>
                    <a:pt x="350" y="338"/>
                  </a:cubicBezTo>
                  <a:cubicBezTo>
                    <a:pt x="342" y="346"/>
                    <a:pt x="317" y="358"/>
                    <a:pt x="292" y="383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69" y="406"/>
                    <a:pt x="245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18" y="438"/>
                    <a:pt x="215" y="437"/>
                    <a:pt x="212" y="435"/>
                  </a:cubicBezTo>
                  <a:close/>
                  <a:moveTo>
                    <a:pt x="222" y="434"/>
                  </a:moveTo>
                  <a:cubicBezTo>
                    <a:pt x="241" y="434"/>
                    <a:pt x="266" y="403"/>
                    <a:pt x="289" y="380"/>
                  </a:cubicBezTo>
                  <a:cubicBezTo>
                    <a:pt x="289" y="380"/>
                    <a:pt x="289" y="380"/>
                    <a:pt x="289" y="380"/>
                  </a:cubicBezTo>
                  <a:cubicBezTo>
                    <a:pt x="315" y="355"/>
                    <a:pt x="340" y="342"/>
                    <a:pt x="347" y="335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57" y="325"/>
                    <a:pt x="375" y="324"/>
                    <a:pt x="390" y="324"/>
                  </a:cubicBezTo>
                  <a:cubicBezTo>
                    <a:pt x="390" y="324"/>
                    <a:pt x="390" y="324"/>
                    <a:pt x="390" y="324"/>
                  </a:cubicBezTo>
                  <a:cubicBezTo>
                    <a:pt x="400" y="324"/>
                    <a:pt x="409" y="324"/>
                    <a:pt x="414" y="324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6" y="325"/>
                    <a:pt x="418" y="322"/>
                    <a:pt x="420" y="317"/>
                  </a:cubicBezTo>
                  <a:cubicBezTo>
                    <a:pt x="420" y="317"/>
                    <a:pt x="420" y="317"/>
                    <a:pt x="420" y="317"/>
                  </a:cubicBezTo>
                  <a:cubicBezTo>
                    <a:pt x="422" y="312"/>
                    <a:pt x="423" y="305"/>
                    <a:pt x="426" y="297"/>
                  </a:cubicBezTo>
                  <a:cubicBezTo>
                    <a:pt x="426" y="297"/>
                    <a:pt x="426" y="297"/>
                    <a:pt x="426" y="297"/>
                  </a:cubicBezTo>
                  <a:cubicBezTo>
                    <a:pt x="431" y="283"/>
                    <a:pt x="440" y="266"/>
                    <a:pt x="460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2" y="261"/>
                    <a:pt x="464" y="260"/>
                    <a:pt x="467" y="259"/>
                  </a:cubicBezTo>
                  <a:cubicBezTo>
                    <a:pt x="467" y="259"/>
                    <a:pt x="467" y="259"/>
                    <a:pt x="467" y="259"/>
                  </a:cubicBezTo>
                  <a:cubicBezTo>
                    <a:pt x="463" y="252"/>
                    <a:pt x="461" y="246"/>
                    <a:pt x="461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61" y="219"/>
                    <a:pt x="479" y="202"/>
                    <a:pt x="479" y="188"/>
                  </a:cubicBezTo>
                  <a:cubicBezTo>
                    <a:pt x="479" y="188"/>
                    <a:pt x="479" y="188"/>
                    <a:pt x="479" y="188"/>
                  </a:cubicBezTo>
                  <a:cubicBezTo>
                    <a:pt x="479" y="166"/>
                    <a:pt x="479" y="135"/>
                    <a:pt x="473" y="113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466" y="92"/>
                    <a:pt x="454" y="61"/>
                    <a:pt x="431" y="38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14" y="20"/>
                    <a:pt x="37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39" y="18"/>
                    <a:pt x="332" y="18"/>
                    <a:pt x="326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10" y="18"/>
                    <a:pt x="294" y="11"/>
                    <a:pt x="282" y="5"/>
                  </a:cubicBezTo>
                  <a:cubicBezTo>
                    <a:pt x="282" y="5"/>
                    <a:pt x="282" y="5"/>
                    <a:pt x="282" y="5"/>
                  </a:cubicBezTo>
                  <a:cubicBezTo>
                    <a:pt x="266" y="25"/>
                    <a:pt x="228" y="57"/>
                    <a:pt x="190" y="84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50" y="111"/>
                    <a:pt x="112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6" y="134"/>
                    <a:pt x="78" y="141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4" y="162"/>
                    <a:pt x="57" y="176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0" y="194"/>
                    <a:pt x="34" y="196"/>
                    <a:pt x="28" y="196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19" y="196"/>
                    <a:pt x="11" y="192"/>
                    <a:pt x="4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4" y="188"/>
                    <a:pt x="4" y="190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204"/>
                    <a:pt x="7" y="218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48" y="259"/>
                    <a:pt x="64" y="257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88" y="302"/>
                    <a:pt x="104" y="315"/>
                    <a:pt x="114" y="340"/>
                  </a:cubicBezTo>
                  <a:cubicBezTo>
                    <a:pt x="114" y="340"/>
                    <a:pt x="114" y="340"/>
                    <a:pt x="114" y="340"/>
                  </a:cubicBezTo>
                  <a:cubicBezTo>
                    <a:pt x="125" y="331"/>
                    <a:pt x="137" y="327"/>
                    <a:pt x="148" y="327"/>
                  </a:cubicBezTo>
                  <a:cubicBezTo>
                    <a:pt x="148" y="327"/>
                    <a:pt x="148" y="327"/>
                    <a:pt x="148" y="327"/>
                  </a:cubicBezTo>
                  <a:cubicBezTo>
                    <a:pt x="157" y="328"/>
                    <a:pt x="163" y="313"/>
                    <a:pt x="168" y="297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73" y="282"/>
                    <a:pt x="177" y="265"/>
                    <a:pt x="190" y="264"/>
                  </a:cubicBezTo>
                  <a:cubicBezTo>
                    <a:pt x="190" y="264"/>
                    <a:pt x="190" y="264"/>
                    <a:pt x="190" y="264"/>
                  </a:cubicBezTo>
                  <a:cubicBezTo>
                    <a:pt x="204" y="265"/>
                    <a:pt x="214" y="245"/>
                    <a:pt x="233" y="245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7" y="245"/>
                    <a:pt x="242" y="246"/>
                    <a:pt x="248" y="249"/>
                  </a:cubicBezTo>
                  <a:cubicBezTo>
                    <a:pt x="248" y="249"/>
                    <a:pt x="248" y="249"/>
                    <a:pt x="248" y="249"/>
                  </a:cubicBezTo>
                  <a:cubicBezTo>
                    <a:pt x="259" y="255"/>
                    <a:pt x="263" y="263"/>
                    <a:pt x="263" y="272"/>
                  </a:cubicBezTo>
                  <a:cubicBezTo>
                    <a:pt x="263" y="272"/>
                    <a:pt x="263" y="272"/>
                    <a:pt x="263" y="272"/>
                  </a:cubicBezTo>
                  <a:cubicBezTo>
                    <a:pt x="263" y="286"/>
                    <a:pt x="256" y="300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35"/>
                    <a:pt x="236" y="356"/>
                    <a:pt x="220" y="372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18" y="374"/>
                    <a:pt x="218" y="375"/>
                    <a:pt x="218" y="376"/>
                  </a:cubicBezTo>
                  <a:cubicBezTo>
                    <a:pt x="218" y="376"/>
                    <a:pt x="218" y="376"/>
                    <a:pt x="218" y="376"/>
                  </a:cubicBezTo>
                  <a:cubicBezTo>
                    <a:pt x="217" y="379"/>
                    <a:pt x="223" y="385"/>
                    <a:pt x="230" y="389"/>
                  </a:cubicBezTo>
                  <a:cubicBezTo>
                    <a:pt x="230" y="389"/>
                    <a:pt x="230" y="389"/>
                    <a:pt x="230" y="389"/>
                  </a:cubicBezTo>
                  <a:cubicBezTo>
                    <a:pt x="237" y="393"/>
                    <a:pt x="245" y="396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9" y="400"/>
                    <a:pt x="250" y="401"/>
                    <a:pt x="251" y="402"/>
                  </a:cubicBezTo>
                  <a:cubicBezTo>
                    <a:pt x="251" y="402"/>
                    <a:pt x="251" y="402"/>
                    <a:pt x="251" y="402"/>
                  </a:cubicBezTo>
                  <a:cubicBezTo>
                    <a:pt x="250" y="405"/>
                    <a:pt x="249" y="405"/>
                    <a:pt x="248" y="406"/>
                  </a:cubicBezTo>
                  <a:cubicBezTo>
                    <a:pt x="248" y="406"/>
                    <a:pt x="248" y="406"/>
                    <a:pt x="248" y="406"/>
                  </a:cubicBezTo>
                  <a:cubicBezTo>
                    <a:pt x="246" y="406"/>
                    <a:pt x="244" y="406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29" y="407"/>
                    <a:pt x="222" y="414"/>
                    <a:pt x="219" y="420"/>
                  </a:cubicBezTo>
                  <a:cubicBezTo>
                    <a:pt x="219" y="420"/>
                    <a:pt x="219" y="420"/>
                    <a:pt x="219" y="420"/>
                  </a:cubicBezTo>
                  <a:cubicBezTo>
                    <a:pt x="216" y="425"/>
                    <a:pt x="215" y="430"/>
                    <a:pt x="215" y="432"/>
                  </a:cubicBezTo>
                  <a:cubicBezTo>
                    <a:pt x="215" y="432"/>
                    <a:pt x="215" y="432"/>
                    <a:pt x="215" y="432"/>
                  </a:cubicBezTo>
                  <a:cubicBezTo>
                    <a:pt x="217" y="433"/>
                    <a:pt x="219" y="434"/>
                    <a:pt x="222" y="4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9" name="Freeform 26"/>
            <p:cNvSpPr>
              <a:spLocks noEditPoints="1"/>
            </p:cNvSpPr>
            <p:nvPr/>
          </p:nvSpPr>
          <p:spPr bwMode="auto">
            <a:xfrm>
              <a:off x="5260980" y="2444751"/>
              <a:ext cx="642938" cy="1195388"/>
            </a:xfrm>
            <a:custGeom>
              <a:avLst/>
              <a:gdLst>
                <a:gd name="T0" fmla="*/ 2 w 286"/>
                <a:gd name="T1" fmla="*/ 514 h 532"/>
                <a:gd name="T2" fmla="*/ 24 w 286"/>
                <a:gd name="T3" fmla="*/ 451 h 532"/>
                <a:gd name="T4" fmla="*/ 13 w 286"/>
                <a:gd name="T5" fmla="*/ 421 h 532"/>
                <a:gd name="T6" fmla="*/ 5 w 286"/>
                <a:gd name="T7" fmla="*/ 296 h 532"/>
                <a:gd name="T8" fmla="*/ 1 w 286"/>
                <a:gd name="T9" fmla="*/ 234 h 532"/>
                <a:gd name="T10" fmla="*/ 14 w 286"/>
                <a:gd name="T11" fmla="*/ 196 h 532"/>
                <a:gd name="T12" fmla="*/ 15 w 286"/>
                <a:gd name="T13" fmla="*/ 137 h 532"/>
                <a:gd name="T14" fmla="*/ 16 w 286"/>
                <a:gd name="T15" fmla="*/ 135 h 532"/>
                <a:gd name="T16" fmla="*/ 68 w 286"/>
                <a:gd name="T17" fmla="*/ 119 h 532"/>
                <a:gd name="T18" fmla="*/ 94 w 286"/>
                <a:gd name="T19" fmla="*/ 90 h 532"/>
                <a:gd name="T20" fmla="*/ 191 w 286"/>
                <a:gd name="T21" fmla="*/ 15 h 532"/>
                <a:gd name="T22" fmla="*/ 215 w 286"/>
                <a:gd name="T23" fmla="*/ 1 h 532"/>
                <a:gd name="T24" fmla="*/ 218 w 286"/>
                <a:gd name="T25" fmla="*/ 0 h 532"/>
                <a:gd name="T26" fmla="*/ 252 w 286"/>
                <a:gd name="T27" fmla="*/ 45 h 532"/>
                <a:gd name="T28" fmla="*/ 237 w 286"/>
                <a:gd name="T29" fmla="*/ 75 h 532"/>
                <a:gd name="T30" fmla="*/ 249 w 286"/>
                <a:gd name="T31" fmla="*/ 90 h 532"/>
                <a:gd name="T32" fmla="*/ 285 w 286"/>
                <a:gd name="T33" fmla="*/ 97 h 532"/>
                <a:gd name="T34" fmla="*/ 285 w 286"/>
                <a:gd name="T35" fmla="*/ 98 h 532"/>
                <a:gd name="T36" fmla="*/ 213 w 286"/>
                <a:gd name="T37" fmla="*/ 168 h 532"/>
                <a:gd name="T38" fmla="*/ 200 w 286"/>
                <a:gd name="T39" fmla="*/ 200 h 532"/>
                <a:gd name="T40" fmla="*/ 240 w 286"/>
                <a:gd name="T41" fmla="*/ 259 h 532"/>
                <a:gd name="T42" fmla="*/ 240 w 286"/>
                <a:gd name="T43" fmla="*/ 267 h 532"/>
                <a:gd name="T44" fmla="*/ 223 w 286"/>
                <a:gd name="T45" fmla="*/ 383 h 532"/>
                <a:gd name="T46" fmla="*/ 208 w 286"/>
                <a:gd name="T47" fmla="*/ 417 h 532"/>
                <a:gd name="T48" fmla="*/ 13 w 286"/>
                <a:gd name="T49" fmla="*/ 532 h 532"/>
                <a:gd name="T50" fmla="*/ 12 w 286"/>
                <a:gd name="T51" fmla="*/ 532 h 532"/>
                <a:gd name="T52" fmla="*/ 9 w 286"/>
                <a:gd name="T53" fmla="*/ 296 h 532"/>
                <a:gd name="T54" fmla="*/ 4 w 286"/>
                <a:gd name="T55" fmla="*/ 377 h 532"/>
                <a:gd name="T56" fmla="*/ 29 w 286"/>
                <a:gd name="T57" fmla="*/ 451 h 532"/>
                <a:gd name="T58" fmla="*/ 17 w 286"/>
                <a:gd name="T59" fmla="*/ 484 h 532"/>
                <a:gd name="T60" fmla="*/ 8 w 286"/>
                <a:gd name="T61" fmla="*/ 525 h 532"/>
                <a:gd name="T62" fmla="*/ 13 w 286"/>
                <a:gd name="T63" fmla="*/ 528 h 532"/>
                <a:gd name="T64" fmla="*/ 206 w 286"/>
                <a:gd name="T65" fmla="*/ 414 h 532"/>
                <a:gd name="T66" fmla="*/ 219 w 286"/>
                <a:gd name="T67" fmla="*/ 383 h 532"/>
                <a:gd name="T68" fmla="*/ 236 w 286"/>
                <a:gd name="T69" fmla="*/ 266 h 532"/>
                <a:gd name="T70" fmla="*/ 236 w 286"/>
                <a:gd name="T71" fmla="*/ 259 h 532"/>
                <a:gd name="T72" fmla="*/ 196 w 286"/>
                <a:gd name="T73" fmla="*/ 200 h 532"/>
                <a:gd name="T74" fmla="*/ 223 w 286"/>
                <a:gd name="T75" fmla="*/ 147 h 532"/>
                <a:gd name="T76" fmla="*/ 281 w 286"/>
                <a:gd name="T77" fmla="*/ 99 h 532"/>
                <a:gd name="T78" fmla="*/ 248 w 286"/>
                <a:gd name="T79" fmla="*/ 93 h 532"/>
                <a:gd name="T80" fmla="*/ 244 w 286"/>
                <a:gd name="T81" fmla="*/ 55 h 532"/>
                <a:gd name="T82" fmla="*/ 248 w 286"/>
                <a:gd name="T83" fmla="*/ 45 h 532"/>
                <a:gd name="T84" fmla="*/ 191 w 286"/>
                <a:gd name="T85" fmla="*/ 19 h 532"/>
                <a:gd name="T86" fmla="*/ 132 w 286"/>
                <a:gd name="T87" fmla="*/ 41 h 532"/>
                <a:gd name="T88" fmla="*/ 70 w 286"/>
                <a:gd name="T89" fmla="*/ 123 h 532"/>
                <a:gd name="T90" fmla="*/ 20 w 286"/>
                <a:gd name="T91" fmla="*/ 138 h 532"/>
                <a:gd name="T92" fmla="*/ 16 w 286"/>
                <a:gd name="T93" fmla="*/ 199 h 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6"/>
                <a:gd name="T142" fmla="*/ 0 h 532"/>
                <a:gd name="T143" fmla="*/ 286 w 286"/>
                <a:gd name="T144" fmla="*/ 532 h 5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6" h="532">
                  <a:moveTo>
                    <a:pt x="4" y="527"/>
                  </a:moveTo>
                  <a:cubicBezTo>
                    <a:pt x="3" y="524"/>
                    <a:pt x="2" y="520"/>
                    <a:pt x="2" y="514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2" y="499"/>
                    <a:pt x="8" y="490"/>
                    <a:pt x="14" y="482"/>
                  </a:cubicBezTo>
                  <a:cubicBezTo>
                    <a:pt x="14" y="482"/>
                    <a:pt x="14" y="482"/>
                    <a:pt x="14" y="482"/>
                  </a:cubicBezTo>
                  <a:cubicBezTo>
                    <a:pt x="19" y="474"/>
                    <a:pt x="24" y="466"/>
                    <a:pt x="24" y="451"/>
                  </a:cubicBezTo>
                  <a:cubicBezTo>
                    <a:pt x="24" y="451"/>
                    <a:pt x="24" y="451"/>
                    <a:pt x="24" y="451"/>
                  </a:cubicBezTo>
                  <a:cubicBezTo>
                    <a:pt x="24" y="436"/>
                    <a:pt x="19" y="430"/>
                    <a:pt x="13" y="421"/>
                  </a:cubicBezTo>
                  <a:cubicBezTo>
                    <a:pt x="13" y="421"/>
                    <a:pt x="13" y="421"/>
                    <a:pt x="13" y="421"/>
                  </a:cubicBezTo>
                  <a:cubicBezTo>
                    <a:pt x="7" y="412"/>
                    <a:pt x="0" y="401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30"/>
                    <a:pt x="5" y="333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5" y="275"/>
                    <a:pt x="1" y="253"/>
                    <a:pt x="1" y="234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19"/>
                    <a:pt x="4" y="20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9" y="191"/>
                    <a:pt x="21" y="18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61"/>
                    <a:pt x="18" y="148"/>
                    <a:pt x="15" y="137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6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34" y="132"/>
                    <a:pt x="53" y="127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83" y="112"/>
                    <a:pt x="94" y="102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9"/>
                    <a:pt x="110" y="51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50" y="24"/>
                    <a:pt x="174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203" y="15"/>
                    <a:pt x="210" y="10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0"/>
                    <a:pt x="215" y="0"/>
                    <a:pt x="2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7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2" y="11"/>
                    <a:pt x="252" y="28"/>
                    <a:pt x="252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9"/>
                    <a:pt x="251" y="54"/>
                    <a:pt x="247" y="58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0" y="65"/>
                    <a:pt x="237" y="71"/>
                    <a:pt x="237" y="75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7" y="81"/>
                    <a:pt x="241" y="86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58" y="93"/>
                    <a:pt x="269" y="95"/>
                    <a:pt x="283" y="95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4" y="95"/>
                    <a:pt x="285" y="96"/>
                    <a:pt x="285" y="97"/>
                  </a:cubicBezTo>
                  <a:cubicBezTo>
                    <a:pt x="285" y="97"/>
                    <a:pt x="285" y="97"/>
                    <a:pt x="285" y="97"/>
                  </a:cubicBezTo>
                  <a:cubicBezTo>
                    <a:pt x="285" y="97"/>
                    <a:pt x="285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104"/>
                    <a:pt x="283" y="145"/>
                    <a:pt x="226" y="150"/>
                  </a:cubicBezTo>
                  <a:cubicBezTo>
                    <a:pt x="226" y="150"/>
                    <a:pt x="226" y="150"/>
                    <a:pt x="226" y="150"/>
                  </a:cubicBezTo>
                  <a:cubicBezTo>
                    <a:pt x="224" y="152"/>
                    <a:pt x="219" y="160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07" y="179"/>
                    <a:pt x="200" y="192"/>
                    <a:pt x="20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02"/>
                    <a:pt x="201" y="204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13" y="216"/>
                    <a:pt x="240" y="234"/>
                    <a:pt x="240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40" y="262"/>
                    <a:pt x="240" y="264"/>
                    <a:pt x="240" y="267"/>
                  </a:cubicBezTo>
                  <a:cubicBezTo>
                    <a:pt x="240" y="267"/>
                    <a:pt x="240" y="267"/>
                    <a:pt x="240" y="267"/>
                  </a:cubicBezTo>
                  <a:cubicBezTo>
                    <a:pt x="233" y="294"/>
                    <a:pt x="220" y="322"/>
                    <a:pt x="220" y="348"/>
                  </a:cubicBezTo>
                  <a:cubicBezTo>
                    <a:pt x="220" y="348"/>
                    <a:pt x="220" y="348"/>
                    <a:pt x="220" y="348"/>
                  </a:cubicBezTo>
                  <a:cubicBezTo>
                    <a:pt x="220" y="361"/>
                    <a:pt x="223" y="372"/>
                    <a:pt x="223" y="383"/>
                  </a:cubicBezTo>
                  <a:cubicBezTo>
                    <a:pt x="223" y="383"/>
                    <a:pt x="223" y="383"/>
                    <a:pt x="223" y="383"/>
                  </a:cubicBezTo>
                  <a:cubicBezTo>
                    <a:pt x="223" y="394"/>
                    <a:pt x="220" y="405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186" y="439"/>
                    <a:pt x="108" y="503"/>
                    <a:pt x="63" y="516"/>
                  </a:cubicBezTo>
                  <a:cubicBezTo>
                    <a:pt x="63" y="516"/>
                    <a:pt x="63" y="516"/>
                    <a:pt x="63" y="516"/>
                  </a:cubicBezTo>
                  <a:cubicBezTo>
                    <a:pt x="37" y="524"/>
                    <a:pt x="22" y="532"/>
                    <a:pt x="13" y="532"/>
                  </a:cubicBezTo>
                  <a:cubicBezTo>
                    <a:pt x="13" y="532"/>
                    <a:pt x="13" y="532"/>
                    <a:pt x="13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9" y="532"/>
                    <a:pt x="6" y="530"/>
                    <a:pt x="4" y="527"/>
                  </a:cubicBezTo>
                  <a:close/>
                  <a:moveTo>
                    <a:pt x="5" y="234"/>
                  </a:moveTo>
                  <a:cubicBezTo>
                    <a:pt x="5" y="252"/>
                    <a:pt x="9" y="274"/>
                    <a:pt x="9" y="296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9" y="334"/>
                    <a:pt x="4" y="330"/>
                    <a:pt x="4" y="377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400"/>
                    <a:pt x="10" y="410"/>
                    <a:pt x="16" y="419"/>
                  </a:cubicBezTo>
                  <a:cubicBezTo>
                    <a:pt x="16" y="419"/>
                    <a:pt x="16" y="419"/>
                    <a:pt x="16" y="419"/>
                  </a:cubicBezTo>
                  <a:cubicBezTo>
                    <a:pt x="22" y="428"/>
                    <a:pt x="29" y="435"/>
                    <a:pt x="29" y="451"/>
                  </a:cubicBezTo>
                  <a:cubicBezTo>
                    <a:pt x="29" y="451"/>
                    <a:pt x="29" y="451"/>
                    <a:pt x="29" y="451"/>
                  </a:cubicBezTo>
                  <a:cubicBezTo>
                    <a:pt x="29" y="467"/>
                    <a:pt x="23" y="476"/>
                    <a:pt x="17" y="484"/>
                  </a:cubicBezTo>
                  <a:cubicBezTo>
                    <a:pt x="17" y="484"/>
                    <a:pt x="17" y="484"/>
                    <a:pt x="17" y="484"/>
                  </a:cubicBezTo>
                  <a:cubicBezTo>
                    <a:pt x="11" y="492"/>
                    <a:pt x="6" y="500"/>
                    <a:pt x="6" y="514"/>
                  </a:cubicBezTo>
                  <a:cubicBezTo>
                    <a:pt x="6" y="514"/>
                    <a:pt x="6" y="514"/>
                    <a:pt x="6" y="514"/>
                  </a:cubicBezTo>
                  <a:cubicBezTo>
                    <a:pt x="6" y="520"/>
                    <a:pt x="7" y="523"/>
                    <a:pt x="8" y="525"/>
                  </a:cubicBezTo>
                  <a:cubicBezTo>
                    <a:pt x="8" y="525"/>
                    <a:pt x="8" y="525"/>
                    <a:pt x="8" y="525"/>
                  </a:cubicBezTo>
                  <a:cubicBezTo>
                    <a:pt x="9" y="527"/>
                    <a:pt x="10" y="528"/>
                    <a:pt x="13" y="528"/>
                  </a:cubicBezTo>
                  <a:cubicBezTo>
                    <a:pt x="13" y="528"/>
                    <a:pt x="13" y="528"/>
                    <a:pt x="13" y="528"/>
                  </a:cubicBezTo>
                  <a:cubicBezTo>
                    <a:pt x="20" y="528"/>
                    <a:pt x="36" y="520"/>
                    <a:pt x="62" y="512"/>
                  </a:cubicBezTo>
                  <a:cubicBezTo>
                    <a:pt x="62" y="512"/>
                    <a:pt x="62" y="512"/>
                    <a:pt x="62" y="512"/>
                  </a:cubicBezTo>
                  <a:cubicBezTo>
                    <a:pt x="105" y="500"/>
                    <a:pt x="184" y="436"/>
                    <a:pt x="206" y="414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17" y="403"/>
                    <a:pt x="219" y="393"/>
                    <a:pt x="219" y="383"/>
                  </a:cubicBezTo>
                  <a:cubicBezTo>
                    <a:pt x="219" y="383"/>
                    <a:pt x="219" y="383"/>
                    <a:pt x="219" y="383"/>
                  </a:cubicBezTo>
                  <a:cubicBezTo>
                    <a:pt x="219" y="372"/>
                    <a:pt x="217" y="361"/>
                    <a:pt x="216" y="348"/>
                  </a:cubicBezTo>
                  <a:cubicBezTo>
                    <a:pt x="216" y="348"/>
                    <a:pt x="216" y="348"/>
                    <a:pt x="216" y="348"/>
                  </a:cubicBezTo>
                  <a:cubicBezTo>
                    <a:pt x="217" y="320"/>
                    <a:pt x="229" y="292"/>
                    <a:pt x="236" y="266"/>
                  </a:cubicBezTo>
                  <a:cubicBezTo>
                    <a:pt x="236" y="266"/>
                    <a:pt x="236" y="266"/>
                    <a:pt x="236" y="266"/>
                  </a:cubicBezTo>
                  <a:cubicBezTo>
                    <a:pt x="236" y="264"/>
                    <a:pt x="236" y="261"/>
                    <a:pt x="236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7" y="238"/>
                    <a:pt x="211" y="219"/>
                    <a:pt x="199" y="208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197" y="206"/>
                    <a:pt x="196" y="203"/>
                    <a:pt x="196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81"/>
                    <a:pt x="223" y="147"/>
                    <a:pt x="223" y="147"/>
                  </a:cubicBezTo>
                  <a:cubicBezTo>
                    <a:pt x="223" y="147"/>
                    <a:pt x="223" y="147"/>
                    <a:pt x="223" y="147"/>
                  </a:cubicBezTo>
                  <a:cubicBezTo>
                    <a:pt x="224" y="147"/>
                    <a:pt x="224" y="146"/>
                    <a:pt x="225" y="146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77" y="142"/>
                    <a:pt x="281" y="108"/>
                    <a:pt x="281" y="99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68" y="99"/>
                    <a:pt x="256" y="97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39" y="90"/>
                    <a:pt x="233" y="83"/>
                    <a:pt x="233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69"/>
                    <a:pt x="237" y="62"/>
                    <a:pt x="244" y="55"/>
                  </a:cubicBezTo>
                  <a:cubicBezTo>
                    <a:pt x="244" y="55"/>
                    <a:pt x="244" y="55"/>
                    <a:pt x="244" y="55"/>
                  </a:cubicBezTo>
                  <a:cubicBezTo>
                    <a:pt x="247" y="52"/>
                    <a:pt x="248" y="48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32"/>
                    <a:pt x="231" y="16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2" y="14"/>
                    <a:pt x="203" y="19"/>
                    <a:pt x="191" y="19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76" y="19"/>
                    <a:pt x="152" y="28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13" y="54"/>
                    <a:pt x="98" y="72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05"/>
                    <a:pt x="86" y="115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5" y="130"/>
                    <a:pt x="36" y="135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3" y="149"/>
                    <a:pt x="25" y="161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83"/>
                    <a:pt x="23" y="193"/>
                    <a:pt x="16" y="199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8" y="208"/>
                    <a:pt x="5" y="220"/>
                    <a:pt x="5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0" name="Freeform 28"/>
            <p:cNvSpPr>
              <a:spLocks noEditPoints="1"/>
            </p:cNvSpPr>
            <p:nvPr/>
          </p:nvSpPr>
          <p:spPr bwMode="auto">
            <a:xfrm>
              <a:off x="6111881" y="2509839"/>
              <a:ext cx="268288" cy="344488"/>
            </a:xfrm>
            <a:custGeom>
              <a:avLst/>
              <a:gdLst>
                <a:gd name="T0" fmla="*/ 33 w 119"/>
                <a:gd name="T1" fmla="*/ 120 h 153"/>
                <a:gd name="T2" fmla="*/ 28 w 119"/>
                <a:gd name="T3" fmla="*/ 115 h 153"/>
                <a:gd name="T4" fmla="*/ 0 w 119"/>
                <a:gd name="T5" fmla="*/ 84 h 153"/>
                <a:gd name="T6" fmla="*/ 2 w 119"/>
                <a:gd name="T7" fmla="*/ 74 h 153"/>
                <a:gd name="T8" fmla="*/ 25 w 119"/>
                <a:gd name="T9" fmla="*/ 41 h 153"/>
                <a:gd name="T10" fmla="*/ 42 w 119"/>
                <a:gd name="T11" fmla="*/ 14 h 153"/>
                <a:gd name="T12" fmla="*/ 45 w 119"/>
                <a:gd name="T13" fmla="*/ 4 h 153"/>
                <a:gd name="T14" fmla="*/ 54 w 119"/>
                <a:gd name="T15" fmla="*/ 0 h 153"/>
                <a:gd name="T16" fmla="*/ 75 w 119"/>
                <a:gd name="T17" fmla="*/ 11 h 153"/>
                <a:gd name="T18" fmla="*/ 73 w 119"/>
                <a:gd name="T19" fmla="*/ 12 h 153"/>
                <a:gd name="T20" fmla="*/ 85 w 119"/>
                <a:gd name="T21" fmla="*/ 37 h 153"/>
                <a:gd name="T22" fmla="*/ 95 w 119"/>
                <a:gd name="T23" fmla="*/ 63 h 153"/>
                <a:gd name="T24" fmla="*/ 119 w 119"/>
                <a:gd name="T25" fmla="*/ 114 h 153"/>
                <a:gd name="T26" fmla="*/ 118 w 119"/>
                <a:gd name="T27" fmla="*/ 116 h 153"/>
                <a:gd name="T28" fmla="*/ 101 w 119"/>
                <a:gd name="T29" fmla="*/ 143 h 153"/>
                <a:gd name="T30" fmla="*/ 100 w 119"/>
                <a:gd name="T31" fmla="*/ 144 h 153"/>
                <a:gd name="T32" fmla="*/ 61 w 119"/>
                <a:gd name="T33" fmla="*/ 153 h 153"/>
                <a:gd name="T34" fmla="*/ 61 w 119"/>
                <a:gd name="T35" fmla="*/ 153 h 153"/>
                <a:gd name="T36" fmla="*/ 41 w 119"/>
                <a:gd name="T37" fmla="*/ 140 h 153"/>
                <a:gd name="T38" fmla="*/ 42 w 119"/>
                <a:gd name="T39" fmla="*/ 131 h 153"/>
                <a:gd name="T40" fmla="*/ 61 w 119"/>
                <a:gd name="T41" fmla="*/ 149 h 153"/>
                <a:gd name="T42" fmla="*/ 97 w 119"/>
                <a:gd name="T43" fmla="*/ 141 h 153"/>
                <a:gd name="T44" fmla="*/ 115 w 119"/>
                <a:gd name="T45" fmla="*/ 114 h 153"/>
                <a:gd name="T46" fmla="*/ 92 w 119"/>
                <a:gd name="T47" fmla="*/ 66 h 153"/>
                <a:gd name="T48" fmla="*/ 81 w 119"/>
                <a:gd name="T49" fmla="*/ 38 h 153"/>
                <a:gd name="T50" fmla="*/ 72 w 119"/>
                <a:gd name="T51" fmla="*/ 14 h 153"/>
                <a:gd name="T52" fmla="*/ 72 w 119"/>
                <a:gd name="T53" fmla="*/ 14 h 153"/>
                <a:gd name="T54" fmla="*/ 54 w 119"/>
                <a:gd name="T55" fmla="*/ 4 h 153"/>
                <a:gd name="T56" fmla="*/ 46 w 119"/>
                <a:gd name="T57" fmla="*/ 14 h 153"/>
                <a:gd name="T58" fmla="*/ 28 w 119"/>
                <a:gd name="T59" fmla="*/ 44 h 153"/>
                <a:gd name="T60" fmla="*/ 5 w 119"/>
                <a:gd name="T61" fmla="*/ 75 h 153"/>
                <a:gd name="T62" fmla="*/ 4 w 119"/>
                <a:gd name="T63" fmla="*/ 84 h 153"/>
                <a:gd name="T64" fmla="*/ 12 w 119"/>
                <a:gd name="T65" fmla="*/ 103 h 153"/>
                <a:gd name="T66" fmla="*/ 28 w 119"/>
                <a:gd name="T67" fmla="*/ 111 h 15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9"/>
                <a:gd name="T103" fmla="*/ 0 h 153"/>
                <a:gd name="T104" fmla="*/ 119 w 119"/>
                <a:gd name="T105" fmla="*/ 153 h 15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9" h="153">
                  <a:moveTo>
                    <a:pt x="41" y="140"/>
                  </a:moveTo>
                  <a:cubicBezTo>
                    <a:pt x="38" y="133"/>
                    <a:pt x="36" y="125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1" y="116"/>
                    <a:pt x="30" y="115"/>
                    <a:pt x="28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15" y="115"/>
                    <a:pt x="0" y="101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0" y="77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6" y="64"/>
                    <a:pt x="16" y="52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4" y="31"/>
                    <a:pt x="42" y="20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3" y="6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8" y="4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2" y="19"/>
                    <a:pt x="83" y="2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46"/>
                    <a:pt x="87" y="55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107" y="75"/>
                    <a:pt x="115" y="99"/>
                    <a:pt x="119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9" y="115"/>
                    <a:pt x="119" y="115"/>
                    <a:pt x="118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0" y="123"/>
                    <a:pt x="103" y="131"/>
                    <a:pt x="101" y="14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44"/>
                    <a:pt x="100" y="144"/>
                    <a:pt x="100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89" y="149"/>
                    <a:pt x="74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1" y="153"/>
                    <a:pt x="45" y="147"/>
                    <a:pt x="41" y="140"/>
                  </a:cubicBezTo>
                  <a:close/>
                  <a:moveTo>
                    <a:pt x="37" y="118"/>
                  </a:moveTo>
                  <a:cubicBezTo>
                    <a:pt x="39" y="122"/>
                    <a:pt x="40" y="127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5" y="141"/>
                    <a:pt x="50" y="149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73" y="149"/>
                    <a:pt x="87" y="145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0" y="129"/>
                    <a:pt x="106" y="120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1" y="99"/>
                    <a:pt x="103" y="7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4" y="57"/>
                    <a:pt x="82" y="47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79" y="28"/>
                    <a:pt x="78" y="20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7"/>
                    <a:pt x="59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6" y="7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23"/>
                    <a:pt x="37" y="3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9" y="55"/>
                    <a:pt x="9" y="66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8"/>
                    <a:pt x="4" y="81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91"/>
                    <a:pt x="7" y="98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7" y="108"/>
                    <a:pt x="23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32" y="111"/>
                    <a:pt x="35" y="114"/>
                    <a:pt x="37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1" name="Freeform 30"/>
            <p:cNvSpPr>
              <a:spLocks/>
            </p:cNvSpPr>
            <p:nvPr/>
          </p:nvSpPr>
          <p:spPr bwMode="auto">
            <a:xfrm>
              <a:off x="5991231" y="2395539"/>
              <a:ext cx="238125" cy="309563"/>
            </a:xfrm>
            <a:custGeom>
              <a:avLst/>
              <a:gdLst>
                <a:gd name="T0" fmla="*/ 20 w 106"/>
                <a:gd name="T1" fmla="*/ 127 h 138"/>
                <a:gd name="T2" fmla="*/ 14 w 106"/>
                <a:gd name="T3" fmla="*/ 103 h 138"/>
                <a:gd name="T4" fmla="*/ 14 w 106"/>
                <a:gd name="T5" fmla="*/ 103 h 138"/>
                <a:gd name="T6" fmla="*/ 0 w 106"/>
                <a:gd name="T7" fmla="*/ 37 h 138"/>
                <a:gd name="T8" fmla="*/ 0 w 106"/>
                <a:gd name="T9" fmla="*/ 37 h 138"/>
                <a:gd name="T10" fmla="*/ 26 w 106"/>
                <a:gd name="T11" fmla="*/ 12 h 138"/>
                <a:gd name="T12" fmla="*/ 26 w 106"/>
                <a:gd name="T13" fmla="*/ 12 h 138"/>
                <a:gd name="T14" fmla="*/ 68 w 106"/>
                <a:gd name="T15" fmla="*/ 0 h 138"/>
                <a:gd name="T16" fmla="*/ 68 w 106"/>
                <a:gd name="T17" fmla="*/ 0 h 138"/>
                <a:gd name="T18" fmla="*/ 68 w 106"/>
                <a:gd name="T19" fmla="*/ 2 h 138"/>
                <a:gd name="T20" fmla="*/ 68 w 106"/>
                <a:gd name="T21" fmla="*/ 4 h 138"/>
                <a:gd name="T22" fmla="*/ 27 w 106"/>
                <a:gd name="T23" fmla="*/ 16 h 138"/>
                <a:gd name="T24" fmla="*/ 27 w 106"/>
                <a:gd name="T25" fmla="*/ 16 h 138"/>
                <a:gd name="T26" fmla="*/ 4 w 106"/>
                <a:gd name="T27" fmla="*/ 37 h 138"/>
                <a:gd name="T28" fmla="*/ 4 w 106"/>
                <a:gd name="T29" fmla="*/ 37 h 138"/>
                <a:gd name="T30" fmla="*/ 18 w 106"/>
                <a:gd name="T31" fmla="*/ 103 h 138"/>
                <a:gd name="T32" fmla="*/ 18 w 106"/>
                <a:gd name="T33" fmla="*/ 103 h 138"/>
                <a:gd name="T34" fmla="*/ 49 w 106"/>
                <a:gd name="T35" fmla="*/ 134 h 138"/>
                <a:gd name="T36" fmla="*/ 49 w 106"/>
                <a:gd name="T37" fmla="*/ 134 h 138"/>
                <a:gd name="T38" fmla="*/ 54 w 106"/>
                <a:gd name="T39" fmla="*/ 134 h 138"/>
                <a:gd name="T40" fmla="*/ 54 w 106"/>
                <a:gd name="T41" fmla="*/ 134 h 138"/>
                <a:gd name="T42" fmla="*/ 56 w 106"/>
                <a:gd name="T43" fmla="*/ 125 h 138"/>
                <a:gd name="T44" fmla="*/ 56 w 106"/>
                <a:gd name="T45" fmla="*/ 125 h 138"/>
                <a:gd name="T46" fmla="*/ 79 w 106"/>
                <a:gd name="T47" fmla="*/ 92 h 138"/>
                <a:gd name="T48" fmla="*/ 79 w 106"/>
                <a:gd name="T49" fmla="*/ 92 h 138"/>
                <a:gd name="T50" fmla="*/ 96 w 106"/>
                <a:gd name="T51" fmla="*/ 65 h 138"/>
                <a:gd name="T52" fmla="*/ 96 w 106"/>
                <a:gd name="T53" fmla="*/ 65 h 138"/>
                <a:gd name="T54" fmla="*/ 101 w 106"/>
                <a:gd name="T55" fmla="*/ 53 h 138"/>
                <a:gd name="T56" fmla="*/ 101 w 106"/>
                <a:gd name="T57" fmla="*/ 53 h 138"/>
                <a:gd name="T58" fmla="*/ 88 w 106"/>
                <a:gd name="T59" fmla="*/ 23 h 138"/>
                <a:gd name="T60" fmla="*/ 88 w 106"/>
                <a:gd name="T61" fmla="*/ 23 h 138"/>
                <a:gd name="T62" fmla="*/ 68 w 106"/>
                <a:gd name="T63" fmla="*/ 4 h 138"/>
                <a:gd name="T64" fmla="*/ 68 w 106"/>
                <a:gd name="T65" fmla="*/ 4 h 138"/>
                <a:gd name="T66" fmla="*/ 68 w 106"/>
                <a:gd name="T67" fmla="*/ 2 h 138"/>
                <a:gd name="T68" fmla="*/ 68 w 106"/>
                <a:gd name="T69" fmla="*/ 0 h 138"/>
                <a:gd name="T70" fmla="*/ 91 w 106"/>
                <a:gd name="T71" fmla="*/ 21 h 138"/>
                <a:gd name="T72" fmla="*/ 91 w 106"/>
                <a:gd name="T73" fmla="*/ 21 h 138"/>
                <a:gd name="T74" fmla="*/ 105 w 106"/>
                <a:gd name="T75" fmla="*/ 53 h 138"/>
                <a:gd name="T76" fmla="*/ 105 w 106"/>
                <a:gd name="T77" fmla="*/ 53 h 138"/>
                <a:gd name="T78" fmla="*/ 104 w 106"/>
                <a:gd name="T79" fmla="*/ 56 h 138"/>
                <a:gd name="T80" fmla="*/ 104 w 106"/>
                <a:gd name="T81" fmla="*/ 56 h 138"/>
                <a:gd name="T82" fmla="*/ 100 w 106"/>
                <a:gd name="T83" fmla="*/ 65 h 138"/>
                <a:gd name="T84" fmla="*/ 100 w 106"/>
                <a:gd name="T85" fmla="*/ 65 h 138"/>
                <a:gd name="T86" fmla="*/ 82 w 106"/>
                <a:gd name="T87" fmla="*/ 95 h 138"/>
                <a:gd name="T88" fmla="*/ 82 w 106"/>
                <a:gd name="T89" fmla="*/ 95 h 138"/>
                <a:gd name="T90" fmla="*/ 59 w 106"/>
                <a:gd name="T91" fmla="*/ 126 h 138"/>
                <a:gd name="T92" fmla="*/ 59 w 106"/>
                <a:gd name="T93" fmla="*/ 126 h 138"/>
                <a:gd name="T94" fmla="*/ 58 w 106"/>
                <a:gd name="T95" fmla="*/ 135 h 138"/>
                <a:gd name="T96" fmla="*/ 58 w 106"/>
                <a:gd name="T97" fmla="*/ 135 h 138"/>
                <a:gd name="T98" fmla="*/ 58 w 106"/>
                <a:gd name="T99" fmla="*/ 136 h 138"/>
                <a:gd name="T100" fmla="*/ 58 w 106"/>
                <a:gd name="T101" fmla="*/ 136 h 138"/>
                <a:gd name="T102" fmla="*/ 56 w 106"/>
                <a:gd name="T103" fmla="*/ 138 h 138"/>
                <a:gd name="T104" fmla="*/ 56 w 106"/>
                <a:gd name="T105" fmla="*/ 138 h 138"/>
                <a:gd name="T106" fmla="*/ 49 w 106"/>
                <a:gd name="T107" fmla="*/ 138 h 138"/>
                <a:gd name="T108" fmla="*/ 49 w 106"/>
                <a:gd name="T109" fmla="*/ 138 h 138"/>
                <a:gd name="T110" fmla="*/ 48 w 106"/>
                <a:gd name="T111" fmla="*/ 138 h 138"/>
                <a:gd name="T112" fmla="*/ 48 w 106"/>
                <a:gd name="T113" fmla="*/ 138 h 138"/>
                <a:gd name="T114" fmla="*/ 20 w 106"/>
                <a:gd name="T115" fmla="*/ 127 h 1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6"/>
                <a:gd name="T175" fmla="*/ 0 h 138"/>
                <a:gd name="T176" fmla="*/ 106 w 106"/>
                <a:gd name="T177" fmla="*/ 138 h 1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6" h="138">
                  <a:moveTo>
                    <a:pt x="20" y="127"/>
                  </a:moveTo>
                  <a:cubicBezTo>
                    <a:pt x="15" y="120"/>
                    <a:pt x="14" y="111"/>
                    <a:pt x="14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83"/>
                    <a:pt x="0" y="5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12" y="2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40" y="6"/>
                    <a:pt x="5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4"/>
                    <a:pt x="41" y="9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4" y="23"/>
                    <a:pt x="3" y="32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50"/>
                    <a:pt x="17" y="82"/>
                    <a:pt x="18" y="103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19"/>
                    <a:pt x="23" y="134"/>
                    <a:pt x="49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0" y="134"/>
                    <a:pt x="52" y="134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1"/>
                    <a:pt x="54" y="128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60" y="115"/>
                    <a:pt x="70" y="103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8" y="82"/>
                    <a:pt x="96" y="71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0"/>
                    <a:pt x="98" y="56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8" y="45"/>
                    <a:pt x="94" y="3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2" y="12"/>
                    <a:pt x="74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8" y="1"/>
                    <a:pt x="85" y="10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8" y="32"/>
                    <a:pt x="103" y="45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4"/>
                    <a:pt x="105" y="55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2" y="57"/>
                    <a:pt x="100" y="60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74"/>
                    <a:pt x="91" y="84"/>
                    <a:pt x="82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3" y="106"/>
                    <a:pt x="63" y="117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8" y="129"/>
                    <a:pt x="58" y="132"/>
                    <a:pt x="58" y="135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58" y="135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8" y="137"/>
                    <a:pt x="57" y="138"/>
                    <a:pt x="56" y="138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3" y="138"/>
                    <a:pt x="51" y="138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5" y="138"/>
                    <a:pt x="26" y="134"/>
                    <a:pt x="20" y="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2" name="Freeform 32"/>
            <p:cNvSpPr>
              <a:spLocks/>
            </p:cNvSpPr>
            <p:nvPr/>
          </p:nvSpPr>
          <p:spPr bwMode="auto">
            <a:xfrm>
              <a:off x="5700718" y="2070101"/>
              <a:ext cx="885826" cy="1249363"/>
            </a:xfrm>
            <a:custGeom>
              <a:avLst/>
              <a:gdLst>
                <a:gd name="T0" fmla="*/ 24 w 394"/>
                <a:gd name="T1" fmla="*/ 553 h 556"/>
                <a:gd name="T2" fmla="*/ 20 w 394"/>
                <a:gd name="T3" fmla="*/ 515 h 556"/>
                <a:gd name="T4" fmla="*/ 40 w 394"/>
                <a:gd name="T5" fmla="*/ 426 h 556"/>
                <a:gd name="T6" fmla="*/ 27 w 394"/>
                <a:gd name="T7" fmla="*/ 314 h 556"/>
                <a:gd name="T8" fmla="*/ 85 w 394"/>
                <a:gd name="T9" fmla="*/ 266 h 556"/>
                <a:gd name="T10" fmla="*/ 48 w 394"/>
                <a:gd name="T11" fmla="*/ 222 h 556"/>
                <a:gd name="T12" fmla="*/ 19 w 394"/>
                <a:gd name="T13" fmla="*/ 170 h 556"/>
                <a:gd name="T14" fmla="*/ 52 w 394"/>
                <a:gd name="T15" fmla="*/ 71 h 556"/>
                <a:gd name="T16" fmla="*/ 76 w 394"/>
                <a:gd name="T17" fmla="*/ 108 h 556"/>
                <a:gd name="T18" fmla="*/ 182 w 394"/>
                <a:gd name="T19" fmla="*/ 32 h 556"/>
                <a:gd name="T20" fmla="*/ 207 w 394"/>
                <a:gd name="T21" fmla="*/ 0 h 556"/>
                <a:gd name="T22" fmla="*/ 283 w 394"/>
                <a:gd name="T23" fmla="*/ 51 h 556"/>
                <a:gd name="T24" fmla="*/ 299 w 394"/>
                <a:gd name="T25" fmla="*/ 99 h 556"/>
                <a:gd name="T26" fmla="*/ 296 w 394"/>
                <a:gd name="T27" fmla="*/ 102 h 556"/>
                <a:gd name="T28" fmla="*/ 279 w 394"/>
                <a:gd name="T29" fmla="*/ 51 h 556"/>
                <a:gd name="T30" fmla="*/ 186 w 394"/>
                <a:gd name="T31" fmla="*/ 32 h 556"/>
                <a:gd name="T32" fmla="*/ 159 w 394"/>
                <a:gd name="T33" fmla="*/ 86 h 556"/>
                <a:gd name="T34" fmla="*/ 71 w 394"/>
                <a:gd name="T35" fmla="*/ 110 h 556"/>
                <a:gd name="T36" fmla="*/ 31 w 394"/>
                <a:gd name="T37" fmla="*/ 104 h 556"/>
                <a:gd name="T38" fmla="*/ 51 w 394"/>
                <a:gd name="T39" fmla="*/ 225 h 556"/>
                <a:gd name="T40" fmla="*/ 53 w 394"/>
                <a:gd name="T41" fmla="*/ 257 h 556"/>
                <a:gd name="T42" fmla="*/ 89 w 394"/>
                <a:gd name="T43" fmla="*/ 265 h 556"/>
                <a:gd name="T44" fmla="*/ 17 w 394"/>
                <a:gd name="T45" fmla="*/ 335 h 556"/>
                <a:gd name="T46" fmla="*/ 44 w 394"/>
                <a:gd name="T47" fmla="*/ 426 h 556"/>
                <a:gd name="T48" fmla="*/ 24 w 394"/>
                <a:gd name="T49" fmla="*/ 515 h 556"/>
                <a:gd name="T50" fmla="*/ 132 w 394"/>
                <a:gd name="T51" fmla="*/ 552 h 556"/>
                <a:gd name="T52" fmla="*/ 133 w 394"/>
                <a:gd name="T53" fmla="*/ 547 h 556"/>
                <a:gd name="T54" fmla="*/ 284 w 394"/>
                <a:gd name="T55" fmla="*/ 368 h 556"/>
                <a:gd name="T56" fmla="*/ 280 w 394"/>
                <a:gd name="T57" fmla="*/ 342 h 556"/>
                <a:gd name="T58" fmla="*/ 216 w 394"/>
                <a:gd name="T59" fmla="*/ 316 h 556"/>
                <a:gd name="T60" fmla="*/ 183 w 394"/>
                <a:gd name="T61" fmla="*/ 283 h 556"/>
                <a:gd name="T62" fmla="*/ 143 w 394"/>
                <a:gd name="T63" fmla="*/ 248 h 556"/>
                <a:gd name="T64" fmla="*/ 155 w 394"/>
                <a:gd name="T65" fmla="*/ 158 h 556"/>
                <a:gd name="T66" fmla="*/ 234 w 394"/>
                <a:gd name="T67" fmla="*/ 197 h 556"/>
                <a:gd name="T68" fmla="*/ 258 w 394"/>
                <a:gd name="T69" fmla="*/ 207 h 556"/>
                <a:gd name="T70" fmla="*/ 301 w 394"/>
                <a:gd name="T71" fmla="*/ 307 h 556"/>
                <a:gd name="T72" fmla="*/ 389 w 394"/>
                <a:gd name="T73" fmla="*/ 210 h 556"/>
                <a:gd name="T74" fmla="*/ 394 w 394"/>
                <a:gd name="T75" fmla="*/ 210 h 556"/>
                <a:gd name="T76" fmla="*/ 368 w 394"/>
                <a:gd name="T77" fmla="*/ 256 h 556"/>
                <a:gd name="T78" fmla="*/ 298 w 394"/>
                <a:gd name="T79" fmla="*/ 311 h 556"/>
                <a:gd name="T80" fmla="*/ 264 w 394"/>
                <a:gd name="T81" fmla="*/ 234 h 556"/>
                <a:gd name="T82" fmla="*/ 233 w 394"/>
                <a:gd name="T83" fmla="*/ 201 h 556"/>
                <a:gd name="T84" fmla="*/ 230 w 394"/>
                <a:gd name="T85" fmla="*/ 200 h 556"/>
                <a:gd name="T86" fmla="*/ 156 w 394"/>
                <a:gd name="T87" fmla="*/ 161 h 556"/>
                <a:gd name="T88" fmla="*/ 147 w 394"/>
                <a:gd name="T89" fmla="*/ 248 h 556"/>
                <a:gd name="T90" fmla="*/ 186 w 394"/>
                <a:gd name="T91" fmla="*/ 279 h 556"/>
                <a:gd name="T92" fmla="*/ 211 w 394"/>
                <a:gd name="T93" fmla="*/ 307 h 556"/>
                <a:gd name="T94" fmla="*/ 244 w 394"/>
                <a:gd name="T95" fmla="*/ 345 h 556"/>
                <a:gd name="T96" fmla="*/ 283 w 394"/>
                <a:gd name="T97" fmla="*/ 337 h 556"/>
                <a:gd name="T98" fmla="*/ 289 w 394"/>
                <a:gd name="T99" fmla="*/ 367 h 556"/>
                <a:gd name="T100" fmla="*/ 289 w 394"/>
                <a:gd name="T101" fmla="*/ 370 h 556"/>
                <a:gd name="T102" fmla="*/ 149 w 394"/>
                <a:gd name="T103" fmla="*/ 549 h 556"/>
                <a:gd name="T104" fmla="*/ 150 w 394"/>
                <a:gd name="T105" fmla="*/ 552 h 5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94"/>
                <a:gd name="T160" fmla="*/ 0 h 556"/>
                <a:gd name="T161" fmla="*/ 394 w 394"/>
                <a:gd name="T162" fmla="*/ 556 h 5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94" h="556">
                  <a:moveTo>
                    <a:pt x="94" y="550"/>
                  </a:moveTo>
                  <a:cubicBezTo>
                    <a:pt x="77" y="550"/>
                    <a:pt x="44" y="552"/>
                    <a:pt x="25" y="554"/>
                  </a:cubicBezTo>
                  <a:cubicBezTo>
                    <a:pt x="25" y="554"/>
                    <a:pt x="25" y="554"/>
                    <a:pt x="25" y="554"/>
                  </a:cubicBezTo>
                  <a:cubicBezTo>
                    <a:pt x="25" y="554"/>
                    <a:pt x="24" y="554"/>
                    <a:pt x="24" y="553"/>
                  </a:cubicBezTo>
                  <a:cubicBezTo>
                    <a:pt x="24" y="553"/>
                    <a:pt x="24" y="553"/>
                    <a:pt x="24" y="553"/>
                  </a:cubicBezTo>
                  <a:cubicBezTo>
                    <a:pt x="23" y="553"/>
                    <a:pt x="23" y="552"/>
                    <a:pt x="23" y="552"/>
                  </a:cubicBezTo>
                  <a:cubicBezTo>
                    <a:pt x="23" y="552"/>
                    <a:pt x="23" y="552"/>
                    <a:pt x="23" y="552"/>
                  </a:cubicBezTo>
                  <a:cubicBezTo>
                    <a:pt x="23" y="551"/>
                    <a:pt x="23" y="550"/>
                    <a:pt x="23" y="550"/>
                  </a:cubicBezTo>
                  <a:cubicBezTo>
                    <a:pt x="23" y="550"/>
                    <a:pt x="23" y="550"/>
                    <a:pt x="23" y="550"/>
                  </a:cubicBezTo>
                  <a:cubicBezTo>
                    <a:pt x="23" y="539"/>
                    <a:pt x="21" y="528"/>
                    <a:pt x="20" y="515"/>
                  </a:cubicBezTo>
                  <a:cubicBezTo>
                    <a:pt x="20" y="515"/>
                    <a:pt x="20" y="515"/>
                    <a:pt x="20" y="515"/>
                  </a:cubicBezTo>
                  <a:cubicBezTo>
                    <a:pt x="21" y="487"/>
                    <a:pt x="33" y="459"/>
                    <a:pt x="40" y="433"/>
                  </a:cubicBezTo>
                  <a:cubicBezTo>
                    <a:pt x="40" y="433"/>
                    <a:pt x="40" y="433"/>
                    <a:pt x="40" y="433"/>
                  </a:cubicBezTo>
                  <a:cubicBezTo>
                    <a:pt x="40" y="431"/>
                    <a:pt x="40" y="428"/>
                    <a:pt x="40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1" y="405"/>
                    <a:pt x="15" y="386"/>
                    <a:pt x="3" y="375"/>
                  </a:cubicBezTo>
                  <a:cubicBezTo>
                    <a:pt x="3" y="375"/>
                    <a:pt x="3" y="375"/>
                    <a:pt x="3" y="375"/>
                  </a:cubicBezTo>
                  <a:cubicBezTo>
                    <a:pt x="1" y="373"/>
                    <a:pt x="0" y="370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48"/>
                    <a:pt x="27" y="314"/>
                    <a:pt x="27" y="314"/>
                  </a:cubicBezTo>
                  <a:cubicBezTo>
                    <a:pt x="27" y="314"/>
                    <a:pt x="27" y="314"/>
                    <a:pt x="27" y="314"/>
                  </a:cubicBezTo>
                  <a:cubicBezTo>
                    <a:pt x="28" y="314"/>
                    <a:pt x="28" y="313"/>
                    <a:pt x="29" y="313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81" y="309"/>
                    <a:pt x="85" y="275"/>
                    <a:pt x="85" y="266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72" y="266"/>
                    <a:pt x="60" y="264"/>
                    <a:pt x="52" y="260"/>
                  </a:cubicBezTo>
                  <a:cubicBezTo>
                    <a:pt x="52" y="260"/>
                    <a:pt x="52" y="260"/>
                    <a:pt x="52" y="260"/>
                  </a:cubicBezTo>
                  <a:cubicBezTo>
                    <a:pt x="43" y="257"/>
                    <a:pt x="37" y="250"/>
                    <a:pt x="37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6"/>
                    <a:pt x="41" y="229"/>
                    <a:pt x="48" y="222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51" y="219"/>
                    <a:pt x="52" y="215"/>
                    <a:pt x="52" y="212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3" y="198"/>
                    <a:pt x="34" y="181"/>
                    <a:pt x="19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8" y="170"/>
                    <a:pt x="18" y="169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7" y="153"/>
                    <a:pt x="28" y="128"/>
                    <a:pt x="27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8" y="84"/>
                    <a:pt x="39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4" y="71"/>
                    <a:pt x="75" y="83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7" y="108"/>
                    <a:pt x="133" y="106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9" y="70"/>
                    <a:pt x="177" y="69"/>
                    <a:pt x="179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2" y="63"/>
                    <a:pt x="182" y="57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20"/>
                    <a:pt x="185" y="12"/>
                    <a:pt x="189" y="7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94" y="2"/>
                    <a:pt x="200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25" y="0"/>
                    <a:pt x="245" y="12"/>
                    <a:pt x="256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64" y="30"/>
                    <a:pt x="273" y="41"/>
                    <a:pt x="283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3" y="50"/>
                    <a:pt x="283" y="51"/>
                  </a:cubicBezTo>
                  <a:cubicBezTo>
                    <a:pt x="283" y="51"/>
                    <a:pt x="283" y="51"/>
                    <a:pt x="283" y="51"/>
                  </a:cubicBezTo>
                  <a:cubicBezTo>
                    <a:pt x="283" y="54"/>
                    <a:pt x="283" y="57"/>
                    <a:pt x="283" y="60"/>
                  </a:cubicBezTo>
                  <a:cubicBezTo>
                    <a:pt x="283" y="60"/>
                    <a:pt x="283" y="60"/>
                    <a:pt x="283" y="60"/>
                  </a:cubicBezTo>
                  <a:cubicBezTo>
                    <a:pt x="283" y="72"/>
                    <a:pt x="286" y="86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327" y="127"/>
                    <a:pt x="343" y="125"/>
                    <a:pt x="356" y="150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40" y="129"/>
                    <a:pt x="325" y="131"/>
                    <a:pt x="296" y="102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282" y="88"/>
                    <a:pt x="279" y="73"/>
                    <a:pt x="279" y="60"/>
                  </a:cubicBezTo>
                  <a:cubicBezTo>
                    <a:pt x="279" y="60"/>
                    <a:pt x="279" y="60"/>
                    <a:pt x="279" y="60"/>
                  </a:cubicBezTo>
                  <a:cubicBezTo>
                    <a:pt x="279" y="57"/>
                    <a:pt x="279" y="54"/>
                    <a:pt x="279" y="51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69" y="43"/>
                    <a:pt x="260" y="33"/>
                    <a:pt x="253" y="25"/>
                  </a:cubicBezTo>
                  <a:cubicBezTo>
                    <a:pt x="253" y="25"/>
                    <a:pt x="253" y="25"/>
                    <a:pt x="253" y="25"/>
                  </a:cubicBezTo>
                  <a:cubicBezTo>
                    <a:pt x="243" y="16"/>
                    <a:pt x="223" y="4"/>
                    <a:pt x="207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195" y="4"/>
                    <a:pt x="186" y="10"/>
                    <a:pt x="186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56"/>
                    <a:pt x="186" y="63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78" y="73"/>
                    <a:pt x="172" y="73"/>
                    <a:pt x="159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34" y="111"/>
                    <a:pt x="87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2" y="112"/>
                    <a:pt x="71" y="111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85"/>
                    <a:pt x="61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42" y="75"/>
                    <a:pt x="32" y="86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27"/>
                    <a:pt x="31" y="152"/>
                    <a:pt x="23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8" y="179"/>
                    <a:pt x="56" y="196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6"/>
                    <a:pt x="55" y="221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44" y="232"/>
                    <a:pt x="41" y="238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1" y="248"/>
                    <a:pt x="45" y="253"/>
                    <a:pt x="53" y="257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62" y="260"/>
                    <a:pt x="73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8" y="262"/>
                    <a:pt x="89" y="263"/>
                    <a:pt x="89" y="264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9" y="265"/>
                    <a:pt x="89" y="265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90" y="271"/>
                    <a:pt x="87" y="312"/>
                    <a:pt x="30" y="317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8" y="319"/>
                    <a:pt x="23" y="327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1" y="346"/>
                    <a:pt x="4" y="359"/>
                    <a:pt x="4" y="367"/>
                  </a:cubicBezTo>
                  <a:cubicBezTo>
                    <a:pt x="4" y="367"/>
                    <a:pt x="4" y="367"/>
                    <a:pt x="4" y="367"/>
                  </a:cubicBezTo>
                  <a:cubicBezTo>
                    <a:pt x="4" y="369"/>
                    <a:pt x="5" y="371"/>
                    <a:pt x="6" y="372"/>
                  </a:cubicBezTo>
                  <a:cubicBezTo>
                    <a:pt x="6" y="372"/>
                    <a:pt x="6" y="372"/>
                    <a:pt x="6" y="372"/>
                  </a:cubicBezTo>
                  <a:cubicBezTo>
                    <a:pt x="17" y="383"/>
                    <a:pt x="44" y="401"/>
                    <a:pt x="44" y="426"/>
                  </a:cubicBezTo>
                  <a:cubicBezTo>
                    <a:pt x="44" y="426"/>
                    <a:pt x="44" y="426"/>
                    <a:pt x="44" y="426"/>
                  </a:cubicBezTo>
                  <a:cubicBezTo>
                    <a:pt x="44" y="429"/>
                    <a:pt x="44" y="431"/>
                    <a:pt x="44" y="434"/>
                  </a:cubicBezTo>
                  <a:cubicBezTo>
                    <a:pt x="44" y="434"/>
                    <a:pt x="44" y="434"/>
                    <a:pt x="44" y="434"/>
                  </a:cubicBezTo>
                  <a:cubicBezTo>
                    <a:pt x="37" y="461"/>
                    <a:pt x="24" y="489"/>
                    <a:pt x="24" y="515"/>
                  </a:cubicBezTo>
                  <a:cubicBezTo>
                    <a:pt x="24" y="515"/>
                    <a:pt x="24" y="515"/>
                    <a:pt x="24" y="515"/>
                  </a:cubicBezTo>
                  <a:cubicBezTo>
                    <a:pt x="24" y="528"/>
                    <a:pt x="27" y="539"/>
                    <a:pt x="27" y="550"/>
                  </a:cubicBezTo>
                  <a:cubicBezTo>
                    <a:pt x="27" y="550"/>
                    <a:pt x="27" y="550"/>
                    <a:pt x="27" y="550"/>
                  </a:cubicBezTo>
                  <a:cubicBezTo>
                    <a:pt x="46" y="548"/>
                    <a:pt x="77" y="546"/>
                    <a:pt x="94" y="546"/>
                  </a:cubicBezTo>
                  <a:cubicBezTo>
                    <a:pt x="94" y="546"/>
                    <a:pt x="94" y="546"/>
                    <a:pt x="94" y="546"/>
                  </a:cubicBezTo>
                  <a:cubicBezTo>
                    <a:pt x="109" y="546"/>
                    <a:pt x="119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5" y="552"/>
                    <a:pt x="138" y="551"/>
                    <a:pt x="142" y="551"/>
                  </a:cubicBezTo>
                  <a:cubicBezTo>
                    <a:pt x="142" y="551"/>
                    <a:pt x="142" y="551"/>
                    <a:pt x="142" y="551"/>
                  </a:cubicBezTo>
                  <a:cubicBezTo>
                    <a:pt x="137" y="549"/>
                    <a:pt x="133" y="547"/>
                    <a:pt x="133" y="547"/>
                  </a:cubicBezTo>
                  <a:cubicBezTo>
                    <a:pt x="133" y="547"/>
                    <a:pt x="133" y="547"/>
                    <a:pt x="133" y="547"/>
                  </a:cubicBezTo>
                  <a:cubicBezTo>
                    <a:pt x="133" y="547"/>
                    <a:pt x="132" y="546"/>
                    <a:pt x="132" y="546"/>
                  </a:cubicBezTo>
                  <a:cubicBezTo>
                    <a:pt x="132" y="546"/>
                    <a:pt x="132" y="546"/>
                    <a:pt x="132" y="546"/>
                  </a:cubicBezTo>
                  <a:cubicBezTo>
                    <a:pt x="132" y="543"/>
                    <a:pt x="132" y="540"/>
                    <a:pt x="132" y="537"/>
                  </a:cubicBezTo>
                  <a:cubicBezTo>
                    <a:pt x="132" y="537"/>
                    <a:pt x="132" y="537"/>
                    <a:pt x="132" y="537"/>
                  </a:cubicBezTo>
                  <a:cubicBezTo>
                    <a:pt x="132" y="460"/>
                    <a:pt x="239" y="393"/>
                    <a:pt x="284" y="368"/>
                  </a:cubicBezTo>
                  <a:cubicBezTo>
                    <a:pt x="284" y="368"/>
                    <a:pt x="284" y="368"/>
                    <a:pt x="284" y="368"/>
                  </a:cubicBezTo>
                  <a:cubicBezTo>
                    <a:pt x="281" y="363"/>
                    <a:pt x="279" y="357"/>
                    <a:pt x="279" y="347"/>
                  </a:cubicBezTo>
                  <a:cubicBezTo>
                    <a:pt x="279" y="347"/>
                    <a:pt x="279" y="347"/>
                    <a:pt x="279" y="347"/>
                  </a:cubicBezTo>
                  <a:cubicBezTo>
                    <a:pt x="279" y="345"/>
                    <a:pt x="279" y="343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69" y="346"/>
                    <a:pt x="256" y="349"/>
                    <a:pt x="244" y="349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34" y="349"/>
                    <a:pt x="228" y="343"/>
                    <a:pt x="224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1" y="329"/>
                    <a:pt x="219" y="321"/>
                    <a:pt x="216" y="316"/>
                  </a:cubicBezTo>
                  <a:cubicBezTo>
                    <a:pt x="216" y="316"/>
                    <a:pt x="216" y="316"/>
                    <a:pt x="216" y="316"/>
                  </a:cubicBezTo>
                  <a:cubicBezTo>
                    <a:pt x="214" y="312"/>
                    <a:pt x="213" y="311"/>
                    <a:pt x="211" y="311"/>
                  </a:cubicBezTo>
                  <a:cubicBezTo>
                    <a:pt x="211" y="311"/>
                    <a:pt x="211" y="311"/>
                    <a:pt x="211" y="311"/>
                  </a:cubicBezTo>
                  <a:cubicBezTo>
                    <a:pt x="199" y="311"/>
                    <a:pt x="185" y="298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1" y="283"/>
                    <a:pt x="179" y="283"/>
                    <a:pt x="178" y="283"/>
                  </a:cubicBezTo>
                  <a:cubicBezTo>
                    <a:pt x="178" y="283"/>
                    <a:pt x="178" y="283"/>
                    <a:pt x="178" y="283"/>
                  </a:cubicBezTo>
                  <a:cubicBezTo>
                    <a:pt x="164" y="283"/>
                    <a:pt x="155" y="279"/>
                    <a:pt x="149" y="272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144" y="265"/>
                    <a:pt x="143" y="256"/>
                    <a:pt x="143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28"/>
                    <a:pt x="129" y="197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73"/>
                    <a:pt x="141" y="165"/>
                    <a:pt x="155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69" y="151"/>
                    <a:pt x="185" y="145"/>
                    <a:pt x="197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207" y="146"/>
                    <a:pt x="214" y="155"/>
                    <a:pt x="220" y="166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26" y="176"/>
                    <a:pt x="231" y="188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5" y="196"/>
                    <a:pt x="236" y="196"/>
                    <a:pt x="237" y="196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43" y="196"/>
                    <a:pt x="251" y="200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65" y="215"/>
                    <a:pt x="266" y="224"/>
                    <a:pt x="268" y="233"/>
                  </a:cubicBezTo>
                  <a:cubicBezTo>
                    <a:pt x="268" y="233"/>
                    <a:pt x="268" y="233"/>
                    <a:pt x="268" y="233"/>
                  </a:cubicBezTo>
                  <a:cubicBezTo>
                    <a:pt x="269" y="242"/>
                    <a:pt x="270" y="251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89" y="270"/>
                    <a:pt x="297" y="292"/>
                    <a:pt x="301" y="307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325" y="290"/>
                    <a:pt x="358" y="282"/>
                    <a:pt x="364" y="255"/>
                  </a:cubicBezTo>
                  <a:cubicBezTo>
                    <a:pt x="364" y="255"/>
                    <a:pt x="364" y="255"/>
                    <a:pt x="364" y="255"/>
                  </a:cubicBezTo>
                  <a:cubicBezTo>
                    <a:pt x="369" y="235"/>
                    <a:pt x="378" y="220"/>
                    <a:pt x="389" y="210"/>
                  </a:cubicBezTo>
                  <a:cubicBezTo>
                    <a:pt x="389" y="210"/>
                    <a:pt x="389" y="210"/>
                    <a:pt x="389" y="210"/>
                  </a:cubicBezTo>
                  <a:cubicBezTo>
                    <a:pt x="380" y="186"/>
                    <a:pt x="364" y="173"/>
                    <a:pt x="353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67" y="171"/>
                    <a:pt x="384" y="184"/>
                    <a:pt x="394" y="210"/>
                  </a:cubicBezTo>
                  <a:cubicBezTo>
                    <a:pt x="394" y="210"/>
                    <a:pt x="394" y="210"/>
                    <a:pt x="394" y="210"/>
                  </a:cubicBezTo>
                  <a:cubicBezTo>
                    <a:pt x="394" y="211"/>
                    <a:pt x="394" y="212"/>
                    <a:pt x="393" y="212"/>
                  </a:cubicBezTo>
                  <a:cubicBezTo>
                    <a:pt x="393" y="212"/>
                    <a:pt x="393" y="212"/>
                    <a:pt x="393" y="212"/>
                  </a:cubicBezTo>
                  <a:cubicBezTo>
                    <a:pt x="382" y="221"/>
                    <a:pt x="372" y="23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0" y="287"/>
                    <a:pt x="323" y="294"/>
                    <a:pt x="301" y="312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1" y="312"/>
                    <a:pt x="300" y="312"/>
                    <a:pt x="300" y="312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299" y="312"/>
                    <a:pt x="298" y="311"/>
                    <a:pt x="298" y="311"/>
                  </a:cubicBezTo>
                  <a:cubicBezTo>
                    <a:pt x="298" y="311"/>
                    <a:pt x="298" y="311"/>
                    <a:pt x="298" y="311"/>
                  </a:cubicBezTo>
                  <a:cubicBezTo>
                    <a:pt x="294" y="296"/>
                    <a:pt x="286" y="272"/>
                    <a:pt x="275" y="262"/>
                  </a:cubicBezTo>
                  <a:cubicBezTo>
                    <a:pt x="275" y="262"/>
                    <a:pt x="275" y="262"/>
                    <a:pt x="275" y="262"/>
                  </a:cubicBezTo>
                  <a:cubicBezTo>
                    <a:pt x="267" y="253"/>
                    <a:pt x="265" y="243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2" y="224"/>
                    <a:pt x="261" y="216"/>
                    <a:pt x="255" y="210"/>
                  </a:cubicBezTo>
                  <a:cubicBezTo>
                    <a:pt x="255" y="210"/>
                    <a:pt x="255" y="210"/>
                    <a:pt x="255" y="210"/>
                  </a:cubicBezTo>
                  <a:cubicBezTo>
                    <a:pt x="248" y="203"/>
                    <a:pt x="242" y="200"/>
                    <a:pt x="237" y="200"/>
                  </a:cubicBezTo>
                  <a:cubicBezTo>
                    <a:pt x="237" y="200"/>
                    <a:pt x="237" y="200"/>
                    <a:pt x="237" y="200"/>
                  </a:cubicBezTo>
                  <a:cubicBezTo>
                    <a:pt x="236" y="200"/>
                    <a:pt x="234" y="200"/>
                    <a:pt x="233" y="201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233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1" y="201"/>
                    <a:pt x="231" y="200"/>
                    <a:pt x="230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28" y="192"/>
                    <a:pt x="223" y="179"/>
                    <a:pt x="217" y="168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1" y="157"/>
                    <a:pt x="203" y="149"/>
                    <a:pt x="197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86" y="149"/>
                    <a:pt x="170" y="154"/>
                    <a:pt x="156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43" y="168"/>
                    <a:pt x="132" y="177"/>
                    <a:pt x="133" y="182"/>
                  </a:cubicBezTo>
                  <a:cubicBezTo>
                    <a:pt x="133" y="182"/>
                    <a:pt x="133" y="182"/>
                    <a:pt x="133" y="182"/>
                  </a:cubicBezTo>
                  <a:cubicBezTo>
                    <a:pt x="132" y="195"/>
                    <a:pt x="146" y="227"/>
                    <a:pt x="147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7" y="264"/>
                    <a:pt x="152" y="279"/>
                    <a:pt x="178" y="279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80" y="279"/>
                    <a:pt x="182" y="279"/>
                    <a:pt x="185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186" y="279"/>
                  </a:cubicBezTo>
                  <a:cubicBezTo>
                    <a:pt x="187" y="279"/>
                    <a:pt x="187" y="280"/>
                    <a:pt x="187" y="281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7" y="295"/>
                    <a:pt x="202" y="307"/>
                    <a:pt x="211" y="307"/>
                  </a:cubicBezTo>
                  <a:cubicBezTo>
                    <a:pt x="211" y="307"/>
                    <a:pt x="211" y="307"/>
                    <a:pt x="211" y="307"/>
                  </a:cubicBezTo>
                  <a:cubicBezTo>
                    <a:pt x="215" y="307"/>
                    <a:pt x="218" y="310"/>
                    <a:pt x="220" y="314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22" y="318"/>
                    <a:pt x="223" y="323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8" y="337"/>
                    <a:pt x="233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56" y="345"/>
                    <a:pt x="271" y="341"/>
                    <a:pt x="281" y="337"/>
                  </a:cubicBezTo>
                  <a:cubicBezTo>
                    <a:pt x="281" y="337"/>
                    <a:pt x="281" y="337"/>
                    <a:pt x="281" y="337"/>
                  </a:cubicBezTo>
                  <a:cubicBezTo>
                    <a:pt x="282" y="336"/>
                    <a:pt x="283" y="336"/>
                    <a:pt x="283" y="337"/>
                  </a:cubicBezTo>
                  <a:cubicBezTo>
                    <a:pt x="283" y="337"/>
                    <a:pt x="283" y="337"/>
                    <a:pt x="283" y="337"/>
                  </a:cubicBezTo>
                  <a:cubicBezTo>
                    <a:pt x="284" y="337"/>
                    <a:pt x="284" y="338"/>
                    <a:pt x="284" y="339"/>
                  </a:cubicBezTo>
                  <a:cubicBezTo>
                    <a:pt x="284" y="339"/>
                    <a:pt x="284" y="339"/>
                    <a:pt x="284" y="339"/>
                  </a:cubicBezTo>
                  <a:cubicBezTo>
                    <a:pt x="284" y="342"/>
                    <a:pt x="283" y="344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58"/>
                    <a:pt x="286" y="364"/>
                    <a:pt x="289" y="367"/>
                  </a:cubicBezTo>
                  <a:cubicBezTo>
                    <a:pt x="289" y="367"/>
                    <a:pt x="289" y="367"/>
                    <a:pt x="289" y="367"/>
                  </a:cubicBezTo>
                  <a:cubicBezTo>
                    <a:pt x="289" y="367"/>
                    <a:pt x="290" y="368"/>
                    <a:pt x="290" y="368"/>
                  </a:cubicBezTo>
                  <a:cubicBezTo>
                    <a:pt x="290" y="368"/>
                    <a:pt x="290" y="368"/>
                    <a:pt x="290" y="368"/>
                  </a:cubicBezTo>
                  <a:cubicBezTo>
                    <a:pt x="289" y="369"/>
                    <a:pt x="289" y="370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44" y="394"/>
                    <a:pt x="136" y="463"/>
                    <a:pt x="136" y="537"/>
                  </a:cubicBezTo>
                  <a:cubicBezTo>
                    <a:pt x="136" y="537"/>
                    <a:pt x="136" y="537"/>
                    <a:pt x="136" y="537"/>
                  </a:cubicBezTo>
                  <a:cubicBezTo>
                    <a:pt x="136" y="540"/>
                    <a:pt x="136" y="542"/>
                    <a:pt x="136" y="544"/>
                  </a:cubicBezTo>
                  <a:cubicBezTo>
                    <a:pt x="136" y="544"/>
                    <a:pt x="136" y="544"/>
                    <a:pt x="136" y="544"/>
                  </a:cubicBezTo>
                  <a:cubicBezTo>
                    <a:pt x="138" y="545"/>
                    <a:pt x="143" y="547"/>
                    <a:pt x="149" y="549"/>
                  </a:cubicBezTo>
                  <a:cubicBezTo>
                    <a:pt x="149" y="549"/>
                    <a:pt x="149" y="549"/>
                    <a:pt x="149" y="549"/>
                  </a:cubicBezTo>
                  <a:cubicBezTo>
                    <a:pt x="150" y="549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1" y="551"/>
                    <a:pt x="150" y="552"/>
                    <a:pt x="150" y="552"/>
                  </a:cubicBezTo>
                  <a:cubicBezTo>
                    <a:pt x="150" y="552"/>
                    <a:pt x="150" y="552"/>
                    <a:pt x="150" y="552"/>
                  </a:cubicBezTo>
                  <a:cubicBezTo>
                    <a:pt x="143" y="555"/>
                    <a:pt x="137" y="556"/>
                    <a:pt x="132" y="556"/>
                  </a:cubicBezTo>
                  <a:cubicBezTo>
                    <a:pt x="132" y="556"/>
                    <a:pt x="132" y="556"/>
                    <a:pt x="132" y="556"/>
                  </a:cubicBezTo>
                  <a:cubicBezTo>
                    <a:pt x="118" y="556"/>
                    <a:pt x="108" y="550"/>
                    <a:pt x="94" y="5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3" name="Freeform 34"/>
            <p:cNvSpPr>
              <a:spLocks noEditPoints="1"/>
            </p:cNvSpPr>
            <p:nvPr/>
          </p:nvSpPr>
          <p:spPr bwMode="auto">
            <a:xfrm>
              <a:off x="6224594" y="3394077"/>
              <a:ext cx="854076" cy="801688"/>
            </a:xfrm>
            <a:custGeom>
              <a:avLst/>
              <a:gdLst>
                <a:gd name="T0" fmla="*/ 284 w 380"/>
                <a:gd name="T1" fmla="*/ 345 h 357"/>
                <a:gd name="T2" fmla="*/ 260 w 380"/>
                <a:gd name="T3" fmla="*/ 346 h 357"/>
                <a:gd name="T4" fmla="*/ 241 w 380"/>
                <a:gd name="T5" fmla="*/ 337 h 357"/>
                <a:gd name="T6" fmla="*/ 228 w 380"/>
                <a:gd name="T7" fmla="*/ 338 h 357"/>
                <a:gd name="T8" fmla="*/ 173 w 380"/>
                <a:gd name="T9" fmla="*/ 263 h 357"/>
                <a:gd name="T10" fmla="*/ 182 w 380"/>
                <a:gd name="T11" fmla="*/ 238 h 357"/>
                <a:gd name="T12" fmla="*/ 213 w 380"/>
                <a:gd name="T13" fmla="*/ 232 h 357"/>
                <a:gd name="T14" fmla="*/ 209 w 380"/>
                <a:gd name="T15" fmla="*/ 182 h 357"/>
                <a:gd name="T16" fmla="*/ 201 w 380"/>
                <a:gd name="T17" fmla="*/ 179 h 357"/>
                <a:gd name="T18" fmla="*/ 139 w 380"/>
                <a:gd name="T19" fmla="*/ 201 h 357"/>
                <a:gd name="T20" fmla="*/ 126 w 380"/>
                <a:gd name="T21" fmla="*/ 188 h 357"/>
                <a:gd name="T22" fmla="*/ 90 w 380"/>
                <a:gd name="T23" fmla="*/ 118 h 357"/>
                <a:gd name="T24" fmla="*/ 64 w 380"/>
                <a:gd name="T25" fmla="*/ 115 h 357"/>
                <a:gd name="T26" fmla="*/ 0 w 380"/>
                <a:gd name="T27" fmla="*/ 62 h 357"/>
                <a:gd name="T28" fmla="*/ 0 w 380"/>
                <a:gd name="T29" fmla="*/ 60 h 357"/>
                <a:gd name="T30" fmla="*/ 25 w 380"/>
                <a:gd name="T31" fmla="*/ 54 h 357"/>
                <a:gd name="T32" fmla="*/ 44 w 380"/>
                <a:gd name="T33" fmla="*/ 56 h 357"/>
                <a:gd name="T34" fmla="*/ 119 w 380"/>
                <a:gd name="T35" fmla="*/ 61 h 357"/>
                <a:gd name="T36" fmla="*/ 159 w 380"/>
                <a:gd name="T37" fmla="*/ 29 h 357"/>
                <a:gd name="T38" fmla="*/ 208 w 380"/>
                <a:gd name="T39" fmla="*/ 1 h 357"/>
                <a:gd name="T40" fmla="*/ 209 w 380"/>
                <a:gd name="T41" fmla="*/ 3 h 357"/>
                <a:gd name="T42" fmla="*/ 198 w 380"/>
                <a:gd name="T43" fmla="*/ 16 h 357"/>
                <a:gd name="T44" fmla="*/ 193 w 380"/>
                <a:gd name="T45" fmla="*/ 26 h 357"/>
                <a:gd name="T46" fmla="*/ 260 w 380"/>
                <a:gd name="T47" fmla="*/ 47 h 357"/>
                <a:gd name="T48" fmla="*/ 306 w 380"/>
                <a:gd name="T49" fmla="*/ 98 h 357"/>
                <a:gd name="T50" fmla="*/ 379 w 380"/>
                <a:gd name="T51" fmla="*/ 221 h 357"/>
                <a:gd name="T52" fmla="*/ 379 w 380"/>
                <a:gd name="T53" fmla="*/ 221 h 357"/>
                <a:gd name="T54" fmla="*/ 347 w 380"/>
                <a:gd name="T55" fmla="*/ 337 h 357"/>
                <a:gd name="T56" fmla="*/ 348 w 380"/>
                <a:gd name="T57" fmla="*/ 355 h 357"/>
                <a:gd name="T58" fmla="*/ 346 w 380"/>
                <a:gd name="T59" fmla="*/ 357 h 357"/>
                <a:gd name="T60" fmla="*/ 344 w 380"/>
                <a:gd name="T61" fmla="*/ 352 h 357"/>
                <a:gd name="T62" fmla="*/ 375 w 380"/>
                <a:gd name="T63" fmla="*/ 223 h 357"/>
                <a:gd name="T64" fmla="*/ 327 w 380"/>
                <a:gd name="T65" fmla="*/ 173 h 357"/>
                <a:gd name="T66" fmla="*/ 260 w 380"/>
                <a:gd name="T67" fmla="*/ 51 h 357"/>
                <a:gd name="T68" fmla="*/ 212 w 380"/>
                <a:gd name="T69" fmla="*/ 45 h 357"/>
                <a:gd name="T70" fmla="*/ 196 w 380"/>
                <a:gd name="T71" fmla="*/ 13 h 357"/>
                <a:gd name="T72" fmla="*/ 204 w 380"/>
                <a:gd name="T73" fmla="*/ 4 h 357"/>
                <a:gd name="T74" fmla="*/ 162 w 380"/>
                <a:gd name="T75" fmla="*/ 31 h 357"/>
                <a:gd name="T76" fmla="*/ 121 w 380"/>
                <a:gd name="T77" fmla="*/ 65 h 357"/>
                <a:gd name="T78" fmla="*/ 43 w 380"/>
                <a:gd name="T79" fmla="*/ 60 h 357"/>
                <a:gd name="T80" fmla="*/ 25 w 380"/>
                <a:gd name="T81" fmla="*/ 58 h 357"/>
                <a:gd name="T82" fmla="*/ 43 w 380"/>
                <a:gd name="T83" fmla="*/ 100 h 357"/>
                <a:gd name="T84" fmla="*/ 65 w 380"/>
                <a:gd name="T85" fmla="*/ 111 h 357"/>
                <a:gd name="T86" fmla="*/ 113 w 380"/>
                <a:gd name="T87" fmla="*/ 145 h 357"/>
                <a:gd name="T88" fmla="*/ 129 w 380"/>
                <a:gd name="T89" fmla="*/ 186 h 357"/>
                <a:gd name="T90" fmla="*/ 168 w 380"/>
                <a:gd name="T91" fmla="*/ 186 h 357"/>
                <a:gd name="T92" fmla="*/ 201 w 380"/>
                <a:gd name="T93" fmla="*/ 175 h 357"/>
                <a:gd name="T94" fmla="*/ 232 w 380"/>
                <a:gd name="T95" fmla="*/ 218 h 357"/>
                <a:gd name="T96" fmla="*/ 213 w 380"/>
                <a:gd name="T97" fmla="*/ 235 h 357"/>
                <a:gd name="T98" fmla="*/ 175 w 380"/>
                <a:gd name="T99" fmla="*/ 253 h 357"/>
                <a:gd name="T100" fmla="*/ 177 w 380"/>
                <a:gd name="T101" fmla="*/ 262 h 357"/>
                <a:gd name="T102" fmla="*/ 230 w 380"/>
                <a:gd name="T103" fmla="*/ 334 h 357"/>
                <a:gd name="T104" fmla="*/ 241 w 380"/>
                <a:gd name="T105" fmla="*/ 333 h 357"/>
                <a:gd name="T106" fmla="*/ 284 w 380"/>
                <a:gd name="T107" fmla="*/ 341 h 3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0"/>
                <a:gd name="T163" fmla="*/ 0 h 357"/>
                <a:gd name="T164" fmla="*/ 380 w 380"/>
                <a:gd name="T165" fmla="*/ 357 h 3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0" h="357">
                  <a:moveTo>
                    <a:pt x="345" y="357"/>
                  </a:moveTo>
                  <a:cubicBezTo>
                    <a:pt x="329" y="350"/>
                    <a:pt x="307" y="345"/>
                    <a:pt x="284" y="345"/>
                  </a:cubicBezTo>
                  <a:cubicBezTo>
                    <a:pt x="284" y="345"/>
                    <a:pt x="284" y="345"/>
                    <a:pt x="284" y="345"/>
                  </a:cubicBezTo>
                  <a:cubicBezTo>
                    <a:pt x="277" y="345"/>
                    <a:pt x="269" y="345"/>
                    <a:pt x="262" y="347"/>
                  </a:cubicBezTo>
                  <a:cubicBezTo>
                    <a:pt x="262" y="347"/>
                    <a:pt x="262" y="347"/>
                    <a:pt x="262" y="347"/>
                  </a:cubicBezTo>
                  <a:cubicBezTo>
                    <a:pt x="261" y="347"/>
                    <a:pt x="260" y="346"/>
                    <a:pt x="260" y="346"/>
                  </a:cubicBezTo>
                  <a:cubicBezTo>
                    <a:pt x="260" y="346"/>
                    <a:pt x="260" y="346"/>
                    <a:pt x="260" y="346"/>
                  </a:cubicBezTo>
                  <a:cubicBezTo>
                    <a:pt x="256" y="339"/>
                    <a:pt x="249" y="337"/>
                    <a:pt x="241" y="337"/>
                  </a:cubicBezTo>
                  <a:cubicBezTo>
                    <a:pt x="241" y="337"/>
                    <a:pt x="241" y="337"/>
                    <a:pt x="241" y="337"/>
                  </a:cubicBezTo>
                  <a:cubicBezTo>
                    <a:pt x="235" y="337"/>
                    <a:pt x="230" y="338"/>
                    <a:pt x="230" y="338"/>
                  </a:cubicBezTo>
                  <a:cubicBezTo>
                    <a:pt x="230" y="338"/>
                    <a:pt x="230" y="338"/>
                    <a:pt x="230" y="338"/>
                  </a:cubicBezTo>
                  <a:cubicBezTo>
                    <a:pt x="229" y="339"/>
                    <a:pt x="228" y="338"/>
                    <a:pt x="228" y="338"/>
                  </a:cubicBezTo>
                  <a:cubicBezTo>
                    <a:pt x="228" y="338"/>
                    <a:pt x="228" y="338"/>
                    <a:pt x="228" y="338"/>
                  </a:cubicBezTo>
                  <a:cubicBezTo>
                    <a:pt x="228" y="338"/>
                    <a:pt x="180" y="285"/>
                    <a:pt x="173" y="263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2" y="260"/>
                    <a:pt x="171" y="256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46"/>
                    <a:pt x="175" y="241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9" y="235"/>
                    <a:pt x="199" y="233"/>
                    <a:pt x="213" y="232"/>
                  </a:cubicBezTo>
                  <a:cubicBezTo>
                    <a:pt x="213" y="232"/>
                    <a:pt x="213" y="232"/>
                    <a:pt x="213" y="232"/>
                  </a:cubicBezTo>
                  <a:cubicBezTo>
                    <a:pt x="225" y="230"/>
                    <a:pt x="228" y="225"/>
                    <a:pt x="228" y="218"/>
                  </a:cubicBezTo>
                  <a:cubicBezTo>
                    <a:pt x="228" y="218"/>
                    <a:pt x="228" y="218"/>
                    <a:pt x="228" y="218"/>
                  </a:cubicBezTo>
                  <a:cubicBezTo>
                    <a:pt x="228" y="206"/>
                    <a:pt x="217" y="189"/>
                    <a:pt x="209" y="182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207" y="180"/>
                    <a:pt x="205" y="179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3" y="179"/>
                    <a:pt x="181" y="184"/>
                    <a:pt x="170" y="190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58" y="195"/>
                    <a:pt x="147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3" y="201"/>
                    <a:pt x="130" y="195"/>
                    <a:pt x="126" y="188"/>
                  </a:cubicBezTo>
                  <a:cubicBezTo>
                    <a:pt x="126" y="188"/>
                    <a:pt x="126" y="188"/>
                    <a:pt x="126" y="188"/>
                  </a:cubicBezTo>
                  <a:cubicBezTo>
                    <a:pt x="122" y="181"/>
                    <a:pt x="119" y="171"/>
                    <a:pt x="115" y="161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08" y="142"/>
                    <a:pt x="99" y="121"/>
                    <a:pt x="90" y="118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0" y="115"/>
                    <a:pt x="72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57" y="114"/>
                    <a:pt x="49" y="112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29" y="92"/>
                    <a:pt x="12" y="74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9" y="56"/>
                    <a:pt x="16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0" y="54"/>
                    <a:pt x="37" y="54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60"/>
                    <a:pt x="80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104" y="65"/>
                    <a:pt x="111" y="64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30" y="58"/>
                    <a:pt x="145" y="43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73" y="14"/>
                    <a:pt x="188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6" y="1"/>
                    <a:pt x="208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9" y="2"/>
                    <a:pt x="209" y="2"/>
                    <a:pt x="209" y="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9" y="3"/>
                    <a:pt x="209" y="4"/>
                    <a:pt x="209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5" y="9"/>
                    <a:pt x="201" y="13"/>
                    <a:pt x="198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4" y="20"/>
                    <a:pt x="193" y="23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31"/>
                    <a:pt x="201" y="37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26" y="45"/>
                    <a:pt x="243" y="47"/>
                    <a:pt x="260" y="47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282" y="47"/>
                    <a:pt x="296" y="71"/>
                    <a:pt x="306" y="98"/>
                  </a:cubicBezTo>
                  <a:cubicBezTo>
                    <a:pt x="306" y="98"/>
                    <a:pt x="306" y="98"/>
                    <a:pt x="306" y="98"/>
                  </a:cubicBezTo>
                  <a:cubicBezTo>
                    <a:pt x="317" y="125"/>
                    <a:pt x="323" y="156"/>
                    <a:pt x="330" y="171"/>
                  </a:cubicBezTo>
                  <a:cubicBezTo>
                    <a:pt x="330" y="171"/>
                    <a:pt x="330" y="171"/>
                    <a:pt x="330" y="171"/>
                  </a:cubicBezTo>
                  <a:cubicBezTo>
                    <a:pt x="337" y="186"/>
                    <a:pt x="359" y="204"/>
                    <a:pt x="379" y="221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78" y="222"/>
                    <a:pt x="378" y="222"/>
                    <a:pt x="378" y="222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80" y="221"/>
                    <a:pt x="380" y="222"/>
                    <a:pt x="379" y="223"/>
                  </a:cubicBezTo>
                  <a:cubicBezTo>
                    <a:pt x="379" y="223"/>
                    <a:pt x="379" y="223"/>
                    <a:pt x="379" y="223"/>
                  </a:cubicBezTo>
                  <a:cubicBezTo>
                    <a:pt x="366" y="249"/>
                    <a:pt x="347" y="292"/>
                    <a:pt x="347" y="33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3"/>
                    <a:pt x="347" y="349"/>
                    <a:pt x="348" y="355"/>
                  </a:cubicBezTo>
                  <a:cubicBezTo>
                    <a:pt x="348" y="355"/>
                    <a:pt x="348" y="355"/>
                    <a:pt x="348" y="355"/>
                  </a:cubicBezTo>
                  <a:cubicBezTo>
                    <a:pt x="348" y="355"/>
                    <a:pt x="348" y="356"/>
                    <a:pt x="347" y="356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47" y="357"/>
                    <a:pt x="347" y="357"/>
                    <a:pt x="346" y="357"/>
                  </a:cubicBezTo>
                  <a:cubicBezTo>
                    <a:pt x="346" y="357"/>
                    <a:pt x="346" y="357"/>
                    <a:pt x="346" y="357"/>
                  </a:cubicBezTo>
                  <a:cubicBezTo>
                    <a:pt x="346" y="357"/>
                    <a:pt x="346" y="357"/>
                    <a:pt x="345" y="357"/>
                  </a:cubicBezTo>
                  <a:close/>
                  <a:moveTo>
                    <a:pt x="344" y="352"/>
                  </a:moveTo>
                  <a:cubicBezTo>
                    <a:pt x="343" y="347"/>
                    <a:pt x="343" y="342"/>
                    <a:pt x="343" y="337"/>
                  </a:cubicBezTo>
                  <a:cubicBezTo>
                    <a:pt x="343" y="337"/>
                    <a:pt x="343" y="337"/>
                    <a:pt x="343" y="337"/>
                  </a:cubicBezTo>
                  <a:cubicBezTo>
                    <a:pt x="343" y="291"/>
                    <a:pt x="361" y="249"/>
                    <a:pt x="375" y="223"/>
                  </a:cubicBezTo>
                  <a:cubicBezTo>
                    <a:pt x="375" y="223"/>
                    <a:pt x="375" y="223"/>
                    <a:pt x="375" y="223"/>
                  </a:cubicBezTo>
                  <a:cubicBezTo>
                    <a:pt x="355" y="206"/>
                    <a:pt x="334" y="188"/>
                    <a:pt x="327" y="173"/>
                  </a:cubicBezTo>
                  <a:cubicBezTo>
                    <a:pt x="327" y="173"/>
                    <a:pt x="327" y="173"/>
                    <a:pt x="327" y="173"/>
                  </a:cubicBezTo>
                  <a:cubicBezTo>
                    <a:pt x="319" y="156"/>
                    <a:pt x="313" y="126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292" y="72"/>
                    <a:pt x="279" y="51"/>
                    <a:pt x="260" y="51"/>
                  </a:cubicBezTo>
                  <a:cubicBezTo>
                    <a:pt x="260" y="51"/>
                    <a:pt x="260" y="51"/>
                    <a:pt x="260" y="51"/>
                  </a:cubicBezTo>
                  <a:cubicBezTo>
                    <a:pt x="243" y="51"/>
                    <a:pt x="226" y="49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199" y="41"/>
                    <a:pt x="189" y="35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9" y="22"/>
                    <a:pt x="191" y="17"/>
                    <a:pt x="196" y="13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8" y="11"/>
                    <a:pt x="201" y="8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3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191" y="4"/>
                    <a:pt x="176" y="17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47" y="46"/>
                    <a:pt x="133" y="61"/>
                    <a:pt x="121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2" y="68"/>
                    <a:pt x="104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79" y="69"/>
                    <a:pt x="62" y="64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6" y="58"/>
                    <a:pt x="30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8" y="58"/>
                    <a:pt x="12" y="59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6" y="73"/>
                    <a:pt x="32" y="89"/>
                    <a:pt x="43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1" y="108"/>
                    <a:pt x="58" y="110"/>
                    <a:pt x="65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72" y="111"/>
                    <a:pt x="80" y="111"/>
                    <a:pt x="91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101" y="118"/>
                    <a:pt x="107" y="131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9" y="160"/>
                    <a:pt x="124" y="176"/>
                    <a:pt x="129" y="186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33" y="194"/>
                    <a:pt x="137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45" y="197"/>
                    <a:pt x="156" y="192"/>
                    <a:pt x="168" y="186"/>
                  </a:cubicBezTo>
                  <a:cubicBezTo>
                    <a:pt x="168" y="186"/>
                    <a:pt x="168" y="186"/>
                    <a:pt x="168" y="186"/>
                  </a:cubicBezTo>
                  <a:cubicBezTo>
                    <a:pt x="180" y="181"/>
                    <a:pt x="192" y="175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5" y="175"/>
                    <a:pt x="209" y="176"/>
                    <a:pt x="212" y="179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20" y="187"/>
                    <a:pt x="232" y="204"/>
                    <a:pt x="232" y="218"/>
                  </a:cubicBezTo>
                  <a:cubicBezTo>
                    <a:pt x="232" y="218"/>
                    <a:pt x="232" y="218"/>
                    <a:pt x="232" y="218"/>
                  </a:cubicBezTo>
                  <a:cubicBezTo>
                    <a:pt x="232" y="227"/>
                    <a:pt x="226" y="234"/>
                    <a:pt x="213" y="235"/>
                  </a:cubicBezTo>
                  <a:cubicBezTo>
                    <a:pt x="213" y="235"/>
                    <a:pt x="213" y="235"/>
                    <a:pt x="213" y="235"/>
                  </a:cubicBezTo>
                  <a:cubicBezTo>
                    <a:pt x="200" y="237"/>
                    <a:pt x="190" y="239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77" y="245"/>
                    <a:pt x="175" y="248"/>
                    <a:pt x="175" y="253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5" y="256"/>
                    <a:pt x="176" y="259"/>
                    <a:pt x="177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80" y="272"/>
                    <a:pt x="193" y="290"/>
                    <a:pt x="206" y="306"/>
                  </a:cubicBezTo>
                  <a:cubicBezTo>
                    <a:pt x="206" y="306"/>
                    <a:pt x="206" y="306"/>
                    <a:pt x="206" y="306"/>
                  </a:cubicBezTo>
                  <a:cubicBezTo>
                    <a:pt x="217" y="319"/>
                    <a:pt x="227" y="331"/>
                    <a:pt x="230" y="334"/>
                  </a:cubicBezTo>
                  <a:cubicBezTo>
                    <a:pt x="230" y="334"/>
                    <a:pt x="230" y="334"/>
                    <a:pt x="230" y="334"/>
                  </a:cubicBezTo>
                  <a:cubicBezTo>
                    <a:pt x="232" y="334"/>
                    <a:pt x="236" y="333"/>
                    <a:pt x="241" y="333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49" y="333"/>
                    <a:pt x="258" y="335"/>
                    <a:pt x="263" y="342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70" y="341"/>
                    <a:pt x="277" y="341"/>
                    <a:pt x="284" y="341"/>
                  </a:cubicBezTo>
                  <a:cubicBezTo>
                    <a:pt x="284" y="341"/>
                    <a:pt x="284" y="341"/>
                    <a:pt x="284" y="341"/>
                  </a:cubicBezTo>
                  <a:cubicBezTo>
                    <a:pt x="307" y="341"/>
                    <a:pt x="327" y="346"/>
                    <a:pt x="344" y="35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4" name="Freeform 36"/>
            <p:cNvSpPr>
              <a:spLocks noEditPoints="1"/>
            </p:cNvSpPr>
            <p:nvPr/>
          </p:nvSpPr>
          <p:spPr bwMode="auto">
            <a:xfrm>
              <a:off x="6996119" y="3887790"/>
              <a:ext cx="179388" cy="334963"/>
            </a:xfrm>
            <a:custGeom>
              <a:avLst/>
              <a:gdLst>
                <a:gd name="T0" fmla="*/ 28 w 80"/>
                <a:gd name="T1" fmla="*/ 149 h 149"/>
                <a:gd name="T2" fmla="*/ 2 w 80"/>
                <a:gd name="T3" fmla="*/ 137 h 149"/>
                <a:gd name="T4" fmla="*/ 2 w 80"/>
                <a:gd name="T5" fmla="*/ 137 h 149"/>
                <a:gd name="T6" fmla="*/ 1 w 80"/>
                <a:gd name="T7" fmla="*/ 135 h 149"/>
                <a:gd name="T8" fmla="*/ 1 w 80"/>
                <a:gd name="T9" fmla="*/ 135 h 149"/>
                <a:gd name="T10" fmla="*/ 0 w 80"/>
                <a:gd name="T11" fmla="*/ 117 h 149"/>
                <a:gd name="T12" fmla="*/ 0 w 80"/>
                <a:gd name="T13" fmla="*/ 117 h 149"/>
                <a:gd name="T14" fmla="*/ 33 w 80"/>
                <a:gd name="T15" fmla="*/ 1 h 149"/>
                <a:gd name="T16" fmla="*/ 33 w 80"/>
                <a:gd name="T17" fmla="*/ 1 h 149"/>
                <a:gd name="T18" fmla="*/ 34 w 80"/>
                <a:gd name="T19" fmla="*/ 0 h 149"/>
                <a:gd name="T20" fmla="*/ 34 w 80"/>
                <a:gd name="T21" fmla="*/ 0 h 149"/>
                <a:gd name="T22" fmla="*/ 36 w 80"/>
                <a:gd name="T23" fmla="*/ 1 h 149"/>
                <a:gd name="T24" fmla="*/ 36 w 80"/>
                <a:gd name="T25" fmla="*/ 1 h 149"/>
                <a:gd name="T26" fmla="*/ 64 w 80"/>
                <a:gd name="T27" fmla="*/ 25 h 149"/>
                <a:gd name="T28" fmla="*/ 64 w 80"/>
                <a:gd name="T29" fmla="*/ 25 h 149"/>
                <a:gd name="T30" fmla="*/ 78 w 80"/>
                <a:gd name="T31" fmla="*/ 43 h 149"/>
                <a:gd name="T32" fmla="*/ 78 w 80"/>
                <a:gd name="T33" fmla="*/ 43 h 149"/>
                <a:gd name="T34" fmla="*/ 80 w 80"/>
                <a:gd name="T35" fmla="*/ 69 h 149"/>
                <a:gd name="T36" fmla="*/ 80 w 80"/>
                <a:gd name="T37" fmla="*/ 69 h 149"/>
                <a:gd name="T38" fmla="*/ 30 w 80"/>
                <a:gd name="T39" fmla="*/ 149 h 149"/>
                <a:gd name="T40" fmla="*/ 30 w 80"/>
                <a:gd name="T41" fmla="*/ 149 h 149"/>
                <a:gd name="T42" fmla="*/ 29 w 80"/>
                <a:gd name="T43" fmla="*/ 149 h 149"/>
                <a:gd name="T44" fmla="*/ 29 w 80"/>
                <a:gd name="T45" fmla="*/ 149 h 149"/>
                <a:gd name="T46" fmla="*/ 28 w 80"/>
                <a:gd name="T47" fmla="*/ 149 h 149"/>
                <a:gd name="T48" fmla="*/ 29 w 80"/>
                <a:gd name="T49" fmla="*/ 145 h 149"/>
                <a:gd name="T50" fmla="*/ 76 w 80"/>
                <a:gd name="T51" fmla="*/ 69 h 149"/>
                <a:gd name="T52" fmla="*/ 76 w 80"/>
                <a:gd name="T53" fmla="*/ 69 h 149"/>
                <a:gd name="T54" fmla="*/ 74 w 80"/>
                <a:gd name="T55" fmla="*/ 43 h 149"/>
                <a:gd name="T56" fmla="*/ 74 w 80"/>
                <a:gd name="T57" fmla="*/ 43 h 149"/>
                <a:gd name="T58" fmla="*/ 62 w 80"/>
                <a:gd name="T59" fmla="*/ 28 h 149"/>
                <a:gd name="T60" fmla="*/ 62 w 80"/>
                <a:gd name="T61" fmla="*/ 28 h 149"/>
                <a:gd name="T62" fmla="*/ 35 w 80"/>
                <a:gd name="T63" fmla="*/ 5 h 149"/>
                <a:gd name="T64" fmla="*/ 35 w 80"/>
                <a:gd name="T65" fmla="*/ 5 h 149"/>
                <a:gd name="T66" fmla="*/ 4 w 80"/>
                <a:gd name="T67" fmla="*/ 117 h 149"/>
                <a:gd name="T68" fmla="*/ 4 w 80"/>
                <a:gd name="T69" fmla="*/ 117 h 149"/>
                <a:gd name="T70" fmla="*/ 5 w 80"/>
                <a:gd name="T71" fmla="*/ 133 h 149"/>
                <a:gd name="T72" fmla="*/ 5 w 80"/>
                <a:gd name="T73" fmla="*/ 133 h 149"/>
                <a:gd name="T74" fmla="*/ 29 w 80"/>
                <a:gd name="T75" fmla="*/ 145 h 14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0"/>
                <a:gd name="T115" fmla="*/ 0 h 149"/>
                <a:gd name="T116" fmla="*/ 80 w 80"/>
                <a:gd name="T117" fmla="*/ 149 h 14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0" h="149">
                  <a:moveTo>
                    <a:pt x="28" y="149"/>
                  </a:moveTo>
                  <a:cubicBezTo>
                    <a:pt x="22" y="145"/>
                    <a:pt x="13" y="141"/>
                    <a:pt x="2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6"/>
                    <a:pt x="1" y="136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29"/>
                    <a:pt x="0" y="123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71"/>
                    <a:pt x="19" y="27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6" y="9"/>
                    <a:pt x="57" y="18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72" y="32"/>
                    <a:pt x="77" y="38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8"/>
                    <a:pt x="80" y="58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92"/>
                    <a:pt x="72" y="124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9" y="149"/>
                    <a:pt x="29" y="149"/>
                    <a:pt x="28" y="149"/>
                  </a:cubicBezTo>
                  <a:close/>
                  <a:moveTo>
                    <a:pt x="29" y="145"/>
                  </a:moveTo>
                  <a:cubicBezTo>
                    <a:pt x="69" y="121"/>
                    <a:pt x="76" y="9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58"/>
                    <a:pt x="74" y="49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1"/>
                    <a:pt x="69" y="35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5" y="21"/>
                    <a:pt x="45" y="1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2" y="31"/>
                    <a:pt x="4" y="73"/>
                    <a:pt x="4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3"/>
                    <a:pt x="4" y="128"/>
                    <a:pt x="5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5" y="137"/>
                    <a:pt x="23" y="141"/>
                    <a:pt x="29" y="14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5" name="Freeform 38"/>
            <p:cNvSpPr>
              <a:spLocks noEditPoints="1"/>
            </p:cNvSpPr>
            <p:nvPr/>
          </p:nvSpPr>
          <p:spPr bwMode="auto">
            <a:xfrm>
              <a:off x="5280030" y="3297239"/>
              <a:ext cx="992188" cy="855663"/>
            </a:xfrm>
            <a:custGeom>
              <a:avLst/>
              <a:gdLst>
                <a:gd name="T0" fmla="*/ 246 w 441"/>
                <a:gd name="T1" fmla="*/ 317 h 381"/>
                <a:gd name="T2" fmla="*/ 162 w 441"/>
                <a:gd name="T3" fmla="*/ 327 h 381"/>
                <a:gd name="T4" fmla="*/ 62 w 441"/>
                <a:gd name="T5" fmla="*/ 266 h 381"/>
                <a:gd name="T6" fmla="*/ 5 w 441"/>
                <a:gd name="T7" fmla="*/ 189 h 381"/>
                <a:gd name="T8" fmla="*/ 6 w 441"/>
                <a:gd name="T9" fmla="*/ 150 h 381"/>
                <a:gd name="T10" fmla="*/ 8 w 441"/>
                <a:gd name="T11" fmla="*/ 148 h 381"/>
                <a:gd name="T12" fmla="*/ 197 w 441"/>
                <a:gd name="T13" fmla="*/ 35 h 381"/>
                <a:gd name="T14" fmla="*/ 210 w 441"/>
                <a:gd name="T15" fmla="*/ 6 h 381"/>
                <a:gd name="T16" fmla="*/ 281 w 441"/>
                <a:gd name="T17" fmla="*/ 0 h 381"/>
                <a:gd name="T18" fmla="*/ 319 w 441"/>
                <a:gd name="T19" fmla="*/ 6 h 381"/>
                <a:gd name="T20" fmla="*/ 336 w 441"/>
                <a:gd name="T21" fmla="*/ 3 h 381"/>
                <a:gd name="T22" fmla="*/ 377 w 441"/>
                <a:gd name="T23" fmla="*/ 26 h 381"/>
                <a:gd name="T24" fmla="*/ 365 w 441"/>
                <a:gd name="T25" fmla="*/ 42 h 381"/>
                <a:gd name="T26" fmla="*/ 328 w 441"/>
                <a:gd name="T27" fmla="*/ 66 h 381"/>
                <a:gd name="T28" fmla="*/ 338 w 441"/>
                <a:gd name="T29" fmla="*/ 83 h 381"/>
                <a:gd name="T30" fmla="*/ 399 w 441"/>
                <a:gd name="T31" fmla="*/ 111 h 381"/>
                <a:gd name="T32" fmla="*/ 411 w 441"/>
                <a:gd name="T33" fmla="*/ 106 h 381"/>
                <a:gd name="T34" fmla="*/ 441 w 441"/>
                <a:gd name="T35" fmla="*/ 173 h 381"/>
                <a:gd name="T36" fmla="*/ 433 w 441"/>
                <a:gd name="T37" fmla="*/ 189 h 381"/>
                <a:gd name="T38" fmla="*/ 387 w 441"/>
                <a:gd name="T39" fmla="*/ 167 h 381"/>
                <a:gd name="T40" fmla="*/ 381 w 441"/>
                <a:gd name="T41" fmla="*/ 164 h 381"/>
                <a:gd name="T42" fmla="*/ 372 w 441"/>
                <a:gd name="T43" fmla="*/ 185 h 381"/>
                <a:gd name="T44" fmla="*/ 360 w 441"/>
                <a:gd name="T45" fmla="*/ 251 h 381"/>
                <a:gd name="T46" fmla="*/ 381 w 441"/>
                <a:gd name="T47" fmla="*/ 282 h 381"/>
                <a:gd name="T48" fmla="*/ 412 w 441"/>
                <a:gd name="T49" fmla="*/ 313 h 381"/>
                <a:gd name="T50" fmla="*/ 371 w 441"/>
                <a:gd name="T51" fmla="*/ 370 h 381"/>
                <a:gd name="T52" fmla="*/ 339 w 441"/>
                <a:gd name="T53" fmla="*/ 381 h 381"/>
                <a:gd name="T54" fmla="*/ 304 w 441"/>
                <a:gd name="T55" fmla="*/ 370 h 381"/>
                <a:gd name="T56" fmla="*/ 339 w 441"/>
                <a:gd name="T57" fmla="*/ 377 h 381"/>
                <a:gd name="T58" fmla="*/ 411 w 441"/>
                <a:gd name="T59" fmla="*/ 328 h 381"/>
                <a:gd name="T60" fmla="*/ 409 w 441"/>
                <a:gd name="T61" fmla="*/ 314 h 381"/>
                <a:gd name="T62" fmla="*/ 355 w 441"/>
                <a:gd name="T63" fmla="*/ 257 h 381"/>
                <a:gd name="T64" fmla="*/ 356 w 441"/>
                <a:gd name="T65" fmla="*/ 249 h 381"/>
                <a:gd name="T66" fmla="*/ 381 w 441"/>
                <a:gd name="T67" fmla="*/ 160 h 381"/>
                <a:gd name="T68" fmla="*/ 390 w 441"/>
                <a:gd name="T69" fmla="*/ 164 h 381"/>
                <a:gd name="T70" fmla="*/ 431 w 441"/>
                <a:gd name="T71" fmla="*/ 186 h 381"/>
                <a:gd name="T72" fmla="*/ 437 w 441"/>
                <a:gd name="T73" fmla="*/ 173 h 381"/>
                <a:gd name="T74" fmla="*/ 401 w 441"/>
                <a:gd name="T75" fmla="*/ 115 h 381"/>
                <a:gd name="T76" fmla="*/ 381 w 441"/>
                <a:gd name="T77" fmla="*/ 120 h 381"/>
                <a:gd name="T78" fmla="*/ 324 w 441"/>
                <a:gd name="T79" fmla="*/ 66 h 381"/>
                <a:gd name="T80" fmla="*/ 340 w 441"/>
                <a:gd name="T81" fmla="*/ 47 h 381"/>
                <a:gd name="T82" fmla="*/ 373 w 441"/>
                <a:gd name="T83" fmla="*/ 26 h 381"/>
                <a:gd name="T84" fmla="*/ 356 w 441"/>
                <a:gd name="T85" fmla="*/ 9 h 381"/>
                <a:gd name="T86" fmla="*/ 319 w 441"/>
                <a:gd name="T87" fmla="*/ 10 h 381"/>
                <a:gd name="T88" fmla="*/ 281 w 441"/>
                <a:gd name="T89" fmla="*/ 4 h 381"/>
                <a:gd name="T90" fmla="*/ 199 w 441"/>
                <a:gd name="T91" fmla="*/ 38 h 381"/>
                <a:gd name="T92" fmla="*/ 54 w 441"/>
                <a:gd name="T93" fmla="*/ 137 h 381"/>
                <a:gd name="T94" fmla="*/ 4 w 441"/>
                <a:gd name="T95" fmla="*/ 175 h 381"/>
                <a:gd name="T96" fmla="*/ 7 w 441"/>
                <a:gd name="T97" fmla="*/ 186 h 381"/>
                <a:gd name="T98" fmla="*/ 65 w 441"/>
                <a:gd name="T99" fmla="*/ 264 h 381"/>
                <a:gd name="T100" fmla="*/ 162 w 441"/>
                <a:gd name="T101" fmla="*/ 323 h 381"/>
                <a:gd name="T102" fmla="*/ 237 w 441"/>
                <a:gd name="T103" fmla="*/ 307 h 3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1"/>
                <a:gd name="T157" fmla="*/ 0 h 381"/>
                <a:gd name="T158" fmla="*/ 441 w 441"/>
                <a:gd name="T159" fmla="*/ 381 h 38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1" h="381">
                  <a:moveTo>
                    <a:pt x="303" y="374"/>
                  </a:moveTo>
                  <a:cubicBezTo>
                    <a:pt x="269" y="367"/>
                    <a:pt x="253" y="336"/>
                    <a:pt x="246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4" y="313"/>
                    <a:pt x="241" y="311"/>
                    <a:pt x="236" y="311"/>
                  </a:cubicBezTo>
                  <a:cubicBezTo>
                    <a:pt x="236" y="311"/>
                    <a:pt x="236" y="311"/>
                    <a:pt x="236" y="311"/>
                  </a:cubicBezTo>
                  <a:cubicBezTo>
                    <a:pt x="222" y="311"/>
                    <a:pt x="192" y="327"/>
                    <a:pt x="162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22" y="327"/>
                    <a:pt x="75" y="280"/>
                    <a:pt x="62" y="266"/>
                  </a:cubicBezTo>
                  <a:cubicBezTo>
                    <a:pt x="62" y="266"/>
                    <a:pt x="62" y="266"/>
                    <a:pt x="62" y="266"/>
                  </a:cubicBezTo>
                  <a:cubicBezTo>
                    <a:pt x="48" y="253"/>
                    <a:pt x="19" y="203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1" y="185"/>
                    <a:pt x="0" y="180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7"/>
                    <a:pt x="3" y="157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7" y="149"/>
                    <a:pt x="7" y="149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6" y="147"/>
                    <a:pt x="31" y="140"/>
                    <a:pt x="53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96" y="121"/>
                    <a:pt x="175" y="57"/>
                    <a:pt x="197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7" y="24"/>
                    <a:pt x="210" y="15"/>
                    <a:pt x="210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5"/>
                    <a:pt x="211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31" y="2"/>
                    <a:pt x="263" y="0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6" y="0"/>
                    <a:pt x="306" y="6"/>
                    <a:pt x="319" y="6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4" y="6"/>
                    <a:pt x="329" y="5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42" y="4"/>
                    <a:pt x="348" y="5"/>
                    <a:pt x="356" y="5"/>
                  </a:cubicBezTo>
                  <a:cubicBezTo>
                    <a:pt x="356" y="5"/>
                    <a:pt x="356" y="5"/>
                    <a:pt x="356" y="5"/>
                  </a:cubicBezTo>
                  <a:cubicBezTo>
                    <a:pt x="369" y="5"/>
                    <a:pt x="377" y="15"/>
                    <a:pt x="377" y="26"/>
                  </a:cubicBezTo>
                  <a:cubicBezTo>
                    <a:pt x="377" y="26"/>
                    <a:pt x="377" y="26"/>
                    <a:pt x="377" y="26"/>
                  </a:cubicBezTo>
                  <a:cubicBezTo>
                    <a:pt x="377" y="32"/>
                    <a:pt x="373" y="39"/>
                    <a:pt x="365" y="42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59" y="44"/>
                    <a:pt x="349" y="47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34" y="55"/>
                    <a:pt x="328" y="60"/>
                    <a:pt x="328" y="66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8" y="70"/>
                    <a:pt x="331" y="76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59" y="104"/>
                    <a:pt x="368" y="116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86" y="116"/>
                    <a:pt x="392" y="114"/>
                    <a:pt x="399" y="111"/>
                  </a:cubicBezTo>
                  <a:cubicBezTo>
                    <a:pt x="399" y="111"/>
                    <a:pt x="399" y="111"/>
                    <a:pt x="399" y="111"/>
                  </a:cubicBezTo>
                  <a:cubicBezTo>
                    <a:pt x="404" y="109"/>
                    <a:pt x="408" y="108"/>
                    <a:pt x="411" y="106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412" y="106"/>
                    <a:pt x="413" y="106"/>
                    <a:pt x="414" y="107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6" y="123"/>
                    <a:pt x="441" y="153"/>
                    <a:pt x="441" y="173"/>
                  </a:cubicBezTo>
                  <a:cubicBezTo>
                    <a:pt x="441" y="173"/>
                    <a:pt x="441" y="173"/>
                    <a:pt x="441" y="173"/>
                  </a:cubicBezTo>
                  <a:cubicBezTo>
                    <a:pt x="441" y="180"/>
                    <a:pt x="439" y="186"/>
                    <a:pt x="433" y="189"/>
                  </a:cubicBezTo>
                  <a:cubicBezTo>
                    <a:pt x="433" y="189"/>
                    <a:pt x="433" y="189"/>
                    <a:pt x="433" y="189"/>
                  </a:cubicBezTo>
                  <a:cubicBezTo>
                    <a:pt x="429" y="191"/>
                    <a:pt x="425" y="192"/>
                    <a:pt x="421" y="192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405" y="192"/>
                    <a:pt x="396" y="176"/>
                    <a:pt x="387" y="167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85" y="165"/>
                    <a:pt x="383" y="164"/>
                    <a:pt x="38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79" y="164"/>
                    <a:pt x="377" y="166"/>
                    <a:pt x="375" y="170"/>
                  </a:cubicBezTo>
                  <a:cubicBezTo>
                    <a:pt x="375" y="170"/>
                    <a:pt x="375" y="170"/>
                    <a:pt x="375" y="170"/>
                  </a:cubicBezTo>
                  <a:cubicBezTo>
                    <a:pt x="373" y="174"/>
                    <a:pt x="372" y="179"/>
                    <a:pt x="372" y="185"/>
                  </a:cubicBezTo>
                  <a:cubicBezTo>
                    <a:pt x="372" y="185"/>
                    <a:pt x="372" y="185"/>
                    <a:pt x="372" y="185"/>
                  </a:cubicBezTo>
                  <a:cubicBezTo>
                    <a:pt x="372" y="201"/>
                    <a:pt x="372" y="222"/>
                    <a:pt x="360" y="251"/>
                  </a:cubicBezTo>
                  <a:cubicBezTo>
                    <a:pt x="360" y="251"/>
                    <a:pt x="360" y="251"/>
                    <a:pt x="360" y="251"/>
                  </a:cubicBezTo>
                  <a:cubicBezTo>
                    <a:pt x="359" y="253"/>
                    <a:pt x="359" y="255"/>
                    <a:pt x="359" y="257"/>
                  </a:cubicBezTo>
                  <a:cubicBezTo>
                    <a:pt x="359" y="257"/>
                    <a:pt x="359" y="257"/>
                    <a:pt x="359" y="257"/>
                  </a:cubicBezTo>
                  <a:cubicBezTo>
                    <a:pt x="358" y="267"/>
                    <a:pt x="368" y="274"/>
                    <a:pt x="381" y="282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93" y="290"/>
                    <a:pt x="407" y="299"/>
                    <a:pt x="412" y="313"/>
                  </a:cubicBezTo>
                  <a:cubicBezTo>
                    <a:pt x="412" y="313"/>
                    <a:pt x="412" y="313"/>
                    <a:pt x="412" y="313"/>
                  </a:cubicBezTo>
                  <a:cubicBezTo>
                    <a:pt x="414" y="318"/>
                    <a:pt x="415" y="323"/>
                    <a:pt x="415" y="328"/>
                  </a:cubicBezTo>
                  <a:cubicBezTo>
                    <a:pt x="415" y="328"/>
                    <a:pt x="415" y="328"/>
                    <a:pt x="415" y="328"/>
                  </a:cubicBezTo>
                  <a:cubicBezTo>
                    <a:pt x="415" y="348"/>
                    <a:pt x="395" y="356"/>
                    <a:pt x="371" y="370"/>
                  </a:cubicBezTo>
                  <a:cubicBezTo>
                    <a:pt x="371" y="370"/>
                    <a:pt x="371" y="370"/>
                    <a:pt x="371" y="370"/>
                  </a:cubicBezTo>
                  <a:cubicBezTo>
                    <a:pt x="356" y="378"/>
                    <a:pt x="348" y="381"/>
                    <a:pt x="339" y="381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29" y="381"/>
                    <a:pt x="320" y="377"/>
                    <a:pt x="303" y="374"/>
                  </a:cubicBezTo>
                  <a:close/>
                  <a:moveTo>
                    <a:pt x="249" y="315"/>
                  </a:moveTo>
                  <a:cubicBezTo>
                    <a:pt x="257" y="334"/>
                    <a:pt x="272" y="364"/>
                    <a:pt x="304" y="370"/>
                  </a:cubicBezTo>
                  <a:cubicBezTo>
                    <a:pt x="304" y="370"/>
                    <a:pt x="304" y="370"/>
                    <a:pt x="304" y="370"/>
                  </a:cubicBezTo>
                  <a:cubicBezTo>
                    <a:pt x="322" y="373"/>
                    <a:pt x="330" y="377"/>
                    <a:pt x="339" y="377"/>
                  </a:cubicBezTo>
                  <a:cubicBezTo>
                    <a:pt x="339" y="377"/>
                    <a:pt x="339" y="377"/>
                    <a:pt x="339" y="377"/>
                  </a:cubicBezTo>
                  <a:cubicBezTo>
                    <a:pt x="347" y="377"/>
                    <a:pt x="354" y="374"/>
                    <a:pt x="369" y="366"/>
                  </a:cubicBezTo>
                  <a:cubicBezTo>
                    <a:pt x="369" y="366"/>
                    <a:pt x="369" y="366"/>
                    <a:pt x="369" y="366"/>
                  </a:cubicBezTo>
                  <a:cubicBezTo>
                    <a:pt x="394" y="353"/>
                    <a:pt x="412" y="344"/>
                    <a:pt x="411" y="328"/>
                  </a:cubicBezTo>
                  <a:cubicBezTo>
                    <a:pt x="411" y="328"/>
                    <a:pt x="411" y="328"/>
                    <a:pt x="411" y="328"/>
                  </a:cubicBezTo>
                  <a:cubicBezTo>
                    <a:pt x="411" y="324"/>
                    <a:pt x="411" y="319"/>
                    <a:pt x="409" y="314"/>
                  </a:cubicBezTo>
                  <a:cubicBezTo>
                    <a:pt x="409" y="314"/>
                    <a:pt x="409" y="314"/>
                    <a:pt x="409" y="314"/>
                  </a:cubicBezTo>
                  <a:cubicBezTo>
                    <a:pt x="404" y="302"/>
                    <a:pt x="391" y="293"/>
                    <a:pt x="379" y="285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67" y="277"/>
                    <a:pt x="355" y="270"/>
                    <a:pt x="355" y="257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5" y="255"/>
                    <a:pt x="355" y="252"/>
                    <a:pt x="356" y="249"/>
                  </a:cubicBezTo>
                  <a:cubicBezTo>
                    <a:pt x="356" y="249"/>
                    <a:pt x="356" y="249"/>
                    <a:pt x="356" y="249"/>
                  </a:cubicBezTo>
                  <a:cubicBezTo>
                    <a:pt x="368" y="221"/>
                    <a:pt x="368" y="201"/>
                    <a:pt x="368" y="185"/>
                  </a:cubicBezTo>
                  <a:cubicBezTo>
                    <a:pt x="368" y="185"/>
                    <a:pt x="368" y="185"/>
                    <a:pt x="368" y="185"/>
                  </a:cubicBezTo>
                  <a:cubicBezTo>
                    <a:pt x="368" y="172"/>
                    <a:pt x="372" y="160"/>
                    <a:pt x="381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4" y="160"/>
                    <a:pt x="387" y="162"/>
                    <a:pt x="390" y="164"/>
                  </a:cubicBezTo>
                  <a:cubicBezTo>
                    <a:pt x="390" y="164"/>
                    <a:pt x="390" y="164"/>
                    <a:pt x="390" y="164"/>
                  </a:cubicBezTo>
                  <a:cubicBezTo>
                    <a:pt x="399" y="174"/>
                    <a:pt x="408" y="188"/>
                    <a:pt x="421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24" y="188"/>
                    <a:pt x="427" y="187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cubicBezTo>
                    <a:pt x="435" y="184"/>
                    <a:pt x="437" y="179"/>
                    <a:pt x="437" y="173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56"/>
                    <a:pt x="423" y="126"/>
                    <a:pt x="412" y="110"/>
                  </a:cubicBezTo>
                  <a:cubicBezTo>
                    <a:pt x="412" y="110"/>
                    <a:pt x="412" y="110"/>
                    <a:pt x="412" y="110"/>
                  </a:cubicBezTo>
                  <a:cubicBezTo>
                    <a:pt x="408" y="112"/>
                    <a:pt x="405" y="113"/>
                    <a:pt x="401" y="11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3" y="118"/>
                    <a:pt x="387" y="120"/>
                    <a:pt x="381" y="120"/>
                  </a:cubicBezTo>
                  <a:cubicBezTo>
                    <a:pt x="381" y="120"/>
                    <a:pt x="381" y="120"/>
                    <a:pt x="381" y="120"/>
                  </a:cubicBezTo>
                  <a:cubicBezTo>
                    <a:pt x="365" y="120"/>
                    <a:pt x="356" y="107"/>
                    <a:pt x="335" y="86"/>
                  </a:cubicBezTo>
                  <a:cubicBezTo>
                    <a:pt x="335" y="86"/>
                    <a:pt x="335" y="86"/>
                    <a:pt x="335" y="86"/>
                  </a:cubicBezTo>
                  <a:cubicBezTo>
                    <a:pt x="328" y="78"/>
                    <a:pt x="324" y="72"/>
                    <a:pt x="324" y="66"/>
                  </a:cubicBezTo>
                  <a:cubicBezTo>
                    <a:pt x="324" y="66"/>
                    <a:pt x="324" y="66"/>
                    <a:pt x="324" y="66"/>
                  </a:cubicBezTo>
                  <a:cubicBezTo>
                    <a:pt x="324" y="57"/>
                    <a:pt x="332" y="52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8" y="43"/>
                    <a:pt x="357" y="40"/>
                    <a:pt x="364" y="38"/>
                  </a:cubicBezTo>
                  <a:cubicBezTo>
                    <a:pt x="364" y="38"/>
                    <a:pt x="364" y="38"/>
                    <a:pt x="364" y="38"/>
                  </a:cubicBezTo>
                  <a:cubicBezTo>
                    <a:pt x="370" y="36"/>
                    <a:pt x="373" y="31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17"/>
                    <a:pt x="367" y="9"/>
                    <a:pt x="356" y="9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48" y="9"/>
                    <a:pt x="341" y="8"/>
                    <a:pt x="336" y="7"/>
                  </a:cubicBezTo>
                  <a:cubicBezTo>
                    <a:pt x="336" y="7"/>
                    <a:pt x="336" y="7"/>
                    <a:pt x="336" y="7"/>
                  </a:cubicBezTo>
                  <a:cubicBezTo>
                    <a:pt x="330" y="9"/>
                    <a:pt x="324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05" y="10"/>
                    <a:pt x="295" y="4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64" y="4"/>
                    <a:pt x="233" y="6"/>
                    <a:pt x="214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3" y="17"/>
                    <a:pt x="210" y="27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77" y="60"/>
                    <a:pt x="99" y="124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33" y="143"/>
                    <a:pt x="19" y="150"/>
                    <a:pt x="10" y="152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6" y="159"/>
                    <a:pt x="4" y="168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80"/>
                    <a:pt x="5" y="183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22" y="201"/>
                    <a:pt x="52" y="251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78" y="277"/>
                    <a:pt x="124" y="323"/>
                    <a:pt x="162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91" y="323"/>
                    <a:pt x="219" y="307"/>
                    <a:pt x="236" y="307"/>
                  </a:cubicBezTo>
                  <a:cubicBezTo>
                    <a:pt x="236" y="307"/>
                    <a:pt x="236" y="307"/>
                    <a:pt x="236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42" y="307"/>
                    <a:pt x="247" y="310"/>
                    <a:pt x="249" y="31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6" name="Freeform 40"/>
            <p:cNvSpPr>
              <a:spLocks/>
            </p:cNvSpPr>
            <p:nvPr/>
          </p:nvSpPr>
          <p:spPr bwMode="auto">
            <a:xfrm>
              <a:off x="6280156" y="4675190"/>
              <a:ext cx="750888" cy="927101"/>
            </a:xfrm>
            <a:custGeom>
              <a:avLst/>
              <a:gdLst>
                <a:gd name="T0" fmla="*/ 112 w 334"/>
                <a:gd name="T1" fmla="*/ 412 h 413"/>
                <a:gd name="T2" fmla="*/ 49 w 334"/>
                <a:gd name="T3" fmla="*/ 305 h 413"/>
                <a:gd name="T4" fmla="*/ 9 w 334"/>
                <a:gd name="T5" fmla="*/ 323 h 413"/>
                <a:gd name="T6" fmla="*/ 6 w 334"/>
                <a:gd name="T7" fmla="*/ 322 h 413"/>
                <a:gd name="T8" fmla="*/ 0 w 334"/>
                <a:gd name="T9" fmla="*/ 293 h 413"/>
                <a:gd name="T10" fmla="*/ 38 w 334"/>
                <a:gd name="T11" fmla="*/ 178 h 413"/>
                <a:gd name="T12" fmla="*/ 52 w 334"/>
                <a:gd name="T13" fmla="*/ 141 h 413"/>
                <a:gd name="T14" fmla="*/ 66 w 334"/>
                <a:gd name="T15" fmla="*/ 86 h 413"/>
                <a:gd name="T16" fmla="*/ 86 w 334"/>
                <a:gd name="T17" fmla="*/ 57 h 413"/>
                <a:gd name="T18" fmla="*/ 123 w 334"/>
                <a:gd name="T19" fmla="*/ 54 h 413"/>
                <a:gd name="T20" fmla="*/ 87 w 334"/>
                <a:gd name="T21" fmla="*/ 61 h 413"/>
                <a:gd name="T22" fmla="*/ 71 w 334"/>
                <a:gd name="T23" fmla="*/ 110 h 413"/>
                <a:gd name="T24" fmla="*/ 55 w 334"/>
                <a:gd name="T25" fmla="*/ 144 h 413"/>
                <a:gd name="T26" fmla="*/ 34 w 334"/>
                <a:gd name="T27" fmla="*/ 209 h 413"/>
                <a:gd name="T28" fmla="*/ 4 w 334"/>
                <a:gd name="T29" fmla="*/ 293 h 413"/>
                <a:gd name="T30" fmla="*/ 49 w 334"/>
                <a:gd name="T31" fmla="*/ 301 h 413"/>
                <a:gd name="T32" fmla="*/ 67 w 334"/>
                <a:gd name="T33" fmla="*/ 313 h 413"/>
                <a:gd name="T34" fmla="*/ 115 w 334"/>
                <a:gd name="T35" fmla="*/ 407 h 413"/>
                <a:gd name="T36" fmla="*/ 163 w 334"/>
                <a:gd name="T37" fmla="*/ 361 h 413"/>
                <a:gd name="T38" fmla="*/ 206 w 334"/>
                <a:gd name="T39" fmla="*/ 315 h 413"/>
                <a:gd name="T40" fmla="*/ 217 w 334"/>
                <a:gd name="T41" fmla="*/ 307 h 413"/>
                <a:gd name="T42" fmla="*/ 236 w 334"/>
                <a:gd name="T43" fmla="*/ 247 h 413"/>
                <a:gd name="T44" fmla="*/ 281 w 334"/>
                <a:gd name="T45" fmla="*/ 192 h 413"/>
                <a:gd name="T46" fmla="*/ 317 w 334"/>
                <a:gd name="T47" fmla="*/ 84 h 413"/>
                <a:gd name="T48" fmla="*/ 329 w 334"/>
                <a:gd name="T49" fmla="*/ 63 h 413"/>
                <a:gd name="T50" fmla="*/ 222 w 334"/>
                <a:gd name="T51" fmla="*/ 46 h 413"/>
                <a:gd name="T52" fmla="*/ 208 w 334"/>
                <a:gd name="T53" fmla="*/ 17 h 413"/>
                <a:gd name="T54" fmla="*/ 184 w 334"/>
                <a:gd name="T55" fmla="*/ 5 h 413"/>
                <a:gd name="T56" fmla="*/ 155 w 334"/>
                <a:gd name="T57" fmla="*/ 37 h 413"/>
                <a:gd name="T58" fmla="*/ 123 w 334"/>
                <a:gd name="T59" fmla="*/ 54 h 413"/>
                <a:gd name="T60" fmla="*/ 152 w 334"/>
                <a:gd name="T61" fmla="*/ 34 h 413"/>
                <a:gd name="T62" fmla="*/ 184 w 334"/>
                <a:gd name="T63" fmla="*/ 0 h 413"/>
                <a:gd name="T64" fmla="*/ 210 w 334"/>
                <a:gd name="T65" fmla="*/ 9 h 413"/>
                <a:gd name="T66" fmla="*/ 212 w 334"/>
                <a:gd name="T67" fmla="*/ 12 h 413"/>
                <a:gd name="T68" fmla="*/ 212 w 334"/>
                <a:gd name="T69" fmla="*/ 17 h 413"/>
                <a:gd name="T70" fmla="*/ 331 w 334"/>
                <a:gd name="T71" fmla="*/ 58 h 413"/>
                <a:gd name="T72" fmla="*/ 333 w 334"/>
                <a:gd name="T73" fmla="*/ 59 h 413"/>
                <a:gd name="T74" fmla="*/ 319 w 334"/>
                <a:gd name="T75" fmla="*/ 87 h 413"/>
                <a:gd name="T76" fmla="*/ 281 w 334"/>
                <a:gd name="T77" fmla="*/ 163 h 413"/>
                <a:gd name="T78" fmla="*/ 285 w 334"/>
                <a:gd name="T79" fmla="*/ 194 h 413"/>
                <a:gd name="T80" fmla="*/ 239 w 334"/>
                <a:gd name="T81" fmla="*/ 250 h 413"/>
                <a:gd name="T82" fmla="*/ 220 w 334"/>
                <a:gd name="T83" fmla="*/ 309 h 413"/>
                <a:gd name="T84" fmla="*/ 206 w 334"/>
                <a:gd name="T85" fmla="*/ 319 h 413"/>
                <a:gd name="T86" fmla="*/ 164 w 334"/>
                <a:gd name="T87" fmla="*/ 365 h 413"/>
                <a:gd name="T88" fmla="*/ 115 w 334"/>
                <a:gd name="T89" fmla="*/ 412 h 413"/>
                <a:gd name="T90" fmla="*/ 113 w 334"/>
                <a:gd name="T91" fmla="*/ 413 h 4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4"/>
                <a:gd name="T139" fmla="*/ 0 h 413"/>
                <a:gd name="T140" fmla="*/ 334 w 334"/>
                <a:gd name="T141" fmla="*/ 413 h 4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4" h="413">
                  <a:moveTo>
                    <a:pt x="113" y="413"/>
                  </a:moveTo>
                  <a:cubicBezTo>
                    <a:pt x="113" y="413"/>
                    <a:pt x="112" y="412"/>
                    <a:pt x="112" y="412"/>
                  </a:cubicBezTo>
                  <a:cubicBezTo>
                    <a:pt x="112" y="412"/>
                    <a:pt x="112" y="412"/>
                    <a:pt x="112" y="412"/>
                  </a:cubicBezTo>
                  <a:cubicBezTo>
                    <a:pt x="101" y="383"/>
                    <a:pt x="81" y="337"/>
                    <a:pt x="64" y="316"/>
                  </a:cubicBezTo>
                  <a:cubicBezTo>
                    <a:pt x="64" y="316"/>
                    <a:pt x="64" y="316"/>
                    <a:pt x="64" y="316"/>
                  </a:cubicBezTo>
                  <a:cubicBezTo>
                    <a:pt x="58" y="309"/>
                    <a:pt x="53" y="305"/>
                    <a:pt x="49" y="305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33" y="305"/>
                    <a:pt x="2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9" y="323"/>
                    <a:pt x="8" y="323"/>
                    <a:pt x="8" y="323"/>
                  </a:cubicBezTo>
                  <a:cubicBezTo>
                    <a:pt x="8" y="323"/>
                    <a:pt x="8" y="323"/>
                    <a:pt x="8" y="323"/>
                  </a:cubicBezTo>
                  <a:cubicBezTo>
                    <a:pt x="7" y="323"/>
                    <a:pt x="7" y="323"/>
                    <a:pt x="6" y="322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2" y="314"/>
                    <a:pt x="0" y="303"/>
                    <a:pt x="0" y="29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58"/>
                    <a:pt x="20" y="218"/>
                    <a:pt x="31" y="206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8" y="200"/>
                    <a:pt x="38" y="190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9" y="166"/>
                    <a:pt x="40" y="153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5" y="128"/>
                    <a:pt x="67" y="121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4"/>
                    <a:pt x="66" y="9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71"/>
                    <a:pt x="75" y="6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7" y="53"/>
                    <a:pt x="111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1" y="56"/>
                    <a:pt x="98" y="57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77" y="65"/>
                    <a:pt x="70" y="72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6"/>
                    <a:pt x="71" y="103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22"/>
                    <a:pt x="68" y="131"/>
                    <a:pt x="55" y="144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44" y="155"/>
                    <a:pt x="43" y="166"/>
                    <a:pt x="42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9"/>
                    <a:pt x="42" y="201"/>
                    <a:pt x="34" y="209"/>
                  </a:cubicBezTo>
                  <a:cubicBezTo>
                    <a:pt x="34" y="209"/>
                    <a:pt x="34" y="209"/>
                    <a:pt x="34" y="209"/>
                  </a:cubicBezTo>
                  <a:cubicBezTo>
                    <a:pt x="23" y="220"/>
                    <a:pt x="4" y="260"/>
                    <a:pt x="4" y="293"/>
                  </a:cubicBezTo>
                  <a:cubicBezTo>
                    <a:pt x="4" y="293"/>
                    <a:pt x="4" y="293"/>
                    <a:pt x="4" y="293"/>
                  </a:cubicBezTo>
                  <a:cubicBezTo>
                    <a:pt x="4" y="302"/>
                    <a:pt x="6" y="311"/>
                    <a:pt x="9" y="319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20" y="312"/>
                    <a:pt x="32" y="301"/>
                    <a:pt x="49" y="301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55" y="301"/>
                    <a:pt x="61" y="306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73" y="321"/>
                    <a:pt x="79" y="331"/>
                    <a:pt x="85" y="342"/>
                  </a:cubicBezTo>
                  <a:cubicBezTo>
                    <a:pt x="85" y="342"/>
                    <a:pt x="85" y="342"/>
                    <a:pt x="85" y="342"/>
                  </a:cubicBezTo>
                  <a:cubicBezTo>
                    <a:pt x="96" y="363"/>
                    <a:pt x="107" y="388"/>
                    <a:pt x="115" y="407"/>
                  </a:cubicBezTo>
                  <a:cubicBezTo>
                    <a:pt x="115" y="407"/>
                    <a:pt x="115" y="407"/>
                    <a:pt x="115" y="407"/>
                  </a:cubicBezTo>
                  <a:cubicBezTo>
                    <a:pt x="132" y="388"/>
                    <a:pt x="140" y="368"/>
                    <a:pt x="163" y="361"/>
                  </a:cubicBezTo>
                  <a:cubicBezTo>
                    <a:pt x="163" y="361"/>
                    <a:pt x="163" y="361"/>
                    <a:pt x="163" y="361"/>
                  </a:cubicBezTo>
                  <a:cubicBezTo>
                    <a:pt x="173" y="358"/>
                    <a:pt x="178" y="347"/>
                    <a:pt x="184" y="336"/>
                  </a:cubicBezTo>
                  <a:cubicBezTo>
                    <a:pt x="184" y="336"/>
                    <a:pt x="184" y="336"/>
                    <a:pt x="184" y="336"/>
                  </a:cubicBezTo>
                  <a:cubicBezTo>
                    <a:pt x="189" y="326"/>
                    <a:pt x="194" y="315"/>
                    <a:pt x="206" y="315"/>
                  </a:cubicBezTo>
                  <a:cubicBezTo>
                    <a:pt x="206" y="315"/>
                    <a:pt x="206" y="315"/>
                    <a:pt x="206" y="315"/>
                  </a:cubicBezTo>
                  <a:cubicBezTo>
                    <a:pt x="211" y="315"/>
                    <a:pt x="214" y="312"/>
                    <a:pt x="217" y="307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20" y="302"/>
                    <a:pt x="222" y="295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7" y="272"/>
                    <a:pt x="229" y="254"/>
                    <a:pt x="236" y="247"/>
                  </a:cubicBezTo>
                  <a:cubicBezTo>
                    <a:pt x="236" y="247"/>
                    <a:pt x="236" y="247"/>
                    <a:pt x="236" y="247"/>
                  </a:cubicBezTo>
                  <a:cubicBezTo>
                    <a:pt x="248" y="235"/>
                    <a:pt x="277" y="198"/>
                    <a:pt x="281" y="192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9" y="182"/>
                    <a:pt x="277" y="172"/>
                    <a:pt x="277" y="163"/>
                  </a:cubicBezTo>
                  <a:cubicBezTo>
                    <a:pt x="277" y="163"/>
                    <a:pt x="277" y="163"/>
                    <a:pt x="277" y="163"/>
                  </a:cubicBezTo>
                  <a:cubicBezTo>
                    <a:pt x="277" y="124"/>
                    <a:pt x="301" y="99"/>
                    <a:pt x="317" y="84"/>
                  </a:cubicBezTo>
                  <a:cubicBezTo>
                    <a:pt x="317" y="84"/>
                    <a:pt x="317" y="84"/>
                    <a:pt x="317" y="84"/>
                  </a:cubicBezTo>
                  <a:cubicBezTo>
                    <a:pt x="322" y="78"/>
                    <a:pt x="325" y="71"/>
                    <a:pt x="329" y="63"/>
                  </a:cubicBezTo>
                  <a:cubicBezTo>
                    <a:pt x="329" y="63"/>
                    <a:pt x="329" y="63"/>
                    <a:pt x="329" y="63"/>
                  </a:cubicBezTo>
                  <a:cubicBezTo>
                    <a:pt x="316" y="64"/>
                    <a:pt x="30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56" y="64"/>
                    <a:pt x="234" y="56"/>
                    <a:pt x="222" y="46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10" y="36"/>
                    <a:pt x="208" y="24"/>
                    <a:pt x="208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5"/>
                    <a:pt x="208" y="14"/>
                    <a:pt x="208" y="13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199" y="13"/>
                    <a:pt x="191" y="10"/>
                    <a:pt x="184" y="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76" y="14"/>
                    <a:pt x="166" y="27"/>
                    <a:pt x="155" y="37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44" y="47"/>
                    <a:pt x="13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30" y="52"/>
                    <a:pt x="142" y="44"/>
                    <a:pt x="15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3" y="23"/>
                    <a:pt x="174" y="1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0"/>
                    <a:pt x="184" y="0"/>
                    <a:pt x="18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6"/>
                    <a:pt x="201" y="9"/>
                    <a:pt x="210" y="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1" y="9"/>
                    <a:pt x="211" y="10"/>
                    <a:pt x="212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10"/>
                    <a:pt x="212" y="11"/>
                    <a:pt x="212" y="12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2" y="12"/>
                    <a:pt x="212" y="14"/>
                    <a:pt x="212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29"/>
                    <a:pt x="218" y="60"/>
                    <a:pt x="295" y="60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306" y="60"/>
                    <a:pt x="318" y="60"/>
                    <a:pt x="331" y="58"/>
                  </a:cubicBezTo>
                  <a:cubicBezTo>
                    <a:pt x="331" y="58"/>
                    <a:pt x="331" y="58"/>
                    <a:pt x="331" y="58"/>
                  </a:cubicBezTo>
                  <a:cubicBezTo>
                    <a:pt x="332" y="58"/>
                    <a:pt x="333" y="59"/>
                    <a:pt x="333" y="59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4" y="60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0" y="71"/>
                    <a:pt x="326" y="80"/>
                    <a:pt x="319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04" y="102"/>
                    <a:pt x="281" y="126"/>
                    <a:pt x="281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72"/>
                    <a:pt x="283" y="182"/>
                    <a:pt x="286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6" y="193"/>
                    <a:pt x="286" y="193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52" y="237"/>
                    <a:pt x="239" y="250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35" y="254"/>
                    <a:pt x="232" y="264"/>
                    <a:pt x="230" y="276"/>
                  </a:cubicBezTo>
                  <a:cubicBezTo>
                    <a:pt x="230" y="276"/>
                    <a:pt x="230" y="276"/>
                    <a:pt x="230" y="276"/>
                  </a:cubicBezTo>
                  <a:cubicBezTo>
                    <a:pt x="227" y="288"/>
                    <a:pt x="225" y="300"/>
                    <a:pt x="220" y="309"/>
                  </a:cubicBezTo>
                  <a:cubicBezTo>
                    <a:pt x="220" y="309"/>
                    <a:pt x="220" y="309"/>
                    <a:pt x="220" y="309"/>
                  </a:cubicBezTo>
                  <a:cubicBezTo>
                    <a:pt x="217" y="315"/>
                    <a:pt x="213" y="319"/>
                    <a:pt x="206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197" y="319"/>
                    <a:pt x="192" y="327"/>
                    <a:pt x="187" y="338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2" y="349"/>
                    <a:pt x="177" y="361"/>
                    <a:pt x="164" y="365"/>
                  </a:cubicBezTo>
                  <a:cubicBezTo>
                    <a:pt x="164" y="365"/>
                    <a:pt x="164" y="365"/>
                    <a:pt x="164" y="365"/>
                  </a:cubicBezTo>
                  <a:cubicBezTo>
                    <a:pt x="142" y="371"/>
                    <a:pt x="135" y="392"/>
                    <a:pt x="115" y="412"/>
                  </a:cubicBezTo>
                  <a:cubicBezTo>
                    <a:pt x="115" y="412"/>
                    <a:pt x="115" y="412"/>
                    <a:pt x="115" y="412"/>
                  </a:cubicBezTo>
                  <a:cubicBezTo>
                    <a:pt x="115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3" y="4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7" name="Freeform 42"/>
            <p:cNvSpPr>
              <a:spLocks noEditPoints="1"/>
            </p:cNvSpPr>
            <p:nvPr/>
          </p:nvSpPr>
          <p:spPr bwMode="auto">
            <a:xfrm>
              <a:off x="5127630" y="4445003"/>
              <a:ext cx="884238" cy="1006476"/>
            </a:xfrm>
            <a:custGeom>
              <a:avLst/>
              <a:gdLst>
                <a:gd name="T0" fmla="*/ 179 w 393"/>
                <a:gd name="T1" fmla="*/ 331 h 448"/>
                <a:gd name="T2" fmla="*/ 174 w 393"/>
                <a:gd name="T3" fmla="*/ 319 h 448"/>
                <a:gd name="T4" fmla="*/ 20 w 393"/>
                <a:gd name="T5" fmla="*/ 373 h 448"/>
                <a:gd name="T6" fmla="*/ 0 w 393"/>
                <a:gd name="T7" fmla="*/ 359 h 448"/>
                <a:gd name="T8" fmla="*/ 47 w 393"/>
                <a:gd name="T9" fmla="*/ 263 h 448"/>
                <a:gd name="T10" fmla="*/ 18 w 393"/>
                <a:gd name="T11" fmla="*/ 248 h 448"/>
                <a:gd name="T12" fmla="*/ 16 w 393"/>
                <a:gd name="T13" fmla="*/ 245 h 448"/>
                <a:gd name="T14" fmla="*/ 20 w 393"/>
                <a:gd name="T15" fmla="*/ 135 h 448"/>
                <a:gd name="T16" fmla="*/ 50 w 393"/>
                <a:gd name="T17" fmla="*/ 36 h 448"/>
                <a:gd name="T18" fmla="*/ 108 w 393"/>
                <a:gd name="T19" fmla="*/ 29 h 448"/>
                <a:gd name="T20" fmla="*/ 111 w 393"/>
                <a:gd name="T21" fmla="*/ 10 h 448"/>
                <a:gd name="T22" fmla="*/ 205 w 393"/>
                <a:gd name="T23" fmla="*/ 32 h 448"/>
                <a:gd name="T24" fmla="*/ 238 w 393"/>
                <a:gd name="T25" fmla="*/ 39 h 448"/>
                <a:gd name="T26" fmla="*/ 286 w 393"/>
                <a:gd name="T27" fmla="*/ 36 h 448"/>
                <a:gd name="T28" fmla="*/ 325 w 393"/>
                <a:gd name="T29" fmla="*/ 22 h 448"/>
                <a:gd name="T30" fmla="*/ 341 w 393"/>
                <a:gd name="T31" fmla="*/ 44 h 448"/>
                <a:gd name="T32" fmla="*/ 343 w 393"/>
                <a:gd name="T33" fmla="*/ 75 h 448"/>
                <a:gd name="T34" fmla="*/ 382 w 393"/>
                <a:gd name="T35" fmla="*/ 123 h 448"/>
                <a:gd name="T36" fmla="*/ 324 w 393"/>
                <a:gd name="T37" fmla="*/ 194 h 448"/>
                <a:gd name="T38" fmla="*/ 351 w 393"/>
                <a:gd name="T39" fmla="*/ 243 h 448"/>
                <a:gd name="T40" fmla="*/ 393 w 393"/>
                <a:gd name="T41" fmla="*/ 307 h 448"/>
                <a:gd name="T42" fmla="*/ 379 w 393"/>
                <a:gd name="T43" fmla="*/ 342 h 448"/>
                <a:gd name="T44" fmla="*/ 381 w 393"/>
                <a:gd name="T45" fmla="*/ 368 h 448"/>
                <a:gd name="T46" fmla="*/ 299 w 393"/>
                <a:gd name="T47" fmla="*/ 392 h 448"/>
                <a:gd name="T48" fmla="*/ 298 w 393"/>
                <a:gd name="T49" fmla="*/ 425 h 448"/>
                <a:gd name="T50" fmla="*/ 283 w 393"/>
                <a:gd name="T51" fmla="*/ 439 h 448"/>
                <a:gd name="T52" fmla="*/ 248 w 393"/>
                <a:gd name="T53" fmla="*/ 403 h 448"/>
                <a:gd name="T54" fmla="*/ 230 w 393"/>
                <a:gd name="T55" fmla="*/ 445 h 448"/>
                <a:gd name="T56" fmla="*/ 228 w 393"/>
                <a:gd name="T57" fmla="*/ 447 h 448"/>
                <a:gd name="T58" fmla="*/ 181 w 393"/>
                <a:gd name="T59" fmla="*/ 319 h 448"/>
                <a:gd name="T60" fmla="*/ 183 w 393"/>
                <a:gd name="T61" fmla="*/ 333 h 448"/>
                <a:gd name="T62" fmla="*/ 221 w 393"/>
                <a:gd name="T63" fmla="*/ 444 h 448"/>
                <a:gd name="T64" fmla="*/ 239 w 393"/>
                <a:gd name="T65" fmla="*/ 404 h 448"/>
                <a:gd name="T66" fmla="*/ 256 w 393"/>
                <a:gd name="T67" fmla="*/ 405 h 448"/>
                <a:gd name="T68" fmla="*/ 283 w 393"/>
                <a:gd name="T69" fmla="*/ 435 h 448"/>
                <a:gd name="T70" fmla="*/ 291 w 393"/>
                <a:gd name="T71" fmla="*/ 403 h 448"/>
                <a:gd name="T72" fmla="*/ 377 w 393"/>
                <a:gd name="T73" fmla="*/ 365 h 448"/>
                <a:gd name="T74" fmla="*/ 380 w 393"/>
                <a:gd name="T75" fmla="*/ 322 h 448"/>
                <a:gd name="T76" fmla="*/ 379 w 393"/>
                <a:gd name="T77" fmla="*/ 291 h 448"/>
                <a:gd name="T78" fmla="*/ 327 w 393"/>
                <a:gd name="T79" fmla="*/ 204 h 448"/>
                <a:gd name="T80" fmla="*/ 336 w 393"/>
                <a:gd name="T81" fmla="*/ 173 h 448"/>
                <a:gd name="T82" fmla="*/ 375 w 393"/>
                <a:gd name="T83" fmla="*/ 117 h 448"/>
                <a:gd name="T84" fmla="*/ 337 w 393"/>
                <a:gd name="T85" fmla="*/ 59 h 448"/>
                <a:gd name="T86" fmla="*/ 335 w 393"/>
                <a:gd name="T87" fmla="*/ 31 h 448"/>
                <a:gd name="T88" fmla="*/ 303 w 393"/>
                <a:gd name="T89" fmla="*/ 32 h 448"/>
                <a:gd name="T90" fmla="*/ 257 w 393"/>
                <a:gd name="T91" fmla="*/ 35 h 448"/>
                <a:gd name="T92" fmla="*/ 225 w 393"/>
                <a:gd name="T93" fmla="*/ 51 h 448"/>
                <a:gd name="T94" fmla="*/ 129 w 393"/>
                <a:gd name="T95" fmla="*/ 4 h 448"/>
                <a:gd name="T96" fmla="*/ 113 w 393"/>
                <a:gd name="T97" fmla="*/ 27 h 448"/>
                <a:gd name="T98" fmla="*/ 103 w 393"/>
                <a:gd name="T99" fmla="*/ 34 h 448"/>
                <a:gd name="T100" fmla="*/ 53 w 393"/>
                <a:gd name="T101" fmla="*/ 39 h 448"/>
                <a:gd name="T102" fmla="*/ 24 w 393"/>
                <a:gd name="T103" fmla="*/ 135 h 448"/>
                <a:gd name="T104" fmla="*/ 21 w 393"/>
                <a:gd name="T105" fmla="*/ 245 h 448"/>
                <a:gd name="T106" fmla="*/ 51 w 393"/>
                <a:gd name="T107" fmla="*/ 263 h 448"/>
                <a:gd name="T108" fmla="*/ 4 w 393"/>
                <a:gd name="T109" fmla="*/ 359 h 448"/>
                <a:gd name="T110" fmla="*/ 20 w 393"/>
                <a:gd name="T111" fmla="*/ 369 h 448"/>
                <a:gd name="T112" fmla="*/ 174 w 393"/>
                <a:gd name="T113" fmla="*/ 315 h 4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3"/>
                <a:gd name="T172" fmla="*/ 0 h 448"/>
                <a:gd name="T173" fmla="*/ 393 w 393"/>
                <a:gd name="T174" fmla="*/ 448 h 4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3" h="448">
                  <a:moveTo>
                    <a:pt x="184" y="400"/>
                  </a:moveTo>
                  <a:cubicBezTo>
                    <a:pt x="179" y="375"/>
                    <a:pt x="179" y="346"/>
                    <a:pt x="179" y="333"/>
                  </a:cubicBezTo>
                  <a:cubicBezTo>
                    <a:pt x="179" y="333"/>
                    <a:pt x="179" y="333"/>
                    <a:pt x="179" y="333"/>
                  </a:cubicBezTo>
                  <a:cubicBezTo>
                    <a:pt x="179" y="332"/>
                    <a:pt x="179" y="332"/>
                    <a:pt x="179" y="331"/>
                  </a:cubicBezTo>
                  <a:cubicBezTo>
                    <a:pt x="179" y="331"/>
                    <a:pt x="179" y="331"/>
                    <a:pt x="179" y="331"/>
                  </a:cubicBezTo>
                  <a:cubicBezTo>
                    <a:pt x="179" y="326"/>
                    <a:pt x="178" y="323"/>
                    <a:pt x="177" y="321"/>
                  </a:cubicBezTo>
                  <a:cubicBezTo>
                    <a:pt x="177" y="321"/>
                    <a:pt x="177" y="321"/>
                    <a:pt x="177" y="321"/>
                  </a:cubicBezTo>
                  <a:cubicBezTo>
                    <a:pt x="177" y="319"/>
                    <a:pt x="176" y="319"/>
                    <a:pt x="174" y="319"/>
                  </a:cubicBezTo>
                  <a:cubicBezTo>
                    <a:pt x="174" y="319"/>
                    <a:pt x="174" y="319"/>
                    <a:pt x="174" y="319"/>
                  </a:cubicBezTo>
                  <a:cubicBezTo>
                    <a:pt x="168" y="318"/>
                    <a:pt x="152" y="329"/>
                    <a:pt x="126" y="342"/>
                  </a:cubicBezTo>
                  <a:cubicBezTo>
                    <a:pt x="126" y="342"/>
                    <a:pt x="126" y="342"/>
                    <a:pt x="126" y="342"/>
                  </a:cubicBezTo>
                  <a:cubicBezTo>
                    <a:pt x="92" y="359"/>
                    <a:pt x="46" y="373"/>
                    <a:pt x="20" y="373"/>
                  </a:cubicBezTo>
                  <a:cubicBezTo>
                    <a:pt x="20" y="373"/>
                    <a:pt x="20" y="373"/>
                    <a:pt x="20" y="373"/>
                  </a:cubicBezTo>
                  <a:cubicBezTo>
                    <a:pt x="12" y="373"/>
                    <a:pt x="6" y="372"/>
                    <a:pt x="3" y="368"/>
                  </a:cubicBezTo>
                  <a:cubicBezTo>
                    <a:pt x="3" y="368"/>
                    <a:pt x="3" y="368"/>
                    <a:pt x="3" y="368"/>
                  </a:cubicBezTo>
                  <a:cubicBezTo>
                    <a:pt x="0" y="366"/>
                    <a:pt x="0" y="363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36"/>
                    <a:pt x="27" y="287"/>
                    <a:pt x="43" y="27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6" y="267"/>
                    <a:pt x="47" y="265"/>
                    <a:pt x="47" y="263"/>
                  </a:cubicBezTo>
                  <a:cubicBezTo>
                    <a:pt x="47" y="263"/>
                    <a:pt x="47" y="263"/>
                    <a:pt x="47" y="263"/>
                  </a:cubicBezTo>
                  <a:cubicBezTo>
                    <a:pt x="48" y="259"/>
                    <a:pt x="41" y="255"/>
                    <a:pt x="33" y="252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25" y="249"/>
                    <a:pt x="18" y="248"/>
                    <a:pt x="18" y="248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17" y="248"/>
                    <a:pt x="17" y="248"/>
                    <a:pt x="16" y="247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16" y="246"/>
                    <a:pt x="16" y="246"/>
                    <a:pt x="16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27" y="230"/>
                    <a:pt x="30" y="213"/>
                    <a:pt x="30" y="197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69"/>
                    <a:pt x="20" y="14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23"/>
                    <a:pt x="24" y="95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68"/>
                    <a:pt x="41" y="45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5" y="32"/>
                    <a:pt x="67" y="32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91" y="31"/>
                    <a:pt x="104" y="31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8"/>
                    <a:pt x="109" y="28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2"/>
                    <a:pt x="109" y="16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4" y="4"/>
                    <a:pt x="11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7" y="0"/>
                    <a:pt x="187" y="15"/>
                    <a:pt x="205" y="32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14" y="42"/>
                    <a:pt x="220" y="47"/>
                    <a:pt x="225" y="47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8" y="47"/>
                    <a:pt x="232" y="45"/>
                    <a:pt x="238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4" y="33"/>
                    <a:pt x="251" y="31"/>
                    <a:pt x="257" y="31"/>
                  </a:cubicBezTo>
                  <a:cubicBezTo>
                    <a:pt x="257" y="31"/>
                    <a:pt x="257" y="31"/>
                    <a:pt x="257" y="31"/>
                  </a:cubicBezTo>
                  <a:cubicBezTo>
                    <a:pt x="268" y="31"/>
                    <a:pt x="278" y="36"/>
                    <a:pt x="286" y="36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93" y="36"/>
                    <a:pt x="295" y="33"/>
                    <a:pt x="300" y="29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305" y="25"/>
                    <a:pt x="312" y="22"/>
                    <a:pt x="325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24"/>
                    <a:pt x="339" y="29"/>
                  </a:cubicBezTo>
                  <a:cubicBezTo>
                    <a:pt x="339" y="29"/>
                    <a:pt x="339" y="29"/>
                    <a:pt x="339" y="29"/>
                  </a:cubicBezTo>
                  <a:cubicBezTo>
                    <a:pt x="341" y="33"/>
                    <a:pt x="341" y="38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9"/>
                    <a:pt x="341" y="54"/>
                    <a:pt x="341" y="59"/>
                  </a:cubicBezTo>
                  <a:cubicBezTo>
                    <a:pt x="341" y="59"/>
                    <a:pt x="341" y="59"/>
                    <a:pt x="341" y="59"/>
                  </a:cubicBezTo>
                  <a:cubicBezTo>
                    <a:pt x="341" y="65"/>
                    <a:pt x="342" y="70"/>
                    <a:pt x="343" y="7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9" y="96"/>
                    <a:pt x="363" y="99"/>
                    <a:pt x="378" y="114"/>
                  </a:cubicBezTo>
                  <a:cubicBezTo>
                    <a:pt x="378" y="114"/>
                    <a:pt x="378" y="114"/>
                    <a:pt x="378" y="114"/>
                  </a:cubicBezTo>
                  <a:cubicBezTo>
                    <a:pt x="381" y="116"/>
                    <a:pt x="382" y="120"/>
                    <a:pt x="382" y="123"/>
                  </a:cubicBezTo>
                  <a:cubicBezTo>
                    <a:pt x="382" y="123"/>
                    <a:pt x="382" y="123"/>
                    <a:pt x="382" y="123"/>
                  </a:cubicBezTo>
                  <a:cubicBezTo>
                    <a:pt x="382" y="139"/>
                    <a:pt x="356" y="159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28" y="187"/>
                    <a:pt x="324" y="192"/>
                    <a:pt x="324" y="194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4" y="195"/>
                    <a:pt x="326" y="197"/>
                    <a:pt x="330" y="201"/>
                  </a:cubicBezTo>
                  <a:cubicBezTo>
                    <a:pt x="330" y="201"/>
                    <a:pt x="330" y="201"/>
                    <a:pt x="330" y="201"/>
                  </a:cubicBezTo>
                  <a:cubicBezTo>
                    <a:pt x="340" y="212"/>
                    <a:pt x="337" y="230"/>
                    <a:pt x="351" y="243"/>
                  </a:cubicBezTo>
                  <a:cubicBezTo>
                    <a:pt x="351" y="243"/>
                    <a:pt x="351" y="243"/>
                    <a:pt x="351" y="243"/>
                  </a:cubicBezTo>
                  <a:cubicBezTo>
                    <a:pt x="366" y="259"/>
                    <a:pt x="368" y="275"/>
                    <a:pt x="382" y="288"/>
                  </a:cubicBezTo>
                  <a:cubicBezTo>
                    <a:pt x="382" y="288"/>
                    <a:pt x="382" y="288"/>
                    <a:pt x="382" y="288"/>
                  </a:cubicBezTo>
                  <a:cubicBezTo>
                    <a:pt x="389" y="295"/>
                    <a:pt x="393" y="301"/>
                    <a:pt x="393" y="30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93" y="313"/>
                    <a:pt x="389" y="319"/>
                    <a:pt x="383" y="325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0" y="328"/>
                    <a:pt x="379" y="335"/>
                    <a:pt x="379" y="342"/>
                  </a:cubicBezTo>
                  <a:cubicBezTo>
                    <a:pt x="379" y="342"/>
                    <a:pt x="379" y="342"/>
                    <a:pt x="379" y="342"/>
                  </a:cubicBezTo>
                  <a:cubicBezTo>
                    <a:pt x="379" y="350"/>
                    <a:pt x="380" y="359"/>
                    <a:pt x="381" y="366"/>
                  </a:cubicBezTo>
                  <a:cubicBezTo>
                    <a:pt x="381" y="366"/>
                    <a:pt x="381" y="366"/>
                    <a:pt x="381" y="366"/>
                  </a:cubicBezTo>
                  <a:cubicBezTo>
                    <a:pt x="382" y="367"/>
                    <a:pt x="381" y="367"/>
                    <a:pt x="381" y="368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81" y="368"/>
                    <a:pt x="380" y="368"/>
                    <a:pt x="380" y="368"/>
                  </a:cubicBezTo>
                  <a:cubicBezTo>
                    <a:pt x="380" y="368"/>
                    <a:pt x="380" y="368"/>
                    <a:pt x="380" y="368"/>
                  </a:cubicBezTo>
                  <a:cubicBezTo>
                    <a:pt x="346" y="369"/>
                    <a:pt x="307" y="384"/>
                    <a:pt x="299" y="392"/>
                  </a:cubicBezTo>
                  <a:cubicBezTo>
                    <a:pt x="299" y="392"/>
                    <a:pt x="299" y="392"/>
                    <a:pt x="299" y="392"/>
                  </a:cubicBezTo>
                  <a:cubicBezTo>
                    <a:pt x="296" y="395"/>
                    <a:pt x="295" y="399"/>
                    <a:pt x="295" y="403"/>
                  </a:cubicBezTo>
                  <a:cubicBezTo>
                    <a:pt x="295" y="403"/>
                    <a:pt x="295" y="403"/>
                    <a:pt x="295" y="403"/>
                  </a:cubicBezTo>
                  <a:cubicBezTo>
                    <a:pt x="295" y="410"/>
                    <a:pt x="298" y="419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8" y="429"/>
                    <a:pt x="297" y="432"/>
                    <a:pt x="295" y="435"/>
                  </a:cubicBezTo>
                  <a:cubicBezTo>
                    <a:pt x="295" y="435"/>
                    <a:pt x="295" y="435"/>
                    <a:pt x="295" y="435"/>
                  </a:cubicBezTo>
                  <a:cubicBezTo>
                    <a:pt x="292" y="438"/>
                    <a:pt x="288" y="439"/>
                    <a:pt x="283" y="439"/>
                  </a:cubicBezTo>
                  <a:cubicBezTo>
                    <a:pt x="283" y="439"/>
                    <a:pt x="283" y="439"/>
                    <a:pt x="283" y="439"/>
                  </a:cubicBezTo>
                  <a:cubicBezTo>
                    <a:pt x="263" y="439"/>
                    <a:pt x="258" y="417"/>
                    <a:pt x="253" y="407"/>
                  </a:cubicBezTo>
                  <a:cubicBezTo>
                    <a:pt x="253" y="407"/>
                    <a:pt x="253" y="407"/>
                    <a:pt x="253" y="407"/>
                  </a:cubicBezTo>
                  <a:cubicBezTo>
                    <a:pt x="251" y="404"/>
                    <a:pt x="249" y="403"/>
                    <a:pt x="248" y="403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7" y="403"/>
                    <a:pt x="245" y="404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34" y="414"/>
                    <a:pt x="232" y="428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30" y="446"/>
                    <a:pt x="229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6" y="448"/>
                    <a:pt x="224" y="448"/>
                    <a:pt x="221" y="448"/>
                  </a:cubicBezTo>
                  <a:cubicBezTo>
                    <a:pt x="221" y="448"/>
                    <a:pt x="221" y="448"/>
                    <a:pt x="221" y="448"/>
                  </a:cubicBezTo>
                  <a:cubicBezTo>
                    <a:pt x="200" y="448"/>
                    <a:pt x="189" y="425"/>
                    <a:pt x="184" y="400"/>
                  </a:cubicBezTo>
                  <a:close/>
                  <a:moveTo>
                    <a:pt x="181" y="319"/>
                  </a:moveTo>
                  <a:cubicBezTo>
                    <a:pt x="182" y="322"/>
                    <a:pt x="183" y="326"/>
                    <a:pt x="183" y="331"/>
                  </a:cubicBezTo>
                  <a:cubicBezTo>
                    <a:pt x="183" y="331"/>
                    <a:pt x="183" y="331"/>
                    <a:pt x="183" y="331"/>
                  </a:cubicBezTo>
                  <a:cubicBezTo>
                    <a:pt x="183" y="332"/>
                    <a:pt x="183" y="332"/>
                    <a:pt x="183" y="333"/>
                  </a:cubicBezTo>
                  <a:cubicBezTo>
                    <a:pt x="183" y="333"/>
                    <a:pt x="183" y="333"/>
                    <a:pt x="183" y="333"/>
                  </a:cubicBezTo>
                  <a:cubicBezTo>
                    <a:pt x="183" y="346"/>
                    <a:pt x="183" y="374"/>
                    <a:pt x="188" y="399"/>
                  </a:cubicBezTo>
                  <a:cubicBezTo>
                    <a:pt x="188" y="399"/>
                    <a:pt x="188" y="399"/>
                    <a:pt x="188" y="399"/>
                  </a:cubicBezTo>
                  <a:cubicBezTo>
                    <a:pt x="193" y="424"/>
                    <a:pt x="203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3" y="444"/>
                    <a:pt x="224" y="444"/>
                    <a:pt x="226" y="443"/>
                  </a:cubicBezTo>
                  <a:cubicBezTo>
                    <a:pt x="226" y="443"/>
                    <a:pt x="226" y="443"/>
                    <a:pt x="226" y="443"/>
                  </a:cubicBezTo>
                  <a:cubicBezTo>
                    <a:pt x="228" y="427"/>
                    <a:pt x="230" y="413"/>
                    <a:pt x="239" y="404"/>
                  </a:cubicBezTo>
                  <a:cubicBezTo>
                    <a:pt x="239" y="404"/>
                    <a:pt x="239" y="404"/>
                    <a:pt x="239" y="404"/>
                  </a:cubicBezTo>
                  <a:cubicBezTo>
                    <a:pt x="242" y="400"/>
                    <a:pt x="245" y="399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52" y="399"/>
                    <a:pt x="254" y="402"/>
                    <a:pt x="256" y="405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8" y="409"/>
                    <a:pt x="260" y="413"/>
                    <a:pt x="262" y="418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67" y="427"/>
                    <a:pt x="272" y="435"/>
                    <a:pt x="283" y="435"/>
                  </a:cubicBezTo>
                  <a:cubicBezTo>
                    <a:pt x="283" y="435"/>
                    <a:pt x="283" y="435"/>
                    <a:pt x="283" y="435"/>
                  </a:cubicBezTo>
                  <a:cubicBezTo>
                    <a:pt x="293" y="434"/>
                    <a:pt x="294" y="432"/>
                    <a:pt x="294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294" y="420"/>
                    <a:pt x="291" y="411"/>
                    <a:pt x="291" y="403"/>
                  </a:cubicBezTo>
                  <a:cubicBezTo>
                    <a:pt x="291" y="403"/>
                    <a:pt x="291" y="403"/>
                    <a:pt x="291" y="403"/>
                  </a:cubicBezTo>
                  <a:cubicBezTo>
                    <a:pt x="291" y="398"/>
                    <a:pt x="293" y="393"/>
                    <a:pt x="296" y="390"/>
                  </a:cubicBezTo>
                  <a:cubicBezTo>
                    <a:pt x="296" y="390"/>
                    <a:pt x="296" y="390"/>
                    <a:pt x="296" y="390"/>
                  </a:cubicBezTo>
                  <a:cubicBezTo>
                    <a:pt x="306" y="380"/>
                    <a:pt x="343" y="366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6" y="357"/>
                    <a:pt x="375" y="349"/>
                    <a:pt x="375" y="342"/>
                  </a:cubicBezTo>
                  <a:cubicBezTo>
                    <a:pt x="375" y="342"/>
                    <a:pt x="375" y="342"/>
                    <a:pt x="375" y="342"/>
                  </a:cubicBezTo>
                  <a:cubicBezTo>
                    <a:pt x="375" y="334"/>
                    <a:pt x="376" y="327"/>
                    <a:pt x="380" y="322"/>
                  </a:cubicBezTo>
                  <a:cubicBezTo>
                    <a:pt x="380" y="322"/>
                    <a:pt x="380" y="322"/>
                    <a:pt x="380" y="322"/>
                  </a:cubicBezTo>
                  <a:cubicBezTo>
                    <a:pt x="386" y="316"/>
                    <a:pt x="389" y="312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3"/>
                    <a:pt x="386" y="298"/>
                    <a:pt x="379" y="291"/>
                  </a:cubicBezTo>
                  <a:cubicBezTo>
                    <a:pt x="379" y="291"/>
                    <a:pt x="379" y="291"/>
                    <a:pt x="379" y="291"/>
                  </a:cubicBezTo>
                  <a:cubicBezTo>
                    <a:pt x="365" y="276"/>
                    <a:pt x="363" y="260"/>
                    <a:pt x="349" y="246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33" y="231"/>
                    <a:pt x="336" y="213"/>
                    <a:pt x="327" y="204"/>
                  </a:cubicBezTo>
                  <a:cubicBezTo>
                    <a:pt x="327" y="204"/>
                    <a:pt x="327" y="204"/>
                    <a:pt x="327" y="204"/>
                  </a:cubicBezTo>
                  <a:cubicBezTo>
                    <a:pt x="323" y="200"/>
                    <a:pt x="320" y="198"/>
                    <a:pt x="320" y="194"/>
                  </a:cubicBezTo>
                  <a:cubicBezTo>
                    <a:pt x="320" y="194"/>
                    <a:pt x="320" y="194"/>
                    <a:pt x="320" y="194"/>
                  </a:cubicBezTo>
                  <a:cubicBezTo>
                    <a:pt x="320" y="189"/>
                    <a:pt x="325" y="184"/>
                    <a:pt x="336" y="173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53" y="157"/>
                    <a:pt x="378" y="135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1"/>
                    <a:pt x="377" y="119"/>
                    <a:pt x="375" y="117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62" y="103"/>
                    <a:pt x="346" y="99"/>
                    <a:pt x="339" y="76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38" y="71"/>
                    <a:pt x="337" y="65"/>
                    <a:pt x="337" y="59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37" y="54"/>
                    <a:pt x="338" y="49"/>
                    <a:pt x="338" y="44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338" y="38"/>
                    <a:pt x="337" y="34"/>
                    <a:pt x="335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3" y="27"/>
                    <a:pt x="331" y="26"/>
                    <a:pt x="325" y="26"/>
                  </a:cubicBezTo>
                  <a:cubicBezTo>
                    <a:pt x="325" y="26"/>
                    <a:pt x="325" y="26"/>
                    <a:pt x="325" y="26"/>
                  </a:cubicBezTo>
                  <a:cubicBezTo>
                    <a:pt x="313" y="26"/>
                    <a:pt x="307" y="29"/>
                    <a:pt x="303" y="32"/>
                  </a:cubicBezTo>
                  <a:cubicBezTo>
                    <a:pt x="303" y="32"/>
                    <a:pt x="303" y="32"/>
                    <a:pt x="303" y="32"/>
                  </a:cubicBezTo>
                  <a:cubicBezTo>
                    <a:pt x="298" y="36"/>
                    <a:pt x="294" y="40"/>
                    <a:pt x="286" y="4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77" y="40"/>
                    <a:pt x="26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1" y="35"/>
                    <a:pt x="246" y="36"/>
                    <a:pt x="241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35" y="48"/>
                    <a:pt x="230" y="51"/>
                    <a:pt x="225" y="51"/>
                  </a:cubicBezTo>
                  <a:cubicBezTo>
                    <a:pt x="225" y="51"/>
                    <a:pt x="225" y="51"/>
                    <a:pt x="225" y="51"/>
                  </a:cubicBezTo>
                  <a:cubicBezTo>
                    <a:pt x="217" y="51"/>
                    <a:pt x="212" y="44"/>
                    <a:pt x="202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186" y="19"/>
                    <a:pt x="146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0" y="4"/>
                    <a:pt x="117" y="7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3" y="16"/>
                    <a:pt x="113" y="22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30"/>
                    <a:pt x="111" y="31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6" y="34"/>
                    <a:pt x="103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98" y="35"/>
                    <a:pt x="91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70" y="35"/>
                    <a:pt x="55" y="36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5" y="47"/>
                    <a:pt x="28" y="71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95"/>
                    <a:pt x="24" y="123"/>
                    <a:pt x="24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43"/>
                    <a:pt x="34" y="169"/>
                    <a:pt x="34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213"/>
                    <a:pt x="31" y="230"/>
                    <a:pt x="21" y="245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24" y="245"/>
                    <a:pt x="29" y="246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42" y="251"/>
                    <a:pt x="51" y="255"/>
                    <a:pt x="51" y="263"/>
                  </a:cubicBezTo>
                  <a:cubicBezTo>
                    <a:pt x="51" y="263"/>
                    <a:pt x="51" y="263"/>
                    <a:pt x="51" y="263"/>
                  </a:cubicBezTo>
                  <a:cubicBezTo>
                    <a:pt x="51" y="266"/>
                    <a:pt x="50" y="270"/>
                    <a:pt x="46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" y="288"/>
                    <a:pt x="3" y="338"/>
                    <a:pt x="4" y="359"/>
                  </a:cubicBezTo>
                  <a:cubicBezTo>
                    <a:pt x="4" y="359"/>
                    <a:pt x="4" y="359"/>
                    <a:pt x="4" y="359"/>
                  </a:cubicBezTo>
                  <a:cubicBezTo>
                    <a:pt x="4" y="362"/>
                    <a:pt x="4" y="364"/>
                    <a:pt x="6" y="365"/>
                  </a:cubicBezTo>
                  <a:cubicBezTo>
                    <a:pt x="6" y="365"/>
                    <a:pt x="6" y="365"/>
                    <a:pt x="6" y="365"/>
                  </a:cubicBezTo>
                  <a:cubicBezTo>
                    <a:pt x="7" y="368"/>
                    <a:pt x="13" y="369"/>
                    <a:pt x="20" y="369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44" y="369"/>
                    <a:pt x="91" y="355"/>
                    <a:pt x="124" y="338"/>
                  </a:cubicBezTo>
                  <a:cubicBezTo>
                    <a:pt x="124" y="338"/>
                    <a:pt x="124" y="338"/>
                    <a:pt x="124" y="338"/>
                  </a:cubicBezTo>
                  <a:cubicBezTo>
                    <a:pt x="150" y="325"/>
                    <a:pt x="165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7" y="315"/>
                    <a:pt x="180" y="316"/>
                    <a:pt x="181" y="3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8" name="Freeform 44"/>
            <p:cNvSpPr>
              <a:spLocks noEditPoints="1"/>
            </p:cNvSpPr>
            <p:nvPr/>
          </p:nvSpPr>
          <p:spPr bwMode="auto">
            <a:xfrm>
              <a:off x="6078543" y="3525839"/>
              <a:ext cx="739776" cy="990601"/>
            </a:xfrm>
            <a:custGeom>
              <a:avLst/>
              <a:gdLst>
                <a:gd name="T0" fmla="*/ 129 w 329"/>
                <a:gd name="T1" fmla="*/ 401 h 441"/>
                <a:gd name="T2" fmla="*/ 124 w 329"/>
                <a:gd name="T3" fmla="*/ 395 h 441"/>
                <a:gd name="T4" fmla="*/ 87 w 329"/>
                <a:gd name="T5" fmla="*/ 391 h 441"/>
                <a:gd name="T6" fmla="*/ 62 w 329"/>
                <a:gd name="T7" fmla="*/ 302 h 441"/>
                <a:gd name="T8" fmla="*/ 6 w 329"/>
                <a:gd name="T9" fmla="*/ 271 h 441"/>
                <a:gd name="T10" fmla="*/ 6 w 329"/>
                <a:gd name="T11" fmla="*/ 268 h 441"/>
                <a:gd name="T12" fmla="*/ 56 w 329"/>
                <a:gd name="T13" fmla="*/ 226 h 441"/>
                <a:gd name="T14" fmla="*/ 24 w 329"/>
                <a:gd name="T15" fmla="*/ 183 h 441"/>
                <a:gd name="T16" fmla="*/ 1 w 329"/>
                <a:gd name="T17" fmla="*/ 147 h 441"/>
                <a:gd name="T18" fmla="*/ 26 w 329"/>
                <a:gd name="T19" fmla="*/ 58 h 441"/>
                <a:gd name="T20" fmla="*/ 66 w 329"/>
                <a:gd name="T21" fmla="*/ 86 h 441"/>
                <a:gd name="T22" fmla="*/ 82 w 329"/>
                <a:gd name="T23" fmla="*/ 71 h 441"/>
                <a:gd name="T24" fmla="*/ 55 w 329"/>
                <a:gd name="T25" fmla="*/ 5 h 441"/>
                <a:gd name="T26" fmla="*/ 66 w 329"/>
                <a:gd name="T27" fmla="*/ 0 h 441"/>
                <a:gd name="T28" fmla="*/ 108 w 329"/>
                <a:gd name="T29" fmla="*/ 41 h 441"/>
                <a:gd name="T30" fmla="*/ 156 w 329"/>
                <a:gd name="T31" fmla="*/ 56 h 441"/>
                <a:gd name="T32" fmla="*/ 194 w 329"/>
                <a:gd name="T33" fmla="*/ 127 h 441"/>
                <a:gd name="T34" fmla="*/ 233 w 329"/>
                <a:gd name="T35" fmla="*/ 127 h 441"/>
                <a:gd name="T36" fmla="*/ 277 w 329"/>
                <a:gd name="T37" fmla="*/ 120 h 441"/>
                <a:gd name="T38" fmla="*/ 278 w 329"/>
                <a:gd name="T39" fmla="*/ 176 h 441"/>
                <a:gd name="T40" fmla="*/ 240 w 329"/>
                <a:gd name="T41" fmla="*/ 194 h 441"/>
                <a:gd name="T42" fmla="*/ 271 w 329"/>
                <a:gd name="T43" fmla="*/ 247 h 441"/>
                <a:gd name="T44" fmla="*/ 306 w 329"/>
                <a:gd name="T45" fmla="*/ 274 h 441"/>
                <a:gd name="T46" fmla="*/ 328 w 329"/>
                <a:gd name="T47" fmla="*/ 287 h 441"/>
                <a:gd name="T48" fmla="*/ 312 w 329"/>
                <a:gd name="T49" fmla="*/ 291 h 441"/>
                <a:gd name="T50" fmla="*/ 275 w 329"/>
                <a:gd name="T51" fmla="*/ 384 h 441"/>
                <a:gd name="T52" fmla="*/ 233 w 329"/>
                <a:gd name="T53" fmla="*/ 429 h 441"/>
                <a:gd name="T54" fmla="*/ 230 w 329"/>
                <a:gd name="T55" fmla="*/ 430 h 441"/>
                <a:gd name="T56" fmla="*/ 180 w 329"/>
                <a:gd name="T57" fmla="*/ 407 h 441"/>
                <a:gd name="T58" fmla="*/ 133 w 329"/>
                <a:gd name="T59" fmla="*/ 441 h 441"/>
                <a:gd name="T60" fmla="*/ 126 w 329"/>
                <a:gd name="T61" fmla="*/ 438 h 441"/>
                <a:gd name="T62" fmla="*/ 129 w 329"/>
                <a:gd name="T63" fmla="*/ 431 h 441"/>
                <a:gd name="T64" fmla="*/ 155 w 329"/>
                <a:gd name="T65" fmla="*/ 420 h 441"/>
                <a:gd name="T66" fmla="*/ 201 w 329"/>
                <a:gd name="T67" fmla="*/ 415 h 441"/>
                <a:gd name="T68" fmla="*/ 230 w 329"/>
                <a:gd name="T69" fmla="*/ 426 h 441"/>
                <a:gd name="T70" fmla="*/ 272 w 329"/>
                <a:gd name="T71" fmla="*/ 381 h 441"/>
                <a:gd name="T72" fmla="*/ 309 w 329"/>
                <a:gd name="T73" fmla="*/ 288 h 441"/>
                <a:gd name="T74" fmla="*/ 323 w 329"/>
                <a:gd name="T75" fmla="*/ 284 h 441"/>
                <a:gd name="T76" fmla="*/ 295 w 329"/>
                <a:gd name="T77" fmla="*/ 279 h 441"/>
                <a:gd name="T78" fmla="*/ 238 w 329"/>
                <a:gd name="T79" fmla="*/ 204 h 441"/>
                <a:gd name="T80" fmla="*/ 247 w 329"/>
                <a:gd name="T81" fmla="*/ 179 h 441"/>
                <a:gd name="T82" fmla="*/ 293 w 329"/>
                <a:gd name="T83" fmla="*/ 159 h 441"/>
                <a:gd name="T84" fmla="*/ 266 w 329"/>
                <a:gd name="T85" fmla="*/ 120 h 441"/>
                <a:gd name="T86" fmla="*/ 204 w 329"/>
                <a:gd name="T87" fmla="*/ 142 h 441"/>
                <a:gd name="T88" fmla="*/ 180 w 329"/>
                <a:gd name="T89" fmla="*/ 102 h 441"/>
                <a:gd name="T90" fmla="*/ 129 w 329"/>
                <a:gd name="T91" fmla="*/ 56 h 441"/>
                <a:gd name="T92" fmla="*/ 66 w 329"/>
                <a:gd name="T93" fmla="*/ 4 h 441"/>
                <a:gd name="T94" fmla="*/ 86 w 329"/>
                <a:gd name="T95" fmla="*/ 71 h 441"/>
                <a:gd name="T96" fmla="*/ 66 w 329"/>
                <a:gd name="T97" fmla="*/ 90 h 441"/>
                <a:gd name="T98" fmla="*/ 26 w 329"/>
                <a:gd name="T99" fmla="*/ 62 h 441"/>
                <a:gd name="T100" fmla="*/ 17 w 329"/>
                <a:gd name="T101" fmla="*/ 83 h 441"/>
                <a:gd name="T102" fmla="*/ 4 w 329"/>
                <a:gd name="T103" fmla="*/ 155 h 441"/>
                <a:gd name="T104" fmla="*/ 57 w 329"/>
                <a:gd name="T105" fmla="*/ 211 h 441"/>
                <a:gd name="T106" fmla="*/ 16 w 329"/>
                <a:gd name="T107" fmla="*/ 268 h 441"/>
                <a:gd name="T108" fmla="*/ 48 w 329"/>
                <a:gd name="T109" fmla="*/ 293 h 441"/>
                <a:gd name="T110" fmla="*/ 68 w 329"/>
                <a:gd name="T111" fmla="*/ 318 h 441"/>
                <a:gd name="T112" fmla="*/ 104 w 329"/>
                <a:gd name="T113" fmla="*/ 395 h 441"/>
                <a:gd name="T114" fmla="*/ 124 w 329"/>
                <a:gd name="T115" fmla="*/ 391 h 441"/>
                <a:gd name="T116" fmla="*/ 296 w 329"/>
                <a:gd name="T117" fmla="*/ 276 h 4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9"/>
                <a:gd name="T178" fmla="*/ 0 h 441"/>
                <a:gd name="T179" fmla="*/ 329 w 329"/>
                <a:gd name="T180" fmla="*/ 441 h 4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9" h="441">
                  <a:moveTo>
                    <a:pt x="126" y="438"/>
                  </a:moveTo>
                  <a:cubicBezTo>
                    <a:pt x="125" y="436"/>
                    <a:pt x="125" y="433"/>
                    <a:pt x="125" y="431"/>
                  </a:cubicBezTo>
                  <a:cubicBezTo>
                    <a:pt x="125" y="431"/>
                    <a:pt x="125" y="431"/>
                    <a:pt x="125" y="431"/>
                  </a:cubicBezTo>
                  <a:cubicBezTo>
                    <a:pt x="125" y="422"/>
                    <a:pt x="129" y="409"/>
                    <a:pt x="129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398"/>
                    <a:pt x="128" y="397"/>
                    <a:pt x="128" y="396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6" y="395"/>
                    <a:pt x="124" y="395"/>
                  </a:cubicBezTo>
                  <a:cubicBezTo>
                    <a:pt x="124" y="395"/>
                    <a:pt x="124" y="395"/>
                    <a:pt x="124" y="395"/>
                  </a:cubicBezTo>
                  <a:cubicBezTo>
                    <a:pt x="120" y="394"/>
                    <a:pt x="113" y="399"/>
                    <a:pt x="104" y="399"/>
                  </a:cubicBezTo>
                  <a:cubicBezTo>
                    <a:pt x="104" y="399"/>
                    <a:pt x="104" y="399"/>
                    <a:pt x="104" y="399"/>
                  </a:cubicBezTo>
                  <a:cubicBezTo>
                    <a:pt x="99" y="399"/>
                    <a:pt x="93" y="397"/>
                    <a:pt x="87" y="391"/>
                  </a:cubicBezTo>
                  <a:cubicBezTo>
                    <a:pt x="87" y="391"/>
                    <a:pt x="87" y="391"/>
                    <a:pt x="87" y="391"/>
                  </a:cubicBezTo>
                  <a:cubicBezTo>
                    <a:pt x="69" y="373"/>
                    <a:pt x="64" y="335"/>
                    <a:pt x="64" y="318"/>
                  </a:cubicBezTo>
                  <a:cubicBezTo>
                    <a:pt x="64" y="318"/>
                    <a:pt x="64" y="318"/>
                    <a:pt x="64" y="318"/>
                  </a:cubicBezTo>
                  <a:cubicBezTo>
                    <a:pt x="64" y="310"/>
                    <a:pt x="63" y="304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0" y="299"/>
                    <a:pt x="57" y="297"/>
                    <a:pt x="48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33" y="297"/>
                    <a:pt x="14" y="279"/>
                    <a:pt x="6" y="271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5" y="271"/>
                    <a:pt x="5" y="270"/>
                    <a:pt x="5" y="270"/>
                  </a:cubicBezTo>
                  <a:cubicBezTo>
                    <a:pt x="5" y="270"/>
                    <a:pt x="5" y="270"/>
                    <a:pt x="5" y="270"/>
                  </a:cubicBezTo>
                  <a:cubicBezTo>
                    <a:pt x="5" y="269"/>
                    <a:pt x="6" y="268"/>
                    <a:pt x="6" y="268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9" y="267"/>
                    <a:pt x="11" y="266"/>
                    <a:pt x="14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39" y="251"/>
                    <a:pt x="57" y="242"/>
                    <a:pt x="56" y="226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6" y="222"/>
                    <a:pt x="56" y="217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49" y="200"/>
                    <a:pt x="36" y="191"/>
                    <a:pt x="24" y="183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11" y="175"/>
                    <a:pt x="0" y="168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3"/>
                    <a:pt x="0" y="150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3" y="119"/>
                    <a:pt x="13" y="99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70"/>
                    <a:pt x="17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9" y="58"/>
                    <a:pt x="32" y="60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4" y="72"/>
                    <a:pt x="53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9" y="86"/>
                    <a:pt x="72" y="85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80" y="82"/>
                    <a:pt x="82" y="77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53"/>
                    <a:pt x="67" y="22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6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0" y="3"/>
                    <a:pt x="63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12"/>
                    <a:pt x="97" y="30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16" y="49"/>
                    <a:pt x="123" y="51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7" y="52"/>
                    <a:pt x="145" y="52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66" y="59"/>
                    <a:pt x="172" y="72"/>
                    <a:pt x="178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84" y="101"/>
                    <a:pt x="189" y="11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8" y="135"/>
                    <a:pt x="202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10" y="138"/>
                    <a:pt x="221" y="133"/>
                    <a:pt x="233" y="127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45" y="122"/>
                    <a:pt x="257" y="116"/>
                    <a:pt x="266" y="116"/>
                  </a:cubicBezTo>
                  <a:cubicBezTo>
                    <a:pt x="266" y="116"/>
                    <a:pt x="266" y="116"/>
                    <a:pt x="266" y="116"/>
                  </a:cubicBezTo>
                  <a:cubicBezTo>
                    <a:pt x="270" y="116"/>
                    <a:pt x="274" y="117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85" y="128"/>
                    <a:pt x="297" y="145"/>
                    <a:pt x="297" y="159"/>
                  </a:cubicBezTo>
                  <a:cubicBezTo>
                    <a:pt x="297" y="159"/>
                    <a:pt x="297" y="159"/>
                    <a:pt x="297" y="159"/>
                  </a:cubicBezTo>
                  <a:cubicBezTo>
                    <a:pt x="297" y="168"/>
                    <a:pt x="291" y="175"/>
                    <a:pt x="278" y="176"/>
                  </a:cubicBezTo>
                  <a:cubicBezTo>
                    <a:pt x="278" y="176"/>
                    <a:pt x="278" y="176"/>
                    <a:pt x="278" y="176"/>
                  </a:cubicBezTo>
                  <a:cubicBezTo>
                    <a:pt x="265" y="178"/>
                    <a:pt x="255" y="180"/>
                    <a:pt x="249" y="183"/>
                  </a:cubicBezTo>
                  <a:cubicBezTo>
                    <a:pt x="249" y="183"/>
                    <a:pt x="249" y="183"/>
                    <a:pt x="249" y="183"/>
                  </a:cubicBezTo>
                  <a:cubicBezTo>
                    <a:pt x="242" y="186"/>
                    <a:pt x="240" y="189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7"/>
                    <a:pt x="241" y="200"/>
                    <a:pt x="242" y="203"/>
                  </a:cubicBezTo>
                  <a:cubicBezTo>
                    <a:pt x="242" y="203"/>
                    <a:pt x="242" y="203"/>
                    <a:pt x="242" y="203"/>
                  </a:cubicBezTo>
                  <a:cubicBezTo>
                    <a:pt x="245" y="213"/>
                    <a:pt x="258" y="231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82" y="260"/>
                    <a:pt x="292" y="272"/>
                    <a:pt x="295" y="27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7" y="275"/>
                    <a:pt x="301" y="274"/>
                    <a:pt x="306" y="274"/>
                  </a:cubicBezTo>
                  <a:cubicBezTo>
                    <a:pt x="306" y="274"/>
                    <a:pt x="306" y="274"/>
                    <a:pt x="306" y="274"/>
                  </a:cubicBezTo>
                  <a:cubicBezTo>
                    <a:pt x="314" y="274"/>
                    <a:pt x="324" y="276"/>
                    <a:pt x="328" y="285"/>
                  </a:cubicBezTo>
                  <a:cubicBezTo>
                    <a:pt x="328" y="285"/>
                    <a:pt x="328" y="285"/>
                    <a:pt x="328" y="285"/>
                  </a:cubicBezTo>
                  <a:cubicBezTo>
                    <a:pt x="329" y="285"/>
                    <a:pt x="329" y="286"/>
                    <a:pt x="328" y="287"/>
                  </a:cubicBezTo>
                  <a:cubicBezTo>
                    <a:pt x="328" y="287"/>
                    <a:pt x="328" y="287"/>
                    <a:pt x="328" y="287"/>
                  </a:cubicBezTo>
                  <a:cubicBezTo>
                    <a:pt x="328" y="287"/>
                    <a:pt x="328" y="288"/>
                    <a:pt x="327" y="288"/>
                  </a:cubicBezTo>
                  <a:cubicBezTo>
                    <a:pt x="327" y="288"/>
                    <a:pt x="327" y="288"/>
                    <a:pt x="327" y="288"/>
                  </a:cubicBezTo>
                  <a:cubicBezTo>
                    <a:pt x="322" y="288"/>
                    <a:pt x="317" y="289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1" y="295"/>
                    <a:pt x="304" y="315"/>
                    <a:pt x="304" y="335"/>
                  </a:cubicBezTo>
                  <a:cubicBezTo>
                    <a:pt x="304" y="335"/>
                    <a:pt x="304" y="335"/>
                    <a:pt x="304" y="335"/>
                  </a:cubicBezTo>
                  <a:cubicBezTo>
                    <a:pt x="304" y="348"/>
                    <a:pt x="290" y="366"/>
                    <a:pt x="275" y="384"/>
                  </a:cubicBezTo>
                  <a:cubicBezTo>
                    <a:pt x="275" y="384"/>
                    <a:pt x="275" y="384"/>
                    <a:pt x="275" y="384"/>
                  </a:cubicBezTo>
                  <a:cubicBezTo>
                    <a:pt x="260" y="402"/>
                    <a:pt x="242" y="419"/>
                    <a:pt x="235" y="426"/>
                  </a:cubicBezTo>
                  <a:cubicBezTo>
                    <a:pt x="235" y="426"/>
                    <a:pt x="235" y="426"/>
                    <a:pt x="235" y="426"/>
                  </a:cubicBezTo>
                  <a:cubicBezTo>
                    <a:pt x="234" y="427"/>
                    <a:pt x="234" y="428"/>
                    <a:pt x="233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33" y="429"/>
                    <a:pt x="232" y="430"/>
                    <a:pt x="232" y="430"/>
                  </a:cubicBezTo>
                  <a:cubicBezTo>
                    <a:pt x="232" y="430"/>
                    <a:pt x="232" y="430"/>
                    <a:pt x="232" y="430"/>
                  </a:cubicBezTo>
                  <a:cubicBezTo>
                    <a:pt x="231" y="430"/>
                    <a:pt x="230" y="430"/>
                    <a:pt x="230" y="430"/>
                  </a:cubicBezTo>
                  <a:cubicBezTo>
                    <a:pt x="230" y="430"/>
                    <a:pt x="230" y="430"/>
                    <a:pt x="230" y="430"/>
                  </a:cubicBezTo>
                  <a:cubicBezTo>
                    <a:pt x="217" y="430"/>
                    <a:pt x="207" y="424"/>
                    <a:pt x="199" y="418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1" y="412"/>
                    <a:pt x="185" y="406"/>
                    <a:pt x="180" y="407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75" y="406"/>
                    <a:pt x="166" y="414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0" y="432"/>
                    <a:pt x="142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0" y="441"/>
                    <a:pt x="128" y="440"/>
                    <a:pt x="126" y="438"/>
                  </a:cubicBezTo>
                  <a:close/>
                  <a:moveTo>
                    <a:pt x="131" y="393"/>
                  </a:moveTo>
                  <a:cubicBezTo>
                    <a:pt x="133" y="395"/>
                    <a:pt x="133" y="398"/>
                    <a:pt x="133" y="401"/>
                  </a:cubicBezTo>
                  <a:cubicBezTo>
                    <a:pt x="133" y="401"/>
                    <a:pt x="133" y="401"/>
                    <a:pt x="133" y="401"/>
                  </a:cubicBezTo>
                  <a:cubicBezTo>
                    <a:pt x="133" y="410"/>
                    <a:pt x="129" y="423"/>
                    <a:pt x="129" y="431"/>
                  </a:cubicBezTo>
                  <a:cubicBezTo>
                    <a:pt x="129" y="431"/>
                    <a:pt x="129" y="431"/>
                    <a:pt x="129" y="431"/>
                  </a:cubicBezTo>
                  <a:cubicBezTo>
                    <a:pt x="129" y="435"/>
                    <a:pt x="130" y="437"/>
                    <a:pt x="133" y="437"/>
                  </a:cubicBezTo>
                  <a:cubicBezTo>
                    <a:pt x="133" y="437"/>
                    <a:pt x="133" y="437"/>
                    <a:pt x="133" y="437"/>
                  </a:cubicBezTo>
                  <a:cubicBezTo>
                    <a:pt x="139" y="437"/>
                    <a:pt x="147" y="429"/>
                    <a:pt x="155" y="420"/>
                  </a:cubicBezTo>
                  <a:cubicBezTo>
                    <a:pt x="155" y="420"/>
                    <a:pt x="155" y="420"/>
                    <a:pt x="155" y="420"/>
                  </a:cubicBezTo>
                  <a:cubicBezTo>
                    <a:pt x="164" y="412"/>
                    <a:pt x="171" y="403"/>
                    <a:pt x="180" y="403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7" y="403"/>
                    <a:pt x="193" y="409"/>
                    <a:pt x="201" y="415"/>
                  </a:cubicBezTo>
                  <a:cubicBezTo>
                    <a:pt x="201" y="415"/>
                    <a:pt x="201" y="415"/>
                    <a:pt x="201" y="415"/>
                  </a:cubicBezTo>
                  <a:cubicBezTo>
                    <a:pt x="209" y="420"/>
                    <a:pt x="218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1" y="425"/>
                    <a:pt x="231" y="424"/>
                    <a:pt x="232" y="424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40" y="416"/>
                    <a:pt x="257" y="399"/>
                    <a:pt x="272" y="381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7" y="364"/>
                    <a:pt x="300" y="345"/>
                    <a:pt x="300" y="335"/>
                  </a:cubicBezTo>
                  <a:cubicBezTo>
                    <a:pt x="300" y="335"/>
                    <a:pt x="300" y="335"/>
                    <a:pt x="300" y="335"/>
                  </a:cubicBezTo>
                  <a:cubicBezTo>
                    <a:pt x="300" y="311"/>
                    <a:pt x="309" y="288"/>
                    <a:pt x="309" y="288"/>
                  </a:cubicBezTo>
                  <a:cubicBezTo>
                    <a:pt x="309" y="288"/>
                    <a:pt x="309" y="288"/>
                    <a:pt x="309" y="288"/>
                  </a:cubicBezTo>
                  <a:cubicBezTo>
                    <a:pt x="309" y="288"/>
                    <a:pt x="310" y="287"/>
                    <a:pt x="310" y="287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5" y="286"/>
                    <a:pt x="319" y="285"/>
                    <a:pt x="323" y="284"/>
                  </a:cubicBezTo>
                  <a:cubicBezTo>
                    <a:pt x="323" y="284"/>
                    <a:pt x="323" y="284"/>
                    <a:pt x="323" y="284"/>
                  </a:cubicBezTo>
                  <a:cubicBezTo>
                    <a:pt x="319" y="279"/>
                    <a:pt x="313" y="278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0" y="278"/>
                    <a:pt x="295" y="279"/>
                    <a:pt x="295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4" y="280"/>
                    <a:pt x="293" y="279"/>
                    <a:pt x="293" y="279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3" y="279"/>
                    <a:pt x="245" y="226"/>
                    <a:pt x="238" y="204"/>
                  </a:cubicBezTo>
                  <a:cubicBezTo>
                    <a:pt x="238" y="204"/>
                    <a:pt x="238" y="204"/>
                    <a:pt x="238" y="204"/>
                  </a:cubicBezTo>
                  <a:cubicBezTo>
                    <a:pt x="237" y="201"/>
                    <a:pt x="236" y="197"/>
                    <a:pt x="236" y="194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87"/>
                    <a:pt x="240" y="182"/>
                    <a:pt x="247" y="179"/>
                  </a:cubicBezTo>
                  <a:cubicBezTo>
                    <a:pt x="247" y="179"/>
                    <a:pt x="247" y="179"/>
                    <a:pt x="247" y="179"/>
                  </a:cubicBezTo>
                  <a:cubicBezTo>
                    <a:pt x="254" y="176"/>
                    <a:pt x="264" y="174"/>
                    <a:pt x="278" y="173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90" y="171"/>
                    <a:pt x="293" y="166"/>
                    <a:pt x="293" y="159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293" y="147"/>
                    <a:pt x="282" y="130"/>
                    <a:pt x="274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2" y="121"/>
                    <a:pt x="270" y="120"/>
                    <a:pt x="266" y="120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258" y="120"/>
                    <a:pt x="246" y="125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3" y="136"/>
                    <a:pt x="212" y="142"/>
                    <a:pt x="20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198" y="142"/>
                    <a:pt x="195" y="136"/>
                    <a:pt x="191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87" y="122"/>
                    <a:pt x="184" y="11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3" y="83"/>
                    <a:pt x="164" y="62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45" y="56"/>
                    <a:pt x="137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2" y="55"/>
                    <a:pt x="114" y="5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94" y="33"/>
                    <a:pt x="78" y="16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4" y="5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72" y="23"/>
                    <a:pt x="86" y="52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8"/>
                    <a:pt x="84" y="84"/>
                    <a:pt x="78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4" y="89"/>
                    <a:pt x="70" y="90"/>
                    <a:pt x="6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50" y="90"/>
                    <a:pt x="41" y="7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4" y="62"/>
                    <a:pt x="22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72"/>
                    <a:pt x="17" y="77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99"/>
                    <a:pt x="17" y="120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4" y="151"/>
                    <a:pt x="4" y="153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" y="165"/>
                    <a:pt x="13" y="172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8" y="188"/>
                    <a:pt x="52" y="197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9" y="216"/>
                    <a:pt x="60" y="221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46"/>
                    <a:pt x="40" y="254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4" y="269"/>
                    <a:pt x="12" y="270"/>
                    <a:pt x="10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19" y="279"/>
                    <a:pt x="36" y="294"/>
                    <a:pt x="48" y="293"/>
                  </a:cubicBezTo>
                  <a:cubicBezTo>
                    <a:pt x="48" y="293"/>
                    <a:pt x="48" y="293"/>
                    <a:pt x="48" y="293"/>
                  </a:cubicBezTo>
                  <a:cubicBezTo>
                    <a:pt x="57" y="293"/>
                    <a:pt x="62" y="295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8" y="304"/>
                    <a:pt x="68" y="310"/>
                    <a:pt x="68" y="318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67" y="334"/>
                    <a:pt x="73" y="372"/>
                    <a:pt x="90" y="388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95" y="393"/>
                    <a:pt x="100" y="395"/>
                    <a:pt x="104" y="395"/>
                  </a:cubicBezTo>
                  <a:cubicBezTo>
                    <a:pt x="104" y="395"/>
                    <a:pt x="104" y="395"/>
                    <a:pt x="104" y="395"/>
                  </a:cubicBezTo>
                  <a:cubicBezTo>
                    <a:pt x="112" y="395"/>
                    <a:pt x="118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7" y="391"/>
                    <a:pt x="129" y="391"/>
                    <a:pt x="131" y="393"/>
                  </a:cubicBezTo>
                  <a:close/>
                  <a:moveTo>
                    <a:pt x="294" y="277"/>
                  </a:moveTo>
                  <a:cubicBezTo>
                    <a:pt x="296" y="276"/>
                    <a:pt x="296" y="276"/>
                    <a:pt x="296" y="276"/>
                  </a:cubicBezTo>
                  <a:cubicBezTo>
                    <a:pt x="294" y="277"/>
                    <a:pt x="294" y="277"/>
                    <a:pt x="294" y="27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9" name="Freeform 46"/>
            <p:cNvSpPr>
              <a:spLocks noEditPoints="1"/>
            </p:cNvSpPr>
            <p:nvPr/>
          </p:nvSpPr>
          <p:spPr bwMode="auto">
            <a:xfrm>
              <a:off x="5033967" y="3862390"/>
              <a:ext cx="1273176" cy="788988"/>
            </a:xfrm>
            <a:custGeom>
              <a:avLst/>
              <a:gdLst>
                <a:gd name="T0" fmla="*/ 12 w 567"/>
                <a:gd name="T1" fmla="*/ 250 h 351"/>
                <a:gd name="T2" fmla="*/ 95 w 567"/>
                <a:gd name="T3" fmla="*/ 241 h 351"/>
                <a:gd name="T4" fmla="*/ 120 w 567"/>
                <a:gd name="T5" fmla="*/ 164 h 351"/>
                <a:gd name="T6" fmla="*/ 96 w 567"/>
                <a:gd name="T7" fmla="*/ 134 h 351"/>
                <a:gd name="T8" fmla="*/ 91 w 567"/>
                <a:gd name="T9" fmla="*/ 135 h 351"/>
                <a:gd name="T10" fmla="*/ 72 w 567"/>
                <a:gd name="T11" fmla="*/ 90 h 351"/>
                <a:gd name="T12" fmla="*/ 91 w 567"/>
                <a:gd name="T13" fmla="*/ 79 h 351"/>
                <a:gd name="T14" fmla="*/ 93 w 567"/>
                <a:gd name="T15" fmla="*/ 63 h 351"/>
                <a:gd name="T16" fmla="*/ 89 w 567"/>
                <a:gd name="T17" fmla="*/ 12 h 351"/>
                <a:gd name="T18" fmla="*/ 164 w 567"/>
                <a:gd name="T19" fmla="*/ 1 h 351"/>
                <a:gd name="T20" fmla="*/ 175 w 567"/>
                <a:gd name="T21" fmla="*/ 12 h 351"/>
                <a:gd name="T22" fmla="*/ 346 w 567"/>
                <a:gd name="T23" fmla="*/ 55 h 351"/>
                <a:gd name="T24" fmla="*/ 414 w 567"/>
                <a:gd name="T25" fmla="*/ 118 h 351"/>
                <a:gd name="T26" fmla="*/ 471 w 567"/>
                <a:gd name="T27" fmla="*/ 118 h 351"/>
                <a:gd name="T28" fmla="*/ 513 w 567"/>
                <a:gd name="T29" fmla="*/ 143 h 351"/>
                <a:gd name="T30" fmla="*/ 533 w 567"/>
                <a:gd name="T31" fmla="*/ 168 h 351"/>
                <a:gd name="T32" fmla="*/ 565 w 567"/>
                <a:gd name="T33" fmla="*/ 244 h 351"/>
                <a:gd name="T34" fmla="*/ 566 w 567"/>
                <a:gd name="T35" fmla="*/ 248 h 351"/>
                <a:gd name="T36" fmla="*/ 429 w 567"/>
                <a:gd name="T37" fmla="*/ 312 h 351"/>
                <a:gd name="T38" fmla="*/ 385 w 567"/>
                <a:gd name="T39" fmla="*/ 346 h 351"/>
                <a:gd name="T40" fmla="*/ 379 w 567"/>
                <a:gd name="T41" fmla="*/ 318 h 351"/>
                <a:gd name="T42" fmla="*/ 377 w 567"/>
                <a:gd name="T43" fmla="*/ 290 h 351"/>
                <a:gd name="T44" fmla="*/ 345 w 567"/>
                <a:gd name="T45" fmla="*/ 291 h 351"/>
                <a:gd name="T46" fmla="*/ 299 w 567"/>
                <a:gd name="T47" fmla="*/ 294 h 351"/>
                <a:gd name="T48" fmla="*/ 267 w 567"/>
                <a:gd name="T49" fmla="*/ 310 h 351"/>
                <a:gd name="T50" fmla="*/ 171 w 567"/>
                <a:gd name="T51" fmla="*/ 263 h 351"/>
                <a:gd name="T52" fmla="*/ 155 w 567"/>
                <a:gd name="T53" fmla="*/ 286 h 351"/>
                <a:gd name="T54" fmla="*/ 145 w 567"/>
                <a:gd name="T55" fmla="*/ 293 h 351"/>
                <a:gd name="T56" fmla="*/ 95 w 567"/>
                <a:gd name="T57" fmla="*/ 298 h 351"/>
                <a:gd name="T58" fmla="*/ 69 w 567"/>
                <a:gd name="T59" fmla="*/ 349 h 351"/>
                <a:gd name="T60" fmla="*/ 67 w 567"/>
                <a:gd name="T61" fmla="*/ 351 h 351"/>
                <a:gd name="T62" fmla="*/ 125 w 567"/>
                <a:gd name="T63" fmla="*/ 158 h 351"/>
                <a:gd name="T64" fmla="*/ 118 w 567"/>
                <a:gd name="T65" fmla="*/ 217 h 351"/>
                <a:gd name="T66" fmla="*/ 14 w 567"/>
                <a:gd name="T67" fmla="*/ 254 h 351"/>
                <a:gd name="T68" fmla="*/ 66 w 567"/>
                <a:gd name="T69" fmla="*/ 346 h 351"/>
                <a:gd name="T70" fmla="*/ 92 w 567"/>
                <a:gd name="T71" fmla="*/ 295 h 351"/>
                <a:gd name="T72" fmla="*/ 150 w 567"/>
                <a:gd name="T73" fmla="*/ 288 h 351"/>
                <a:gd name="T74" fmla="*/ 153 w 567"/>
                <a:gd name="T75" fmla="*/ 269 h 351"/>
                <a:gd name="T76" fmla="*/ 247 w 567"/>
                <a:gd name="T77" fmla="*/ 291 h 351"/>
                <a:gd name="T78" fmla="*/ 280 w 567"/>
                <a:gd name="T79" fmla="*/ 298 h 351"/>
                <a:gd name="T80" fmla="*/ 328 w 567"/>
                <a:gd name="T81" fmla="*/ 295 h 351"/>
                <a:gd name="T82" fmla="*/ 367 w 567"/>
                <a:gd name="T83" fmla="*/ 281 h 351"/>
                <a:gd name="T84" fmla="*/ 384 w 567"/>
                <a:gd name="T85" fmla="*/ 303 h 351"/>
                <a:gd name="T86" fmla="*/ 385 w 567"/>
                <a:gd name="T87" fmla="*/ 334 h 351"/>
                <a:gd name="T88" fmla="*/ 426 w 567"/>
                <a:gd name="T89" fmla="*/ 309 h 351"/>
                <a:gd name="T90" fmla="*/ 561 w 567"/>
                <a:gd name="T91" fmla="*/ 247 h 351"/>
                <a:gd name="T92" fmla="*/ 529 w 567"/>
                <a:gd name="T93" fmla="*/ 168 h 351"/>
                <a:gd name="T94" fmla="*/ 513 w 567"/>
                <a:gd name="T95" fmla="*/ 147 h 351"/>
                <a:gd name="T96" fmla="*/ 449 w 567"/>
                <a:gd name="T97" fmla="*/ 129 h 351"/>
                <a:gd name="T98" fmla="*/ 356 w 567"/>
                <a:gd name="T99" fmla="*/ 65 h 351"/>
                <a:gd name="T100" fmla="*/ 272 w 567"/>
                <a:gd name="T101" fmla="*/ 75 h 351"/>
                <a:gd name="T102" fmla="*/ 164 w 567"/>
                <a:gd name="T103" fmla="*/ 5 h 351"/>
                <a:gd name="T104" fmla="*/ 92 w 567"/>
                <a:gd name="T105" fmla="*/ 14 h 351"/>
                <a:gd name="T106" fmla="*/ 96 w 567"/>
                <a:gd name="T107" fmla="*/ 60 h 351"/>
                <a:gd name="T108" fmla="*/ 79 w 567"/>
                <a:gd name="T109" fmla="*/ 88 h 351"/>
                <a:gd name="T110" fmla="*/ 73 w 567"/>
                <a:gd name="T111" fmla="*/ 102 h 351"/>
                <a:gd name="T112" fmla="*/ 90 w 567"/>
                <a:gd name="T113" fmla="*/ 131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7"/>
                <a:gd name="T172" fmla="*/ 0 h 351"/>
                <a:gd name="T173" fmla="*/ 567 w 567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7" h="351">
                  <a:moveTo>
                    <a:pt x="67" y="351"/>
                  </a:moveTo>
                  <a:cubicBezTo>
                    <a:pt x="25" y="340"/>
                    <a:pt x="0" y="28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57"/>
                    <a:pt x="5" y="253"/>
                    <a:pt x="12" y="250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20" y="247"/>
                    <a:pt x="29" y="246"/>
                    <a:pt x="40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60" y="243"/>
                    <a:pt x="84" y="243"/>
                    <a:pt x="95" y="241"/>
                  </a:cubicBezTo>
                  <a:cubicBezTo>
                    <a:pt x="95" y="241"/>
                    <a:pt x="95" y="241"/>
                    <a:pt x="95" y="241"/>
                  </a:cubicBezTo>
                  <a:cubicBezTo>
                    <a:pt x="106" y="239"/>
                    <a:pt x="111" y="230"/>
                    <a:pt x="114" y="216"/>
                  </a:cubicBezTo>
                  <a:cubicBezTo>
                    <a:pt x="114" y="216"/>
                    <a:pt x="114" y="216"/>
                    <a:pt x="114" y="216"/>
                  </a:cubicBezTo>
                  <a:cubicBezTo>
                    <a:pt x="117" y="202"/>
                    <a:pt x="118" y="183"/>
                    <a:pt x="120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2"/>
                    <a:pt x="121" y="160"/>
                    <a:pt x="121" y="15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37"/>
                    <a:pt x="105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4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75" y="134"/>
                    <a:pt x="70" y="116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97"/>
                    <a:pt x="70" y="93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3" y="86"/>
                    <a:pt x="76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3" y="84"/>
                    <a:pt x="88" y="82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4" y="77"/>
                    <a:pt x="96" y="73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8"/>
                    <a:pt x="96" y="65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86" y="56"/>
                    <a:pt x="82" y="44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24"/>
                    <a:pt x="84" y="17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4" y="8"/>
                    <a:pt x="105" y="6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33" y="2"/>
                    <a:pt x="150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5" y="0"/>
                    <a:pt x="166" y="1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9" y="6"/>
                    <a:pt x="172" y="9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88" y="25"/>
                    <a:pt x="234" y="71"/>
                    <a:pt x="272" y="71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301" y="71"/>
                    <a:pt x="329" y="55"/>
                    <a:pt x="346" y="55"/>
                  </a:cubicBezTo>
                  <a:cubicBezTo>
                    <a:pt x="346" y="55"/>
                    <a:pt x="346" y="55"/>
                    <a:pt x="346" y="55"/>
                  </a:cubicBezTo>
                  <a:cubicBezTo>
                    <a:pt x="352" y="55"/>
                    <a:pt x="357" y="57"/>
                    <a:pt x="359" y="63"/>
                  </a:cubicBezTo>
                  <a:cubicBezTo>
                    <a:pt x="359" y="63"/>
                    <a:pt x="359" y="63"/>
                    <a:pt x="359" y="63"/>
                  </a:cubicBezTo>
                  <a:cubicBezTo>
                    <a:pt x="367" y="82"/>
                    <a:pt x="382" y="112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31" y="121"/>
                    <a:pt x="440" y="125"/>
                    <a:pt x="449" y="125"/>
                  </a:cubicBezTo>
                  <a:cubicBezTo>
                    <a:pt x="449" y="125"/>
                    <a:pt x="449" y="125"/>
                    <a:pt x="449" y="125"/>
                  </a:cubicBezTo>
                  <a:cubicBezTo>
                    <a:pt x="455" y="125"/>
                    <a:pt x="461" y="123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3" y="118"/>
                    <a:pt x="473" y="119"/>
                  </a:cubicBezTo>
                  <a:cubicBezTo>
                    <a:pt x="473" y="119"/>
                    <a:pt x="473" y="119"/>
                    <a:pt x="473" y="119"/>
                  </a:cubicBezTo>
                  <a:cubicBezTo>
                    <a:pt x="481" y="126"/>
                    <a:pt x="501" y="144"/>
                    <a:pt x="513" y="143"/>
                  </a:cubicBezTo>
                  <a:cubicBezTo>
                    <a:pt x="513" y="143"/>
                    <a:pt x="513" y="143"/>
                    <a:pt x="513" y="143"/>
                  </a:cubicBezTo>
                  <a:cubicBezTo>
                    <a:pt x="522" y="143"/>
                    <a:pt x="527" y="145"/>
                    <a:pt x="530" y="149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33" y="154"/>
                    <a:pt x="533" y="160"/>
                    <a:pt x="533" y="168"/>
                  </a:cubicBezTo>
                  <a:cubicBezTo>
                    <a:pt x="533" y="168"/>
                    <a:pt x="533" y="168"/>
                    <a:pt x="533" y="168"/>
                  </a:cubicBezTo>
                  <a:cubicBezTo>
                    <a:pt x="532" y="184"/>
                    <a:pt x="538" y="222"/>
                    <a:pt x="555" y="238"/>
                  </a:cubicBezTo>
                  <a:cubicBezTo>
                    <a:pt x="555" y="238"/>
                    <a:pt x="555" y="238"/>
                    <a:pt x="555" y="238"/>
                  </a:cubicBezTo>
                  <a:cubicBezTo>
                    <a:pt x="559" y="242"/>
                    <a:pt x="562" y="243"/>
                    <a:pt x="565" y="244"/>
                  </a:cubicBezTo>
                  <a:cubicBezTo>
                    <a:pt x="565" y="244"/>
                    <a:pt x="565" y="244"/>
                    <a:pt x="565" y="244"/>
                  </a:cubicBezTo>
                  <a:cubicBezTo>
                    <a:pt x="566" y="244"/>
                    <a:pt x="567" y="245"/>
                    <a:pt x="567" y="246"/>
                  </a:cubicBezTo>
                  <a:cubicBezTo>
                    <a:pt x="567" y="246"/>
                    <a:pt x="567" y="246"/>
                    <a:pt x="567" y="246"/>
                  </a:cubicBezTo>
                  <a:cubicBezTo>
                    <a:pt x="567" y="246"/>
                    <a:pt x="567" y="247"/>
                    <a:pt x="566" y="248"/>
                  </a:cubicBezTo>
                  <a:cubicBezTo>
                    <a:pt x="566" y="248"/>
                    <a:pt x="566" y="248"/>
                    <a:pt x="566" y="248"/>
                  </a:cubicBezTo>
                  <a:cubicBezTo>
                    <a:pt x="554" y="257"/>
                    <a:pt x="539" y="267"/>
                    <a:pt x="525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03" y="267"/>
                    <a:pt x="443" y="298"/>
                    <a:pt x="429" y="312"/>
                  </a:cubicBezTo>
                  <a:cubicBezTo>
                    <a:pt x="429" y="312"/>
                    <a:pt x="429" y="312"/>
                    <a:pt x="429" y="312"/>
                  </a:cubicBezTo>
                  <a:cubicBezTo>
                    <a:pt x="416" y="325"/>
                    <a:pt x="415" y="344"/>
                    <a:pt x="387" y="347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387" y="347"/>
                    <a:pt x="386" y="346"/>
                    <a:pt x="385" y="346"/>
                  </a:cubicBezTo>
                  <a:cubicBezTo>
                    <a:pt x="385" y="346"/>
                    <a:pt x="385" y="346"/>
                    <a:pt x="385" y="346"/>
                  </a:cubicBezTo>
                  <a:cubicBezTo>
                    <a:pt x="384" y="343"/>
                    <a:pt x="382" y="339"/>
                    <a:pt x="381" y="335"/>
                  </a:cubicBezTo>
                  <a:cubicBezTo>
                    <a:pt x="381" y="335"/>
                    <a:pt x="381" y="335"/>
                    <a:pt x="381" y="335"/>
                  </a:cubicBezTo>
                  <a:cubicBezTo>
                    <a:pt x="380" y="330"/>
                    <a:pt x="379" y="324"/>
                    <a:pt x="379" y="318"/>
                  </a:cubicBezTo>
                  <a:cubicBezTo>
                    <a:pt x="379" y="318"/>
                    <a:pt x="379" y="318"/>
                    <a:pt x="379" y="318"/>
                  </a:cubicBezTo>
                  <a:cubicBezTo>
                    <a:pt x="379" y="313"/>
                    <a:pt x="380" y="308"/>
                    <a:pt x="380" y="30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0" y="297"/>
                    <a:pt x="379" y="293"/>
                    <a:pt x="377" y="290"/>
                  </a:cubicBezTo>
                  <a:cubicBezTo>
                    <a:pt x="377" y="290"/>
                    <a:pt x="377" y="290"/>
                    <a:pt x="377" y="290"/>
                  </a:cubicBezTo>
                  <a:cubicBezTo>
                    <a:pt x="375" y="286"/>
                    <a:pt x="373" y="285"/>
                    <a:pt x="367" y="285"/>
                  </a:cubicBezTo>
                  <a:cubicBezTo>
                    <a:pt x="367" y="285"/>
                    <a:pt x="367" y="285"/>
                    <a:pt x="367" y="285"/>
                  </a:cubicBezTo>
                  <a:cubicBezTo>
                    <a:pt x="355" y="285"/>
                    <a:pt x="349" y="288"/>
                    <a:pt x="345" y="291"/>
                  </a:cubicBezTo>
                  <a:cubicBezTo>
                    <a:pt x="345" y="291"/>
                    <a:pt x="345" y="291"/>
                    <a:pt x="345" y="291"/>
                  </a:cubicBezTo>
                  <a:cubicBezTo>
                    <a:pt x="340" y="295"/>
                    <a:pt x="336" y="299"/>
                    <a:pt x="328" y="299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19" y="299"/>
                    <a:pt x="309" y="294"/>
                    <a:pt x="299" y="294"/>
                  </a:cubicBezTo>
                  <a:cubicBezTo>
                    <a:pt x="299" y="294"/>
                    <a:pt x="299" y="294"/>
                    <a:pt x="299" y="294"/>
                  </a:cubicBezTo>
                  <a:cubicBezTo>
                    <a:pt x="293" y="294"/>
                    <a:pt x="288" y="295"/>
                    <a:pt x="283" y="301"/>
                  </a:cubicBezTo>
                  <a:cubicBezTo>
                    <a:pt x="283" y="301"/>
                    <a:pt x="283" y="301"/>
                    <a:pt x="283" y="301"/>
                  </a:cubicBezTo>
                  <a:cubicBezTo>
                    <a:pt x="277" y="307"/>
                    <a:pt x="272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59" y="310"/>
                    <a:pt x="254" y="303"/>
                    <a:pt x="244" y="294"/>
                  </a:cubicBezTo>
                  <a:cubicBezTo>
                    <a:pt x="244" y="294"/>
                    <a:pt x="244" y="294"/>
                    <a:pt x="244" y="294"/>
                  </a:cubicBezTo>
                  <a:cubicBezTo>
                    <a:pt x="228" y="278"/>
                    <a:pt x="188" y="263"/>
                    <a:pt x="171" y="263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62" y="263"/>
                    <a:pt x="159" y="266"/>
                    <a:pt x="157" y="271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55" y="275"/>
                    <a:pt x="155" y="281"/>
                    <a:pt x="155" y="286"/>
                  </a:cubicBezTo>
                  <a:cubicBezTo>
                    <a:pt x="155" y="286"/>
                    <a:pt x="155" y="286"/>
                    <a:pt x="155" y="286"/>
                  </a:cubicBezTo>
                  <a:cubicBezTo>
                    <a:pt x="155" y="289"/>
                    <a:pt x="153" y="290"/>
                    <a:pt x="152" y="291"/>
                  </a:cubicBezTo>
                  <a:cubicBezTo>
                    <a:pt x="152" y="291"/>
                    <a:pt x="152" y="291"/>
                    <a:pt x="152" y="291"/>
                  </a:cubicBezTo>
                  <a:cubicBezTo>
                    <a:pt x="150" y="292"/>
                    <a:pt x="148" y="293"/>
                    <a:pt x="145" y="293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0" y="294"/>
                    <a:pt x="133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12" y="294"/>
                    <a:pt x="97" y="295"/>
                    <a:pt x="95" y="298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87" y="306"/>
                    <a:pt x="69" y="330"/>
                    <a:pt x="70" y="341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0" y="343"/>
                    <a:pt x="70" y="346"/>
                    <a:pt x="69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69" y="349"/>
                    <a:pt x="69" y="350"/>
                    <a:pt x="69" y="350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68" y="350"/>
                    <a:pt x="68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lose/>
                  <a:moveTo>
                    <a:pt x="114" y="135"/>
                  </a:moveTo>
                  <a:cubicBezTo>
                    <a:pt x="120" y="139"/>
                    <a:pt x="125" y="146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60"/>
                    <a:pt x="125" y="162"/>
                    <a:pt x="124" y="165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2" y="184"/>
                    <a:pt x="121" y="202"/>
                    <a:pt x="118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5" y="231"/>
                    <a:pt x="109" y="243"/>
                    <a:pt x="96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78" y="249"/>
                    <a:pt x="34" y="246"/>
                    <a:pt x="14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7" y="256"/>
                    <a:pt x="4" y="259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82"/>
                    <a:pt x="28" y="336"/>
                    <a:pt x="66" y="346"/>
                  </a:cubicBezTo>
                  <a:cubicBezTo>
                    <a:pt x="66" y="346"/>
                    <a:pt x="66" y="346"/>
                    <a:pt x="66" y="346"/>
                  </a:cubicBezTo>
                  <a:cubicBezTo>
                    <a:pt x="66" y="344"/>
                    <a:pt x="66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6" y="327"/>
                    <a:pt x="83" y="304"/>
                    <a:pt x="92" y="295"/>
                  </a:cubicBezTo>
                  <a:cubicBezTo>
                    <a:pt x="92" y="295"/>
                    <a:pt x="92" y="295"/>
                    <a:pt x="92" y="295"/>
                  </a:cubicBezTo>
                  <a:cubicBezTo>
                    <a:pt x="97" y="291"/>
                    <a:pt x="109" y="291"/>
                    <a:pt x="121" y="290"/>
                  </a:cubicBezTo>
                  <a:cubicBezTo>
                    <a:pt x="121" y="290"/>
                    <a:pt x="121" y="290"/>
                    <a:pt x="121" y="290"/>
                  </a:cubicBezTo>
                  <a:cubicBezTo>
                    <a:pt x="133" y="290"/>
                    <a:pt x="146" y="290"/>
                    <a:pt x="150" y="288"/>
                  </a:cubicBezTo>
                  <a:cubicBezTo>
                    <a:pt x="150" y="288"/>
                    <a:pt x="150" y="288"/>
                    <a:pt x="150" y="288"/>
                  </a:cubicBezTo>
                  <a:cubicBezTo>
                    <a:pt x="151" y="287"/>
                    <a:pt x="151" y="287"/>
                    <a:pt x="151" y="286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1" y="281"/>
                    <a:pt x="151" y="275"/>
                    <a:pt x="153" y="269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6" y="263"/>
                    <a:pt x="161" y="259"/>
                    <a:pt x="171" y="259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89" y="259"/>
                    <a:pt x="229" y="274"/>
                    <a:pt x="247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56" y="301"/>
                    <a:pt x="262" y="306"/>
                    <a:pt x="267" y="306"/>
                  </a:cubicBezTo>
                  <a:cubicBezTo>
                    <a:pt x="267" y="306"/>
                    <a:pt x="267" y="306"/>
                    <a:pt x="267" y="306"/>
                  </a:cubicBezTo>
                  <a:cubicBezTo>
                    <a:pt x="270" y="306"/>
                    <a:pt x="274" y="304"/>
                    <a:pt x="280" y="298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6" y="292"/>
                    <a:pt x="293" y="290"/>
                    <a:pt x="299" y="290"/>
                  </a:cubicBezTo>
                  <a:cubicBezTo>
                    <a:pt x="299" y="290"/>
                    <a:pt x="299" y="290"/>
                    <a:pt x="299" y="290"/>
                  </a:cubicBezTo>
                  <a:cubicBezTo>
                    <a:pt x="310" y="290"/>
                    <a:pt x="320" y="295"/>
                    <a:pt x="328" y="295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35" y="295"/>
                    <a:pt x="337" y="292"/>
                    <a:pt x="342" y="288"/>
                  </a:cubicBezTo>
                  <a:cubicBezTo>
                    <a:pt x="342" y="288"/>
                    <a:pt x="342" y="288"/>
                    <a:pt x="342" y="288"/>
                  </a:cubicBezTo>
                  <a:cubicBezTo>
                    <a:pt x="347" y="284"/>
                    <a:pt x="354" y="281"/>
                    <a:pt x="367" y="281"/>
                  </a:cubicBezTo>
                  <a:cubicBezTo>
                    <a:pt x="367" y="281"/>
                    <a:pt x="367" y="281"/>
                    <a:pt x="367" y="281"/>
                  </a:cubicBezTo>
                  <a:cubicBezTo>
                    <a:pt x="373" y="281"/>
                    <a:pt x="378" y="283"/>
                    <a:pt x="381" y="288"/>
                  </a:cubicBezTo>
                  <a:cubicBezTo>
                    <a:pt x="381" y="288"/>
                    <a:pt x="381" y="288"/>
                    <a:pt x="381" y="288"/>
                  </a:cubicBezTo>
                  <a:cubicBezTo>
                    <a:pt x="383" y="292"/>
                    <a:pt x="383" y="297"/>
                    <a:pt x="384" y="303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84" y="308"/>
                    <a:pt x="383" y="313"/>
                    <a:pt x="383" y="318"/>
                  </a:cubicBezTo>
                  <a:cubicBezTo>
                    <a:pt x="383" y="318"/>
                    <a:pt x="383" y="318"/>
                    <a:pt x="383" y="318"/>
                  </a:cubicBezTo>
                  <a:cubicBezTo>
                    <a:pt x="383" y="324"/>
                    <a:pt x="384" y="329"/>
                    <a:pt x="385" y="334"/>
                  </a:cubicBezTo>
                  <a:cubicBezTo>
                    <a:pt x="385" y="334"/>
                    <a:pt x="385" y="334"/>
                    <a:pt x="385" y="334"/>
                  </a:cubicBezTo>
                  <a:cubicBezTo>
                    <a:pt x="386" y="337"/>
                    <a:pt x="387" y="340"/>
                    <a:pt x="388" y="343"/>
                  </a:cubicBezTo>
                  <a:cubicBezTo>
                    <a:pt x="388" y="343"/>
                    <a:pt x="388" y="343"/>
                    <a:pt x="388" y="343"/>
                  </a:cubicBezTo>
                  <a:cubicBezTo>
                    <a:pt x="412" y="340"/>
                    <a:pt x="412" y="324"/>
                    <a:pt x="426" y="309"/>
                  </a:cubicBezTo>
                  <a:cubicBezTo>
                    <a:pt x="426" y="309"/>
                    <a:pt x="426" y="309"/>
                    <a:pt x="426" y="309"/>
                  </a:cubicBezTo>
                  <a:cubicBezTo>
                    <a:pt x="442" y="294"/>
                    <a:pt x="500" y="263"/>
                    <a:pt x="525" y="263"/>
                  </a:cubicBezTo>
                  <a:cubicBezTo>
                    <a:pt x="525" y="263"/>
                    <a:pt x="525" y="263"/>
                    <a:pt x="525" y="263"/>
                  </a:cubicBezTo>
                  <a:cubicBezTo>
                    <a:pt x="536" y="263"/>
                    <a:pt x="550" y="255"/>
                    <a:pt x="561" y="247"/>
                  </a:cubicBezTo>
                  <a:cubicBezTo>
                    <a:pt x="561" y="247"/>
                    <a:pt x="561" y="247"/>
                    <a:pt x="561" y="247"/>
                  </a:cubicBezTo>
                  <a:cubicBezTo>
                    <a:pt x="558" y="246"/>
                    <a:pt x="555" y="244"/>
                    <a:pt x="552" y="241"/>
                  </a:cubicBezTo>
                  <a:cubicBezTo>
                    <a:pt x="552" y="241"/>
                    <a:pt x="552" y="241"/>
                    <a:pt x="552" y="241"/>
                  </a:cubicBezTo>
                  <a:cubicBezTo>
                    <a:pt x="534" y="223"/>
                    <a:pt x="529" y="185"/>
                    <a:pt x="529" y="168"/>
                  </a:cubicBezTo>
                  <a:cubicBezTo>
                    <a:pt x="529" y="168"/>
                    <a:pt x="529" y="168"/>
                    <a:pt x="529" y="168"/>
                  </a:cubicBezTo>
                  <a:cubicBezTo>
                    <a:pt x="529" y="160"/>
                    <a:pt x="528" y="154"/>
                    <a:pt x="527" y="152"/>
                  </a:cubicBezTo>
                  <a:cubicBezTo>
                    <a:pt x="527" y="152"/>
                    <a:pt x="527" y="152"/>
                    <a:pt x="527" y="152"/>
                  </a:cubicBezTo>
                  <a:cubicBezTo>
                    <a:pt x="525" y="149"/>
                    <a:pt x="522" y="147"/>
                    <a:pt x="513" y="147"/>
                  </a:cubicBezTo>
                  <a:cubicBezTo>
                    <a:pt x="513" y="147"/>
                    <a:pt x="513" y="147"/>
                    <a:pt x="513" y="147"/>
                  </a:cubicBezTo>
                  <a:cubicBezTo>
                    <a:pt x="498" y="147"/>
                    <a:pt x="480" y="131"/>
                    <a:pt x="472" y="122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62" y="127"/>
                    <a:pt x="456" y="129"/>
                    <a:pt x="449" y="129"/>
                  </a:cubicBezTo>
                  <a:cubicBezTo>
                    <a:pt x="449" y="129"/>
                    <a:pt x="449" y="129"/>
                    <a:pt x="449" y="129"/>
                  </a:cubicBezTo>
                  <a:cubicBezTo>
                    <a:pt x="439" y="128"/>
                    <a:pt x="430" y="125"/>
                    <a:pt x="413" y="122"/>
                  </a:cubicBezTo>
                  <a:cubicBezTo>
                    <a:pt x="413" y="122"/>
                    <a:pt x="413" y="122"/>
                    <a:pt x="413" y="122"/>
                  </a:cubicBezTo>
                  <a:cubicBezTo>
                    <a:pt x="379" y="115"/>
                    <a:pt x="363" y="84"/>
                    <a:pt x="356" y="65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4" y="61"/>
                    <a:pt x="351" y="59"/>
                    <a:pt x="346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32" y="59"/>
                    <a:pt x="30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32" y="75"/>
                    <a:pt x="185" y="28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9" y="12"/>
                    <a:pt x="167" y="9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0" y="5"/>
                    <a:pt x="133" y="6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06" y="9"/>
                    <a:pt x="94" y="12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8"/>
                    <a:pt x="86" y="25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43"/>
                    <a:pt x="90" y="54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9" y="63"/>
                    <a:pt x="100" y="67"/>
                    <a:pt x="100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80"/>
                    <a:pt x="90" y="87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8"/>
                    <a:pt x="76" y="88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4"/>
                    <a:pt x="73" y="98"/>
                    <a:pt x="73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8"/>
                    <a:pt x="75" y="116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81" y="127"/>
                    <a:pt x="85" y="130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1" y="130"/>
                    <a:pt x="93" y="130"/>
                    <a:pt x="96" y="130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101" y="130"/>
                    <a:pt x="108" y="131"/>
                    <a:pt x="114" y="1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0" name="Freeform 48"/>
            <p:cNvSpPr>
              <a:spLocks noEditPoints="1"/>
            </p:cNvSpPr>
            <p:nvPr/>
          </p:nvSpPr>
          <p:spPr bwMode="auto">
            <a:xfrm>
              <a:off x="5846768" y="4405315"/>
              <a:ext cx="849313" cy="1030288"/>
            </a:xfrm>
            <a:custGeom>
              <a:avLst/>
              <a:gdLst>
                <a:gd name="T0" fmla="*/ 95 w 378"/>
                <a:gd name="T1" fmla="*/ 450 h 459"/>
                <a:gd name="T2" fmla="*/ 110 w 378"/>
                <a:gd name="T3" fmla="*/ 417 h 459"/>
                <a:gd name="T4" fmla="*/ 62 w 378"/>
                <a:gd name="T5" fmla="*/ 386 h 459"/>
                <a:gd name="T6" fmla="*/ 58 w 378"/>
                <a:gd name="T7" fmla="*/ 385 h 459"/>
                <a:gd name="T8" fmla="*/ 60 w 378"/>
                <a:gd name="T9" fmla="*/ 340 h 459"/>
                <a:gd name="T10" fmla="*/ 59 w 378"/>
                <a:gd name="T11" fmla="*/ 309 h 459"/>
                <a:gd name="T12" fmla="*/ 7 w 378"/>
                <a:gd name="T13" fmla="*/ 222 h 459"/>
                <a:gd name="T14" fmla="*/ 16 w 378"/>
                <a:gd name="T15" fmla="*/ 191 h 459"/>
                <a:gd name="T16" fmla="*/ 55 w 378"/>
                <a:gd name="T17" fmla="*/ 135 h 459"/>
                <a:gd name="T18" fmla="*/ 23 w 378"/>
                <a:gd name="T19" fmla="*/ 103 h 459"/>
                <a:gd name="T20" fmla="*/ 64 w 378"/>
                <a:gd name="T21" fmla="*/ 68 h 459"/>
                <a:gd name="T22" fmla="*/ 202 w 378"/>
                <a:gd name="T23" fmla="*/ 3 h 459"/>
                <a:gd name="T24" fmla="*/ 208 w 378"/>
                <a:gd name="T25" fmla="*/ 4 h 459"/>
                <a:gd name="T26" fmla="*/ 234 w 378"/>
                <a:gd name="T27" fmla="*/ 2 h 459"/>
                <a:gd name="T28" fmla="*/ 232 w 378"/>
                <a:gd name="T29" fmla="*/ 40 h 459"/>
                <a:gd name="T30" fmla="*/ 258 w 378"/>
                <a:gd name="T31" fmla="*/ 29 h 459"/>
                <a:gd name="T32" fmla="*/ 304 w 378"/>
                <a:gd name="T33" fmla="*/ 24 h 459"/>
                <a:gd name="T34" fmla="*/ 334 w 378"/>
                <a:gd name="T35" fmla="*/ 35 h 459"/>
                <a:gd name="T36" fmla="*/ 336 w 378"/>
                <a:gd name="T37" fmla="*/ 38 h 459"/>
                <a:gd name="T38" fmla="*/ 377 w 378"/>
                <a:gd name="T39" fmla="*/ 120 h 459"/>
                <a:gd name="T40" fmla="*/ 378 w 378"/>
                <a:gd name="T41" fmla="*/ 123 h 459"/>
                <a:gd name="T42" fmla="*/ 316 w 378"/>
                <a:gd name="T43" fmla="*/ 176 h 459"/>
                <a:gd name="T44" fmla="*/ 263 w 378"/>
                <a:gd name="T45" fmla="*/ 206 h 459"/>
                <a:gd name="T46" fmla="*/ 248 w 378"/>
                <a:gd name="T47" fmla="*/ 264 h 459"/>
                <a:gd name="T48" fmla="*/ 227 w 378"/>
                <a:gd name="T49" fmla="*/ 329 h 459"/>
                <a:gd name="T50" fmla="*/ 203 w 378"/>
                <a:gd name="T51" fmla="*/ 441 h 459"/>
                <a:gd name="T52" fmla="*/ 187 w 378"/>
                <a:gd name="T53" fmla="*/ 448 h 459"/>
                <a:gd name="T54" fmla="*/ 163 w 378"/>
                <a:gd name="T55" fmla="*/ 444 h 459"/>
                <a:gd name="T56" fmla="*/ 95 w 378"/>
                <a:gd name="T57" fmla="*/ 459 h 459"/>
                <a:gd name="T58" fmla="*/ 114 w 378"/>
                <a:gd name="T59" fmla="*/ 417 h 459"/>
                <a:gd name="T60" fmla="*/ 99 w 378"/>
                <a:gd name="T61" fmla="*/ 454 h 459"/>
                <a:gd name="T62" fmla="*/ 181 w 378"/>
                <a:gd name="T63" fmla="*/ 443 h 459"/>
                <a:gd name="T64" fmla="*/ 198 w 378"/>
                <a:gd name="T65" fmla="*/ 441 h 459"/>
                <a:gd name="T66" fmla="*/ 224 w 378"/>
                <a:gd name="T67" fmla="*/ 326 h 459"/>
                <a:gd name="T68" fmla="*/ 245 w 378"/>
                <a:gd name="T69" fmla="*/ 261 h 459"/>
                <a:gd name="T70" fmla="*/ 259 w 378"/>
                <a:gd name="T71" fmla="*/ 206 h 459"/>
                <a:gd name="T72" fmla="*/ 316 w 378"/>
                <a:gd name="T73" fmla="*/ 172 h 459"/>
                <a:gd name="T74" fmla="*/ 373 w 378"/>
                <a:gd name="T75" fmla="*/ 123 h 459"/>
                <a:gd name="T76" fmla="*/ 332 w 378"/>
                <a:gd name="T77" fmla="*/ 39 h 459"/>
                <a:gd name="T78" fmla="*/ 283 w 378"/>
                <a:gd name="T79" fmla="*/ 16 h 459"/>
                <a:gd name="T80" fmla="*/ 236 w 378"/>
                <a:gd name="T81" fmla="*/ 50 h 459"/>
                <a:gd name="T82" fmla="*/ 228 w 378"/>
                <a:gd name="T83" fmla="*/ 40 h 459"/>
                <a:gd name="T84" fmla="*/ 231 w 378"/>
                <a:gd name="T85" fmla="*/ 5 h 459"/>
                <a:gd name="T86" fmla="*/ 208 w 378"/>
                <a:gd name="T87" fmla="*/ 8 h 459"/>
                <a:gd name="T88" fmla="*/ 163 w 378"/>
                <a:gd name="T89" fmla="*/ 26 h 459"/>
                <a:gd name="T90" fmla="*/ 29 w 378"/>
                <a:gd name="T91" fmla="*/ 105 h 459"/>
                <a:gd name="T92" fmla="*/ 62 w 378"/>
                <a:gd name="T93" fmla="*/ 141 h 459"/>
                <a:gd name="T94" fmla="*/ 4 w 378"/>
                <a:gd name="T95" fmla="*/ 212 h 459"/>
                <a:gd name="T96" fmla="*/ 31 w 378"/>
                <a:gd name="T97" fmla="*/ 261 h 459"/>
                <a:gd name="T98" fmla="*/ 73 w 378"/>
                <a:gd name="T99" fmla="*/ 325 h 459"/>
                <a:gd name="T100" fmla="*/ 59 w 378"/>
                <a:gd name="T101" fmla="*/ 360 h 459"/>
                <a:gd name="T102" fmla="*/ 62 w 378"/>
                <a:gd name="T103" fmla="*/ 382 h 45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78"/>
                <a:gd name="T157" fmla="*/ 0 h 459"/>
                <a:gd name="T158" fmla="*/ 378 w 378"/>
                <a:gd name="T159" fmla="*/ 459 h 45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78" h="459">
                  <a:moveTo>
                    <a:pt x="92" y="459"/>
                  </a:moveTo>
                  <a:cubicBezTo>
                    <a:pt x="92" y="458"/>
                    <a:pt x="91" y="457"/>
                    <a:pt x="91" y="457"/>
                  </a:cubicBezTo>
                  <a:cubicBezTo>
                    <a:pt x="91" y="457"/>
                    <a:pt x="91" y="457"/>
                    <a:pt x="91" y="457"/>
                  </a:cubicBezTo>
                  <a:cubicBezTo>
                    <a:pt x="91" y="454"/>
                    <a:pt x="93" y="453"/>
                    <a:pt x="95" y="450"/>
                  </a:cubicBezTo>
                  <a:cubicBezTo>
                    <a:pt x="95" y="450"/>
                    <a:pt x="95" y="450"/>
                    <a:pt x="95" y="450"/>
                  </a:cubicBezTo>
                  <a:cubicBezTo>
                    <a:pt x="96" y="447"/>
                    <a:pt x="99" y="444"/>
                    <a:pt x="101" y="441"/>
                  </a:cubicBezTo>
                  <a:cubicBezTo>
                    <a:pt x="101" y="441"/>
                    <a:pt x="101" y="441"/>
                    <a:pt x="101" y="441"/>
                  </a:cubicBezTo>
                  <a:cubicBezTo>
                    <a:pt x="106" y="434"/>
                    <a:pt x="110" y="425"/>
                    <a:pt x="110" y="417"/>
                  </a:cubicBezTo>
                  <a:cubicBezTo>
                    <a:pt x="110" y="417"/>
                    <a:pt x="110" y="417"/>
                    <a:pt x="110" y="417"/>
                  </a:cubicBezTo>
                  <a:cubicBezTo>
                    <a:pt x="110" y="411"/>
                    <a:pt x="108" y="405"/>
                    <a:pt x="102" y="399"/>
                  </a:cubicBezTo>
                  <a:cubicBezTo>
                    <a:pt x="102" y="399"/>
                    <a:pt x="102" y="399"/>
                    <a:pt x="102" y="399"/>
                  </a:cubicBezTo>
                  <a:cubicBezTo>
                    <a:pt x="93" y="390"/>
                    <a:pt x="79" y="386"/>
                    <a:pt x="62" y="386"/>
                  </a:cubicBezTo>
                  <a:cubicBezTo>
                    <a:pt x="62" y="386"/>
                    <a:pt x="62" y="386"/>
                    <a:pt x="62" y="386"/>
                  </a:cubicBezTo>
                  <a:cubicBezTo>
                    <a:pt x="61" y="386"/>
                    <a:pt x="60" y="386"/>
                    <a:pt x="60" y="386"/>
                  </a:cubicBezTo>
                  <a:cubicBezTo>
                    <a:pt x="60" y="386"/>
                    <a:pt x="60" y="386"/>
                    <a:pt x="60" y="386"/>
                  </a:cubicBezTo>
                  <a:cubicBezTo>
                    <a:pt x="59" y="387"/>
                    <a:pt x="58" y="386"/>
                    <a:pt x="58" y="385"/>
                  </a:cubicBezTo>
                  <a:cubicBezTo>
                    <a:pt x="58" y="385"/>
                    <a:pt x="58" y="385"/>
                    <a:pt x="58" y="385"/>
                  </a:cubicBezTo>
                  <a:cubicBezTo>
                    <a:pt x="56" y="377"/>
                    <a:pt x="55" y="368"/>
                    <a:pt x="55" y="360"/>
                  </a:cubicBezTo>
                  <a:cubicBezTo>
                    <a:pt x="55" y="360"/>
                    <a:pt x="55" y="360"/>
                    <a:pt x="55" y="360"/>
                  </a:cubicBezTo>
                  <a:cubicBezTo>
                    <a:pt x="55" y="352"/>
                    <a:pt x="56" y="345"/>
                    <a:pt x="60" y="340"/>
                  </a:cubicBezTo>
                  <a:cubicBezTo>
                    <a:pt x="60" y="340"/>
                    <a:pt x="60" y="340"/>
                    <a:pt x="60" y="340"/>
                  </a:cubicBezTo>
                  <a:cubicBezTo>
                    <a:pt x="66" y="334"/>
                    <a:pt x="69" y="330"/>
                    <a:pt x="69" y="325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1"/>
                    <a:pt x="66" y="316"/>
                    <a:pt x="59" y="309"/>
                  </a:cubicBezTo>
                  <a:cubicBezTo>
                    <a:pt x="59" y="309"/>
                    <a:pt x="59" y="309"/>
                    <a:pt x="59" y="309"/>
                  </a:cubicBezTo>
                  <a:cubicBezTo>
                    <a:pt x="45" y="294"/>
                    <a:pt x="43" y="278"/>
                    <a:pt x="29" y="264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13" y="249"/>
                    <a:pt x="16" y="231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18"/>
                    <a:pt x="0" y="216"/>
                    <a:pt x="0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07"/>
                    <a:pt x="5" y="202"/>
                    <a:pt x="16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33" y="175"/>
                    <a:pt x="58" y="153"/>
                    <a:pt x="58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39"/>
                    <a:pt x="57" y="137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44" y="123"/>
                    <a:pt x="32" y="119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3" y="104"/>
                    <a:pt x="23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2"/>
                    <a:pt x="24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50" y="100"/>
                    <a:pt x="50" y="83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80" y="53"/>
                    <a:pt x="138" y="22"/>
                    <a:pt x="163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5" y="22"/>
                    <a:pt x="190" y="13"/>
                    <a:pt x="202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5" y="3"/>
                    <a:pt x="206" y="4"/>
                    <a:pt x="208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5" y="4"/>
                    <a:pt x="221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0" y="0"/>
                    <a:pt x="232" y="0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6" y="4"/>
                    <a:pt x="236" y="7"/>
                    <a:pt x="236" y="10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6" y="19"/>
                    <a:pt x="232" y="32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4"/>
                    <a:pt x="233" y="46"/>
                    <a:pt x="236" y="46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42" y="46"/>
                    <a:pt x="250" y="38"/>
                    <a:pt x="258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67" y="21"/>
                    <a:pt x="274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90" y="12"/>
                    <a:pt x="296" y="18"/>
                    <a:pt x="304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12" y="29"/>
                    <a:pt x="321" y="35"/>
                    <a:pt x="333" y="35"/>
                  </a:cubicBezTo>
                  <a:cubicBezTo>
                    <a:pt x="333" y="35"/>
                    <a:pt x="333" y="35"/>
                    <a:pt x="333" y="35"/>
                  </a:cubicBezTo>
                  <a:cubicBezTo>
                    <a:pt x="333" y="35"/>
                    <a:pt x="334" y="35"/>
                    <a:pt x="334" y="35"/>
                  </a:cubicBezTo>
                  <a:cubicBezTo>
                    <a:pt x="334" y="35"/>
                    <a:pt x="334" y="35"/>
                    <a:pt x="334" y="35"/>
                  </a:cubicBezTo>
                  <a:cubicBezTo>
                    <a:pt x="335" y="35"/>
                    <a:pt x="336" y="35"/>
                    <a:pt x="336" y="3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6" y="36"/>
                    <a:pt x="337" y="37"/>
                    <a:pt x="336" y="38"/>
                  </a:cubicBezTo>
                  <a:cubicBezTo>
                    <a:pt x="336" y="38"/>
                    <a:pt x="336" y="38"/>
                    <a:pt x="336" y="38"/>
                  </a:cubicBezTo>
                  <a:cubicBezTo>
                    <a:pt x="335" y="40"/>
                    <a:pt x="335" y="42"/>
                    <a:pt x="335" y="4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66"/>
                    <a:pt x="353" y="104"/>
                    <a:pt x="377" y="120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78" y="121"/>
                    <a:pt x="378" y="121"/>
                    <a:pt x="378" y="122"/>
                  </a:cubicBezTo>
                  <a:cubicBezTo>
                    <a:pt x="378" y="122"/>
                    <a:pt x="378" y="122"/>
                    <a:pt x="378" y="122"/>
                  </a:cubicBezTo>
                  <a:cubicBezTo>
                    <a:pt x="378" y="122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0" y="133"/>
                    <a:pt x="359" y="146"/>
                    <a:pt x="348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37" y="167"/>
                    <a:pt x="326" y="176"/>
                    <a:pt x="316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04" y="176"/>
                    <a:pt x="291" y="177"/>
                    <a:pt x="280" y="181"/>
                  </a:cubicBezTo>
                  <a:cubicBezTo>
                    <a:pt x="280" y="181"/>
                    <a:pt x="280" y="181"/>
                    <a:pt x="280" y="181"/>
                  </a:cubicBezTo>
                  <a:cubicBezTo>
                    <a:pt x="270" y="185"/>
                    <a:pt x="263" y="192"/>
                    <a:pt x="263" y="206"/>
                  </a:cubicBezTo>
                  <a:cubicBezTo>
                    <a:pt x="263" y="206"/>
                    <a:pt x="263" y="206"/>
                    <a:pt x="263" y="206"/>
                  </a:cubicBezTo>
                  <a:cubicBezTo>
                    <a:pt x="263" y="216"/>
                    <a:pt x="264" y="223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42"/>
                    <a:pt x="261" y="251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37" y="275"/>
                    <a:pt x="236" y="286"/>
                    <a:pt x="235" y="298"/>
                  </a:cubicBezTo>
                  <a:cubicBezTo>
                    <a:pt x="235" y="298"/>
                    <a:pt x="235" y="298"/>
                    <a:pt x="235" y="298"/>
                  </a:cubicBezTo>
                  <a:cubicBezTo>
                    <a:pt x="235" y="309"/>
                    <a:pt x="235" y="321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16" y="340"/>
                    <a:pt x="197" y="379"/>
                    <a:pt x="197" y="413"/>
                  </a:cubicBezTo>
                  <a:cubicBezTo>
                    <a:pt x="197" y="413"/>
                    <a:pt x="197" y="413"/>
                    <a:pt x="197" y="413"/>
                  </a:cubicBezTo>
                  <a:cubicBezTo>
                    <a:pt x="197" y="423"/>
                    <a:pt x="199" y="433"/>
                    <a:pt x="203" y="441"/>
                  </a:cubicBezTo>
                  <a:cubicBezTo>
                    <a:pt x="203" y="441"/>
                    <a:pt x="203" y="441"/>
                    <a:pt x="203" y="441"/>
                  </a:cubicBezTo>
                  <a:cubicBezTo>
                    <a:pt x="203" y="441"/>
                    <a:pt x="203" y="443"/>
                    <a:pt x="202" y="443"/>
                  </a:cubicBezTo>
                  <a:cubicBezTo>
                    <a:pt x="202" y="443"/>
                    <a:pt x="202" y="443"/>
                    <a:pt x="202" y="443"/>
                  </a:cubicBezTo>
                  <a:cubicBezTo>
                    <a:pt x="197" y="446"/>
                    <a:pt x="192" y="448"/>
                    <a:pt x="187" y="448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4" y="448"/>
                    <a:pt x="182" y="447"/>
                    <a:pt x="179" y="447"/>
                  </a:cubicBezTo>
                  <a:cubicBezTo>
                    <a:pt x="179" y="447"/>
                    <a:pt x="179" y="447"/>
                    <a:pt x="179" y="447"/>
                  </a:cubicBezTo>
                  <a:cubicBezTo>
                    <a:pt x="175" y="445"/>
                    <a:pt x="169" y="444"/>
                    <a:pt x="163" y="444"/>
                  </a:cubicBezTo>
                  <a:cubicBezTo>
                    <a:pt x="163" y="444"/>
                    <a:pt x="163" y="444"/>
                    <a:pt x="163" y="444"/>
                  </a:cubicBezTo>
                  <a:cubicBezTo>
                    <a:pt x="144" y="444"/>
                    <a:pt x="120" y="451"/>
                    <a:pt x="101" y="458"/>
                  </a:cubicBezTo>
                  <a:cubicBezTo>
                    <a:pt x="101" y="458"/>
                    <a:pt x="101" y="458"/>
                    <a:pt x="101" y="458"/>
                  </a:cubicBezTo>
                  <a:cubicBezTo>
                    <a:pt x="98" y="459"/>
                    <a:pt x="96" y="459"/>
                    <a:pt x="95" y="459"/>
                  </a:cubicBezTo>
                  <a:cubicBezTo>
                    <a:pt x="95" y="459"/>
                    <a:pt x="95" y="459"/>
                    <a:pt x="95" y="459"/>
                  </a:cubicBezTo>
                  <a:cubicBezTo>
                    <a:pt x="94" y="459"/>
                    <a:pt x="93" y="459"/>
                    <a:pt x="92" y="459"/>
                  </a:cubicBezTo>
                  <a:close/>
                  <a:moveTo>
                    <a:pt x="105" y="396"/>
                  </a:moveTo>
                  <a:cubicBezTo>
                    <a:pt x="112" y="403"/>
                    <a:pt x="114" y="410"/>
                    <a:pt x="114" y="417"/>
                  </a:cubicBezTo>
                  <a:cubicBezTo>
                    <a:pt x="114" y="417"/>
                    <a:pt x="114" y="417"/>
                    <a:pt x="114" y="417"/>
                  </a:cubicBezTo>
                  <a:cubicBezTo>
                    <a:pt x="114" y="434"/>
                    <a:pt x="99" y="450"/>
                    <a:pt x="96" y="455"/>
                  </a:cubicBezTo>
                  <a:cubicBezTo>
                    <a:pt x="96" y="455"/>
                    <a:pt x="96" y="455"/>
                    <a:pt x="96" y="455"/>
                  </a:cubicBezTo>
                  <a:cubicBezTo>
                    <a:pt x="97" y="455"/>
                    <a:pt x="98" y="455"/>
                    <a:pt x="99" y="454"/>
                  </a:cubicBezTo>
                  <a:cubicBezTo>
                    <a:pt x="99" y="454"/>
                    <a:pt x="99" y="454"/>
                    <a:pt x="99" y="454"/>
                  </a:cubicBezTo>
                  <a:cubicBezTo>
                    <a:pt x="118" y="447"/>
                    <a:pt x="143" y="440"/>
                    <a:pt x="163" y="440"/>
                  </a:cubicBezTo>
                  <a:cubicBezTo>
                    <a:pt x="163" y="440"/>
                    <a:pt x="163" y="440"/>
                    <a:pt x="163" y="440"/>
                  </a:cubicBezTo>
                  <a:cubicBezTo>
                    <a:pt x="169" y="440"/>
                    <a:pt x="175" y="441"/>
                    <a:pt x="181" y="443"/>
                  </a:cubicBezTo>
                  <a:cubicBezTo>
                    <a:pt x="181" y="443"/>
                    <a:pt x="181" y="443"/>
                    <a:pt x="181" y="443"/>
                  </a:cubicBezTo>
                  <a:cubicBezTo>
                    <a:pt x="183" y="444"/>
                    <a:pt x="185" y="444"/>
                    <a:pt x="187" y="444"/>
                  </a:cubicBezTo>
                  <a:cubicBezTo>
                    <a:pt x="187" y="444"/>
                    <a:pt x="187" y="444"/>
                    <a:pt x="187" y="444"/>
                  </a:cubicBezTo>
                  <a:cubicBezTo>
                    <a:pt x="191" y="444"/>
                    <a:pt x="194" y="443"/>
                    <a:pt x="198" y="441"/>
                  </a:cubicBezTo>
                  <a:cubicBezTo>
                    <a:pt x="198" y="441"/>
                    <a:pt x="198" y="441"/>
                    <a:pt x="198" y="441"/>
                  </a:cubicBezTo>
                  <a:cubicBezTo>
                    <a:pt x="195" y="432"/>
                    <a:pt x="193" y="423"/>
                    <a:pt x="193" y="413"/>
                  </a:cubicBezTo>
                  <a:cubicBezTo>
                    <a:pt x="193" y="413"/>
                    <a:pt x="193" y="413"/>
                    <a:pt x="193" y="413"/>
                  </a:cubicBezTo>
                  <a:cubicBezTo>
                    <a:pt x="193" y="378"/>
                    <a:pt x="213" y="338"/>
                    <a:pt x="224" y="326"/>
                  </a:cubicBezTo>
                  <a:cubicBezTo>
                    <a:pt x="224" y="326"/>
                    <a:pt x="224" y="326"/>
                    <a:pt x="224" y="326"/>
                  </a:cubicBezTo>
                  <a:cubicBezTo>
                    <a:pt x="231" y="320"/>
                    <a:pt x="231" y="310"/>
                    <a:pt x="231" y="298"/>
                  </a:cubicBezTo>
                  <a:cubicBezTo>
                    <a:pt x="231" y="298"/>
                    <a:pt x="231" y="298"/>
                    <a:pt x="231" y="298"/>
                  </a:cubicBezTo>
                  <a:cubicBezTo>
                    <a:pt x="232" y="286"/>
                    <a:pt x="233" y="273"/>
                    <a:pt x="245" y="261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58" y="248"/>
                    <a:pt x="260" y="241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24"/>
                    <a:pt x="259" y="216"/>
                    <a:pt x="259" y="206"/>
                  </a:cubicBezTo>
                  <a:cubicBezTo>
                    <a:pt x="259" y="206"/>
                    <a:pt x="259" y="206"/>
                    <a:pt x="259" y="206"/>
                  </a:cubicBezTo>
                  <a:cubicBezTo>
                    <a:pt x="259" y="191"/>
                    <a:pt x="268" y="182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90" y="173"/>
                    <a:pt x="304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23" y="172"/>
                    <a:pt x="335" y="164"/>
                    <a:pt x="345" y="154"/>
                  </a:cubicBezTo>
                  <a:cubicBezTo>
                    <a:pt x="345" y="154"/>
                    <a:pt x="345" y="154"/>
                    <a:pt x="345" y="154"/>
                  </a:cubicBezTo>
                  <a:cubicBezTo>
                    <a:pt x="356" y="144"/>
                    <a:pt x="366" y="132"/>
                    <a:pt x="373" y="123"/>
                  </a:cubicBezTo>
                  <a:cubicBezTo>
                    <a:pt x="373" y="123"/>
                    <a:pt x="373" y="123"/>
                    <a:pt x="373" y="123"/>
                  </a:cubicBezTo>
                  <a:cubicBezTo>
                    <a:pt x="348" y="104"/>
                    <a:pt x="331" y="67"/>
                    <a:pt x="331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1" y="43"/>
                    <a:pt x="331" y="41"/>
                    <a:pt x="332" y="39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19" y="39"/>
                    <a:pt x="310" y="33"/>
                    <a:pt x="302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294" y="21"/>
                    <a:pt x="287" y="15"/>
                    <a:pt x="283" y="16"/>
                  </a:cubicBezTo>
                  <a:cubicBezTo>
                    <a:pt x="283" y="16"/>
                    <a:pt x="283" y="16"/>
                    <a:pt x="283" y="16"/>
                  </a:cubicBezTo>
                  <a:cubicBezTo>
                    <a:pt x="278" y="15"/>
                    <a:pt x="269" y="23"/>
                    <a:pt x="261" y="32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53" y="41"/>
                    <a:pt x="245" y="50"/>
                    <a:pt x="236" y="5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3" y="50"/>
                    <a:pt x="231" y="49"/>
                    <a:pt x="229" y="47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8" y="45"/>
                    <a:pt x="228" y="42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28" y="31"/>
                    <a:pt x="232" y="18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7"/>
                    <a:pt x="231" y="6"/>
                    <a:pt x="231" y="5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0" y="4"/>
                    <a:pt x="229" y="4"/>
                    <a:pt x="227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3"/>
                    <a:pt x="216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6" y="8"/>
                    <a:pt x="205" y="7"/>
                    <a:pt x="203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192" y="16"/>
                    <a:pt x="177" y="26"/>
                    <a:pt x="163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41" y="26"/>
                    <a:pt x="81" y="57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54" y="83"/>
                    <a:pt x="53" y="102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6" y="116"/>
                    <a:pt x="47" y="121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4"/>
                    <a:pt x="62" y="138"/>
                    <a:pt x="62" y="141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2" y="157"/>
                    <a:pt x="36" y="177"/>
                    <a:pt x="19" y="194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8" y="205"/>
                    <a:pt x="4" y="210"/>
                    <a:pt x="4" y="212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4" y="213"/>
                    <a:pt x="6" y="215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20" y="230"/>
                    <a:pt x="17" y="248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46" y="277"/>
                    <a:pt x="48" y="293"/>
                    <a:pt x="62" y="306"/>
                  </a:cubicBezTo>
                  <a:cubicBezTo>
                    <a:pt x="62" y="306"/>
                    <a:pt x="62" y="306"/>
                    <a:pt x="62" y="306"/>
                  </a:cubicBezTo>
                  <a:cubicBezTo>
                    <a:pt x="69" y="313"/>
                    <a:pt x="73" y="319"/>
                    <a:pt x="73" y="325"/>
                  </a:cubicBezTo>
                  <a:cubicBezTo>
                    <a:pt x="73" y="325"/>
                    <a:pt x="73" y="325"/>
                    <a:pt x="73" y="325"/>
                  </a:cubicBezTo>
                  <a:cubicBezTo>
                    <a:pt x="73" y="331"/>
                    <a:pt x="69" y="337"/>
                    <a:pt x="63" y="343"/>
                  </a:cubicBezTo>
                  <a:cubicBezTo>
                    <a:pt x="63" y="343"/>
                    <a:pt x="63" y="343"/>
                    <a:pt x="63" y="343"/>
                  </a:cubicBezTo>
                  <a:cubicBezTo>
                    <a:pt x="60" y="346"/>
                    <a:pt x="59" y="353"/>
                    <a:pt x="59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67"/>
                    <a:pt x="60" y="375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1" y="382"/>
                    <a:pt x="62" y="382"/>
                    <a:pt x="62" y="382"/>
                  </a:cubicBezTo>
                  <a:cubicBezTo>
                    <a:pt x="62" y="382"/>
                    <a:pt x="62" y="382"/>
                    <a:pt x="62" y="382"/>
                  </a:cubicBezTo>
                  <a:cubicBezTo>
                    <a:pt x="79" y="382"/>
                    <a:pt x="95" y="386"/>
                    <a:pt x="105" y="39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1" name="Freeform 50"/>
            <p:cNvSpPr>
              <a:spLocks noEditPoints="1"/>
            </p:cNvSpPr>
            <p:nvPr/>
          </p:nvSpPr>
          <p:spPr bwMode="auto">
            <a:xfrm>
              <a:off x="4592642" y="5153028"/>
              <a:ext cx="1052514" cy="944563"/>
            </a:xfrm>
            <a:custGeom>
              <a:avLst/>
              <a:gdLst>
                <a:gd name="T0" fmla="*/ 107 w 468"/>
                <a:gd name="T1" fmla="*/ 394 h 420"/>
                <a:gd name="T2" fmla="*/ 75 w 468"/>
                <a:gd name="T3" fmla="*/ 328 h 420"/>
                <a:gd name="T4" fmla="*/ 71 w 468"/>
                <a:gd name="T5" fmla="*/ 308 h 420"/>
                <a:gd name="T6" fmla="*/ 69 w 468"/>
                <a:gd name="T7" fmla="*/ 308 h 420"/>
                <a:gd name="T8" fmla="*/ 63 w 468"/>
                <a:gd name="T9" fmla="*/ 307 h 420"/>
                <a:gd name="T10" fmla="*/ 1 w 468"/>
                <a:gd name="T11" fmla="*/ 300 h 420"/>
                <a:gd name="T12" fmla="*/ 0 w 468"/>
                <a:gd name="T13" fmla="*/ 299 h 420"/>
                <a:gd name="T14" fmla="*/ 30 w 468"/>
                <a:gd name="T15" fmla="*/ 249 h 420"/>
                <a:gd name="T16" fmla="*/ 35 w 468"/>
                <a:gd name="T17" fmla="*/ 231 h 420"/>
                <a:gd name="T18" fmla="*/ 17 w 468"/>
                <a:gd name="T19" fmla="*/ 169 h 420"/>
                <a:gd name="T20" fmla="*/ 61 w 468"/>
                <a:gd name="T21" fmla="*/ 141 h 420"/>
                <a:gd name="T22" fmla="*/ 151 w 468"/>
                <a:gd name="T23" fmla="*/ 120 h 420"/>
                <a:gd name="T24" fmla="*/ 164 w 468"/>
                <a:gd name="T25" fmla="*/ 121 h 420"/>
                <a:gd name="T26" fmla="*/ 202 w 468"/>
                <a:gd name="T27" fmla="*/ 75 h 420"/>
                <a:gd name="T28" fmla="*/ 240 w 468"/>
                <a:gd name="T29" fmla="*/ 49 h 420"/>
                <a:gd name="T30" fmla="*/ 243 w 468"/>
                <a:gd name="T31" fmla="*/ 50 h 420"/>
                <a:gd name="T32" fmla="*/ 244 w 468"/>
                <a:gd name="T33" fmla="*/ 50 h 420"/>
                <a:gd name="T34" fmla="*/ 362 w 468"/>
                <a:gd name="T35" fmla="*/ 23 h 420"/>
                <a:gd name="T36" fmla="*/ 412 w 468"/>
                <a:gd name="T37" fmla="*/ 0 h 420"/>
                <a:gd name="T38" fmla="*/ 421 w 468"/>
                <a:gd name="T39" fmla="*/ 16 h 420"/>
                <a:gd name="T40" fmla="*/ 421 w 468"/>
                <a:gd name="T41" fmla="*/ 18 h 420"/>
                <a:gd name="T42" fmla="*/ 460 w 468"/>
                <a:gd name="T43" fmla="*/ 129 h 420"/>
                <a:gd name="T44" fmla="*/ 466 w 468"/>
                <a:gd name="T45" fmla="*/ 128 h 420"/>
                <a:gd name="T46" fmla="*/ 467 w 468"/>
                <a:gd name="T47" fmla="*/ 129 h 420"/>
                <a:gd name="T48" fmla="*/ 468 w 468"/>
                <a:gd name="T49" fmla="*/ 130 h 420"/>
                <a:gd name="T50" fmla="*/ 401 w 468"/>
                <a:gd name="T51" fmla="*/ 315 h 420"/>
                <a:gd name="T52" fmla="*/ 312 w 468"/>
                <a:gd name="T53" fmla="*/ 407 h 420"/>
                <a:gd name="T54" fmla="*/ 309 w 468"/>
                <a:gd name="T55" fmla="*/ 406 h 420"/>
                <a:gd name="T56" fmla="*/ 309 w 468"/>
                <a:gd name="T57" fmla="*/ 404 h 420"/>
                <a:gd name="T58" fmla="*/ 296 w 468"/>
                <a:gd name="T59" fmla="*/ 402 h 420"/>
                <a:gd name="T60" fmla="*/ 286 w 468"/>
                <a:gd name="T61" fmla="*/ 411 h 420"/>
                <a:gd name="T62" fmla="*/ 282 w 468"/>
                <a:gd name="T63" fmla="*/ 419 h 420"/>
                <a:gd name="T64" fmla="*/ 275 w 468"/>
                <a:gd name="T65" fmla="*/ 414 h 420"/>
                <a:gd name="T66" fmla="*/ 246 w 468"/>
                <a:gd name="T67" fmla="*/ 394 h 420"/>
                <a:gd name="T68" fmla="*/ 207 w 468"/>
                <a:gd name="T69" fmla="*/ 407 h 420"/>
                <a:gd name="T70" fmla="*/ 148 w 468"/>
                <a:gd name="T71" fmla="*/ 416 h 420"/>
                <a:gd name="T72" fmla="*/ 73 w 468"/>
                <a:gd name="T73" fmla="*/ 306 h 420"/>
                <a:gd name="T74" fmla="*/ 80 w 468"/>
                <a:gd name="T75" fmla="*/ 363 h 420"/>
                <a:gd name="T76" fmla="*/ 108 w 468"/>
                <a:gd name="T77" fmla="*/ 390 h 420"/>
                <a:gd name="T78" fmla="*/ 161 w 468"/>
                <a:gd name="T79" fmla="*/ 416 h 420"/>
                <a:gd name="T80" fmla="*/ 206 w 468"/>
                <a:gd name="T81" fmla="*/ 403 h 420"/>
                <a:gd name="T82" fmla="*/ 280 w 468"/>
                <a:gd name="T83" fmla="*/ 414 h 420"/>
                <a:gd name="T84" fmla="*/ 281 w 468"/>
                <a:gd name="T85" fmla="*/ 415 h 420"/>
                <a:gd name="T86" fmla="*/ 286 w 468"/>
                <a:gd name="T87" fmla="*/ 401 h 420"/>
                <a:gd name="T88" fmla="*/ 296 w 468"/>
                <a:gd name="T89" fmla="*/ 398 h 420"/>
                <a:gd name="T90" fmla="*/ 312 w 468"/>
                <a:gd name="T91" fmla="*/ 401 h 420"/>
                <a:gd name="T92" fmla="*/ 398 w 468"/>
                <a:gd name="T93" fmla="*/ 312 h 420"/>
                <a:gd name="T94" fmla="*/ 464 w 468"/>
                <a:gd name="T95" fmla="*/ 133 h 420"/>
                <a:gd name="T96" fmla="*/ 460 w 468"/>
                <a:gd name="T97" fmla="*/ 133 h 420"/>
                <a:gd name="T98" fmla="*/ 417 w 468"/>
                <a:gd name="T99" fmla="*/ 18 h 420"/>
                <a:gd name="T100" fmla="*/ 417 w 468"/>
                <a:gd name="T101" fmla="*/ 16 h 420"/>
                <a:gd name="T102" fmla="*/ 412 w 468"/>
                <a:gd name="T103" fmla="*/ 4 h 420"/>
                <a:gd name="T104" fmla="*/ 364 w 468"/>
                <a:gd name="T105" fmla="*/ 27 h 420"/>
                <a:gd name="T106" fmla="*/ 241 w 468"/>
                <a:gd name="T107" fmla="*/ 54 h 420"/>
                <a:gd name="T108" fmla="*/ 203 w 468"/>
                <a:gd name="T109" fmla="*/ 79 h 420"/>
                <a:gd name="T110" fmla="*/ 164 w 468"/>
                <a:gd name="T111" fmla="*/ 125 h 420"/>
                <a:gd name="T112" fmla="*/ 150 w 468"/>
                <a:gd name="T113" fmla="*/ 124 h 420"/>
                <a:gd name="T114" fmla="*/ 62 w 468"/>
                <a:gd name="T115" fmla="*/ 145 h 420"/>
                <a:gd name="T116" fmla="*/ 21 w 468"/>
                <a:gd name="T117" fmla="*/ 170 h 420"/>
                <a:gd name="T118" fmla="*/ 32 w 468"/>
                <a:gd name="T119" fmla="*/ 252 h 420"/>
                <a:gd name="T120" fmla="*/ 5 w 468"/>
                <a:gd name="T121" fmla="*/ 296 h 4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68"/>
                <a:gd name="T184" fmla="*/ 0 h 420"/>
                <a:gd name="T185" fmla="*/ 468 w 468"/>
                <a:gd name="T186" fmla="*/ 420 h 4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68" h="420">
                  <a:moveTo>
                    <a:pt x="148" y="416"/>
                  </a:moveTo>
                  <a:cubicBezTo>
                    <a:pt x="141" y="408"/>
                    <a:pt x="123" y="401"/>
                    <a:pt x="107" y="394"/>
                  </a:cubicBezTo>
                  <a:cubicBezTo>
                    <a:pt x="107" y="394"/>
                    <a:pt x="107" y="394"/>
                    <a:pt x="107" y="394"/>
                  </a:cubicBezTo>
                  <a:cubicBezTo>
                    <a:pt x="91" y="386"/>
                    <a:pt x="76" y="377"/>
                    <a:pt x="76" y="363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76" y="351"/>
                    <a:pt x="75" y="338"/>
                    <a:pt x="75" y="328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4" y="318"/>
                    <a:pt x="72" y="310"/>
                    <a:pt x="71" y="308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1" y="309"/>
                    <a:pt x="70" y="308"/>
                    <a:pt x="70" y="308"/>
                  </a:cubicBezTo>
                  <a:cubicBezTo>
                    <a:pt x="70" y="308"/>
                    <a:pt x="70" y="308"/>
                    <a:pt x="70" y="308"/>
                  </a:cubicBezTo>
                  <a:cubicBezTo>
                    <a:pt x="70" y="308"/>
                    <a:pt x="69" y="308"/>
                    <a:pt x="69" y="308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7" y="308"/>
                    <a:pt x="65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59" y="307"/>
                    <a:pt x="53" y="307"/>
                    <a:pt x="46" y="30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32" y="305"/>
                    <a:pt x="16" y="304"/>
                    <a:pt x="1" y="300"/>
                  </a:cubicBezTo>
                  <a:cubicBezTo>
                    <a:pt x="1" y="300"/>
                    <a:pt x="1" y="300"/>
                    <a:pt x="1" y="300"/>
                  </a:cubicBezTo>
                  <a:cubicBezTo>
                    <a:pt x="1" y="300"/>
                    <a:pt x="0" y="299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8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8" y="280"/>
                    <a:pt x="20" y="25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3" y="245"/>
                    <a:pt x="35" y="239"/>
                    <a:pt x="35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35" y="213"/>
                    <a:pt x="25" y="186"/>
                    <a:pt x="17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7" y="170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27" y="158"/>
                    <a:pt x="42" y="145"/>
                    <a:pt x="61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88" y="137"/>
                    <a:pt x="95" y="118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35" y="117"/>
                    <a:pt x="142" y="118"/>
                    <a:pt x="151" y="120"/>
                  </a:cubicBezTo>
                  <a:cubicBezTo>
                    <a:pt x="151" y="120"/>
                    <a:pt x="151" y="120"/>
                    <a:pt x="151" y="120"/>
                  </a:cubicBezTo>
                  <a:cubicBezTo>
                    <a:pt x="156" y="121"/>
                    <a:pt x="161" y="121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80" y="121"/>
                    <a:pt x="183" y="11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9" y="93"/>
                    <a:pt x="190" y="81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13" y="71"/>
                    <a:pt x="228" y="60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9"/>
                    <a:pt x="241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43" y="49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43" y="50"/>
                    <a:pt x="243" y="50"/>
                    <a:pt x="244" y="50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5" y="53"/>
                    <a:pt x="251" y="54"/>
                    <a:pt x="258" y="54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82" y="54"/>
                    <a:pt x="329" y="40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88" y="10"/>
                    <a:pt x="403" y="0"/>
                    <a:pt x="412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15" y="0"/>
                    <a:pt x="418" y="1"/>
                    <a:pt x="419" y="4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20" y="7"/>
                    <a:pt x="421" y="11"/>
                    <a:pt x="421" y="16"/>
                  </a:cubicBezTo>
                  <a:cubicBezTo>
                    <a:pt x="421" y="16"/>
                    <a:pt x="421" y="16"/>
                    <a:pt x="421" y="16"/>
                  </a:cubicBezTo>
                  <a:cubicBezTo>
                    <a:pt x="421" y="17"/>
                    <a:pt x="421" y="17"/>
                    <a:pt x="421" y="18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1" y="31"/>
                    <a:pt x="421" y="59"/>
                    <a:pt x="426" y="84"/>
                  </a:cubicBezTo>
                  <a:cubicBezTo>
                    <a:pt x="426" y="84"/>
                    <a:pt x="426" y="84"/>
                    <a:pt x="426" y="84"/>
                  </a:cubicBezTo>
                  <a:cubicBezTo>
                    <a:pt x="431" y="109"/>
                    <a:pt x="441" y="129"/>
                    <a:pt x="460" y="129"/>
                  </a:cubicBezTo>
                  <a:cubicBezTo>
                    <a:pt x="460" y="129"/>
                    <a:pt x="460" y="129"/>
                    <a:pt x="460" y="129"/>
                  </a:cubicBezTo>
                  <a:cubicBezTo>
                    <a:pt x="461" y="129"/>
                    <a:pt x="463" y="129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7" y="128"/>
                    <a:pt x="467" y="129"/>
                  </a:cubicBezTo>
                  <a:cubicBezTo>
                    <a:pt x="467" y="129"/>
                    <a:pt x="467" y="129"/>
                    <a:pt x="467" y="129"/>
                  </a:cubicBezTo>
                  <a:cubicBezTo>
                    <a:pt x="468" y="129"/>
                    <a:pt x="468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6" y="152"/>
                    <a:pt x="465" y="180"/>
                    <a:pt x="454" y="208"/>
                  </a:cubicBezTo>
                  <a:cubicBezTo>
                    <a:pt x="454" y="208"/>
                    <a:pt x="454" y="208"/>
                    <a:pt x="454" y="208"/>
                  </a:cubicBezTo>
                  <a:cubicBezTo>
                    <a:pt x="435" y="257"/>
                    <a:pt x="437" y="280"/>
                    <a:pt x="401" y="315"/>
                  </a:cubicBezTo>
                  <a:cubicBezTo>
                    <a:pt x="401" y="315"/>
                    <a:pt x="401" y="315"/>
                    <a:pt x="401" y="315"/>
                  </a:cubicBezTo>
                  <a:cubicBezTo>
                    <a:pt x="378" y="338"/>
                    <a:pt x="337" y="377"/>
                    <a:pt x="312" y="407"/>
                  </a:cubicBezTo>
                  <a:cubicBezTo>
                    <a:pt x="312" y="407"/>
                    <a:pt x="312" y="407"/>
                    <a:pt x="312" y="407"/>
                  </a:cubicBezTo>
                  <a:cubicBezTo>
                    <a:pt x="311" y="408"/>
                    <a:pt x="311" y="408"/>
                    <a:pt x="310" y="408"/>
                  </a:cubicBezTo>
                  <a:cubicBezTo>
                    <a:pt x="310" y="408"/>
                    <a:pt x="310" y="408"/>
                    <a:pt x="310" y="408"/>
                  </a:cubicBezTo>
                  <a:cubicBezTo>
                    <a:pt x="309" y="407"/>
                    <a:pt x="308" y="407"/>
                    <a:pt x="309" y="406"/>
                  </a:cubicBezTo>
                  <a:cubicBezTo>
                    <a:pt x="309" y="406"/>
                    <a:pt x="309" y="406"/>
                    <a:pt x="309" y="406"/>
                  </a:cubicBezTo>
                  <a:cubicBezTo>
                    <a:pt x="309" y="405"/>
                    <a:pt x="309" y="405"/>
                    <a:pt x="309" y="404"/>
                  </a:cubicBezTo>
                  <a:cubicBezTo>
                    <a:pt x="309" y="404"/>
                    <a:pt x="309" y="404"/>
                    <a:pt x="309" y="404"/>
                  </a:cubicBezTo>
                  <a:cubicBezTo>
                    <a:pt x="308" y="404"/>
                    <a:pt x="307" y="404"/>
                    <a:pt x="306" y="403"/>
                  </a:cubicBezTo>
                  <a:cubicBezTo>
                    <a:pt x="306" y="403"/>
                    <a:pt x="306" y="403"/>
                    <a:pt x="306" y="403"/>
                  </a:cubicBezTo>
                  <a:cubicBezTo>
                    <a:pt x="303" y="403"/>
                    <a:pt x="300" y="402"/>
                    <a:pt x="296" y="402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90" y="402"/>
                    <a:pt x="286" y="404"/>
                    <a:pt x="286" y="411"/>
                  </a:cubicBezTo>
                  <a:cubicBezTo>
                    <a:pt x="286" y="411"/>
                    <a:pt x="286" y="411"/>
                    <a:pt x="286" y="411"/>
                  </a:cubicBezTo>
                  <a:cubicBezTo>
                    <a:pt x="286" y="413"/>
                    <a:pt x="285" y="415"/>
                    <a:pt x="285" y="416"/>
                  </a:cubicBezTo>
                  <a:cubicBezTo>
                    <a:pt x="285" y="416"/>
                    <a:pt x="285" y="416"/>
                    <a:pt x="285" y="416"/>
                  </a:cubicBezTo>
                  <a:cubicBezTo>
                    <a:pt x="285" y="417"/>
                    <a:pt x="283" y="419"/>
                    <a:pt x="282" y="419"/>
                  </a:cubicBezTo>
                  <a:cubicBezTo>
                    <a:pt x="282" y="419"/>
                    <a:pt x="282" y="419"/>
                    <a:pt x="282" y="419"/>
                  </a:cubicBezTo>
                  <a:cubicBezTo>
                    <a:pt x="279" y="418"/>
                    <a:pt x="277" y="417"/>
                    <a:pt x="275" y="414"/>
                  </a:cubicBezTo>
                  <a:cubicBezTo>
                    <a:pt x="275" y="414"/>
                    <a:pt x="275" y="414"/>
                    <a:pt x="275" y="414"/>
                  </a:cubicBezTo>
                  <a:cubicBezTo>
                    <a:pt x="272" y="412"/>
                    <a:pt x="269" y="409"/>
                    <a:pt x="266" y="406"/>
                  </a:cubicBezTo>
                  <a:cubicBezTo>
                    <a:pt x="266" y="406"/>
                    <a:pt x="266" y="406"/>
                    <a:pt x="266" y="406"/>
                  </a:cubicBezTo>
                  <a:cubicBezTo>
                    <a:pt x="260" y="400"/>
                    <a:pt x="252" y="394"/>
                    <a:pt x="246" y="394"/>
                  </a:cubicBezTo>
                  <a:cubicBezTo>
                    <a:pt x="246" y="394"/>
                    <a:pt x="246" y="394"/>
                    <a:pt x="246" y="394"/>
                  </a:cubicBezTo>
                  <a:cubicBezTo>
                    <a:pt x="239" y="394"/>
                    <a:pt x="223" y="401"/>
                    <a:pt x="207" y="407"/>
                  </a:cubicBezTo>
                  <a:cubicBezTo>
                    <a:pt x="207" y="407"/>
                    <a:pt x="207" y="407"/>
                    <a:pt x="207" y="407"/>
                  </a:cubicBezTo>
                  <a:cubicBezTo>
                    <a:pt x="191" y="414"/>
                    <a:pt x="174" y="420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cubicBezTo>
                    <a:pt x="156" y="420"/>
                    <a:pt x="151" y="419"/>
                    <a:pt x="148" y="416"/>
                  </a:cubicBezTo>
                  <a:close/>
                  <a:moveTo>
                    <a:pt x="64" y="303"/>
                  </a:moveTo>
                  <a:cubicBezTo>
                    <a:pt x="68" y="304"/>
                    <a:pt x="71" y="304"/>
                    <a:pt x="73" y="306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77" y="309"/>
                    <a:pt x="78" y="317"/>
                    <a:pt x="79" y="328"/>
                  </a:cubicBezTo>
                  <a:cubicBezTo>
                    <a:pt x="79" y="328"/>
                    <a:pt x="79" y="328"/>
                    <a:pt x="79" y="328"/>
                  </a:cubicBezTo>
                  <a:cubicBezTo>
                    <a:pt x="79" y="338"/>
                    <a:pt x="80" y="351"/>
                    <a:pt x="80" y="363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9" y="373"/>
                    <a:pt x="92" y="382"/>
                    <a:pt x="108" y="390"/>
                  </a:cubicBezTo>
                  <a:cubicBezTo>
                    <a:pt x="108" y="390"/>
                    <a:pt x="108" y="390"/>
                    <a:pt x="108" y="390"/>
                  </a:cubicBezTo>
                  <a:cubicBezTo>
                    <a:pt x="124" y="398"/>
                    <a:pt x="142" y="405"/>
                    <a:pt x="151" y="413"/>
                  </a:cubicBezTo>
                  <a:cubicBezTo>
                    <a:pt x="151" y="413"/>
                    <a:pt x="151" y="413"/>
                    <a:pt x="151" y="413"/>
                  </a:cubicBezTo>
                  <a:cubicBezTo>
                    <a:pt x="153" y="415"/>
                    <a:pt x="156" y="416"/>
                    <a:pt x="161" y="416"/>
                  </a:cubicBezTo>
                  <a:cubicBezTo>
                    <a:pt x="161" y="416"/>
                    <a:pt x="161" y="416"/>
                    <a:pt x="161" y="416"/>
                  </a:cubicBezTo>
                  <a:cubicBezTo>
                    <a:pt x="172" y="416"/>
                    <a:pt x="189" y="410"/>
                    <a:pt x="206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22" y="397"/>
                    <a:pt x="237" y="390"/>
                    <a:pt x="246" y="390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61" y="390"/>
                    <a:pt x="274" y="410"/>
                    <a:pt x="280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1" y="414"/>
                    <a:pt x="281" y="414"/>
                    <a:pt x="281" y="415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1" y="414"/>
                    <a:pt x="282" y="413"/>
                    <a:pt x="282" y="411"/>
                  </a:cubicBezTo>
                  <a:cubicBezTo>
                    <a:pt x="282" y="411"/>
                    <a:pt x="282" y="411"/>
                    <a:pt x="282" y="411"/>
                  </a:cubicBezTo>
                  <a:cubicBezTo>
                    <a:pt x="282" y="407"/>
                    <a:pt x="284" y="403"/>
                    <a:pt x="286" y="401"/>
                  </a:cubicBezTo>
                  <a:cubicBezTo>
                    <a:pt x="286" y="401"/>
                    <a:pt x="286" y="401"/>
                    <a:pt x="286" y="401"/>
                  </a:cubicBezTo>
                  <a:cubicBezTo>
                    <a:pt x="289" y="399"/>
                    <a:pt x="293" y="398"/>
                    <a:pt x="296" y="398"/>
                  </a:cubicBezTo>
                  <a:cubicBezTo>
                    <a:pt x="296" y="398"/>
                    <a:pt x="296" y="398"/>
                    <a:pt x="296" y="398"/>
                  </a:cubicBezTo>
                  <a:cubicBezTo>
                    <a:pt x="304" y="398"/>
                    <a:pt x="311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37" y="371"/>
                    <a:pt x="376" y="335"/>
                    <a:pt x="398" y="312"/>
                  </a:cubicBezTo>
                  <a:cubicBezTo>
                    <a:pt x="398" y="312"/>
                    <a:pt x="398" y="312"/>
                    <a:pt x="398" y="312"/>
                  </a:cubicBezTo>
                  <a:cubicBezTo>
                    <a:pt x="433" y="278"/>
                    <a:pt x="431" y="256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60" y="180"/>
                    <a:pt x="462" y="154"/>
                    <a:pt x="464" y="133"/>
                  </a:cubicBezTo>
                  <a:cubicBezTo>
                    <a:pt x="464" y="133"/>
                    <a:pt x="464" y="133"/>
                    <a:pt x="464" y="133"/>
                  </a:cubicBezTo>
                  <a:cubicBezTo>
                    <a:pt x="462" y="133"/>
                    <a:pt x="461" y="133"/>
                    <a:pt x="460" y="133"/>
                  </a:cubicBezTo>
                  <a:cubicBezTo>
                    <a:pt x="460" y="133"/>
                    <a:pt x="460" y="133"/>
                    <a:pt x="460" y="133"/>
                  </a:cubicBezTo>
                  <a:cubicBezTo>
                    <a:pt x="438" y="133"/>
                    <a:pt x="427" y="110"/>
                    <a:pt x="422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17" y="60"/>
                    <a:pt x="417" y="31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6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7" y="11"/>
                    <a:pt x="416" y="8"/>
                    <a:pt x="415" y="6"/>
                  </a:cubicBezTo>
                  <a:cubicBezTo>
                    <a:pt x="415" y="6"/>
                    <a:pt x="415" y="6"/>
                    <a:pt x="415" y="6"/>
                  </a:cubicBezTo>
                  <a:cubicBezTo>
                    <a:pt x="415" y="4"/>
                    <a:pt x="414" y="4"/>
                    <a:pt x="412" y="4"/>
                  </a:cubicBezTo>
                  <a:cubicBezTo>
                    <a:pt x="412" y="4"/>
                    <a:pt x="412" y="4"/>
                    <a:pt x="412" y="4"/>
                  </a:cubicBezTo>
                  <a:cubicBezTo>
                    <a:pt x="406" y="3"/>
                    <a:pt x="390" y="14"/>
                    <a:pt x="364" y="27"/>
                  </a:cubicBezTo>
                  <a:cubicBezTo>
                    <a:pt x="364" y="27"/>
                    <a:pt x="364" y="27"/>
                    <a:pt x="364" y="27"/>
                  </a:cubicBezTo>
                  <a:cubicBezTo>
                    <a:pt x="330" y="44"/>
                    <a:pt x="284" y="58"/>
                    <a:pt x="258" y="58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0" y="58"/>
                    <a:pt x="245" y="57"/>
                    <a:pt x="241" y="54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29" y="64"/>
                    <a:pt x="215" y="74"/>
                    <a:pt x="203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194" y="83"/>
                    <a:pt x="193" y="94"/>
                    <a:pt x="190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8" y="115"/>
                    <a:pt x="182" y="126"/>
                    <a:pt x="164" y="125"/>
                  </a:cubicBezTo>
                  <a:cubicBezTo>
                    <a:pt x="164" y="125"/>
                    <a:pt x="164" y="125"/>
                    <a:pt x="164" y="125"/>
                  </a:cubicBezTo>
                  <a:cubicBezTo>
                    <a:pt x="160" y="125"/>
                    <a:pt x="156" y="125"/>
                    <a:pt x="150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42" y="122"/>
                    <a:pt x="135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97" y="121"/>
                    <a:pt x="91" y="140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45" y="149"/>
                    <a:pt x="31" y="16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9" y="186"/>
                    <a:pt x="39" y="212"/>
                    <a:pt x="39" y="231"/>
                  </a:cubicBezTo>
                  <a:cubicBezTo>
                    <a:pt x="39" y="231"/>
                    <a:pt x="39" y="231"/>
                    <a:pt x="39" y="231"/>
                  </a:cubicBezTo>
                  <a:cubicBezTo>
                    <a:pt x="39" y="240"/>
                    <a:pt x="37" y="247"/>
                    <a:pt x="32" y="252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24" y="261"/>
                    <a:pt x="13" y="280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25" y="302"/>
                    <a:pt x="50" y="302"/>
                    <a:pt x="64" y="30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2" name="Freeform 52"/>
            <p:cNvSpPr>
              <a:spLocks noEditPoints="1"/>
            </p:cNvSpPr>
            <p:nvPr/>
          </p:nvSpPr>
          <p:spPr bwMode="auto">
            <a:xfrm>
              <a:off x="4244979" y="4667253"/>
              <a:ext cx="996951" cy="873126"/>
            </a:xfrm>
            <a:custGeom>
              <a:avLst/>
              <a:gdLst>
                <a:gd name="T0" fmla="*/ 166 w 444"/>
                <a:gd name="T1" fmla="*/ 377 h 388"/>
                <a:gd name="T2" fmla="*/ 100 w 444"/>
                <a:gd name="T3" fmla="*/ 375 h 388"/>
                <a:gd name="T4" fmla="*/ 71 w 444"/>
                <a:gd name="T5" fmla="*/ 374 h 388"/>
                <a:gd name="T6" fmla="*/ 67 w 444"/>
                <a:gd name="T7" fmla="*/ 350 h 388"/>
                <a:gd name="T8" fmla="*/ 60 w 444"/>
                <a:gd name="T9" fmla="*/ 318 h 388"/>
                <a:gd name="T10" fmla="*/ 56 w 444"/>
                <a:gd name="T11" fmla="*/ 291 h 388"/>
                <a:gd name="T12" fmla="*/ 80 w 444"/>
                <a:gd name="T13" fmla="*/ 268 h 388"/>
                <a:gd name="T14" fmla="*/ 46 w 444"/>
                <a:gd name="T15" fmla="*/ 227 h 388"/>
                <a:gd name="T16" fmla="*/ 30 w 444"/>
                <a:gd name="T17" fmla="*/ 233 h 388"/>
                <a:gd name="T18" fmla="*/ 5 w 444"/>
                <a:gd name="T19" fmla="*/ 185 h 388"/>
                <a:gd name="T20" fmla="*/ 105 w 444"/>
                <a:gd name="T21" fmla="*/ 158 h 388"/>
                <a:gd name="T22" fmla="*/ 130 w 444"/>
                <a:gd name="T23" fmla="*/ 155 h 388"/>
                <a:gd name="T24" fmla="*/ 129 w 444"/>
                <a:gd name="T25" fmla="*/ 151 h 388"/>
                <a:gd name="T26" fmla="*/ 135 w 444"/>
                <a:gd name="T27" fmla="*/ 150 h 388"/>
                <a:gd name="T28" fmla="*/ 196 w 444"/>
                <a:gd name="T29" fmla="*/ 99 h 388"/>
                <a:gd name="T30" fmla="*/ 176 w 444"/>
                <a:gd name="T31" fmla="*/ 48 h 388"/>
                <a:gd name="T32" fmla="*/ 189 w 444"/>
                <a:gd name="T33" fmla="*/ 35 h 388"/>
                <a:gd name="T34" fmla="*/ 241 w 444"/>
                <a:gd name="T35" fmla="*/ 45 h 388"/>
                <a:gd name="T36" fmla="*/ 298 w 444"/>
                <a:gd name="T37" fmla="*/ 0 h 388"/>
                <a:gd name="T38" fmla="*/ 390 w 444"/>
                <a:gd name="T39" fmla="*/ 59 h 388"/>
                <a:gd name="T40" fmla="*/ 426 w 444"/>
                <a:gd name="T41" fmla="*/ 81 h 388"/>
                <a:gd name="T42" fmla="*/ 414 w 444"/>
                <a:gd name="T43" fmla="*/ 146 h 388"/>
                <a:gd name="T44" fmla="*/ 444 w 444"/>
                <a:gd name="T45" fmla="*/ 164 h 388"/>
                <a:gd name="T46" fmla="*/ 397 w 444"/>
                <a:gd name="T47" fmla="*/ 260 h 388"/>
                <a:gd name="T48" fmla="*/ 398 w 444"/>
                <a:gd name="T49" fmla="*/ 268 h 388"/>
                <a:gd name="T50" fmla="*/ 345 w 444"/>
                <a:gd name="T51" fmla="*/ 320 h 388"/>
                <a:gd name="T52" fmla="*/ 305 w 444"/>
                <a:gd name="T53" fmla="*/ 340 h 388"/>
                <a:gd name="T54" fmla="*/ 217 w 444"/>
                <a:gd name="T55" fmla="*/ 361 h 388"/>
                <a:gd name="T56" fmla="*/ 174 w 444"/>
                <a:gd name="T57" fmla="*/ 388 h 388"/>
                <a:gd name="T58" fmla="*/ 174 w 444"/>
                <a:gd name="T59" fmla="*/ 383 h 388"/>
                <a:gd name="T60" fmla="*/ 284 w 444"/>
                <a:gd name="T61" fmla="*/ 333 h 388"/>
                <a:gd name="T62" fmla="*/ 319 w 444"/>
                <a:gd name="T63" fmla="*/ 337 h 388"/>
                <a:gd name="T64" fmla="*/ 357 w 444"/>
                <a:gd name="T65" fmla="*/ 291 h 388"/>
                <a:gd name="T66" fmla="*/ 393 w 444"/>
                <a:gd name="T67" fmla="*/ 260 h 388"/>
                <a:gd name="T68" fmla="*/ 440 w 444"/>
                <a:gd name="T69" fmla="*/ 164 h 388"/>
                <a:gd name="T70" fmla="*/ 411 w 444"/>
                <a:gd name="T71" fmla="*/ 149 h 388"/>
                <a:gd name="T72" fmla="*/ 409 w 444"/>
                <a:gd name="T73" fmla="*/ 146 h 388"/>
                <a:gd name="T74" fmla="*/ 422 w 444"/>
                <a:gd name="T75" fmla="*/ 83 h 388"/>
                <a:gd name="T76" fmla="*/ 337 w 444"/>
                <a:gd name="T77" fmla="*/ 24 h 388"/>
                <a:gd name="T78" fmla="*/ 275 w 444"/>
                <a:gd name="T79" fmla="*/ 18 h 388"/>
                <a:gd name="T80" fmla="*/ 228 w 444"/>
                <a:gd name="T81" fmla="*/ 54 h 388"/>
                <a:gd name="T82" fmla="*/ 184 w 444"/>
                <a:gd name="T83" fmla="*/ 42 h 388"/>
                <a:gd name="T84" fmla="*/ 190 w 444"/>
                <a:gd name="T85" fmla="*/ 67 h 388"/>
                <a:gd name="T86" fmla="*/ 135 w 444"/>
                <a:gd name="T87" fmla="*/ 154 h 388"/>
                <a:gd name="T88" fmla="*/ 134 w 444"/>
                <a:gd name="T89" fmla="*/ 155 h 388"/>
                <a:gd name="T90" fmla="*/ 125 w 444"/>
                <a:gd name="T91" fmla="*/ 161 h 388"/>
                <a:gd name="T92" fmla="*/ 78 w 444"/>
                <a:gd name="T93" fmla="*/ 162 h 388"/>
                <a:gd name="T94" fmla="*/ 5 w 444"/>
                <a:gd name="T95" fmla="*/ 198 h 388"/>
                <a:gd name="T96" fmla="*/ 30 w 444"/>
                <a:gd name="T97" fmla="*/ 229 h 388"/>
                <a:gd name="T98" fmla="*/ 46 w 444"/>
                <a:gd name="T99" fmla="*/ 223 h 388"/>
                <a:gd name="T100" fmla="*/ 58 w 444"/>
                <a:gd name="T101" fmla="*/ 295 h 388"/>
                <a:gd name="T102" fmla="*/ 63 w 444"/>
                <a:gd name="T103" fmla="*/ 316 h 388"/>
                <a:gd name="T104" fmla="*/ 71 w 444"/>
                <a:gd name="T105" fmla="*/ 351 h 388"/>
                <a:gd name="T106" fmla="*/ 84 w 444"/>
                <a:gd name="T107" fmla="*/ 374 h 388"/>
                <a:gd name="T108" fmla="*/ 136 w 444"/>
                <a:gd name="T109" fmla="*/ 366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4"/>
                <a:gd name="T166" fmla="*/ 0 h 388"/>
                <a:gd name="T167" fmla="*/ 444 w 444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4" h="388">
                  <a:moveTo>
                    <a:pt x="174" y="388"/>
                  </a:moveTo>
                  <a:cubicBezTo>
                    <a:pt x="173" y="388"/>
                    <a:pt x="172" y="388"/>
                    <a:pt x="172" y="387"/>
                  </a:cubicBezTo>
                  <a:cubicBezTo>
                    <a:pt x="172" y="387"/>
                    <a:pt x="172" y="387"/>
                    <a:pt x="172" y="387"/>
                  </a:cubicBezTo>
                  <a:cubicBezTo>
                    <a:pt x="170" y="382"/>
                    <a:pt x="167" y="379"/>
                    <a:pt x="166" y="377"/>
                  </a:cubicBezTo>
                  <a:cubicBezTo>
                    <a:pt x="166" y="377"/>
                    <a:pt x="166" y="377"/>
                    <a:pt x="166" y="377"/>
                  </a:cubicBezTo>
                  <a:cubicBezTo>
                    <a:pt x="161" y="372"/>
                    <a:pt x="149" y="370"/>
                    <a:pt x="136" y="370"/>
                  </a:cubicBezTo>
                  <a:cubicBezTo>
                    <a:pt x="136" y="370"/>
                    <a:pt x="136" y="370"/>
                    <a:pt x="136" y="370"/>
                  </a:cubicBezTo>
                  <a:cubicBezTo>
                    <a:pt x="125" y="370"/>
                    <a:pt x="111" y="372"/>
                    <a:pt x="100" y="375"/>
                  </a:cubicBezTo>
                  <a:cubicBezTo>
                    <a:pt x="100" y="375"/>
                    <a:pt x="100" y="375"/>
                    <a:pt x="100" y="375"/>
                  </a:cubicBezTo>
                  <a:cubicBezTo>
                    <a:pt x="94" y="377"/>
                    <a:pt x="89" y="378"/>
                    <a:pt x="84" y="378"/>
                  </a:cubicBezTo>
                  <a:cubicBezTo>
                    <a:pt x="84" y="378"/>
                    <a:pt x="84" y="378"/>
                    <a:pt x="84" y="378"/>
                  </a:cubicBezTo>
                  <a:cubicBezTo>
                    <a:pt x="79" y="378"/>
                    <a:pt x="74" y="377"/>
                    <a:pt x="71" y="374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67" y="371"/>
                    <a:pt x="65" y="366"/>
                    <a:pt x="65" y="361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65" y="357"/>
                    <a:pt x="66" y="354"/>
                    <a:pt x="67" y="350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68" y="348"/>
                    <a:pt x="68" y="345"/>
                    <a:pt x="68" y="343"/>
                  </a:cubicBezTo>
                  <a:cubicBezTo>
                    <a:pt x="68" y="343"/>
                    <a:pt x="68" y="343"/>
                    <a:pt x="68" y="343"/>
                  </a:cubicBezTo>
                  <a:cubicBezTo>
                    <a:pt x="68" y="334"/>
                    <a:pt x="64" y="325"/>
                    <a:pt x="60" y="318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55" y="310"/>
                    <a:pt x="51" y="304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5"/>
                    <a:pt x="53" y="292"/>
                    <a:pt x="56" y="291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9" y="290"/>
                    <a:pt x="63" y="289"/>
                    <a:pt x="66" y="287"/>
                  </a:cubicBezTo>
                  <a:cubicBezTo>
                    <a:pt x="66" y="287"/>
                    <a:pt x="66" y="287"/>
                    <a:pt x="66" y="287"/>
                  </a:cubicBezTo>
                  <a:cubicBezTo>
                    <a:pt x="73" y="284"/>
                    <a:pt x="80" y="280"/>
                    <a:pt x="80" y="268"/>
                  </a:cubicBezTo>
                  <a:cubicBezTo>
                    <a:pt x="80" y="268"/>
                    <a:pt x="80" y="268"/>
                    <a:pt x="80" y="268"/>
                  </a:cubicBezTo>
                  <a:cubicBezTo>
                    <a:pt x="80" y="258"/>
                    <a:pt x="75" y="248"/>
                    <a:pt x="68" y="240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2" y="232"/>
                    <a:pt x="53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3" y="227"/>
                    <a:pt x="41" y="228"/>
                    <a:pt x="39" y="230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36" y="232"/>
                    <a:pt x="33" y="233"/>
                    <a:pt x="30" y="233"/>
                  </a:cubicBezTo>
                  <a:cubicBezTo>
                    <a:pt x="30" y="233"/>
                    <a:pt x="30" y="233"/>
                    <a:pt x="30" y="233"/>
                  </a:cubicBezTo>
                  <a:cubicBezTo>
                    <a:pt x="16" y="233"/>
                    <a:pt x="1" y="214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193"/>
                    <a:pt x="2" y="189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2" y="169"/>
                    <a:pt x="48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7" y="158"/>
                    <a:pt x="97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16" y="158"/>
                    <a:pt x="126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4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29" y="153"/>
                    <a:pt x="129" y="152"/>
                    <a:pt x="129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0" y="150"/>
                    <a:pt x="130" y="150"/>
                    <a:pt x="131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2" y="150"/>
                    <a:pt x="134" y="150"/>
                    <a:pt x="135" y="150"/>
                  </a:cubicBezTo>
                  <a:cubicBezTo>
                    <a:pt x="135" y="150"/>
                    <a:pt x="135" y="150"/>
                    <a:pt x="135" y="150"/>
                  </a:cubicBezTo>
                  <a:cubicBezTo>
                    <a:pt x="151" y="150"/>
                    <a:pt x="166" y="144"/>
                    <a:pt x="177" y="134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88" y="124"/>
                    <a:pt x="196" y="111"/>
                    <a:pt x="196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86"/>
                    <a:pt x="191" y="77"/>
                    <a:pt x="186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2" y="61"/>
                    <a:pt x="177" y="55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5"/>
                    <a:pt x="178" y="42"/>
                    <a:pt x="181" y="39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3" y="36"/>
                    <a:pt x="186" y="35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202" y="36"/>
                    <a:pt x="215" y="51"/>
                    <a:pt x="228" y="5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33" y="50"/>
                    <a:pt x="237" y="49"/>
                    <a:pt x="241" y="45"/>
                  </a:cubicBezTo>
                  <a:cubicBezTo>
                    <a:pt x="241" y="45"/>
                    <a:pt x="241" y="45"/>
                    <a:pt x="241" y="45"/>
                  </a:cubicBezTo>
                  <a:cubicBezTo>
                    <a:pt x="252" y="34"/>
                    <a:pt x="263" y="23"/>
                    <a:pt x="273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83" y="6"/>
                    <a:pt x="291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05" y="0"/>
                    <a:pt x="321" y="9"/>
                    <a:pt x="33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58" y="32"/>
                    <a:pt x="377" y="47"/>
                    <a:pt x="390" y="59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402" y="72"/>
                    <a:pt x="415" y="77"/>
                    <a:pt x="424" y="79"/>
                  </a:cubicBezTo>
                  <a:cubicBezTo>
                    <a:pt x="424" y="79"/>
                    <a:pt x="424" y="79"/>
                    <a:pt x="424" y="79"/>
                  </a:cubicBezTo>
                  <a:cubicBezTo>
                    <a:pt x="425" y="79"/>
                    <a:pt x="426" y="80"/>
                    <a:pt x="426" y="81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7" y="86"/>
                    <a:pt x="427" y="92"/>
                    <a:pt x="427" y="98"/>
                  </a:cubicBezTo>
                  <a:cubicBezTo>
                    <a:pt x="427" y="98"/>
                    <a:pt x="427" y="98"/>
                    <a:pt x="427" y="98"/>
                  </a:cubicBezTo>
                  <a:cubicBezTo>
                    <a:pt x="427" y="114"/>
                    <a:pt x="424" y="131"/>
                    <a:pt x="414" y="146"/>
                  </a:cubicBezTo>
                  <a:cubicBezTo>
                    <a:pt x="414" y="146"/>
                    <a:pt x="414" y="146"/>
                    <a:pt x="414" y="146"/>
                  </a:cubicBezTo>
                  <a:cubicBezTo>
                    <a:pt x="417" y="146"/>
                    <a:pt x="422" y="147"/>
                    <a:pt x="427" y="149"/>
                  </a:cubicBezTo>
                  <a:cubicBezTo>
                    <a:pt x="427" y="149"/>
                    <a:pt x="427" y="149"/>
                    <a:pt x="427" y="149"/>
                  </a:cubicBezTo>
                  <a:cubicBezTo>
                    <a:pt x="435" y="152"/>
                    <a:pt x="444" y="156"/>
                    <a:pt x="444" y="164"/>
                  </a:cubicBezTo>
                  <a:cubicBezTo>
                    <a:pt x="444" y="164"/>
                    <a:pt x="444" y="164"/>
                    <a:pt x="444" y="164"/>
                  </a:cubicBezTo>
                  <a:cubicBezTo>
                    <a:pt x="444" y="167"/>
                    <a:pt x="443" y="171"/>
                    <a:pt x="439" y="174"/>
                  </a:cubicBezTo>
                  <a:cubicBezTo>
                    <a:pt x="439" y="174"/>
                    <a:pt x="439" y="174"/>
                    <a:pt x="439" y="174"/>
                  </a:cubicBezTo>
                  <a:cubicBezTo>
                    <a:pt x="424" y="189"/>
                    <a:pt x="396" y="239"/>
                    <a:pt x="397" y="260"/>
                  </a:cubicBezTo>
                  <a:cubicBezTo>
                    <a:pt x="397" y="260"/>
                    <a:pt x="397" y="260"/>
                    <a:pt x="397" y="260"/>
                  </a:cubicBezTo>
                  <a:cubicBezTo>
                    <a:pt x="397" y="262"/>
                    <a:pt x="397" y="264"/>
                    <a:pt x="398" y="266"/>
                  </a:cubicBezTo>
                  <a:cubicBezTo>
                    <a:pt x="398" y="266"/>
                    <a:pt x="398" y="266"/>
                    <a:pt x="398" y="266"/>
                  </a:cubicBezTo>
                  <a:cubicBezTo>
                    <a:pt x="399" y="267"/>
                    <a:pt x="398" y="268"/>
                    <a:pt x="398" y="268"/>
                  </a:cubicBezTo>
                  <a:cubicBezTo>
                    <a:pt x="398" y="268"/>
                    <a:pt x="398" y="268"/>
                    <a:pt x="398" y="268"/>
                  </a:cubicBezTo>
                  <a:cubicBezTo>
                    <a:pt x="385" y="279"/>
                    <a:pt x="371" y="290"/>
                    <a:pt x="358" y="295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49" y="299"/>
                    <a:pt x="348" y="310"/>
                    <a:pt x="345" y="320"/>
                  </a:cubicBezTo>
                  <a:cubicBezTo>
                    <a:pt x="345" y="320"/>
                    <a:pt x="345" y="320"/>
                    <a:pt x="345" y="320"/>
                  </a:cubicBezTo>
                  <a:cubicBezTo>
                    <a:pt x="343" y="331"/>
                    <a:pt x="337" y="342"/>
                    <a:pt x="319" y="341"/>
                  </a:cubicBezTo>
                  <a:cubicBezTo>
                    <a:pt x="319" y="341"/>
                    <a:pt x="319" y="341"/>
                    <a:pt x="319" y="341"/>
                  </a:cubicBezTo>
                  <a:cubicBezTo>
                    <a:pt x="315" y="341"/>
                    <a:pt x="311" y="341"/>
                    <a:pt x="305" y="340"/>
                  </a:cubicBezTo>
                  <a:cubicBezTo>
                    <a:pt x="305" y="340"/>
                    <a:pt x="305" y="340"/>
                    <a:pt x="305" y="340"/>
                  </a:cubicBezTo>
                  <a:cubicBezTo>
                    <a:pt x="297" y="338"/>
                    <a:pt x="290" y="337"/>
                    <a:pt x="284" y="337"/>
                  </a:cubicBezTo>
                  <a:cubicBezTo>
                    <a:pt x="284" y="337"/>
                    <a:pt x="284" y="337"/>
                    <a:pt x="284" y="337"/>
                  </a:cubicBezTo>
                  <a:cubicBezTo>
                    <a:pt x="252" y="337"/>
                    <a:pt x="246" y="356"/>
                    <a:pt x="217" y="361"/>
                  </a:cubicBezTo>
                  <a:cubicBezTo>
                    <a:pt x="217" y="361"/>
                    <a:pt x="217" y="361"/>
                    <a:pt x="217" y="361"/>
                  </a:cubicBezTo>
                  <a:cubicBezTo>
                    <a:pt x="199" y="365"/>
                    <a:pt x="185" y="377"/>
                    <a:pt x="175" y="387"/>
                  </a:cubicBezTo>
                  <a:cubicBezTo>
                    <a:pt x="175" y="387"/>
                    <a:pt x="175" y="387"/>
                    <a:pt x="175" y="387"/>
                  </a:cubicBezTo>
                  <a:cubicBezTo>
                    <a:pt x="175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lose/>
                  <a:moveTo>
                    <a:pt x="168" y="375"/>
                  </a:moveTo>
                  <a:cubicBezTo>
                    <a:pt x="170" y="376"/>
                    <a:pt x="172" y="379"/>
                    <a:pt x="174" y="383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84" y="372"/>
                    <a:pt x="198" y="361"/>
                    <a:pt x="216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43" y="353"/>
                    <a:pt x="250" y="334"/>
                    <a:pt x="284" y="333"/>
                  </a:cubicBezTo>
                  <a:cubicBezTo>
                    <a:pt x="284" y="333"/>
                    <a:pt x="284" y="333"/>
                    <a:pt x="284" y="333"/>
                  </a:cubicBezTo>
                  <a:cubicBezTo>
                    <a:pt x="290" y="333"/>
                    <a:pt x="297" y="334"/>
                    <a:pt x="306" y="336"/>
                  </a:cubicBezTo>
                  <a:cubicBezTo>
                    <a:pt x="306" y="336"/>
                    <a:pt x="306" y="336"/>
                    <a:pt x="306" y="336"/>
                  </a:cubicBezTo>
                  <a:cubicBezTo>
                    <a:pt x="311" y="337"/>
                    <a:pt x="316" y="337"/>
                    <a:pt x="319" y="337"/>
                  </a:cubicBezTo>
                  <a:cubicBezTo>
                    <a:pt x="319" y="337"/>
                    <a:pt x="319" y="337"/>
                    <a:pt x="319" y="337"/>
                  </a:cubicBezTo>
                  <a:cubicBezTo>
                    <a:pt x="335" y="337"/>
                    <a:pt x="338" y="329"/>
                    <a:pt x="341" y="319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44" y="309"/>
                    <a:pt x="345" y="297"/>
                    <a:pt x="357" y="291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68" y="287"/>
                    <a:pt x="382" y="276"/>
                    <a:pt x="394" y="266"/>
                  </a:cubicBezTo>
                  <a:cubicBezTo>
                    <a:pt x="394" y="266"/>
                    <a:pt x="394" y="266"/>
                    <a:pt x="394" y="266"/>
                  </a:cubicBezTo>
                  <a:cubicBezTo>
                    <a:pt x="393" y="264"/>
                    <a:pt x="393" y="262"/>
                    <a:pt x="3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37"/>
                    <a:pt x="420" y="188"/>
                    <a:pt x="436" y="171"/>
                  </a:cubicBezTo>
                  <a:cubicBezTo>
                    <a:pt x="436" y="171"/>
                    <a:pt x="436" y="171"/>
                    <a:pt x="436" y="171"/>
                  </a:cubicBezTo>
                  <a:cubicBezTo>
                    <a:pt x="439" y="168"/>
                    <a:pt x="440" y="166"/>
                    <a:pt x="440" y="164"/>
                  </a:cubicBezTo>
                  <a:cubicBezTo>
                    <a:pt x="440" y="164"/>
                    <a:pt x="440" y="164"/>
                    <a:pt x="440" y="164"/>
                  </a:cubicBezTo>
                  <a:cubicBezTo>
                    <a:pt x="441" y="160"/>
                    <a:pt x="434" y="156"/>
                    <a:pt x="426" y="153"/>
                  </a:cubicBezTo>
                  <a:cubicBezTo>
                    <a:pt x="426" y="153"/>
                    <a:pt x="426" y="153"/>
                    <a:pt x="426" y="153"/>
                  </a:cubicBezTo>
                  <a:cubicBezTo>
                    <a:pt x="418" y="150"/>
                    <a:pt x="411" y="149"/>
                    <a:pt x="411" y="149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0" y="149"/>
                    <a:pt x="410" y="149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6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20" y="131"/>
                    <a:pt x="423" y="114"/>
                    <a:pt x="423" y="98"/>
                  </a:cubicBezTo>
                  <a:cubicBezTo>
                    <a:pt x="423" y="98"/>
                    <a:pt x="423" y="98"/>
                    <a:pt x="423" y="98"/>
                  </a:cubicBezTo>
                  <a:cubicBezTo>
                    <a:pt x="423" y="93"/>
                    <a:pt x="423" y="88"/>
                    <a:pt x="422" y="83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12" y="80"/>
                    <a:pt x="399" y="75"/>
                    <a:pt x="387" y="62"/>
                  </a:cubicBezTo>
                  <a:cubicBezTo>
                    <a:pt x="387" y="62"/>
                    <a:pt x="387" y="62"/>
                    <a:pt x="387" y="62"/>
                  </a:cubicBezTo>
                  <a:cubicBezTo>
                    <a:pt x="375" y="50"/>
                    <a:pt x="355" y="36"/>
                    <a:pt x="337" y="24"/>
                  </a:cubicBezTo>
                  <a:cubicBezTo>
                    <a:pt x="337" y="24"/>
                    <a:pt x="337" y="24"/>
                    <a:pt x="337" y="24"/>
                  </a:cubicBezTo>
                  <a:cubicBezTo>
                    <a:pt x="319" y="12"/>
                    <a:pt x="302" y="4"/>
                    <a:pt x="298" y="4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293" y="4"/>
                    <a:pt x="285" y="9"/>
                    <a:pt x="275" y="18"/>
                  </a:cubicBezTo>
                  <a:cubicBezTo>
                    <a:pt x="275" y="18"/>
                    <a:pt x="275" y="18"/>
                    <a:pt x="275" y="18"/>
                  </a:cubicBezTo>
                  <a:cubicBezTo>
                    <a:pt x="266" y="26"/>
                    <a:pt x="255" y="37"/>
                    <a:pt x="244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39" y="52"/>
                    <a:pt x="234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3" y="54"/>
                    <a:pt x="198" y="39"/>
                    <a:pt x="189" y="39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7" y="39"/>
                    <a:pt x="185" y="40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1" y="44"/>
                    <a:pt x="180" y="46"/>
                    <a:pt x="180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53"/>
                    <a:pt x="185" y="59"/>
                    <a:pt x="190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5" y="75"/>
                    <a:pt x="200" y="85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127"/>
                    <a:pt x="169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5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7"/>
                    <a:pt x="133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9" y="160"/>
                    <a:pt x="127" y="161"/>
                    <a:pt x="125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0" y="162"/>
                    <a:pt x="113" y="162"/>
                    <a:pt x="105" y="162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96" y="162"/>
                    <a:pt x="87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49" y="162"/>
                    <a:pt x="24" y="172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6" y="191"/>
                    <a:pt x="5" y="194"/>
                    <a:pt x="5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4" y="204"/>
                    <a:pt x="8" y="212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9" y="225"/>
                    <a:pt x="25" y="229"/>
                    <a:pt x="30" y="22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32" y="229"/>
                    <a:pt x="34" y="229"/>
                    <a:pt x="36" y="227"/>
                  </a:cubicBezTo>
                  <a:cubicBezTo>
                    <a:pt x="36" y="227"/>
                    <a:pt x="36" y="227"/>
                    <a:pt x="36" y="227"/>
                  </a:cubicBezTo>
                  <a:cubicBezTo>
                    <a:pt x="39" y="224"/>
                    <a:pt x="43" y="223"/>
                    <a:pt x="46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63" y="223"/>
                    <a:pt x="84" y="246"/>
                    <a:pt x="84" y="268"/>
                  </a:cubicBezTo>
                  <a:cubicBezTo>
                    <a:pt x="84" y="268"/>
                    <a:pt x="84" y="268"/>
                    <a:pt x="84" y="268"/>
                  </a:cubicBezTo>
                  <a:cubicBezTo>
                    <a:pt x="84" y="289"/>
                    <a:pt x="65" y="291"/>
                    <a:pt x="58" y="295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55" y="296"/>
                    <a:pt x="55" y="297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4" y="302"/>
                    <a:pt x="59" y="308"/>
                    <a:pt x="63" y="316"/>
                  </a:cubicBezTo>
                  <a:cubicBezTo>
                    <a:pt x="63" y="316"/>
                    <a:pt x="63" y="316"/>
                    <a:pt x="63" y="316"/>
                  </a:cubicBezTo>
                  <a:cubicBezTo>
                    <a:pt x="68" y="324"/>
                    <a:pt x="72" y="333"/>
                    <a:pt x="72" y="343"/>
                  </a:cubicBezTo>
                  <a:cubicBezTo>
                    <a:pt x="72" y="343"/>
                    <a:pt x="72" y="343"/>
                    <a:pt x="72" y="343"/>
                  </a:cubicBezTo>
                  <a:cubicBezTo>
                    <a:pt x="72" y="345"/>
                    <a:pt x="72" y="348"/>
                    <a:pt x="71" y="351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70" y="355"/>
                    <a:pt x="69" y="358"/>
                    <a:pt x="69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70" y="370"/>
                    <a:pt x="7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9" y="374"/>
                    <a:pt x="93" y="373"/>
                    <a:pt x="99" y="372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111" y="368"/>
                    <a:pt x="124" y="366"/>
                    <a:pt x="136" y="366"/>
                  </a:cubicBezTo>
                  <a:cubicBezTo>
                    <a:pt x="136" y="366"/>
                    <a:pt x="136" y="366"/>
                    <a:pt x="136" y="366"/>
                  </a:cubicBezTo>
                  <a:cubicBezTo>
                    <a:pt x="150" y="366"/>
                    <a:pt x="162" y="368"/>
                    <a:pt x="168" y="3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3" name="Freeform 54"/>
            <p:cNvSpPr>
              <a:spLocks noEditPoints="1"/>
            </p:cNvSpPr>
            <p:nvPr/>
          </p:nvSpPr>
          <p:spPr bwMode="auto">
            <a:xfrm>
              <a:off x="4538667" y="4127502"/>
              <a:ext cx="776288" cy="727075"/>
            </a:xfrm>
            <a:custGeom>
              <a:avLst/>
              <a:gdLst>
                <a:gd name="T0" fmla="*/ 256 w 345"/>
                <a:gd name="T1" fmla="*/ 302 h 323"/>
                <a:gd name="T2" fmla="*/ 167 w 345"/>
                <a:gd name="T3" fmla="*/ 244 h 323"/>
                <a:gd name="T4" fmla="*/ 144 w 345"/>
                <a:gd name="T5" fmla="*/ 258 h 323"/>
                <a:gd name="T6" fmla="*/ 97 w 345"/>
                <a:gd name="T7" fmla="*/ 294 h 323"/>
                <a:gd name="T8" fmla="*/ 58 w 345"/>
                <a:gd name="T9" fmla="*/ 279 h 323"/>
                <a:gd name="T10" fmla="*/ 51 w 345"/>
                <a:gd name="T11" fmla="*/ 283 h 323"/>
                <a:gd name="T12" fmla="*/ 50 w 345"/>
                <a:gd name="T13" fmla="*/ 284 h 323"/>
                <a:gd name="T14" fmla="*/ 7 w 345"/>
                <a:gd name="T15" fmla="*/ 245 h 323"/>
                <a:gd name="T16" fmla="*/ 0 w 345"/>
                <a:gd name="T17" fmla="*/ 223 h 323"/>
                <a:gd name="T18" fmla="*/ 50 w 345"/>
                <a:gd name="T19" fmla="*/ 144 h 323"/>
                <a:gd name="T20" fmla="*/ 115 w 345"/>
                <a:gd name="T21" fmla="*/ 166 h 323"/>
                <a:gd name="T22" fmla="*/ 170 w 345"/>
                <a:gd name="T23" fmla="*/ 84 h 323"/>
                <a:gd name="T24" fmla="*/ 205 w 345"/>
                <a:gd name="T25" fmla="*/ 3 h 323"/>
                <a:gd name="T26" fmla="*/ 220 w 345"/>
                <a:gd name="T27" fmla="*/ 0 h 323"/>
                <a:gd name="T28" fmla="*/ 303 w 345"/>
                <a:gd name="T29" fmla="*/ 9 h 323"/>
                <a:gd name="T30" fmla="*/ 316 w 345"/>
                <a:gd name="T31" fmla="*/ 12 h 323"/>
                <a:gd name="T32" fmla="*/ 334 w 345"/>
                <a:gd name="T33" fmla="*/ 17 h 323"/>
                <a:gd name="T34" fmla="*/ 344 w 345"/>
                <a:gd name="T35" fmla="*/ 47 h 323"/>
                <a:gd name="T36" fmla="*/ 338 w 345"/>
                <a:gd name="T37" fmla="*/ 99 h 323"/>
                <a:gd name="T38" fmla="*/ 234 w 345"/>
                <a:gd name="T39" fmla="*/ 136 h 323"/>
                <a:gd name="T40" fmla="*/ 224 w 345"/>
                <a:gd name="T41" fmla="*/ 146 h 323"/>
                <a:gd name="T42" fmla="*/ 289 w 345"/>
                <a:gd name="T43" fmla="*/ 231 h 323"/>
                <a:gd name="T44" fmla="*/ 286 w 345"/>
                <a:gd name="T45" fmla="*/ 276 h 323"/>
                <a:gd name="T46" fmla="*/ 294 w 345"/>
                <a:gd name="T47" fmla="*/ 322 h 323"/>
                <a:gd name="T48" fmla="*/ 293 w 345"/>
                <a:gd name="T49" fmla="*/ 323 h 323"/>
                <a:gd name="T50" fmla="*/ 259 w 345"/>
                <a:gd name="T51" fmla="*/ 299 h 323"/>
                <a:gd name="T52" fmla="*/ 291 w 345"/>
                <a:gd name="T53" fmla="*/ 318 h 323"/>
                <a:gd name="T54" fmla="*/ 285 w 345"/>
                <a:gd name="T55" fmla="*/ 232 h 323"/>
                <a:gd name="T56" fmla="*/ 220 w 345"/>
                <a:gd name="T57" fmla="*/ 146 h 323"/>
                <a:gd name="T58" fmla="*/ 260 w 345"/>
                <a:gd name="T59" fmla="*/ 127 h 323"/>
                <a:gd name="T60" fmla="*/ 315 w 345"/>
                <a:gd name="T61" fmla="*/ 123 h 323"/>
                <a:gd name="T62" fmla="*/ 340 w 345"/>
                <a:gd name="T63" fmla="*/ 46 h 323"/>
                <a:gd name="T64" fmla="*/ 341 w 345"/>
                <a:gd name="T65" fmla="*/ 40 h 323"/>
                <a:gd name="T66" fmla="*/ 311 w 345"/>
                <a:gd name="T67" fmla="*/ 17 h 323"/>
                <a:gd name="T68" fmla="*/ 300 w 345"/>
                <a:gd name="T69" fmla="*/ 13 h 323"/>
                <a:gd name="T70" fmla="*/ 220 w 345"/>
                <a:gd name="T71" fmla="*/ 4 h 323"/>
                <a:gd name="T72" fmla="*/ 206 w 345"/>
                <a:gd name="T73" fmla="*/ 4 h 323"/>
                <a:gd name="T74" fmla="*/ 174 w 345"/>
                <a:gd name="T75" fmla="*/ 85 h 323"/>
                <a:gd name="T76" fmla="*/ 115 w 345"/>
                <a:gd name="T77" fmla="*/ 170 h 323"/>
                <a:gd name="T78" fmla="*/ 50 w 345"/>
                <a:gd name="T79" fmla="*/ 148 h 323"/>
                <a:gd name="T80" fmla="*/ 4 w 345"/>
                <a:gd name="T81" fmla="*/ 223 h 323"/>
                <a:gd name="T82" fmla="*/ 9 w 345"/>
                <a:gd name="T83" fmla="*/ 242 h 323"/>
                <a:gd name="T84" fmla="*/ 50 w 345"/>
                <a:gd name="T85" fmla="*/ 279 h 323"/>
                <a:gd name="T86" fmla="*/ 58 w 345"/>
                <a:gd name="T87" fmla="*/ 275 h 323"/>
                <a:gd name="T88" fmla="*/ 110 w 345"/>
                <a:gd name="T89" fmla="*/ 285 h 323"/>
                <a:gd name="T90" fmla="*/ 142 w 345"/>
                <a:gd name="T91" fmla="*/ 254 h 323"/>
                <a:gd name="T92" fmla="*/ 208 w 345"/>
                <a:gd name="T93" fmla="*/ 261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45"/>
                <a:gd name="T142" fmla="*/ 0 h 323"/>
                <a:gd name="T143" fmla="*/ 345 w 345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45" h="323">
                  <a:moveTo>
                    <a:pt x="293" y="323"/>
                  </a:moveTo>
                  <a:cubicBezTo>
                    <a:pt x="283" y="321"/>
                    <a:pt x="269" y="315"/>
                    <a:pt x="256" y="302"/>
                  </a:cubicBezTo>
                  <a:cubicBezTo>
                    <a:pt x="256" y="302"/>
                    <a:pt x="256" y="302"/>
                    <a:pt x="256" y="302"/>
                  </a:cubicBezTo>
                  <a:cubicBezTo>
                    <a:pt x="244" y="290"/>
                    <a:pt x="224" y="276"/>
                    <a:pt x="206" y="264"/>
                  </a:cubicBezTo>
                  <a:cubicBezTo>
                    <a:pt x="206" y="264"/>
                    <a:pt x="206" y="264"/>
                    <a:pt x="206" y="264"/>
                  </a:cubicBezTo>
                  <a:cubicBezTo>
                    <a:pt x="188" y="252"/>
                    <a:pt x="171" y="244"/>
                    <a:pt x="167" y="244"/>
                  </a:cubicBezTo>
                  <a:cubicBezTo>
                    <a:pt x="167" y="244"/>
                    <a:pt x="167" y="244"/>
                    <a:pt x="167" y="244"/>
                  </a:cubicBezTo>
                  <a:cubicBezTo>
                    <a:pt x="162" y="244"/>
                    <a:pt x="154" y="249"/>
                    <a:pt x="144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66"/>
                    <a:pt x="124" y="277"/>
                    <a:pt x="113" y="287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08" y="292"/>
                    <a:pt x="103" y="294"/>
                    <a:pt x="97" y="294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82" y="294"/>
                    <a:pt x="67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6" y="279"/>
                    <a:pt x="54" y="280"/>
                    <a:pt x="53" y="282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52" y="282"/>
                    <a:pt x="52" y="283"/>
                    <a:pt x="51" y="283"/>
                  </a:cubicBezTo>
                  <a:cubicBezTo>
                    <a:pt x="51" y="283"/>
                    <a:pt x="51" y="283"/>
                    <a:pt x="51" y="283"/>
                  </a:cubicBezTo>
                  <a:cubicBezTo>
                    <a:pt x="51" y="284"/>
                    <a:pt x="50" y="284"/>
                    <a:pt x="50" y="284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49" y="284"/>
                    <a:pt x="49" y="284"/>
                    <a:pt x="48" y="284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33" y="269"/>
                    <a:pt x="14" y="253"/>
                    <a:pt x="7" y="245"/>
                  </a:cubicBezTo>
                  <a:cubicBezTo>
                    <a:pt x="7" y="245"/>
                    <a:pt x="7" y="245"/>
                    <a:pt x="7" y="245"/>
                  </a:cubicBezTo>
                  <a:cubicBezTo>
                    <a:pt x="2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1"/>
                    <a:pt x="11" y="171"/>
                    <a:pt x="30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6" y="146"/>
                    <a:pt x="43" y="144"/>
                    <a:pt x="5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71" y="144"/>
                    <a:pt x="93" y="167"/>
                    <a:pt x="115" y="166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29" y="166"/>
                    <a:pt x="139" y="155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56" y="121"/>
                    <a:pt x="163" y="100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86" y="51"/>
                    <a:pt x="195" y="14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8" y="0"/>
                    <a:pt x="213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9" y="0"/>
                    <a:pt x="274" y="5"/>
                    <a:pt x="302" y="9"/>
                  </a:cubicBezTo>
                  <a:cubicBezTo>
                    <a:pt x="302" y="9"/>
                    <a:pt x="302" y="9"/>
                    <a:pt x="302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5" y="11"/>
                    <a:pt x="307" y="13"/>
                    <a:pt x="310" y="13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11" y="12"/>
                    <a:pt x="313" y="12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21" y="12"/>
                    <a:pt x="328" y="13"/>
                    <a:pt x="334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340" y="21"/>
                    <a:pt x="345" y="28"/>
                    <a:pt x="345" y="40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2"/>
                    <a:pt x="345" y="44"/>
                    <a:pt x="344" y="47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2" y="66"/>
                    <a:pt x="341" y="84"/>
                    <a:pt x="338" y="99"/>
                  </a:cubicBezTo>
                  <a:cubicBezTo>
                    <a:pt x="338" y="99"/>
                    <a:pt x="338" y="99"/>
                    <a:pt x="338" y="99"/>
                  </a:cubicBezTo>
                  <a:cubicBezTo>
                    <a:pt x="335" y="113"/>
                    <a:pt x="329" y="125"/>
                    <a:pt x="316" y="127"/>
                  </a:cubicBezTo>
                  <a:cubicBezTo>
                    <a:pt x="316" y="127"/>
                    <a:pt x="316" y="127"/>
                    <a:pt x="316" y="127"/>
                  </a:cubicBezTo>
                  <a:cubicBezTo>
                    <a:pt x="298" y="131"/>
                    <a:pt x="254" y="128"/>
                    <a:pt x="234" y="136"/>
                  </a:cubicBezTo>
                  <a:cubicBezTo>
                    <a:pt x="234" y="136"/>
                    <a:pt x="234" y="136"/>
                    <a:pt x="234" y="136"/>
                  </a:cubicBezTo>
                  <a:cubicBezTo>
                    <a:pt x="227" y="138"/>
                    <a:pt x="224" y="141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3" y="164"/>
                    <a:pt x="249" y="220"/>
                    <a:pt x="288" y="229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9" y="229"/>
                    <a:pt x="290" y="230"/>
                    <a:pt x="289" y="231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45"/>
                    <a:pt x="286" y="266"/>
                    <a:pt x="286" y="276"/>
                  </a:cubicBezTo>
                  <a:cubicBezTo>
                    <a:pt x="286" y="276"/>
                    <a:pt x="286" y="276"/>
                    <a:pt x="286" y="276"/>
                  </a:cubicBezTo>
                  <a:cubicBezTo>
                    <a:pt x="286" y="282"/>
                    <a:pt x="292" y="300"/>
                    <a:pt x="295" y="321"/>
                  </a:cubicBezTo>
                  <a:cubicBezTo>
                    <a:pt x="295" y="321"/>
                    <a:pt x="295" y="321"/>
                    <a:pt x="295" y="321"/>
                  </a:cubicBezTo>
                  <a:cubicBezTo>
                    <a:pt x="295" y="321"/>
                    <a:pt x="295" y="322"/>
                    <a:pt x="294" y="322"/>
                  </a:cubicBezTo>
                  <a:cubicBezTo>
                    <a:pt x="294" y="322"/>
                    <a:pt x="294" y="322"/>
                    <a:pt x="294" y="322"/>
                  </a:cubicBezTo>
                  <a:cubicBezTo>
                    <a:pt x="294" y="323"/>
                    <a:pt x="294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lose/>
                  <a:moveTo>
                    <a:pt x="208" y="261"/>
                  </a:moveTo>
                  <a:cubicBezTo>
                    <a:pt x="227" y="272"/>
                    <a:pt x="246" y="287"/>
                    <a:pt x="259" y="299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70" y="311"/>
                    <a:pt x="282" y="316"/>
                    <a:pt x="291" y="318"/>
                  </a:cubicBezTo>
                  <a:cubicBezTo>
                    <a:pt x="291" y="318"/>
                    <a:pt x="291" y="318"/>
                    <a:pt x="291" y="318"/>
                  </a:cubicBezTo>
                  <a:cubicBezTo>
                    <a:pt x="288" y="299"/>
                    <a:pt x="282" y="283"/>
                    <a:pt x="282" y="276"/>
                  </a:cubicBezTo>
                  <a:cubicBezTo>
                    <a:pt x="282" y="276"/>
                    <a:pt x="282" y="276"/>
                    <a:pt x="282" y="276"/>
                  </a:cubicBezTo>
                  <a:cubicBezTo>
                    <a:pt x="282" y="266"/>
                    <a:pt x="284" y="246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45" y="221"/>
                    <a:pt x="220" y="16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39"/>
                    <a:pt x="225" y="135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40" y="129"/>
                    <a:pt x="249" y="128"/>
                    <a:pt x="260" y="127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80" y="125"/>
                    <a:pt x="304" y="125"/>
                    <a:pt x="315" y="123"/>
                  </a:cubicBezTo>
                  <a:cubicBezTo>
                    <a:pt x="315" y="123"/>
                    <a:pt x="315" y="123"/>
                    <a:pt x="315" y="123"/>
                  </a:cubicBezTo>
                  <a:cubicBezTo>
                    <a:pt x="326" y="121"/>
                    <a:pt x="331" y="112"/>
                    <a:pt x="334" y="98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7" y="84"/>
                    <a:pt x="338" y="65"/>
                    <a:pt x="340" y="46"/>
                  </a:cubicBezTo>
                  <a:cubicBezTo>
                    <a:pt x="340" y="46"/>
                    <a:pt x="340" y="46"/>
                    <a:pt x="340" y="46"/>
                  </a:cubicBezTo>
                  <a:cubicBezTo>
                    <a:pt x="341" y="44"/>
                    <a:pt x="341" y="42"/>
                    <a:pt x="341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19"/>
                    <a:pt x="325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07" y="17"/>
                    <a:pt x="303" y="15"/>
                    <a:pt x="300" y="13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273" y="9"/>
                    <a:pt x="239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3" y="4"/>
                    <a:pt x="208" y="5"/>
                    <a:pt x="208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6" y="4"/>
                    <a:pt x="206" y="4"/>
                    <a:pt x="206" y="4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199" y="14"/>
                    <a:pt x="189" y="52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66" y="102"/>
                    <a:pt x="160" y="123"/>
                    <a:pt x="151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2" y="157"/>
                    <a:pt x="131" y="170"/>
                    <a:pt x="115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91" y="170"/>
                    <a:pt x="69" y="148"/>
                    <a:pt x="50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4" y="148"/>
                    <a:pt x="38" y="150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5" y="173"/>
                    <a:pt x="4" y="203"/>
                    <a:pt x="4" y="223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4" y="232"/>
                    <a:pt x="6" y="238"/>
                    <a:pt x="9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17" y="249"/>
                    <a:pt x="34" y="265"/>
                    <a:pt x="49" y="279"/>
                  </a:cubicBezTo>
                  <a:cubicBezTo>
                    <a:pt x="49" y="279"/>
                    <a:pt x="49" y="279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2" y="276"/>
                    <a:pt x="55" y="275"/>
                    <a:pt x="58" y="275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71" y="276"/>
                    <a:pt x="84" y="291"/>
                    <a:pt x="97" y="290"/>
                  </a:cubicBezTo>
                  <a:cubicBezTo>
                    <a:pt x="97" y="290"/>
                    <a:pt x="97" y="290"/>
                    <a:pt x="97" y="290"/>
                  </a:cubicBezTo>
                  <a:cubicBezTo>
                    <a:pt x="102" y="290"/>
                    <a:pt x="106" y="289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21" y="274"/>
                    <a:pt x="132" y="263"/>
                    <a:pt x="142" y="254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52" y="246"/>
                    <a:pt x="160" y="240"/>
                    <a:pt x="167" y="240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74" y="240"/>
                    <a:pt x="190" y="249"/>
                    <a:pt x="208" y="26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4" name="Freeform 56"/>
            <p:cNvSpPr>
              <a:spLocks/>
            </p:cNvSpPr>
            <p:nvPr/>
          </p:nvSpPr>
          <p:spPr bwMode="auto">
            <a:xfrm>
              <a:off x="4403729" y="2795589"/>
              <a:ext cx="479425" cy="692150"/>
            </a:xfrm>
            <a:custGeom>
              <a:avLst/>
              <a:gdLst>
                <a:gd name="T0" fmla="*/ 51 w 213"/>
                <a:gd name="T1" fmla="*/ 277 h 308"/>
                <a:gd name="T2" fmla="*/ 53 w 213"/>
                <a:gd name="T3" fmla="*/ 276 h 308"/>
                <a:gd name="T4" fmla="*/ 113 w 213"/>
                <a:gd name="T5" fmla="*/ 303 h 308"/>
                <a:gd name="T6" fmla="*/ 130 w 213"/>
                <a:gd name="T7" fmla="*/ 297 h 308"/>
                <a:gd name="T8" fmla="*/ 144 w 213"/>
                <a:gd name="T9" fmla="*/ 263 h 308"/>
                <a:gd name="T10" fmla="*/ 132 w 213"/>
                <a:gd name="T11" fmla="*/ 225 h 308"/>
                <a:gd name="T12" fmla="*/ 131 w 213"/>
                <a:gd name="T13" fmla="*/ 217 h 308"/>
                <a:gd name="T14" fmla="*/ 161 w 213"/>
                <a:gd name="T15" fmla="*/ 170 h 308"/>
                <a:gd name="T16" fmla="*/ 208 w 213"/>
                <a:gd name="T17" fmla="*/ 117 h 308"/>
                <a:gd name="T18" fmla="*/ 176 w 213"/>
                <a:gd name="T19" fmla="*/ 88 h 308"/>
                <a:gd name="T20" fmla="*/ 149 w 213"/>
                <a:gd name="T21" fmla="*/ 13 h 308"/>
                <a:gd name="T22" fmla="*/ 135 w 213"/>
                <a:gd name="T23" fmla="*/ 4 h 308"/>
                <a:gd name="T24" fmla="*/ 107 w 213"/>
                <a:gd name="T25" fmla="*/ 42 h 308"/>
                <a:gd name="T26" fmla="*/ 85 w 213"/>
                <a:gd name="T27" fmla="*/ 95 h 308"/>
                <a:gd name="T28" fmla="*/ 5 w 213"/>
                <a:gd name="T29" fmla="*/ 129 h 308"/>
                <a:gd name="T30" fmla="*/ 39 w 213"/>
                <a:gd name="T31" fmla="*/ 182 h 308"/>
                <a:gd name="T32" fmla="*/ 46 w 213"/>
                <a:gd name="T33" fmla="*/ 233 h 308"/>
                <a:gd name="T34" fmla="*/ 54 w 213"/>
                <a:gd name="T35" fmla="*/ 274 h 308"/>
                <a:gd name="T36" fmla="*/ 53 w 213"/>
                <a:gd name="T37" fmla="*/ 276 h 308"/>
                <a:gd name="T38" fmla="*/ 42 w 213"/>
                <a:gd name="T39" fmla="*/ 233 h 308"/>
                <a:gd name="T40" fmla="*/ 36 w 213"/>
                <a:gd name="T41" fmla="*/ 184 h 308"/>
                <a:gd name="T42" fmla="*/ 0 w 213"/>
                <a:gd name="T43" fmla="*/ 129 h 308"/>
                <a:gd name="T44" fmla="*/ 0 w 213"/>
                <a:gd name="T45" fmla="*/ 127 h 308"/>
                <a:gd name="T46" fmla="*/ 1 w 213"/>
                <a:gd name="T47" fmla="*/ 126 h 308"/>
                <a:gd name="T48" fmla="*/ 83 w 213"/>
                <a:gd name="T49" fmla="*/ 92 h 308"/>
                <a:gd name="T50" fmla="*/ 103 w 213"/>
                <a:gd name="T51" fmla="*/ 41 h 308"/>
                <a:gd name="T52" fmla="*/ 135 w 213"/>
                <a:gd name="T53" fmla="*/ 0 h 308"/>
                <a:gd name="T54" fmla="*/ 152 w 213"/>
                <a:gd name="T55" fmla="*/ 11 h 308"/>
                <a:gd name="T56" fmla="*/ 160 w 213"/>
                <a:gd name="T57" fmla="*/ 35 h 308"/>
                <a:gd name="T58" fmla="*/ 179 w 213"/>
                <a:gd name="T59" fmla="*/ 85 h 308"/>
                <a:gd name="T60" fmla="*/ 212 w 213"/>
                <a:gd name="T61" fmla="*/ 115 h 308"/>
                <a:gd name="T62" fmla="*/ 212 w 213"/>
                <a:gd name="T63" fmla="*/ 117 h 308"/>
                <a:gd name="T64" fmla="*/ 164 w 213"/>
                <a:gd name="T65" fmla="*/ 173 h 308"/>
                <a:gd name="T66" fmla="*/ 135 w 213"/>
                <a:gd name="T67" fmla="*/ 217 h 308"/>
                <a:gd name="T68" fmla="*/ 136 w 213"/>
                <a:gd name="T69" fmla="*/ 223 h 308"/>
                <a:gd name="T70" fmla="*/ 148 w 213"/>
                <a:gd name="T71" fmla="*/ 263 h 308"/>
                <a:gd name="T72" fmla="*/ 133 w 213"/>
                <a:gd name="T73" fmla="*/ 300 h 308"/>
                <a:gd name="T74" fmla="*/ 113 w 213"/>
                <a:gd name="T75" fmla="*/ 308 h 308"/>
                <a:gd name="T76" fmla="*/ 113 w 213"/>
                <a:gd name="T77" fmla="*/ 308 h 3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3"/>
                <a:gd name="T118" fmla="*/ 0 h 308"/>
                <a:gd name="T119" fmla="*/ 213 w 213"/>
                <a:gd name="T120" fmla="*/ 308 h 3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3" h="308">
                  <a:moveTo>
                    <a:pt x="113" y="308"/>
                  </a:moveTo>
                  <a:cubicBezTo>
                    <a:pt x="90" y="307"/>
                    <a:pt x="62" y="288"/>
                    <a:pt x="51" y="277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4" y="284"/>
                    <a:pt x="92" y="304"/>
                    <a:pt x="113" y="303"/>
                  </a:cubicBezTo>
                  <a:cubicBezTo>
                    <a:pt x="113" y="303"/>
                    <a:pt x="113" y="303"/>
                    <a:pt x="113" y="303"/>
                  </a:cubicBezTo>
                  <a:cubicBezTo>
                    <a:pt x="120" y="303"/>
                    <a:pt x="126" y="302"/>
                    <a:pt x="130" y="29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40" y="288"/>
                    <a:pt x="144" y="276"/>
                    <a:pt x="144" y="263"/>
                  </a:cubicBezTo>
                  <a:cubicBezTo>
                    <a:pt x="144" y="263"/>
                    <a:pt x="144" y="263"/>
                    <a:pt x="144" y="263"/>
                  </a:cubicBezTo>
                  <a:cubicBezTo>
                    <a:pt x="144" y="250"/>
                    <a:pt x="139" y="237"/>
                    <a:pt x="132" y="225"/>
                  </a:cubicBezTo>
                  <a:cubicBezTo>
                    <a:pt x="132" y="225"/>
                    <a:pt x="132" y="225"/>
                    <a:pt x="132" y="225"/>
                  </a:cubicBezTo>
                  <a:cubicBezTo>
                    <a:pt x="131" y="222"/>
                    <a:pt x="131" y="220"/>
                    <a:pt x="131" y="217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1" y="204"/>
                    <a:pt x="145" y="188"/>
                    <a:pt x="161" y="170"/>
                  </a:cubicBezTo>
                  <a:cubicBezTo>
                    <a:pt x="161" y="170"/>
                    <a:pt x="161" y="170"/>
                    <a:pt x="161" y="170"/>
                  </a:cubicBezTo>
                  <a:cubicBezTo>
                    <a:pt x="177" y="153"/>
                    <a:pt x="196" y="134"/>
                    <a:pt x="208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196" y="108"/>
                    <a:pt x="185" y="97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57" y="69"/>
                    <a:pt x="159" y="30"/>
                    <a:pt x="149" y="13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6" y="7"/>
                    <a:pt x="142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3" y="4"/>
                    <a:pt x="114" y="2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0" y="63"/>
                    <a:pt x="95" y="86"/>
                    <a:pt x="85" y="95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75" y="106"/>
                    <a:pt x="39" y="11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16" y="145"/>
                    <a:pt x="32" y="168"/>
                    <a:pt x="39" y="182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5" y="194"/>
                    <a:pt x="46" y="214"/>
                    <a:pt x="46" y="233"/>
                  </a:cubicBezTo>
                  <a:cubicBezTo>
                    <a:pt x="46" y="233"/>
                    <a:pt x="46" y="233"/>
                    <a:pt x="46" y="233"/>
                  </a:cubicBezTo>
                  <a:cubicBezTo>
                    <a:pt x="47" y="251"/>
                    <a:pt x="48" y="269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44" y="269"/>
                    <a:pt x="43" y="252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14"/>
                    <a:pt x="41" y="19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28" y="169"/>
                    <a:pt x="11" y="144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8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6" y="116"/>
                    <a:pt x="73" y="102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90" y="85"/>
                    <a:pt x="96" y="62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1" y="20"/>
                    <a:pt x="119" y="1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3" y="0"/>
                    <a:pt x="149" y="5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6" y="18"/>
                    <a:pt x="158" y="26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4" y="53"/>
                    <a:pt x="168" y="74"/>
                    <a:pt x="179" y="85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9" y="95"/>
                    <a:pt x="200" y="106"/>
                    <a:pt x="212" y="115"/>
                  </a:cubicBezTo>
                  <a:cubicBezTo>
                    <a:pt x="212" y="115"/>
                    <a:pt x="212" y="115"/>
                    <a:pt x="212" y="115"/>
                  </a:cubicBezTo>
                  <a:cubicBezTo>
                    <a:pt x="213" y="115"/>
                    <a:pt x="213" y="117"/>
                    <a:pt x="212" y="117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00" y="136"/>
                    <a:pt x="180" y="155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47" y="191"/>
                    <a:pt x="134" y="20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9"/>
                    <a:pt x="135" y="221"/>
                    <a:pt x="136" y="223"/>
                  </a:cubicBezTo>
                  <a:cubicBezTo>
                    <a:pt x="136" y="223"/>
                    <a:pt x="136" y="223"/>
                    <a:pt x="136" y="223"/>
                  </a:cubicBezTo>
                  <a:cubicBezTo>
                    <a:pt x="143" y="235"/>
                    <a:pt x="148" y="249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7"/>
                    <a:pt x="143" y="290"/>
                    <a:pt x="133" y="300"/>
                  </a:cubicBezTo>
                  <a:cubicBezTo>
                    <a:pt x="133" y="300"/>
                    <a:pt x="133" y="300"/>
                    <a:pt x="133" y="300"/>
                  </a:cubicBezTo>
                  <a:cubicBezTo>
                    <a:pt x="128" y="305"/>
                    <a:pt x="121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5" name="Freeform 58"/>
            <p:cNvSpPr>
              <a:spLocks noEditPoints="1"/>
            </p:cNvSpPr>
            <p:nvPr/>
          </p:nvSpPr>
          <p:spPr bwMode="auto">
            <a:xfrm>
              <a:off x="292100" y="3314702"/>
              <a:ext cx="3214691" cy="1660526"/>
            </a:xfrm>
            <a:custGeom>
              <a:avLst/>
              <a:gdLst>
                <a:gd name="T0" fmla="*/ 754 w 1431"/>
                <a:gd name="T1" fmla="*/ 683 h 739"/>
                <a:gd name="T2" fmla="*/ 663 w 1431"/>
                <a:gd name="T3" fmla="*/ 705 h 739"/>
                <a:gd name="T4" fmla="*/ 510 w 1431"/>
                <a:gd name="T5" fmla="*/ 685 h 739"/>
                <a:gd name="T6" fmla="*/ 344 w 1431"/>
                <a:gd name="T7" fmla="*/ 540 h 739"/>
                <a:gd name="T8" fmla="*/ 306 w 1431"/>
                <a:gd name="T9" fmla="*/ 545 h 739"/>
                <a:gd name="T10" fmla="*/ 168 w 1431"/>
                <a:gd name="T11" fmla="*/ 472 h 739"/>
                <a:gd name="T12" fmla="*/ 91 w 1431"/>
                <a:gd name="T13" fmla="*/ 416 h 739"/>
                <a:gd name="T14" fmla="*/ 16 w 1431"/>
                <a:gd name="T15" fmla="*/ 342 h 739"/>
                <a:gd name="T16" fmla="*/ 22 w 1431"/>
                <a:gd name="T17" fmla="*/ 244 h 739"/>
                <a:gd name="T18" fmla="*/ 92 w 1431"/>
                <a:gd name="T19" fmla="*/ 231 h 739"/>
                <a:gd name="T20" fmla="*/ 74 w 1431"/>
                <a:gd name="T21" fmla="*/ 135 h 739"/>
                <a:gd name="T22" fmla="*/ 128 w 1431"/>
                <a:gd name="T23" fmla="*/ 84 h 739"/>
                <a:gd name="T24" fmla="*/ 217 w 1431"/>
                <a:gd name="T25" fmla="*/ 58 h 739"/>
                <a:gd name="T26" fmla="*/ 337 w 1431"/>
                <a:gd name="T27" fmla="*/ 38 h 739"/>
                <a:gd name="T28" fmla="*/ 698 w 1431"/>
                <a:gd name="T29" fmla="*/ 5 h 739"/>
                <a:gd name="T30" fmla="*/ 844 w 1431"/>
                <a:gd name="T31" fmla="*/ 24 h 739"/>
                <a:gd name="T32" fmla="*/ 847 w 1431"/>
                <a:gd name="T33" fmla="*/ 45 h 739"/>
                <a:gd name="T34" fmla="*/ 913 w 1431"/>
                <a:gd name="T35" fmla="*/ 284 h 739"/>
                <a:gd name="T36" fmla="*/ 1234 w 1431"/>
                <a:gd name="T37" fmla="*/ 392 h 739"/>
                <a:gd name="T38" fmla="*/ 1344 w 1431"/>
                <a:gd name="T39" fmla="*/ 347 h 739"/>
                <a:gd name="T40" fmla="*/ 1431 w 1431"/>
                <a:gd name="T41" fmla="*/ 631 h 739"/>
                <a:gd name="T42" fmla="*/ 1412 w 1431"/>
                <a:gd name="T43" fmla="*/ 642 h 739"/>
                <a:gd name="T44" fmla="*/ 1345 w 1431"/>
                <a:gd name="T45" fmla="*/ 731 h 739"/>
                <a:gd name="T46" fmla="*/ 1304 w 1431"/>
                <a:gd name="T47" fmla="*/ 693 h 739"/>
                <a:gd name="T48" fmla="*/ 1192 w 1431"/>
                <a:gd name="T49" fmla="*/ 627 h 739"/>
                <a:gd name="T50" fmla="*/ 993 w 1431"/>
                <a:gd name="T51" fmla="*/ 684 h 739"/>
                <a:gd name="T52" fmla="*/ 913 w 1431"/>
                <a:gd name="T53" fmla="*/ 739 h 739"/>
                <a:gd name="T54" fmla="*/ 913 w 1431"/>
                <a:gd name="T55" fmla="*/ 735 h 739"/>
                <a:gd name="T56" fmla="*/ 988 w 1431"/>
                <a:gd name="T57" fmla="*/ 680 h 739"/>
                <a:gd name="T58" fmla="*/ 1100 w 1431"/>
                <a:gd name="T59" fmla="*/ 623 h 739"/>
                <a:gd name="T60" fmla="*/ 1193 w 1431"/>
                <a:gd name="T61" fmla="*/ 617 h 739"/>
                <a:gd name="T62" fmla="*/ 1228 w 1431"/>
                <a:gd name="T63" fmla="*/ 679 h 739"/>
                <a:gd name="T64" fmla="*/ 1331 w 1431"/>
                <a:gd name="T65" fmla="*/ 700 h 739"/>
                <a:gd name="T66" fmla="*/ 1423 w 1431"/>
                <a:gd name="T67" fmla="*/ 625 h 739"/>
                <a:gd name="T68" fmla="*/ 1408 w 1431"/>
                <a:gd name="T69" fmla="*/ 473 h 739"/>
                <a:gd name="T70" fmla="*/ 1319 w 1431"/>
                <a:gd name="T71" fmla="*/ 348 h 739"/>
                <a:gd name="T72" fmla="*/ 1048 w 1431"/>
                <a:gd name="T73" fmla="*/ 325 h 739"/>
                <a:gd name="T74" fmla="*/ 788 w 1431"/>
                <a:gd name="T75" fmla="*/ 175 h 739"/>
                <a:gd name="T76" fmla="*/ 841 w 1431"/>
                <a:gd name="T77" fmla="*/ 28 h 739"/>
                <a:gd name="T78" fmla="*/ 698 w 1431"/>
                <a:gd name="T79" fmla="*/ 9 h 739"/>
                <a:gd name="T80" fmla="*/ 283 w 1431"/>
                <a:gd name="T81" fmla="*/ 57 h 739"/>
                <a:gd name="T82" fmla="*/ 217 w 1431"/>
                <a:gd name="T83" fmla="*/ 62 h 739"/>
                <a:gd name="T84" fmla="*/ 139 w 1431"/>
                <a:gd name="T85" fmla="*/ 98 h 739"/>
                <a:gd name="T86" fmla="*/ 76 w 1431"/>
                <a:gd name="T87" fmla="*/ 144 h 739"/>
                <a:gd name="T88" fmla="*/ 43 w 1431"/>
                <a:gd name="T89" fmla="*/ 242 h 739"/>
                <a:gd name="T90" fmla="*/ 34 w 1431"/>
                <a:gd name="T91" fmla="*/ 315 h 739"/>
                <a:gd name="T92" fmla="*/ 46 w 1431"/>
                <a:gd name="T93" fmla="*/ 387 h 739"/>
                <a:gd name="T94" fmla="*/ 168 w 1431"/>
                <a:gd name="T95" fmla="*/ 468 h 739"/>
                <a:gd name="T96" fmla="*/ 307 w 1431"/>
                <a:gd name="T97" fmla="*/ 541 h 739"/>
                <a:gd name="T98" fmla="*/ 345 w 1431"/>
                <a:gd name="T99" fmla="*/ 532 h 739"/>
                <a:gd name="T100" fmla="*/ 354 w 1431"/>
                <a:gd name="T101" fmla="*/ 571 h 739"/>
                <a:gd name="T102" fmla="*/ 510 w 1431"/>
                <a:gd name="T103" fmla="*/ 681 h 739"/>
                <a:gd name="T104" fmla="*/ 684 w 1431"/>
                <a:gd name="T105" fmla="*/ 716 h 739"/>
                <a:gd name="T106" fmla="*/ 751 w 1431"/>
                <a:gd name="T107" fmla="*/ 679 h 739"/>
                <a:gd name="T108" fmla="*/ 865 w 1431"/>
                <a:gd name="T109" fmla="*/ 682 h 7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31"/>
                <a:gd name="T166" fmla="*/ 0 h 739"/>
                <a:gd name="T167" fmla="*/ 1431 w 1431"/>
                <a:gd name="T168" fmla="*/ 739 h 7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31" h="739">
                  <a:moveTo>
                    <a:pt x="871" y="711"/>
                  </a:moveTo>
                  <a:cubicBezTo>
                    <a:pt x="866" y="701"/>
                    <a:pt x="865" y="692"/>
                    <a:pt x="864" y="687"/>
                  </a:cubicBezTo>
                  <a:cubicBezTo>
                    <a:pt x="864" y="687"/>
                    <a:pt x="864" y="687"/>
                    <a:pt x="864" y="687"/>
                  </a:cubicBezTo>
                  <a:cubicBezTo>
                    <a:pt x="857" y="691"/>
                    <a:pt x="838" y="701"/>
                    <a:pt x="813" y="701"/>
                  </a:cubicBezTo>
                  <a:cubicBezTo>
                    <a:pt x="813" y="701"/>
                    <a:pt x="813" y="701"/>
                    <a:pt x="813" y="701"/>
                  </a:cubicBezTo>
                  <a:cubicBezTo>
                    <a:pt x="795" y="701"/>
                    <a:pt x="775" y="697"/>
                    <a:pt x="754" y="683"/>
                  </a:cubicBezTo>
                  <a:cubicBezTo>
                    <a:pt x="754" y="683"/>
                    <a:pt x="754" y="683"/>
                    <a:pt x="754" y="683"/>
                  </a:cubicBezTo>
                  <a:cubicBezTo>
                    <a:pt x="751" y="687"/>
                    <a:pt x="744" y="697"/>
                    <a:pt x="735" y="707"/>
                  </a:cubicBezTo>
                  <a:cubicBezTo>
                    <a:pt x="735" y="707"/>
                    <a:pt x="735" y="707"/>
                    <a:pt x="735" y="707"/>
                  </a:cubicBezTo>
                  <a:cubicBezTo>
                    <a:pt x="725" y="720"/>
                    <a:pt x="713" y="733"/>
                    <a:pt x="703" y="734"/>
                  </a:cubicBezTo>
                  <a:cubicBezTo>
                    <a:pt x="703" y="734"/>
                    <a:pt x="703" y="734"/>
                    <a:pt x="703" y="734"/>
                  </a:cubicBezTo>
                  <a:cubicBezTo>
                    <a:pt x="694" y="734"/>
                    <a:pt x="687" y="726"/>
                    <a:pt x="681" y="719"/>
                  </a:cubicBezTo>
                  <a:cubicBezTo>
                    <a:pt x="681" y="719"/>
                    <a:pt x="681" y="719"/>
                    <a:pt x="681" y="719"/>
                  </a:cubicBezTo>
                  <a:cubicBezTo>
                    <a:pt x="675" y="711"/>
                    <a:pt x="669" y="705"/>
                    <a:pt x="663" y="705"/>
                  </a:cubicBezTo>
                  <a:cubicBezTo>
                    <a:pt x="663" y="705"/>
                    <a:pt x="663" y="705"/>
                    <a:pt x="663" y="705"/>
                  </a:cubicBezTo>
                  <a:cubicBezTo>
                    <a:pt x="655" y="705"/>
                    <a:pt x="627" y="711"/>
                    <a:pt x="601" y="711"/>
                  </a:cubicBezTo>
                  <a:cubicBezTo>
                    <a:pt x="601" y="711"/>
                    <a:pt x="601" y="711"/>
                    <a:pt x="601" y="711"/>
                  </a:cubicBezTo>
                  <a:cubicBezTo>
                    <a:pt x="582" y="711"/>
                    <a:pt x="564" y="708"/>
                    <a:pt x="553" y="697"/>
                  </a:cubicBezTo>
                  <a:cubicBezTo>
                    <a:pt x="553" y="697"/>
                    <a:pt x="553" y="697"/>
                    <a:pt x="553" y="697"/>
                  </a:cubicBezTo>
                  <a:cubicBezTo>
                    <a:pt x="541" y="686"/>
                    <a:pt x="526" y="685"/>
                    <a:pt x="510" y="685"/>
                  </a:cubicBezTo>
                  <a:cubicBezTo>
                    <a:pt x="510" y="685"/>
                    <a:pt x="510" y="685"/>
                    <a:pt x="510" y="685"/>
                  </a:cubicBezTo>
                  <a:cubicBezTo>
                    <a:pt x="494" y="684"/>
                    <a:pt x="477" y="683"/>
                    <a:pt x="464" y="670"/>
                  </a:cubicBezTo>
                  <a:cubicBezTo>
                    <a:pt x="464" y="670"/>
                    <a:pt x="464" y="670"/>
                    <a:pt x="464" y="670"/>
                  </a:cubicBezTo>
                  <a:cubicBezTo>
                    <a:pt x="439" y="645"/>
                    <a:pt x="419" y="603"/>
                    <a:pt x="381" y="598"/>
                  </a:cubicBezTo>
                  <a:cubicBezTo>
                    <a:pt x="381" y="598"/>
                    <a:pt x="381" y="598"/>
                    <a:pt x="381" y="598"/>
                  </a:cubicBezTo>
                  <a:cubicBezTo>
                    <a:pt x="364" y="596"/>
                    <a:pt x="355" y="585"/>
                    <a:pt x="350" y="573"/>
                  </a:cubicBezTo>
                  <a:cubicBezTo>
                    <a:pt x="350" y="573"/>
                    <a:pt x="350" y="573"/>
                    <a:pt x="350" y="573"/>
                  </a:cubicBezTo>
                  <a:cubicBezTo>
                    <a:pt x="345" y="561"/>
                    <a:pt x="344" y="548"/>
                    <a:pt x="344" y="540"/>
                  </a:cubicBezTo>
                  <a:cubicBezTo>
                    <a:pt x="344" y="540"/>
                    <a:pt x="344" y="540"/>
                    <a:pt x="344" y="540"/>
                  </a:cubicBezTo>
                  <a:cubicBezTo>
                    <a:pt x="344" y="540"/>
                    <a:pt x="344" y="539"/>
                    <a:pt x="344" y="539"/>
                  </a:cubicBezTo>
                  <a:cubicBezTo>
                    <a:pt x="344" y="539"/>
                    <a:pt x="344" y="539"/>
                    <a:pt x="344" y="539"/>
                  </a:cubicBezTo>
                  <a:cubicBezTo>
                    <a:pt x="340" y="543"/>
                    <a:pt x="333" y="548"/>
                    <a:pt x="322" y="548"/>
                  </a:cubicBezTo>
                  <a:cubicBezTo>
                    <a:pt x="322" y="548"/>
                    <a:pt x="322" y="548"/>
                    <a:pt x="322" y="548"/>
                  </a:cubicBezTo>
                  <a:cubicBezTo>
                    <a:pt x="317" y="548"/>
                    <a:pt x="312" y="547"/>
                    <a:pt x="306" y="545"/>
                  </a:cubicBezTo>
                  <a:cubicBezTo>
                    <a:pt x="306" y="545"/>
                    <a:pt x="306" y="545"/>
                    <a:pt x="306" y="545"/>
                  </a:cubicBezTo>
                  <a:cubicBezTo>
                    <a:pt x="291" y="540"/>
                    <a:pt x="283" y="528"/>
                    <a:pt x="277" y="517"/>
                  </a:cubicBezTo>
                  <a:cubicBezTo>
                    <a:pt x="277" y="517"/>
                    <a:pt x="277" y="517"/>
                    <a:pt x="277" y="517"/>
                  </a:cubicBezTo>
                  <a:cubicBezTo>
                    <a:pt x="271" y="507"/>
                    <a:pt x="266" y="499"/>
                    <a:pt x="258" y="499"/>
                  </a:cubicBezTo>
                  <a:cubicBezTo>
                    <a:pt x="258" y="499"/>
                    <a:pt x="258" y="499"/>
                    <a:pt x="258" y="499"/>
                  </a:cubicBezTo>
                  <a:cubicBezTo>
                    <a:pt x="250" y="499"/>
                    <a:pt x="235" y="492"/>
                    <a:pt x="218" y="485"/>
                  </a:cubicBezTo>
                  <a:cubicBezTo>
                    <a:pt x="218" y="485"/>
                    <a:pt x="218" y="485"/>
                    <a:pt x="218" y="485"/>
                  </a:cubicBezTo>
                  <a:cubicBezTo>
                    <a:pt x="202" y="478"/>
                    <a:pt x="183" y="472"/>
                    <a:pt x="168" y="472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61" y="472"/>
                    <a:pt x="154" y="473"/>
                    <a:pt x="149" y="477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48" y="478"/>
                    <a:pt x="147" y="478"/>
                    <a:pt x="146" y="477"/>
                  </a:cubicBezTo>
                  <a:cubicBezTo>
                    <a:pt x="146" y="477"/>
                    <a:pt x="146" y="477"/>
                    <a:pt x="146" y="477"/>
                  </a:cubicBezTo>
                  <a:cubicBezTo>
                    <a:pt x="146" y="477"/>
                    <a:pt x="113" y="438"/>
                    <a:pt x="91" y="416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80" y="405"/>
                    <a:pt x="62" y="397"/>
                    <a:pt x="45" y="391"/>
                  </a:cubicBezTo>
                  <a:cubicBezTo>
                    <a:pt x="45" y="391"/>
                    <a:pt x="45" y="391"/>
                    <a:pt x="45" y="391"/>
                  </a:cubicBezTo>
                  <a:cubicBezTo>
                    <a:pt x="28" y="384"/>
                    <a:pt x="11" y="379"/>
                    <a:pt x="3" y="371"/>
                  </a:cubicBezTo>
                  <a:cubicBezTo>
                    <a:pt x="3" y="371"/>
                    <a:pt x="3" y="371"/>
                    <a:pt x="3" y="371"/>
                  </a:cubicBezTo>
                  <a:cubicBezTo>
                    <a:pt x="1" y="369"/>
                    <a:pt x="0" y="366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56"/>
                    <a:pt x="8" y="350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23" y="335"/>
                    <a:pt x="30" y="326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30" y="295"/>
                    <a:pt x="17" y="274"/>
                    <a:pt x="17" y="257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7" y="252"/>
                    <a:pt x="18" y="248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7" y="239"/>
                    <a:pt x="35" y="238"/>
                    <a:pt x="43" y="238"/>
                  </a:cubicBezTo>
                  <a:cubicBezTo>
                    <a:pt x="43" y="238"/>
                    <a:pt x="43" y="238"/>
                    <a:pt x="43" y="238"/>
                  </a:cubicBezTo>
                  <a:cubicBezTo>
                    <a:pt x="54" y="238"/>
                    <a:pt x="67" y="240"/>
                    <a:pt x="77" y="240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83" y="240"/>
                    <a:pt x="88" y="239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2" y="236"/>
                    <a:pt x="92" y="234"/>
                    <a:pt x="92" y="231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3" y="214"/>
                    <a:pt x="72" y="173"/>
                    <a:pt x="72" y="144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1"/>
                    <a:pt x="72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3" y="136"/>
                    <a:pt x="73" y="135"/>
                    <a:pt x="74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88" y="130"/>
                    <a:pt x="103" y="124"/>
                    <a:pt x="11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27" y="111"/>
                    <a:pt x="135" y="103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6"/>
                    <a:pt x="134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29" y="89"/>
                    <a:pt x="128" y="87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79"/>
                    <a:pt x="132" y="76"/>
                    <a:pt x="137" y="73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43" y="70"/>
                    <a:pt x="150" y="67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76" y="61"/>
                    <a:pt x="198" y="58"/>
                    <a:pt x="217" y="58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35" y="59"/>
                    <a:pt x="251" y="60"/>
                    <a:pt x="257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9" y="69"/>
                    <a:pt x="261" y="69"/>
                    <a:pt x="262" y="69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5" y="70"/>
                    <a:pt x="270" y="62"/>
                    <a:pt x="280" y="54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91" y="46"/>
                    <a:pt x="307" y="38"/>
                    <a:pt x="337" y="38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83" y="38"/>
                    <a:pt x="411" y="49"/>
                    <a:pt x="441" y="49"/>
                  </a:cubicBezTo>
                  <a:cubicBezTo>
                    <a:pt x="441" y="49"/>
                    <a:pt x="441" y="49"/>
                    <a:pt x="441" y="49"/>
                  </a:cubicBezTo>
                  <a:cubicBezTo>
                    <a:pt x="456" y="49"/>
                    <a:pt x="472" y="46"/>
                    <a:pt x="491" y="38"/>
                  </a:cubicBezTo>
                  <a:cubicBezTo>
                    <a:pt x="491" y="38"/>
                    <a:pt x="491" y="38"/>
                    <a:pt x="491" y="38"/>
                  </a:cubicBezTo>
                  <a:cubicBezTo>
                    <a:pt x="550" y="12"/>
                    <a:pt x="637" y="5"/>
                    <a:pt x="698" y="5"/>
                  </a:cubicBezTo>
                  <a:cubicBezTo>
                    <a:pt x="698" y="5"/>
                    <a:pt x="698" y="5"/>
                    <a:pt x="698" y="5"/>
                  </a:cubicBezTo>
                  <a:cubicBezTo>
                    <a:pt x="730" y="5"/>
                    <a:pt x="755" y="0"/>
                    <a:pt x="777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96" y="0"/>
                    <a:pt x="812" y="4"/>
                    <a:pt x="826" y="18"/>
                  </a:cubicBezTo>
                  <a:cubicBezTo>
                    <a:pt x="826" y="18"/>
                    <a:pt x="826" y="18"/>
                    <a:pt x="826" y="18"/>
                  </a:cubicBezTo>
                  <a:cubicBezTo>
                    <a:pt x="831" y="22"/>
                    <a:pt x="836" y="24"/>
                    <a:pt x="841" y="24"/>
                  </a:cubicBezTo>
                  <a:cubicBezTo>
                    <a:pt x="841" y="24"/>
                    <a:pt x="841" y="24"/>
                    <a:pt x="841" y="24"/>
                  </a:cubicBezTo>
                  <a:cubicBezTo>
                    <a:pt x="842" y="24"/>
                    <a:pt x="843" y="24"/>
                    <a:pt x="844" y="24"/>
                  </a:cubicBezTo>
                  <a:cubicBezTo>
                    <a:pt x="844" y="24"/>
                    <a:pt x="844" y="24"/>
                    <a:pt x="844" y="24"/>
                  </a:cubicBezTo>
                  <a:cubicBezTo>
                    <a:pt x="844" y="24"/>
                    <a:pt x="845" y="24"/>
                    <a:pt x="845" y="24"/>
                  </a:cubicBezTo>
                  <a:cubicBezTo>
                    <a:pt x="845" y="24"/>
                    <a:pt x="845" y="24"/>
                    <a:pt x="845" y="24"/>
                  </a:cubicBezTo>
                  <a:cubicBezTo>
                    <a:pt x="846" y="25"/>
                    <a:pt x="846" y="25"/>
                    <a:pt x="846" y="26"/>
                  </a:cubicBezTo>
                  <a:cubicBezTo>
                    <a:pt x="846" y="26"/>
                    <a:pt x="846" y="26"/>
                    <a:pt x="846" y="26"/>
                  </a:cubicBezTo>
                  <a:cubicBezTo>
                    <a:pt x="846" y="32"/>
                    <a:pt x="847" y="38"/>
                    <a:pt x="847" y="45"/>
                  </a:cubicBezTo>
                  <a:cubicBezTo>
                    <a:pt x="847" y="45"/>
                    <a:pt x="847" y="45"/>
                    <a:pt x="847" y="45"/>
                  </a:cubicBezTo>
                  <a:cubicBezTo>
                    <a:pt x="847" y="68"/>
                    <a:pt x="843" y="96"/>
                    <a:pt x="826" y="112"/>
                  </a:cubicBezTo>
                  <a:cubicBezTo>
                    <a:pt x="826" y="112"/>
                    <a:pt x="826" y="112"/>
                    <a:pt x="826" y="112"/>
                  </a:cubicBezTo>
                  <a:cubicBezTo>
                    <a:pt x="806" y="133"/>
                    <a:pt x="792" y="155"/>
                    <a:pt x="792" y="175"/>
                  </a:cubicBezTo>
                  <a:cubicBezTo>
                    <a:pt x="792" y="175"/>
                    <a:pt x="792" y="175"/>
                    <a:pt x="792" y="175"/>
                  </a:cubicBezTo>
                  <a:cubicBezTo>
                    <a:pt x="792" y="186"/>
                    <a:pt x="796" y="196"/>
                    <a:pt x="805" y="205"/>
                  </a:cubicBezTo>
                  <a:cubicBezTo>
                    <a:pt x="805" y="205"/>
                    <a:pt x="805" y="205"/>
                    <a:pt x="805" y="205"/>
                  </a:cubicBezTo>
                  <a:cubicBezTo>
                    <a:pt x="832" y="231"/>
                    <a:pt x="876" y="271"/>
                    <a:pt x="913" y="284"/>
                  </a:cubicBezTo>
                  <a:cubicBezTo>
                    <a:pt x="913" y="284"/>
                    <a:pt x="913" y="284"/>
                    <a:pt x="913" y="284"/>
                  </a:cubicBezTo>
                  <a:cubicBezTo>
                    <a:pt x="952" y="298"/>
                    <a:pt x="988" y="321"/>
                    <a:pt x="1048" y="321"/>
                  </a:cubicBezTo>
                  <a:cubicBezTo>
                    <a:pt x="1048" y="321"/>
                    <a:pt x="1048" y="321"/>
                    <a:pt x="1048" y="321"/>
                  </a:cubicBezTo>
                  <a:cubicBezTo>
                    <a:pt x="1109" y="320"/>
                    <a:pt x="1133" y="334"/>
                    <a:pt x="1168" y="369"/>
                  </a:cubicBezTo>
                  <a:cubicBezTo>
                    <a:pt x="1168" y="369"/>
                    <a:pt x="1168" y="369"/>
                    <a:pt x="1168" y="369"/>
                  </a:cubicBezTo>
                  <a:cubicBezTo>
                    <a:pt x="1182" y="383"/>
                    <a:pt x="1208" y="392"/>
                    <a:pt x="1234" y="392"/>
                  </a:cubicBezTo>
                  <a:cubicBezTo>
                    <a:pt x="1234" y="392"/>
                    <a:pt x="1234" y="392"/>
                    <a:pt x="1234" y="392"/>
                  </a:cubicBezTo>
                  <a:cubicBezTo>
                    <a:pt x="1267" y="392"/>
                    <a:pt x="1302" y="378"/>
                    <a:pt x="1315" y="347"/>
                  </a:cubicBezTo>
                  <a:cubicBezTo>
                    <a:pt x="1315" y="347"/>
                    <a:pt x="1315" y="347"/>
                    <a:pt x="1315" y="347"/>
                  </a:cubicBezTo>
                  <a:cubicBezTo>
                    <a:pt x="1315" y="346"/>
                    <a:pt x="1316" y="342"/>
                    <a:pt x="1318" y="338"/>
                  </a:cubicBezTo>
                  <a:cubicBezTo>
                    <a:pt x="1318" y="338"/>
                    <a:pt x="1318" y="338"/>
                    <a:pt x="1318" y="338"/>
                  </a:cubicBezTo>
                  <a:cubicBezTo>
                    <a:pt x="1321" y="333"/>
                    <a:pt x="1324" y="328"/>
                    <a:pt x="1329" y="328"/>
                  </a:cubicBezTo>
                  <a:cubicBezTo>
                    <a:pt x="1329" y="328"/>
                    <a:pt x="1329" y="328"/>
                    <a:pt x="1329" y="328"/>
                  </a:cubicBezTo>
                  <a:cubicBezTo>
                    <a:pt x="1334" y="328"/>
                    <a:pt x="1339" y="334"/>
                    <a:pt x="1344" y="347"/>
                  </a:cubicBezTo>
                  <a:cubicBezTo>
                    <a:pt x="1344" y="347"/>
                    <a:pt x="1344" y="347"/>
                    <a:pt x="1344" y="347"/>
                  </a:cubicBezTo>
                  <a:cubicBezTo>
                    <a:pt x="1357" y="385"/>
                    <a:pt x="1412" y="418"/>
                    <a:pt x="1412" y="473"/>
                  </a:cubicBezTo>
                  <a:cubicBezTo>
                    <a:pt x="1412" y="473"/>
                    <a:pt x="1412" y="473"/>
                    <a:pt x="1412" y="473"/>
                  </a:cubicBezTo>
                  <a:cubicBezTo>
                    <a:pt x="1412" y="513"/>
                    <a:pt x="1431" y="570"/>
                    <a:pt x="1431" y="619"/>
                  </a:cubicBezTo>
                  <a:cubicBezTo>
                    <a:pt x="1431" y="619"/>
                    <a:pt x="1431" y="619"/>
                    <a:pt x="1431" y="619"/>
                  </a:cubicBezTo>
                  <a:cubicBezTo>
                    <a:pt x="1431" y="623"/>
                    <a:pt x="1431" y="627"/>
                    <a:pt x="1431" y="631"/>
                  </a:cubicBezTo>
                  <a:cubicBezTo>
                    <a:pt x="1431" y="631"/>
                    <a:pt x="1431" y="631"/>
                    <a:pt x="1431" y="631"/>
                  </a:cubicBezTo>
                  <a:cubicBezTo>
                    <a:pt x="1430" y="632"/>
                    <a:pt x="1430" y="633"/>
                    <a:pt x="1429" y="633"/>
                  </a:cubicBezTo>
                  <a:cubicBezTo>
                    <a:pt x="1429" y="633"/>
                    <a:pt x="1429" y="633"/>
                    <a:pt x="1429" y="633"/>
                  </a:cubicBezTo>
                  <a:cubicBezTo>
                    <a:pt x="1428" y="633"/>
                    <a:pt x="1427" y="633"/>
                    <a:pt x="1427" y="632"/>
                  </a:cubicBezTo>
                  <a:cubicBezTo>
                    <a:pt x="1427" y="632"/>
                    <a:pt x="1427" y="632"/>
                    <a:pt x="1427" y="632"/>
                  </a:cubicBezTo>
                  <a:cubicBezTo>
                    <a:pt x="1425" y="630"/>
                    <a:pt x="1424" y="629"/>
                    <a:pt x="1423" y="629"/>
                  </a:cubicBezTo>
                  <a:cubicBezTo>
                    <a:pt x="1423" y="629"/>
                    <a:pt x="1423" y="629"/>
                    <a:pt x="1423" y="629"/>
                  </a:cubicBezTo>
                  <a:cubicBezTo>
                    <a:pt x="1421" y="629"/>
                    <a:pt x="1416" y="633"/>
                    <a:pt x="1412" y="642"/>
                  </a:cubicBezTo>
                  <a:cubicBezTo>
                    <a:pt x="1412" y="642"/>
                    <a:pt x="1412" y="642"/>
                    <a:pt x="1412" y="642"/>
                  </a:cubicBezTo>
                  <a:cubicBezTo>
                    <a:pt x="1407" y="650"/>
                    <a:pt x="1401" y="661"/>
                    <a:pt x="1394" y="673"/>
                  </a:cubicBezTo>
                  <a:cubicBezTo>
                    <a:pt x="1394" y="673"/>
                    <a:pt x="1394" y="673"/>
                    <a:pt x="1394" y="673"/>
                  </a:cubicBezTo>
                  <a:cubicBezTo>
                    <a:pt x="1381" y="696"/>
                    <a:pt x="1366" y="722"/>
                    <a:pt x="1348" y="732"/>
                  </a:cubicBezTo>
                  <a:cubicBezTo>
                    <a:pt x="1348" y="732"/>
                    <a:pt x="1348" y="732"/>
                    <a:pt x="1348" y="732"/>
                  </a:cubicBezTo>
                  <a:cubicBezTo>
                    <a:pt x="1347" y="732"/>
                    <a:pt x="1346" y="732"/>
                    <a:pt x="1345" y="731"/>
                  </a:cubicBezTo>
                  <a:cubicBezTo>
                    <a:pt x="1345" y="731"/>
                    <a:pt x="1345" y="731"/>
                    <a:pt x="1345" y="731"/>
                  </a:cubicBezTo>
                  <a:cubicBezTo>
                    <a:pt x="1336" y="718"/>
                    <a:pt x="1329" y="705"/>
                    <a:pt x="1328" y="703"/>
                  </a:cubicBezTo>
                  <a:cubicBezTo>
                    <a:pt x="1328" y="703"/>
                    <a:pt x="1328" y="703"/>
                    <a:pt x="1328" y="703"/>
                  </a:cubicBezTo>
                  <a:cubicBezTo>
                    <a:pt x="1327" y="702"/>
                    <a:pt x="1324" y="700"/>
                    <a:pt x="1321" y="698"/>
                  </a:cubicBezTo>
                  <a:cubicBezTo>
                    <a:pt x="1321" y="698"/>
                    <a:pt x="1321" y="698"/>
                    <a:pt x="1321" y="698"/>
                  </a:cubicBezTo>
                  <a:cubicBezTo>
                    <a:pt x="1317" y="695"/>
                    <a:pt x="1311" y="693"/>
                    <a:pt x="1306" y="693"/>
                  </a:cubicBezTo>
                  <a:cubicBezTo>
                    <a:pt x="1306" y="693"/>
                    <a:pt x="1306" y="693"/>
                    <a:pt x="1306" y="693"/>
                  </a:cubicBezTo>
                  <a:cubicBezTo>
                    <a:pt x="1305" y="693"/>
                    <a:pt x="1305" y="693"/>
                    <a:pt x="1304" y="693"/>
                  </a:cubicBezTo>
                  <a:cubicBezTo>
                    <a:pt x="1304" y="693"/>
                    <a:pt x="1304" y="693"/>
                    <a:pt x="1304" y="693"/>
                  </a:cubicBezTo>
                  <a:cubicBezTo>
                    <a:pt x="1293" y="693"/>
                    <a:pt x="1279" y="694"/>
                    <a:pt x="1266" y="694"/>
                  </a:cubicBezTo>
                  <a:cubicBezTo>
                    <a:pt x="1266" y="694"/>
                    <a:pt x="1266" y="694"/>
                    <a:pt x="1266" y="694"/>
                  </a:cubicBezTo>
                  <a:cubicBezTo>
                    <a:pt x="1250" y="694"/>
                    <a:pt x="1235" y="692"/>
                    <a:pt x="1225" y="682"/>
                  </a:cubicBezTo>
                  <a:cubicBezTo>
                    <a:pt x="1225" y="682"/>
                    <a:pt x="1225" y="682"/>
                    <a:pt x="1225" y="682"/>
                  </a:cubicBezTo>
                  <a:cubicBezTo>
                    <a:pt x="1222" y="680"/>
                    <a:pt x="1192" y="660"/>
                    <a:pt x="1192" y="627"/>
                  </a:cubicBezTo>
                  <a:cubicBezTo>
                    <a:pt x="1192" y="627"/>
                    <a:pt x="1192" y="627"/>
                    <a:pt x="1192" y="627"/>
                  </a:cubicBezTo>
                  <a:cubicBezTo>
                    <a:pt x="1191" y="619"/>
                    <a:pt x="1189" y="619"/>
                    <a:pt x="1185" y="618"/>
                  </a:cubicBezTo>
                  <a:cubicBezTo>
                    <a:pt x="1185" y="618"/>
                    <a:pt x="1185" y="618"/>
                    <a:pt x="1185" y="618"/>
                  </a:cubicBezTo>
                  <a:cubicBezTo>
                    <a:pt x="1174" y="618"/>
                    <a:pt x="1150" y="632"/>
                    <a:pt x="1125" y="632"/>
                  </a:cubicBezTo>
                  <a:cubicBezTo>
                    <a:pt x="1125" y="632"/>
                    <a:pt x="1125" y="632"/>
                    <a:pt x="1125" y="632"/>
                  </a:cubicBezTo>
                  <a:cubicBezTo>
                    <a:pt x="1116" y="632"/>
                    <a:pt x="1108" y="631"/>
                    <a:pt x="1099" y="627"/>
                  </a:cubicBezTo>
                  <a:cubicBezTo>
                    <a:pt x="1099" y="627"/>
                    <a:pt x="1099" y="627"/>
                    <a:pt x="1099" y="627"/>
                  </a:cubicBezTo>
                  <a:cubicBezTo>
                    <a:pt x="1091" y="634"/>
                    <a:pt x="1030" y="684"/>
                    <a:pt x="993" y="684"/>
                  </a:cubicBezTo>
                  <a:cubicBezTo>
                    <a:pt x="993" y="684"/>
                    <a:pt x="993" y="684"/>
                    <a:pt x="993" y="684"/>
                  </a:cubicBezTo>
                  <a:cubicBezTo>
                    <a:pt x="991" y="684"/>
                    <a:pt x="990" y="684"/>
                    <a:pt x="989" y="684"/>
                  </a:cubicBezTo>
                  <a:cubicBezTo>
                    <a:pt x="989" y="684"/>
                    <a:pt x="989" y="684"/>
                    <a:pt x="989" y="684"/>
                  </a:cubicBezTo>
                  <a:cubicBezTo>
                    <a:pt x="986" y="693"/>
                    <a:pt x="970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889" y="739"/>
                    <a:pt x="877" y="725"/>
                    <a:pt x="871" y="711"/>
                  </a:cubicBezTo>
                  <a:close/>
                  <a:moveTo>
                    <a:pt x="867" y="681"/>
                  </a:moveTo>
                  <a:cubicBezTo>
                    <a:pt x="868" y="682"/>
                    <a:pt x="868" y="682"/>
                    <a:pt x="868" y="683"/>
                  </a:cubicBezTo>
                  <a:cubicBezTo>
                    <a:pt x="868" y="683"/>
                    <a:pt x="868" y="683"/>
                    <a:pt x="868" y="683"/>
                  </a:cubicBezTo>
                  <a:cubicBezTo>
                    <a:pt x="868" y="683"/>
                    <a:pt x="868" y="696"/>
                    <a:pt x="874" y="709"/>
                  </a:cubicBezTo>
                  <a:cubicBezTo>
                    <a:pt x="874" y="709"/>
                    <a:pt x="874" y="709"/>
                    <a:pt x="874" y="709"/>
                  </a:cubicBezTo>
                  <a:cubicBezTo>
                    <a:pt x="880" y="723"/>
                    <a:pt x="891" y="735"/>
                    <a:pt x="913" y="735"/>
                  </a:cubicBezTo>
                  <a:cubicBezTo>
                    <a:pt x="913" y="735"/>
                    <a:pt x="913" y="735"/>
                    <a:pt x="913" y="735"/>
                  </a:cubicBezTo>
                  <a:cubicBezTo>
                    <a:pt x="958" y="735"/>
                    <a:pt x="976" y="705"/>
                    <a:pt x="983" y="690"/>
                  </a:cubicBezTo>
                  <a:cubicBezTo>
                    <a:pt x="983" y="690"/>
                    <a:pt x="983" y="690"/>
                    <a:pt x="983" y="690"/>
                  </a:cubicBezTo>
                  <a:cubicBezTo>
                    <a:pt x="985" y="685"/>
                    <a:pt x="986" y="681"/>
                    <a:pt x="986" y="681"/>
                  </a:cubicBezTo>
                  <a:cubicBezTo>
                    <a:pt x="986" y="681"/>
                    <a:pt x="986" y="681"/>
                    <a:pt x="986" y="681"/>
                  </a:cubicBezTo>
                  <a:cubicBezTo>
                    <a:pt x="986" y="680"/>
                    <a:pt x="987" y="680"/>
                    <a:pt x="988" y="680"/>
                  </a:cubicBezTo>
                  <a:cubicBezTo>
                    <a:pt x="988" y="680"/>
                    <a:pt x="988" y="680"/>
                    <a:pt x="988" y="680"/>
                  </a:cubicBezTo>
                  <a:cubicBezTo>
                    <a:pt x="989" y="680"/>
                    <a:pt x="991" y="680"/>
                    <a:pt x="993" y="680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1011" y="680"/>
                    <a:pt x="1038" y="666"/>
                    <a:pt x="1059" y="652"/>
                  </a:cubicBezTo>
                  <a:cubicBezTo>
                    <a:pt x="1059" y="652"/>
                    <a:pt x="1059" y="652"/>
                    <a:pt x="1059" y="652"/>
                  </a:cubicBezTo>
                  <a:cubicBezTo>
                    <a:pt x="1081" y="637"/>
                    <a:pt x="1098" y="623"/>
                    <a:pt x="1098" y="623"/>
                  </a:cubicBezTo>
                  <a:cubicBezTo>
                    <a:pt x="1098" y="623"/>
                    <a:pt x="1098" y="623"/>
                    <a:pt x="1098" y="623"/>
                  </a:cubicBezTo>
                  <a:cubicBezTo>
                    <a:pt x="1098" y="622"/>
                    <a:pt x="1099" y="622"/>
                    <a:pt x="1100" y="623"/>
                  </a:cubicBezTo>
                  <a:cubicBezTo>
                    <a:pt x="1100" y="623"/>
                    <a:pt x="1100" y="623"/>
                    <a:pt x="1100" y="623"/>
                  </a:cubicBezTo>
                  <a:cubicBezTo>
                    <a:pt x="1108" y="627"/>
                    <a:pt x="1116" y="628"/>
                    <a:pt x="1125" y="628"/>
                  </a:cubicBezTo>
                  <a:cubicBezTo>
                    <a:pt x="1125" y="628"/>
                    <a:pt x="1125" y="628"/>
                    <a:pt x="1125" y="628"/>
                  </a:cubicBezTo>
                  <a:cubicBezTo>
                    <a:pt x="1149" y="628"/>
                    <a:pt x="1172" y="614"/>
                    <a:pt x="1185" y="614"/>
                  </a:cubicBezTo>
                  <a:cubicBezTo>
                    <a:pt x="1185" y="614"/>
                    <a:pt x="1185" y="614"/>
                    <a:pt x="1185" y="614"/>
                  </a:cubicBezTo>
                  <a:cubicBezTo>
                    <a:pt x="1188" y="614"/>
                    <a:pt x="1191" y="615"/>
                    <a:pt x="1193" y="617"/>
                  </a:cubicBezTo>
                  <a:cubicBezTo>
                    <a:pt x="1193" y="617"/>
                    <a:pt x="1193" y="617"/>
                    <a:pt x="1193" y="617"/>
                  </a:cubicBezTo>
                  <a:cubicBezTo>
                    <a:pt x="1195" y="620"/>
                    <a:pt x="1196" y="623"/>
                    <a:pt x="1196" y="627"/>
                  </a:cubicBezTo>
                  <a:cubicBezTo>
                    <a:pt x="1196" y="627"/>
                    <a:pt x="1196" y="627"/>
                    <a:pt x="1196" y="627"/>
                  </a:cubicBezTo>
                  <a:cubicBezTo>
                    <a:pt x="1196" y="643"/>
                    <a:pt x="1203" y="656"/>
                    <a:pt x="1211" y="665"/>
                  </a:cubicBezTo>
                  <a:cubicBezTo>
                    <a:pt x="1211" y="665"/>
                    <a:pt x="1211" y="665"/>
                    <a:pt x="1211" y="665"/>
                  </a:cubicBezTo>
                  <a:cubicBezTo>
                    <a:pt x="1220" y="674"/>
                    <a:pt x="1227" y="679"/>
                    <a:pt x="1227" y="679"/>
                  </a:cubicBezTo>
                  <a:cubicBezTo>
                    <a:pt x="1227" y="679"/>
                    <a:pt x="1227" y="679"/>
                    <a:pt x="1227" y="679"/>
                  </a:cubicBezTo>
                  <a:cubicBezTo>
                    <a:pt x="1228" y="679"/>
                    <a:pt x="1228" y="679"/>
                    <a:pt x="1228" y="679"/>
                  </a:cubicBezTo>
                  <a:cubicBezTo>
                    <a:pt x="1237" y="688"/>
                    <a:pt x="1251" y="690"/>
                    <a:pt x="1266" y="690"/>
                  </a:cubicBezTo>
                  <a:cubicBezTo>
                    <a:pt x="1266" y="690"/>
                    <a:pt x="1266" y="690"/>
                    <a:pt x="1266" y="690"/>
                  </a:cubicBezTo>
                  <a:cubicBezTo>
                    <a:pt x="1279" y="690"/>
                    <a:pt x="1293" y="689"/>
                    <a:pt x="1304" y="689"/>
                  </a:cubicBezTo>
                  <a:cubicBezTo>
                    <a:pt x="1304" y="689"/>
                    <a:pt x="1304" y="689"/>
                    <a:pt x="1304" y="689"/>
                  </a:cubicBezTo>
                  <a:cubicBezTo>
                    <a:pt x="1305" y="689"/>
                    <a:pt x="1305" y="689"/>
                    <a:pt x="1306" y="689"/>
                  </a:cubicBezTo>
                  <a:cubicBezTo>
                    <a:pt x="1306" y="689"/>
                    <a:pt x="1306" y="689"/>
                    <a:pt x="1306" y="689"/>
                  </a:cubicBezTo>
                  <a:cubicBezTo>
                    <a:pt x="1319" y="689"/>
                    <a:pt x="1331" y="700"/>
                    <a:pt x="1331" y="700"/>
                  </a:cubicBezTo>
                  <a:cubicBezTo>
                    <a:pt x="1331" y="700"/>
                    <a:pt x="1331" y="700"/>
                    <a:pt x="1331" y="700"/>
                  </a:cubicBezTo>
                  <a:cubicBezTo>
                    <a:pt x="1331" y="701"/>
                    <a:pt x="1331" y="701"/>
                    <a:pt x="1331" y="701"/>
                  </a:cubicBezTo>
                  <a:cubicBezTo>
                    <a:pt x="1331" y="701"/>
                    <a:pt x="1338" y="714"/>
                    <a:pt x="1347" y="727"/>
                  </a:cubicBezTo>
                  <a:cubicBezTo>
                    <a:pt x="1347" y="727"/>
                    <a:pt x="1347" y="727"/>
                    <a:pt x="1347" y="727"/>
                  </a:cubicBezTo>
                  <a:cubicBezTo>
                    <a:pt x="1372" y="713"/>
                    <a:pt x="1393" y="664"/>
                    <a:pt x="1408" y="639"/>
                  </a:cubicBezTo>
                  <a:cubicBezTo>
                    <a:pt x="1408" y="639"/>
                    <a:pt x="1408" y="639"/>
                    <a:pt x="1408" y="639"/>
                  </a:cubicBezTo>
                  <a:cubicBezTo>
                    <a:pt x="1413" y="631"/>
                    <a:pt x="1417" y="625"/>
                    <a:pt x="1423" y="625"/>
                  </a:cubicBezTo>
                  <a:cubicBezTo>
                    <a:pt x="1423" y="625"/>
                    <a:pt x="1423" y="625"/>
                    <a:pt x="1423" y="625"/>
                  </a:cubicBezTo>
                  <a:cubicBezTo>
                    <a:pt x="1424" y="625"/>
                    <a:pt x="1426" y="626"/>
                    <a:pt x="1427" y="626"/>
                  </a:cubicBezTo>
                  <a:cubicBezTo>
                    <a:pt x="1427" y="626"/>
                    <a:pt x="1427" y="626"/>
                    <a:pt x="1427" y="626"/>
                  </a:cubicBezTo>
                  <a:cubicBezTo>
                    <a:pt x="1427" y="624"/>
                    <a:pt x="1427" y="622"/>
                    <a:pt x="1427" y="619"/>
                  </a:cubicBezTo>
                  <a:cubicBezTo>
                    <a:pt x="1427" y="619"/>
                    <a:pt x="1427" y="619"/>
                    <a:pt x="1427" y="619"/>
                  </a:cubicBezTo>
                  <a:cubicBezTo>
                    <a:pt x="1427" y="571"/>
                    <a:pt x="1408" y="514"/>
                    <a:pt x="1408" y="473"/>
                  </a:cubicBezTo>
                  <a:cubicBezTo>
                    <a:pt x="1408" y="473"/>
                    <a:pt x="1408" y="473"/>
                    <a:pt x="1408" y="473"/>
                  </a:cubicBezTo>
                  <a:cubicBezTo>
                    <a:pt x="1409" y="421"/>
                    <a:pt x="1355" y="388"/>
                    <a:pt x="1340" y="348"/>
                  </a:cubicBezTo>
                  <a:cubicBezTo>
                    <a:pt x="1340" y="348"/>
                    <a:pt x="1340" y="348"/>
                    <a:pt x="1340" y="348"/>
                  </a:cubicBezTo>
                  <a:cubicBezTo>
                    <a:pt x="1335" y="335"/>
                    <a:pt x="1331" y="332"/>
                    <a:pt x="1329" y="332"/>
                  </a:cubicBezTo>
                  <a:cubicBezTo>
                    <a:pt x="1329" y="332"/>
                    <a:pt x="1329" y="332"/>
                    <a:pt x="1329" y="332"/>
                  </a:cubicBezTo>
                  <a:cubicBezTo>
                    <a:pt x="1327" y="332"/>
                    <a:pt x="1324" y="335"/>
                    <a:pt x="1322" y="340"/>
                  </a:cubicBezTo>
                  <a:cubicBezTo>
                    <a:pt x="1322" y="340"/>
                    <a:pt x="1322" y="340"/>
                    <a:pt x="1322" y="340"/>
                  </a:cubicBezTo>
                  <a:cubicBezTo>
                    <a:pt x="1320" y="344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04" y="381"/>
                    <a:pt x="1268" y="396"/>
                    <a:pt x="1234" y="396"/>
                  </a:cubicBezTo>
                  <a:cubicBezTo>
                    <a:pt x="1234" y="396"/>
                    <a:pt x="1234" y="396"/>
                    <a:pt x="1234" y="396"/>
                  </a:cubicBezTo>
                  <a:cubicBezTo>
                    <a:pt x="1207" y="396"/>
                    <a:pt x="1180" y="387"/>
                    <a:pt x="1165" y="372"/>
                  </a:cubicBezTo>
                  <a:cubicBezTo>
                    <a:pt x="1165" y="372"/>
                    <a:pt x="1165" y="372"/>
                    <a:pt x="1165" y="372"/>
                  </a:cubicBezTo>
                  <a:cubicBezTo>
                    <a:pt x="1131" y="337"/>
                    <a:pt x="1109" y="325"/>
                    <a:pt x="1048" y="325"/>
                  </a:cubicBezTo>
                  <a:cubicBezTo>
                    <a:pt x="1048" y="325"/>
                    <a:pt x="1048" y="325"/>
                    <a:pt x="1048" y="325"/>
                  </a:cubicBezTo>
                  <a:cubicBezTo>
                    <a:pt x="987" y="325"/>
                    <a:pt x="950" y="301"/>
                    <a:pt x="912" y="288"/>
                  </a:cubicBezTo>
                  <a:cubicBezTo>
                    <a:pt x="912" y="288"/>
                    <a:pt x="912" y="288"/>
                    <a:pt x="912" y="288"/>
                  </a:cubicBezTo>
                  <a:cubicBezTo>
                    <a:pt x="873" y="275"/>
                    <a:pt x="829" y="234"/>
                    <a:pt x="803" y="208"/>
                  </a:cubicBezTo>
                  <a:cubicBezTo>
                    <a:pt x="803" y="208"/>
                    <a:pt x="803" y="208"/>
                    <a:pt x="803" y="208"/>
                  </a:cubicBezTo>
                  <a:cubicBezTo>
                    <a:pt x="793" y="198"/>
                    <a:pt x="788" y="187"/>
                    <a:pt x="788" y="175"/>
                  </a:cubicBezTo>
                  <a:cubicBezTo>
                    <a:pt x="788" y="175"/>
                    <a:pt x="788" y="175"/>
                    <a:pt x="788" y="175"/>
                  </a:cubicBezTo>
                  <a:cubicBezTo>
                    <a:pt x="788" y="153"/>
                    <a:pt x="802" y="131"/>
                    <a:pt x="824" y="109"/>
                  </a:cubicBezTo>
                  <a:cubicBezTo>
                    <a:pt x="824" y="109"/>
                    <a:pt x="824" y="109"/>
                    <a:pt x="824" y="109"/>
                  </a:cubicBezTo>
                  <a:cubicBezTo>
                    <a:pt x="839" y="94"/>
                    <a:pt x="843" y="68"/>
                    <a:pt x="843" y="45"/>
                  </a:cubicBezTo>
                  <a:cubicBezTo>
                    <a:pt x="843" y="45"/>
                    <a:pt x="843" y="45"/>
                    <a:pt x="843" y="45"/>
                  </a:cubicBezTo>
                  <a:cubicBezTo>
                    <a:pt x="843" y="39"/>
                    <a:pt x="842" y="33"/>
                    <a:pt x="842" y="28"/>
                  </a:cubicBezTo>
                  <a:cubicBezTo>
                    <a:pt x="842" y="28"/>
                    <a:pt x="842" y="28"/>
                    <a:pt x="842" y="28"/>
                  </a:cubicBezTo>
                  <a:cubicBezTo>
                    <a:pt x="842" y="28"/>
                    <a:pt x="841" y="28"/>
                    <a:pt x="841" y="28"/>
                  </a:cubicBezTo>
                  <a:cubicBezTo>
                    <a:pt x="841" y="28"/>
                    <a:pt x="841" y="28"/>
                    <a:pt x="841" y="28"/>
                  </a:cubicBezTo>
                  <a:cubicBezTo>
                    <a:pt x="835" y="28"/>
                    <a:pt x="829" y="26"/>
                    <a:pt x="824" y="21"/>
                  </a:cubicBezTo>
                  <a:cubicBezTo>
                    <a:pt x="824" y="21"/>
                    <a:pt x="824" y="21"/>
                    <a:pt x="824" y="21"/>
                  </a:cubicBezTo>
                  <a:cubicBezTo>
                    <a:pt x="810" y="7"/>
                    <a:pt x="796" y="4"/>
                    <a:pt x="777" y="4"/>
                  </a:cubicBezTo>
                  <a:cubicBezTo>
                    <a:pt x="777" y="4"/>
                    <a:pt x="777" y="4"/>
                    <a:pt x="777" y="4"/>
                  </a:cubicBezTo>
                  <a:cubicBezTo>
                    <a:pt x="756" y="4"/>
                    <a:pt x="730" y="9"/>
                    <a:pt x="698" y="9"/>
                  </a:cubicBezTo>
                  <a:cubicBezTo>
                    <a:pt x="698" y="9"/>
                    <a:pt x="698" y="9"/>
                    <a:pt x="698" y="9"/>
                  </a:cubicBezTo>
                  <a:cubicBezTo>
                    <a:pt x="637" y="9"/>
                    <a:pt x="551" y="16"/>
                    <a:pt x="493" y="41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73" y="50"/>
                    <a:pt x="456" y="53"/>
                    <a:pt x="441" y="53"/>
                  </a:cubicBezTo>
                  <a:cubicBezTo>
                    <a:pt x="441" y="53"/>
                    <a:pt x="441" y="53"/>
                    <a:pt x="441" y="53"/>
                  </a:cubicBezTo>
                  <a:cubicBezTo>
                    <a:pt x="410" y="53"/>
                    <a:pt x="382" y="42"/>
                    <a:pt x="337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08" y="42"/>
                    <a:pt x="293" y="49"/>
                    <a:pt x="283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3" y="65"/>
                    <a:pt x="269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59" y="73"/>
                    <a:pt x="257" y="72"/>
                    <a:pt x="254" y="69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0" y="65"/>
                    <a:pt x="235" y="62"/>
                    <a:pt x="217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189" y="62"/>
                    <a:pt x="154" y="68"/>
                    <a:pt x="139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34" y="79"/>
                    <a:pt x="132" y="82"/>
                    <a:pt x="132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5"/>
                    <a:pt x="133" y="87"/>
                    <a:pt x="135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7" y="92"/>
                    <a:pt x="139" y="95"/>
                    <a:pt x="139" y="98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107"/>
                    <a:pt x="129" y="114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05" y="127"/>
                    <a:pt x="90" y="133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40"/>
                    <a:pt x="76" y="142"/>
                    <a:pt x="76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6" y="171"/>
                    <a:pt x="96" y="212"/>
                    <a:pt x="96" y="231"/>
                  </a:cubicBezTo>
                  <a:cubicBezTo>
                    <a:pt x="96" y="231"/>
                    <a:pt x="96" y="231"/>
                    <a:pt x="96" y="231"/>
                  </a:cubicBezTo>
                  <a:cubicBezTo>
                    <a:pt x="96" y="234"/>
                    <a:pt x="96" y="237"/>
                    <a:pt x="94" y="240"/>
                  </a:cubicBezTo>
                  <a:cubicBezTo>
                    <a:pt x="94" y="240"/>
                    <a:pt x="94" y="240"/>
                    <a:pt x="94" y="240"/>
                  </a:cubicBezTo>
                  <a:cubicBezTo>
                    <a:pt x="90" y="243"/>
                    <a:pt x="84" y="244"/>
                    <a:pt x="77" y="244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66" y="244"/>
                    <a:pt x="53" y="242"/>
                    <a:pt x="43" y="242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35" y="242"/>
                    <a:pt x="28" y="243"/>
                    <a:pt x="25" y="247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2" y="250"/>
                    <a:pt x="21" y="253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72"/>
                    <a:pt x="34" y="294"/>
                    <a:pt x="34" y="315"/>
                  </a:cubicBezTo>
                  <a:cubicBezTo>
                    <a:pt x="34" y="315"/>
                    <a:pt x="34" y="315"/>
                    <a:pt x="34" y="315"/>
                  </a:cubicBezTo>
                  <a:cubicBezTo>
                    <a:pt x="34" y="328"/>
                    <a:pt x="26" y="337"/>
                    <a:pt x="18" y="345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1" y="353"/>
                    <a:pt x="4" y="359"/>
                    <a:pt x="4" y="364"/>
                  </a:cubicBezTo>
                  <a:cubicBezTo>
                    <a:pt x="4" y="364"/>
                    <a:pt x="4" y="364"/>
                    <a:pt x="4" y="364"/>
                  </a:cubicBezTo>
                  <a:cubicBezTo>
                    <a:pt x="4" y="365"/>
                    <a:pt x="4" y="367"/>
                    <a:pt x="6" y="368"/>
                  </a:cubicBezTo>
                  <a:cubicBezTo>
                    <a:pt x="6" y="368"/>
                    <a:pt x="6" y="368"/>
                    <a:pt x="6" y="368"/>
                  </a:cubicBezTo>
                  <a:cubicBezTo>
                    <a:pt x="13" y="375"/>
                    <a:pt x="29" y="381"/>
                    <a:pt x="46" y="387"/>
                  </a:cubicBezTo>
                  <a:cubicBezTo>
                    <a:pt x="46" y="387"/>
                    <a:pt x="46" y="387"/>
                    <a:pt x="46" y="387"/>
                  </a:cubicBezTo>
                  <a:cubicBezTo>
                    <a:pt x="64" y="394"/>
                    <a:pt x="82" y="401"/>
                    <a:pt x="94" y="413"/>
                  </a:cubicBezTo>
                  <a:cubicBezTo>
                    <a:pt x="94" y="413"/>
                    <a:pt x="94" y="413"/>
                    <a:pt x="94" y="413"/>
                  </a:cubicBezTo>
                  <a:cubicBezTo>
                    <a:pt x="113" y="433"/>
                    <a:pt x="142" y="466"/>
                    <a:pt x="148" y="473"/>
                  </a:cubicBezTo>
                  <a:cubicBezTo>
                    <a:pt x="148" y="473"/>
                    <a:pt x="148" y="473"/>
                    <a:pt x="148" y="473"/>
                  </a:cubicBezTo>
                  <a:cubicBezTo>
                    <a:pt x="154" y="469"/>
                    <a:pt x="161" y="468"/>
                    <a:pt x="168" y="468"/>
                  </a:cubicBezTo>
                  <a:cubicBezTo>
                    <a:pt x="168" y="468"/>
                    <a:pt x="168" y="468"/>
                    <a:pt x="168" y="468"/>
                  </a:cubicBezTo>
                  <a:cubicBezTo>
                    <a:pt x="184" y="468"/>
                    <a:pt x="203" y="475"/>
                    <a:pt x="220" y="482"/>
                  </a:cubicBezTo>
                  <a:cubicBezTo>
                    <a:pt x="220" y="482"/>
                    <a:pt x="220" y="482"/>
                    <a:pt x="220" y="482"/>
                  </a:cubicBezTo>
                  <a:cubicBezTo>
                    <a:pt x="237" y="488"/>
                    <a:pt x="252" y="495"/>
                    <a:pt x="258" y="495"/>
                  </a:cubicBezTo>
                  <a:cubicBezTo>
                    <a:pt x="258" y="495"/>
                    <a:pt x="258" y="495"/>
                    <a:pt x="258" y="495"/>
                  </a:cubicBezTo>
                  <a:cubicBezTo>
                    <a:pt x="269" y="495"/>
                    <a:pt x="274" y="505"/>
                    <a:pt x="280" y="515"/>
                  </a:cubicBezTo>
                  <a:cubicBezTo>
                    <a:pt x="280" y="515"/>
                    <a:pt x="280" y="515"/>
                    <a:pt x="280" y="515"/>
                  </a:cubicBezTo>
                  <a:cubicBezTo>
                    <a:pt x="287" y="525"/>
                    <a:pt x="294" y="536"/>
                    <a:pt x="307" y="541"/>
                  </a:cubicBezTo>
                  <a:cubicBezTo>
                    <a:pt x="307" y="541"/>
                    <a:pt x="307" y="541"/>
                    <a:pt x="307" y="541"/>
                  </a:cubicBezTo>
                  <a:cubicBezTo>
                    <a:pt x="313" y="543"/>
                    <a:pt x="318" y="544"/>
                    <a:pt x="322" y="544"/>
                  </a:cubicBezTo>
                  <a:cubicBezTo>
                    <a:pt x="322" y="544"/>
                    <a:pt x="322" y="544"/>
                    <a:pt x="322" y="544"/>
                  </a:cubicBezTo>
                  <a:cubicBezTo>
                    <a:pt x="334" y="544"/>
                    <a:pt x="341" y="537"/>
                    <a:pt x="344" y="534"/>
                  </a:cubicBezTo>
                  <a:cubicBezTo>
                    <a:pt x="344" y="534"/>
                    <a:pt x="344" y="534"/>
                    <a:pt x="344" y="534"/>
                  </a:cubicBezTo>
                  <a:cubicBezTo>
                    <a:pt x="345" y="533"/>
                    <a:pt x="345" y="532"/>
                    <a:pt x="345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5" y="531"/>
                    <a:pt x="346" y="531"/>
                    <a:pt x="347" y="531"/>
                  </a:cubicBezTo>
                  <a:cubicBezTo>
                    <a:pt x="347" y="531"/>
                    <a:pt x="347" y="531"/>
                    <a:pt x="347" y="531"/>
                  </a:cubicBezTo>
                  <a:cubicBezTo>
                    <a:pt x="348" y="531"/>
                    <a:pt x="349" y="532"/>
                    <a:pt x="349" y="533"/>
                  </a:cubicBezTo>
                  <a:cubicBezTo>
                    <a:pt x="349" y="533"/>
                    <a:pt x="349" y="533"/>
                    <a:pt x="349" y="533"/>
                  </a:cubicBezTo>
                  <a:cubicBezTo>
                    <a:pt x="349" y="533"/>
                    <a:pt x="348" y="536"/>
                    <a:pt x="348" y="540"/>
                  </a:cubicBezTo>
                  <a:cubicBezTo>
                    <a:pt x="348" y="540"/>
                    <a:pt x="348" y="540"/>
                    <a:pt x="348" y="540"/>
                  </a:cubicBezTo>
                  <a:cubicBezTo>
                    <a:pt x="348" y="548"/>
                    <a:pt x="349" y="560"/>
                    <a:pt x="354" y="571"/>
                  </a:cubicBezTo>
                  <a:cubicBezTo>
                    <a:pt x="354" y="571"/>
                    <a:pt x="354" y="571"/>
                    <a:pt x="354" y="571"/>
                  </a:cubicBezTo>
                  <a:cubicBezTo>
                    <a:pt x="359" y="582"/>
                    <a:pt x="367" y="592"/>
                    <a:pt x="381" y="594"/>
                  </a:cubicBezTo>
                  <a:cubicBezTo>
                    <a:pt x="381" y="594"/>
                    <a:pt x="381" y="594"/>
                    <a:pt x="381" y="594"/>
                  </a:cubicBezTo>
                  <a:cubicBezTo>
                    <a:pt x="423" y="600"/>
                    <a:pt x="442" y="643"/>
                    <a:pt x="467" y="667"/>
                  </a:cubicBezTo>
                  <a:cubicBezTo>
                    <a:pt x="467" y="667"/>
                    <a:pt x="467" y="667"/>
                    <a:pt x="467" y="667"/>
                  </a:cubicBezTo>
                  <a:cubicBezTo>
                    <a:pt x="479" y="679"/>
                    <a:pt x="494" y="680"/>
                    <a:pt x="510" y="681"/>
                  </a:cubicBezTo>
                  <a:cubicBezTo>
                    <a:pt x="510" y="681"/>
                    <a:pt x="510" y="681"/>
                    <a:pt x="510" y="681"/>
                  </a:cubicBezTo>
                  <a:cubicBezTo>
                    <a:pt x="526" y="681"/>
                    <a:pt x="543" y="682"/>
                    <a:pt x="556" y="695"/>
                  </a:cubicBezTo>
                  <a:cubicBezTo>
                    <a:pt x="556" y="695"/>
                    <a:pt x="556" y="695"/>
                    <a:pt x="556" y="695"/>
                  </a:cubicBezTo>
                  <a:cubicBezTo>
                    <a:pt x="565" y="704"/>
                    <a:pt x="582" y="707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7" y="707"/>
                    <a:pt x="654" y="701"/>
                    <a:pt x="663" y="701"/>
                  </a:cubicBezTo>
                  <a:cubicBezTo>
                    <a:pt x="663" y="701"/>
                    <a:pt x="663" y="701"/>
                    <a:pt x="663" y="701"/>
                  </a:cubicBezTo>
                  <a:cubicBezTo>
                    <a:pt x="671" y="701"/>
                    <a:pt x="678" y="709"/>
                    <a:pt x="684" y="716"/>
                  </a:cubicBezTo>
                  <a:cubicBezTo>
                    <a:pt x="684" y="716"/>
                    <a:pt x="684" y="716"/>
                    <a:pt x="684" y="716"/>
                  </a:cubicBezTo>
                  <a:cubicBezTo>
                    <a:pt x="690" y="723"/>
                    <a:pt x="696" y="730"/>
                    <a:pt x="703" y="730"/>
                  </a:cubicBezTo>
                  <a:cubicBezTo>
                    <a:pt x="703" y="730"/>
                    <a:pt x="703" y="730"/>
                    <a:pt x="703" y="730"/>
                  </a:cubicBezTo>
                  <a:cubicBezTo>
                    <a:pt x="709" y="730"/>
                    <a:pt x="722" y="718"/>
                    <a:pt x="732" y="705"/>
                  </a:cubicBezTo>
                  <a:cubicBezTo>
                    <a:pt x="732" y="705"/>
                    <a:pt x="732" y="705"/>
                    <a:pt x="732" y="705"/>
                  </a:cubicBezTo>
                  <a:cubicBezTo>
                    <a:pt x="743" y="692"/>
                    <a:pt x="751" y="679"/>
                    <a:pt x="751" y="679"/>
                  </a:cubicBezTo>
                  <a:cubicBezTo>
                    <a:pt x="751" y="679"/>
                    <a:pt x="751" y="679"/>
                    <a:pt x="751" y="679"/>
                  </a:cubicBezTo>
                  <a:cubicBezTo>
                    <a:pt x="752" y="678"/>
                    <a:pt x="753" y="678"/>
                    <a:pt x="754" y="679"/>
                  </a:cubicBezTo>
                  <a:cubicBezTo>
                    <a:pt x="754" y="679"/>
                    <a:pt x="754" y="679"/>
                    <a:pt x="754" y="679"/>
                  </a:cubicBezTo>
                  <a:cubicBezTo>
                    <a:pt x="776" y="693"/>
                    <a:pt x="796" y="697"/>
                    <a:pt x="813" y="697"/>
                  </a:cubicBezTo>
                  <a:cubicBezTo>
                    <a:pt x="813" y="697"/>
                    <a:pt x="813" y="697"/>
                    <a:pt x="813" y="697"/>
                  </a:cubicBezTo>
                  <a:cubicBezTo>
                    <a:pt x="828" y="697"/>
                    <a:pt x="841" y="693"/>
                    <a:pt x="851" y="689"/>
                  </a:cubicBezTo>
                  <a:cubicBezTo>
                    <a:pt x="851" y="689"/>
                    <a:pt x="851" y="689"/>
                    <a:pt x="851" y="689"/>
                  </a:cubicBezTo>
                  <a:cubicBezTo>
                    <a:pt x="860" y="685"/>
                    <a:pt x="865" y="682"/>
                    <a:pt x="865" y="682"/>
                  </a:cubicBezTo>
                  <a:cubicBezTo>
                    <a:pt x="865" y="682"/>
                    <a:pt x="865" y="682"/>
                    <a:pt x="865" y="682"/>
                  </a:cubicBezTo>
                  <a:cubicBezTo>
                    <a:pt x="865" y="681"/>
                    <a:pt x="866" y="681"/>
                    <a:pt x="866" y="681"/>
                  </a:cubicBezTo>
                  <a:cubicBezTo>
                    <a:pt x="866" y="681"/>
                    <a:pt x="866" y="681"/>
                    <a:pt x="866" y="681"/>
                  </a:cubicBezTo>
                  <a:cubicBezTo>
                    <a:pt x="866" y="681"/>
                    <a:pt x="867" y="681"/>
                    <a:pt x="867" y="68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6" name="Freeform 60"/>
            <p:cNvSpPr>
              <a:spLocks noEditPoints="1"/>
            </p:cNvSpPr>
            <p:nvPr/>
          </p:nvSpPr>
          <p:spPr bwMode="auto">
            <a:xfrm>
              <a:off x="4554542" y="2746376"/>
              <a:ext cx="854076" cy="1411288"/>
            </a:xfrm>
            <a:custGeom>
              <a:avLst/>
              <a:gdLst>
                <a:gd name="T0" fmla="*/ 201 w 380"/>
                <a:gd name="T1" fmla="*/ 621 h 628"/>
                <a:gd name="T2" fmla="*/ 197 w 380"/>
                <a:gd name="T3" fmla="*/ 625 h 628"/>
                <a:gd name="T4" fmla="*/ 132 w 380"/>
                <a:gd name="T5" fmla="*/ 598 h 628"/>
                <a:gd name="T6" fmla="*/ 11 w 380"/>
                <a:gd name="T7" fmla="*/ 564 h 628"/>
                <a:gd name="T8" fmla="*/ 25 w 380"/>
                <a:gd name="T9" fmla="*/ 491 h 628"/>
                <a:gd name="T10" fmla="*/ 59 w 380"/>
                <a:gd name="T11" fmla="*/ 455 h 628"/>
                <a:gd name="T12" fmla="*/ 54 w 380"/>
                <a:gd name="T13" fmla="*/ 403 h 628"/>
                <a:gd name="T14" fmla="*/ 85 w 380"/>
                <a:gd name="T15" fmla="*/ 372 h 628"/>
                <a:gd name="T16" fmla="*/ 178 w 380"/>
                <a:gd name="T17" fmla="*/ 293 h 628"/>
                <a:gd name="T18" fmla="*/ 147 w 380"/>
                <a:gd name="T19" fmla="*/ 253 h 628"/>
                <a:gd name="T20" fmla="*/ 72 w 380"/>
                <a:gd name="T21" fmla="*/ 220 h 628"/>
                <a:gd name="T22" fmla="*/ 142 w 380"/>
                <a:gd name="T23" fmla="*/ 137 h 628"/>
                <a:gd name="T24" fmla="*/ 145 w 380"/>
                <a:gd name="T25" fmla="*/ 137 h 628"/>
                <a:gd name="T26" fmla="*/ 191 w 380"/>
                <a:gd name="T27" fmla="*/ 141 h 628"/>
                <a:gd name="T28" fmla="*/ 301 w 380"/>
                <a:gd name="T29" fmla="*/ 3 h 628"/>
                <a:gd name="T30" fmla="*/ 333 w 380"/>
                <a:gd name="T31" fmla="*/ 2 h 628"/>
                <a:gd name="T32" fmla="*/ 330 w 380"/>
                <a:gd name="T33" fmla="*/ 65 h 628"/>
                <a:gd name="T34" fmla="*/ 323 w 380"/>
                <a:gd name="T35" fmla="*/ 162 h 628"/>
                <a:gd name="T36" fmla="*/ 330 w 380"/>
                <a:gd name="T37" fmla="*/ 285 h 628"/>
                <a:gd name="T38" fmla="*/ 331 w 380"/>
                <a:gd name="T39" fmla="*/ 350 h 628"/>
                <a:gd name="T40" fmla="*/ 322 w 380"/>
                <a:gd name="T41" fmla="*/ 391 h 628"/>
                <a:gd name="T42" fmla="*/ 331 w 380"/>
                <a:gd name="T43" fmla="*/ 393 h 628"/>
                <a:gd name="T44" fmla="*/ 333 w 380"/>
                <a:gd name="T45" fmla="*/ 396 h 628"/>
                <a:gd name="T46" fmla="*/ 330 w 380"/>
                <a:gd name="T47" fmla="*/ 431 h 628"/>
                <a:gd name="T48" fmla="*/ 379 w 380"/>
                <a:gd name="T49" fmla="*/ 500 h 628"/>
                <a:gd name="T50" fmla="*/ 333 w 380"/>
                <a:gd name="T51" fmla="*/ 505 h 628"/>
                <a:gd name="T52" fmla="*/ 299 w 380"/>
                <a:gd name="T53" fmla="*/ 529 h 628"/>
                <a:gd name="T54" fmla="*/ 313 w 380"/>
                <a:gd name="T55" fmla="*/ 567 h 628"/>
                <a:gd name="T56" fmla="*/ 288 w 380"/>
                <a:gd name="T57" fmla="*/ 588 h 628"/>
                <a:gd name="T58" fmla="*/ 296 w 380"/>
                <a:gd name="T59" fmla="*/ 624 h 628"/>
                <a:gd name="T60" fmla="*/ 294 w 380"/>
                <a:gd name="T61" fmla="*/ 628 h 628"/>
                <a:gd name="T62" fmla="*/ 283 w 380"/>
                <a:gd name="T63" fmla="*/ 599 h 628"/>
                <a:gd name="T64" fmla="*/ 292 w 380"/>
                <a:gd name="T65" fmla="*/ 581 h 628"/>
                <a:gd name="T66" fmla="*/ 309 w 380"/>
                <a:gd name="T67" fmla="*/ 567 h 628"/>
                <a:gd name="T68" fmla="*/ 295 w 380"/>
                <a:gd name="T69" fmla="*/ 529 h 628"/>
                <a:gd name="T70" fmla="*/ 332 w 380"/>
                <a:gd name="T71" fmla="*/ 501 h 628"/>
                <a:gd name="T72" fmla="*/ 328 w 380"/>
                <a:gd name="T73" fmla="*/ 434 h 628"/>
                <a:gd name="T74" fmla="*/ 328 w 380"/>
                <a:gd name="T75" fmla="*/ 398 h 628"/>
                <a:gd name="T76" fmla="*/ 318 w 380"/>
                <a:gd name="T77" fmla="*/ 393 h 628"/>
                <a:gd name="T78" fmla="*/ 328 w 380"/>
                <a:gd name="T79" fmla="*/ 348 h 628"/>
                <a:gd name="T80" fmla="*/ 327 w 380"/>
                <a:gd name="T81" fmla="*/ 287 h 628"/>
                <a:gd name="T82" fmla="*/ 319 w 380"/>
                <a:gd name="T83" fmla="*/ 162 h 628"/>
                <a:gd name="T84" fmla="*/ 328 w 380"/>
                <a:gd name="T85" fmla="*/ 62 h 628"/>
                <a:gd name="T86" fmla="*/ 330 w 380"/>
                <a:gd name="T87" fmla="*/ 4 h 628"/>
                <a:gd name="T88" fmla="*/ 251 w 380"/>
                <a:gd name="T89" fmla="*/ 52 h 628"/>
                <a:gd name="T90" fmla="*/ 174 w 380"/>
                <a:gd name="T91" fmla="*/ 153 h 628"/>
                <a:gd name="T92" fmla="*/ 77 w 380"/>
                <a:gd name="T93" fmla="*/ 218 h 628"/>
                <a:gd name="T94" fmla="*/ 185 w 380"/>
                <a:gd name="T95" fmla="*/ 284 h 628"/>
                <a:gd name="T96" fmla="*/ 121 w 380"/>
                <a:gd name="T97" fmla="*/ 359 h 628"/>
                <a:gd name="T98" fmla="*/ 60 w 380"/>
                <a:gd name="T99" fmla="*/ 394 h 628"/>
                <a:gd name="T100" fmla="*/ 67 w 380"/>
                <a:gd name="T101" fmla="*/ 445 h 628"/>
                <a:gd name="T102" fmla="*/ 49 w 380"/>
                <a:gd name="T103" fmla="*/ 481 h 628"/>
                <a:gd name="T104" fmla="*/ 9 w 380"/>
                <a:gd name="T105" fmla="*/ 505 h 628"/>
                <a:gd name="T106" fmla="*/ 14 w 380"/>
                <a:gd name="T107" fmla="*/ 561 h 628"/>
                <a:gd name="T108" fmla="*/ 103 w 380"/>
                <a:gd name="T109" fmla="*/ 587 h 628"/>
                <a:gd name="T110" fmla="*/ 198 w 380"/>
                <a:gd name="T111" fmla="*/ 618 h 628"/>
                <a:gd name="T112" fmla="*/ 289 w 380"/>
                <a:gd name="T113" fmla="*/ 623 h 6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0"/>
                <a:gd name="T172" fmla="*/ 0 h 628"/>
                <a:gd name="T173" fmla="*/ 380 w 380"/>
                <a:gd name="T174" fmla="*/ 628 h 6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0" h="628">
                  <a:moveTo>
                    <a:pt x="294" y="628"/>
                  </a:moveTo>
                  <a:cubicBezTo>
                    <a:pt x="266" y="624"/>
                    <a:pt x="232" y="619"/>
                    <a:pt x="213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06" y="619"/>
                    <a:pt x="201" y="620"/>
                    <a:pt x="201" y="621"/>
                  </a:cubicBezTo>
                  <a:cubicBezTo>
                    <a:pt x="201" y="621"/>
                    <a:pt x="201" y="621"/>
                    <a:pt x="201" y="621"/>
                  </a:cubicBezTo>
                  <a:cubicBezTo>
                    <a:pt x="200" y="622"/>
                    <a:pt x="199" y="623"/>
                    <a:pt x="198" y="624"/>
                  </a:cubicBezTo>
                  <a:cubicBezTo>
                    <a:pt x="198" y="624"/>
                    <a:pt x="198" y="624"/>
                    <a:pt x="198" y="624"/>
                  </a:cubicBezTo>
                  <a:cubicBezTo>
                    <a:pt x="198" y="624"/>
                    <a:pt x="198" y="625"/>
                    <a:pt x="197" y="625"/>
                  </a:cubicBezTo>
                  <a:cubicBezTo>
                    <a:pt x="197" y="625"/>
                    <a:pt x="197" y="625"/>
                    <a:pt x="197" y="625"/>
                  </a:cubicBezTo>
                  <a:cubicBezTo>
                    <a:pt x="196" y="625"/>
                    <a:pt x="196" y="625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88" y="615"/>
                    <a:pt x="162" y="606"/>
                    <a:pt x="132" y="598"/>
                  </a:cubicBezTo>
                  <a:cubicBezTo>
                    <a:pt x="132" y="598"/>
                    <a:pt x="132" y="598"/>
                    <a:pt x="132" y="598"/>
                  </a:cubicBezTo>
                  <a:cubicBezTo>
                    <a:pt x="103" y="591"/>
                    <a:pt x="69" y="583"/>
                    <a:pt x="44" y="577"/>
                  </a:cubicBezTo>
                  <a:cubicBezTo>
                    <a:pt x="44" y="577"/>
                    <a:pt x="44" y="577"/>
                    <a:pt x="44" y="577"/>
                  </a:cubicBezTo>
                  <a:cubicBezTo>
                    <a:pt x="28" y="572"/>
                    <a:pt x="16" y="568"/>
                    <a:pt x="11" y="564"/>
                  </a:cubicBezTo>
                  <a:cubicBezTo>
                    <a:pt x="11" y="564"/>
                    <a:pt x="11" y="564"/>
                    <a:pt x="11" y="564"/>
                  </a:cubicBezTo>
                  <a:cubicBezTo>
                    <a:pt x="3" y="556"/>
                    <a:pt x="0" y="543"/>
                    <a:pt x="0" y="52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11"/>
                    <a:pt x="7" y="491"/>
                    <a:pt x="25" y="491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37" y="491"/>
                    <a:pt x="41" y="486"/>
                    <a:pt x="45" y="479"/>
                  </a:cubicBezTo>
                  <a:cubicBezTo>
                    <a:pt x="45" y="479"/>
                    <a:pt x="45" y="479"/>
                    <a:pt x="45" y="479"/>
                  </a:cubicBezTo>
                  <a:cubicBezTo>
                    <a:pt x="49" y="472"/>
                    <a:pt x="52" y="463"/>
                    <a:pt x="59" y="455"/>
                  </a:cubicBezTo>
                  <a:cubicBezTo>
                    <a:pt x="59" y="455"/>
                    <a:pt x="59" y="455"/>
                    <a:pt x="59" y="455"/>
                  </a:cubicBezTo>
                  <a:cubicBezTo>
                    <a:pt x="62" y="452"/>
                    <a:pt x="63" y="449"/>
                    <a:pt x="63" y="445"/>
                  </a:cubicBezTo>
                  <a:cubicBezTo>
                    <a:pt x="63" y="445"/>
                    <a:pt x="63" y="445"/>
                    <a:pt x="63" y="445"/>
                  </a:cubicBezTo>
                  <a:cubicBezTo>
                    <a:pt x="63" y="434"/>
                    <a:pt x="54" y="418"/>
                    <a:pt x="54" y="403"/>
                  </a:cubicBezTo>
                  <a:cubicBezTo>
                    <a:pt x="54" y="403"/>
                    <a:pt x="54" y="403"/>
                    <a:pt x="54" y="403"/>
                  </a:cubicBezTo>
                  <a:cubicBezTo>
                    <a:pt x="54" y="400"/>
                    <a:pt x="55" y="396"/>
                    <a:pt x="56" y="392"/>
                  </a:cubicBezTo>
                  <a:cubicBezTo>
                    <a:pt x="56" y="392"/>
                    <a:pt x="56" y="392"/>
                    <a:pt x="56" y="392"/>
                  </a:cubicBezTo>
                  <a:cubicBezTo>
                    <a:pt x="61" y="381"/>
                    <a:pt x="73" y="376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97" y="368"/>
                    <a:pt x="110" y="364"/>
                    <a:pt x="118" y="356"/>
                  </a:cubicBezTo>
                  <a:cubicBezTo>
                    <a:pt x="118" y="356"/>
                    <a:pt x="118" y="356"/>
                    <a:pt x="118" y="356"/>
                  </a:cubicBezTo>
                  <a:cubicBezTo>
                    <a:pt x="135" y="339"/>
                    <a:pt x="163" y="307"/>
                    <a:pt x="178" y="293"/>
                  </a:cubicBezTo>
                  <a:cubicBezTo>
                    <a:pt x="178" y="293"/>
                    <a:pt x="178" y="293"/>
                    <a:pt x="178" y="293"/>
                  </a:cubicBezTo>
                  <a:cubicBezTo>
                    <a:pt x="180" y="290"/>
                    <a:pt x="181" y="287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2" y="273"/>
                    <a:pt x="162" y="258"/>
                    <a:pt x="147" y="253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31" y="247"/>
                    <a:pt x="92" y="229"/>
                    <a:pt x="73" y="221"/>
                  </a:cubicBezTo>
                  <a:cubicBezTo>
                    <a:pt x="73" y="221"/>
                    <a:pt x="73" y="221"/>
                    <a:pt x="73" y="221"/>
                  </a:cubicBezTo>
                  <a:cubicBezTo>
                    <a:pt x="73" y="221"/>
                    <a:pt x="72" y="220"/>
                    <a:pt x="72" y="220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2" y="219"/>
                    <a:pt x="72" y="219"/>
                    <a:pt x="72" y="218"/>
                  </a:cubicBezTo>
                  <a:cubicBezTo>
                    <a:pt x="72" y="218"/>
                    <a:pt x="72" y="218"/>
                    <a:pt x="72" y="218"/>
                  </a:cubicBezTo>
                  <a:cubicBezTo>
                    <a:pt x="89" y="194"/>
                    <a:pt x="124" y="164"/>
                    <a:pt x="142" y="137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5" y="144"/>
                    <a:pt x="165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80" y="149"/>
                    <a:pt x="186" y="147"/>
                    <a:pt x="191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214" y="118"/>
                    <a:pt x="226" y="72"/>
                    <a:pt x="248" y="50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70" y="28"/>
                    <a:pt x="278" y="4"/>
                    <a:pt x="301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7" y="3"/>
                    <a:pt x="318" y="2"/>
                    <a:pt x="331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2" y="0"/>
                    <a:pt x="333" y="1"/>
                    <a:pt x="333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6" y="13"/>
                    <a:pt x="339" y="26"/>
                    <a:pt x="339" y="38"/>
                  </a:cubicBezTo>
                  <a:cubicBezTo>
                    <a:pt x="339" y="38"/>
                    <a:pt x="339" y="38"/>
                    <a:pt x="339" y="38"/>
                  </a:cubicBezTo>
                  <a:cubicBezTo>
                    <a:pt x="339" y="49"/>
                    <a:pt x="337" y="59"/>
                    <a:pt x="330" y="65"/>
                  </a:cubicBezTo>
                  <a:cubicBezTo>
                    <a:pt x="330" y="65"/>
                    <a:pt x="330" y="65"/>
                    <a:pt x="330" y="65"/>
                  </a:cubicBezTo>
                  <a:cubicBezTo>
                    <a:pt x="322" y="74"/>
                    <a:pt x="319" y="86"/>
                    <a:pt x="319" y="10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118"/>
                    <a:pt x="323" y="140"/>
                    <a:pt x="323" y="162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3" y="200"/>
                    <a:pt x="318" y="196"/>
                    <a:pt x="318" y="243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8" y="266"/>
                    <a:pt x="324" y="276"/>
                    <a:pt x="330" y="285"/>
                  </a:cubicBezTo>
                  <a:cubicBezTo>
                    <a:pt x="330" y="285"/>
                    <a:pt x="330" y="285"/>
                    <a:pt x="330" y="285"/>
                  </a:cubicBezTo>
                  <a:cubicBezTo>
                    <a:pt x="336" y="294"/>
                    <a:pt x="343" y="301"/>
                    <a:pt x="343" y="317"/>
                  </a:cubicBezTo>
                  <a:cubicBezTo>
                    <a:pt x="343" y="317"/>
                    <a:pt x="343" y="317"/>
                    <a:pt x="343" y="317"/>
                  </a:cubicBezTo>
                  <a:cubicBezTo>
                    <a:pt x="343" y="333"/>
                    <a:pt x="337" y="342"/>
                    <a:pt x="331" y="350"/>
                  </a:cubicBezTo>
                  <a:cubicBezTo>
                    <a:pt x="331" y="350"/>
                    <a:pt x="331" y="350"/>
                    <a:pt x="331" y="350"/>
                  </a:cubicBezTo>
                  <a:cubicBezTo>
                    <a:pt x="325" y="358"/>
                    <a:pt x="320" y="366"/>
                    <a:pt x="320" y="380"/>
                  </a:cubicBezTo>
                  <a:cubicBezTo>
                    <a:pt x="320" y="380"/>
                    <a:pt x="320" y="380"/>
                    <a:pt x="320" y="380"/>
                  </a:cubicBezTo>
                  <a:cubicBezTo>
                    <a:pt x="320" y="386"/>
                    <a:pt x="321" y="389"/>
                    <a:pt x="322" y="391"/>
                  </a:cubicBezTo>
                  <a:cubicBezTo>
                    <a:pt x="322" y="391"/>
                    <a:pt x="322" y="391"/>
                    <a:pt x="322" y="391"/>
                  </a:cubicBezTo>
                  <a:cubicBezTo>
                    <a:pt x="323" y="393"/>
                    <a:pt x="324" y="394"/>
                    <a:pt x="327" y="394"/>
                  </a:cubicBezTo>
                  <a:cubicBezTo>
                    <a:pt x="327" y="394"/>
                    <a:pt x="327" y="394"/>
                    <a:pt x="327" y="394"/>
                  </a:cubicBezTo>
                  <a:cubicBezTo>
                    <a:pt x="328" y="394"/>
                    <a:pt x="329" y="394"/>
                    <a:pt x="331" y="393"/>
                  </a:cubicBezTo>
                  <a:cubicBezTo>
                    <a:pt x="331" y="393"/>
                    <a:pt x="331" y="393"/>
                    <a:pt x="331" y="393"/>
                  </a:cubicBezTo>
                  <a:cubicBezTo>
                    <a:pt x="331" y="393"/>
                    <a:pt x="332" y="394"/>
                    <a:pt x="333" y="394"/>
                  </a:cubicBezTo>
                  <a:cubicBezTo>
                    <a:pt x="333" y="394"/>
                    <a:pt x="333" y="394"/>
                    <a:pt x="333" y="394"/>
                  </a:cubicBezTo>
                  <a:cubicBezTo>
                    <a:pt x="333" y="395"/>
                    <a:pt x="333" y="396"/>
                    <a:pt x="333" y="396"/>
                  </a:cubicBezTo>
                  <a:cubicBezTo>
                    <a:pt x="333" y="396"/>
                    <a:pt x="333" y="396"/>
                    <a:pt x="333" y="396"/>
                  </a:cubicBezTo>
                  <a:cubicBezTo>
                    <a:pt x="330" y="404"/>
                    <a:pt x="327" y="413"/>
                    <a:pt x="327" y="420"/>
                  </a:cubicBezTo>
                  <a:cubicBezTo>
                    <a:pt x="327" y="420"/>
                    <a:pt x="327" y="420"/>
                    <a:pt x="327" y="420"/>
                  </a:cubicBezTo>
                  <a:cubicBezTo>
                    <a:pt x="327" y="425"/>
                    <a:pt x="328" y="428"/>
                    <a:pt x="330" y="431"/>
                  </a:cubicBezTo>
                  <a:cubicBezTo>
                    <a:pt x="330" y="431"/>
                    <a:pt x="330" y="431"/>
                    <a:pt x="330" y="431"/>
                  </a:cubicBezTo>
                  <a:cubicBezTo>
                    <a:pt x="343" y="443"/>
                    <a:pt x="364" y="479"/>
                    <a:pt x="379" y="498"/>
                  </a:cubicBezTo>
                  <a:cubicBezTo>
                    <a:pt x="379" y="498"/>
                    <a:pt x="379" y="498"/>
                    <a:pt x="379" y="498"/>
                  </a:cubicBezTo>
                  <a:cubicBezTo>
                    <a:pt x="380" y="499"/>
                    <a:pt x="380" y="500"/>
                    <a:pt x="379" y="500"/>
                  </a:cubicBezTo>
                  <a:cubicBezTo>
                    <a:pt x="379" y="500"/>
                    <a:pt x="379" y="500"/>
                    <a:pt x="379" y="500"/>
                  </a:cubicBezTo>
                  <a:cubicBezTo>
                    <a:pt x="379" y="501"/>
                    <a:pt x="378" y="501"/>
                    <a:pt x="378" y="502"/>
                  </a:cubicBezTo>
                  <a:cubicBezTo>
                    <a:pt x="378" y="502"/>
                    <a:pt x="378" y="502"/>
                    <a:pt x="378" y="502"/>
                  </a:cubicBezTo>
                  <a:cubicBezTo>
                    <a:pt x="364" y="502"/>
                    <a:pt x="347" y="503"/>
                    <a:pt x="333" y="505"/>
                  </a:cubicBezTo>
                  <a:cubicBezTo>
                    <a:pt x="333" y="505"/>
                    <a:pt x="333" y="505"/>
                    <a:pt x="333" y="505"/>
                  </a:cubicBezTo>
                  <a:cubicBezTo>
                    <a:pt x="319" y="506"/>
                    <a:pt x="307" y="509"/>
                    <a:pt x="305" y="511"/>
                  </a:cubicBezTo>
                  <a:cubicBezTo>
                    <a:pt x="305" y="511"/>
                    <a:pt x="305" y="511"/>
                    <a:pt x="305" y="511"/>
                  </a:cubicBezTo>
                  <a:cubicBezTo>
                    <a:pt x="301" y="515"/>
                    <a:pt x="299" y="522"/>
                    <a:pt x="299" y="529"/>
                  </a:cubicBezTo>
                  <a:cubicBezTo>
                    <a:pt x="299" y="529"/>
                    <a:pt x="299" y="529"/>
                    <a:pt x="299" y="529"/>
                  </a:cubicBezTo>
                  <a:cubicBezTo>
                    <a:pt x="299" y="540"/>
                    <a:pt x="303" y="551"/>
                    <a:pt x="309" y="557"/>
                  </a:cubicBezTo>
                  <a:cubicBezTo>
                    <a:pt x="309" y="557"/>
                    <a:pt x="309" y="557"/>
                    <a:pt x="309" y="557"/>
                  </a:cubicBezTo>
                  <a:cubicBezTo>
                    <a:pt x="312" y="560"/>
                    <a:pt x="313" y="564"/>
                    <a:pt x="313" y="567"/>
                  </a:cubicBezTo>
                  <a:cubicBezTo>
                    <a:pt x="313" y="567"/>
                    <a:pt x="313" y="567"/>
                    <a:pt x="313" y="567"/>
                  </a:cubicBezTo>
                  <a:cubicBezTo>
                    <a:pt x="313" y="577"/>
                    <a:pt x="303" y="584"/>
                    <a:pt x="292" y="585"/>
                  </a:cubicBezTo>
                  <a:cubicBezTo>
                    <a:pt x="292" y="585"/>
                    <a:pt x="292" y="585"/>
                    <a:pt x="292" y="585"/>
                  </a:cubicBezTo>
                  <a:cubicBezTo>
                    <a:pt x="291" y="585"/>
                    <a:pt x="289" y="586"/>
                    <a:pt x="288" y="588"/>
                  </a:cubicBezTo>
                  <a:cubicBezTo>
                    <a:pt x="288" y="588"/>
                    <a:pt x="288" y="588"/>
                    <a:pt x="288" y="588"/>
                  </a:cubicBezTo>
                  <a:cubicBezTo>
                    <a:pt x="287" y="591"/>
                    <a:pt x="286" y="595"/>
                    <a:pt x="287" y="599"/>
                  </a:cubicBezTo>
                  <a:cubicBezTo>
                    <a:pt x="287" y="599"/>
                    <a:pt x="287" y="599"/>
                    <a:pt x="287" y="599"/>
                  </a:cubicBezTo>
                  <a:cubicBezTo>
                    <a:pt x="286" y="608"/>
                    <a:pt x="290" y="619"/>
                    <a:pt x="296" y="624"/>
                  </a:cubicBezTo>
                  <a:cubicBezTo>
                    <a:pt x="296" y="624"/>
                    <a:pt x="296" y="624"/>
                    <a:pt x="296" y="624"/>
                  </a:cubicBezTo>
                  <a:cubicBezTo>
                    <a:pt x="296" y="625"/>
                    <a:pt x="296" y="626"/>
                    <a:pt x="296" y="627"/>
                  </a:cubicBezTo>
                  <a:cubicBezTo>
                    <a:pt x="296" y="627"/>
                    <a:pt x="296" y="627"/>
                    <a:pt x="296" y="627"/>
                  </a:cubicBezTo>
                  <a:cubicBezTo>
                    <a:pt x="296" y="628"/>
                    <a:pt x="295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lose/>
                  <a:moveTo>
                    <a:pt x="289" y="623"/>
                  </a:moveTo>
                  <a:cubicBezTo>
                    <a:pt x="285" y="616"/>
                    <a:pt x="283" y="607"/>
                    <a:pt x="283" y="599"/>
                  </a:cubicBezTo>
                  <a:cubicBezTo>
                    <a:pt x="283" y="599"/>
                    <a:pt x="283" y="599"/>
                    <a:pt x="283" y="599"/>
                  </a:cubicBezTo>
                  <a:cubicBezTo>
                    <a:pt x="283" y="594"/>
                    <a:pt x="283" y="590"/>
                    <a:pt x="285" y="587"/>
                  </a:cubicBezTo>
                  <a:cubicBezTo>
                    <a:pt x="285" y="587"/>
                    <a:pt x="285" y="587"/>
                    <a:pt x="285" y="587"/>
                  </a:cubicBezTo>
                  <a:cubicBezTo>
                    <a:pt x="286" y="583"/>
                    <a:pt x="289" y="581"/>
                    <a:pt x="292" y="581"/>
                  </a:cubicBezTo>
                  <a:cubicBezTo>
                    <a:pt x="292" y="581"/>
                    <a:pt x="292" y="581"/>
                    <a:pt x="292" y="581"/>
                  </a:cubicBezTo>
                  <a:cubicBezTo>
                    <a:pt x="296" y="581"/>
                    <a:pt x="301" y="579"/>
                    <a:pt x="304" y="576"/>
                  </a:cubicBezTo>
                  <a:cubicBezTo>
                    <a:pt x="304" y="576"/>
                    <a:pt x="304" y="576"/>
                    <a:pt x="304" y="576"/>
                  </a:cubicBezTo>
                  <a:cubicBezTo>
                    <a:pt x="307" y="574"/>
                    <a:pt x="309" y="570"/>
                    <a:pt x="309" y="567"/>
                  </a:cubicBezTo>
                  <a:cubicBezTo>
                    <a:pt x="309" y="567"/>
                    <a:pt x="309" y="567"/>
                    <a:pt x="309" y="567"/>
                  </a:cubicBezTo>
                  <a:cubicBezTo>
                    <a:pt x="309" y="565"/>
                    <a:pt x="309" y="562"/>
                    <a:pt x="306" y="560"/>
                  </a:cubicBezTo>
                  <a:cubicBezTo>
                    <a:pt x="306" y="560"/>
                    <a:pt x="306" y="560"/>
                    <a:pt x="306" y="560"/>
                  </a:cubicBezTo>
                  <a:cubicBezTo>
                    <a:pt x="299" y="553"/>
                    <a:pt x="295" y="541"/>
                    <a:pt x="295" y="529"/>
                  </a:cubicBezTo>
                  <a:cubicBezTo>
                    <a:pt x="295" y="529"/>
                    <a:pt x="295" y="529"/>
                    <a:pt x="295" y="529"/>
                  </a:cubicBezTo>
                  <a:cubicBezTo>
                    <a:pt x="295" y="521"/>
                    <a:pt x="297" y="514"/>
                    <a:pt x="302" y="509"/>
                  </a:cubicBezTo>
                  <a:cubicBezTo>
                    <a:pt x="302" y="509"/>
                    <a:pt x="302" y="509"/>
                    <a:pt x="302" y="509"/>
                  </a:cubicBezTo>
                  <a:cubicBezTo>
                    <a:pt x="307" y="505"/>
                    <a:pt x="318" y="503"/>
                    <a:pt x="332" y="501"/>
                  </a:cubicBezTo>
                  <a:cubicBezTo>
                    <a:pt x="332" y="501"/>
                    <a:pt x="332" y="501"/>
                    <a:pt x="332" y="501"/>
                  </a:cubicBezTo>
                  <a:cubicBezTo>
                    <a:pt x="345" y="499"/>
                    <a:pt x="360" y="498"/>
                    <a:pt x="374" y="498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359" y="477"/>
                    <a:pt x="339" y="445"/>
                    <a:pt x="328" y="434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24" y="430"/>
                    <a:pt x="323" y="425"/>
                    <a:pt x="323" y="420"/>
                  </a:cubicBezTo>
                  <a:cubicBezTo>
                    <a:pt x="323" y="420"/>
                    <a:pt x="323" y="420"/>
                    <a:pt x="323" y="420"/>
                  </a:cubicBezTo>
                  <a:cubicBezTo>
                    <a:pt x="323" y="413"/>
                    <a:pt x="325" y="405"/>
                    <a:pt x="328" y="398"/>
                  </a:cubicBezTo>
                  <a:cubicBezTo>
                    <a:pt x="328" y="398"/>
                    <a:pt x="328" y="398"/>
                    <a:pt x="328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3" y="398"/>
                    <a:pt x="320" y="396"/>
                    <a:pt x="318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7" y="390"/>
                    <a:pt x="316" y="386"/>
                    <a:pt x="316" y="380"/>
                  </a:cubicBezTo>
                  <a:cubicBezTo>
                    <a:pt x="316" y="380"/>
                    <a:pt x="316" y="380"/>
                    <a:pt x="316" y="380"/>
                  </a:cubicBezTo>
                  <a:cubicBezTo>
                    <a:pt x="316" y="365"/>
                    <a:pt x="322" y="356"/>
                    <a:pt x="328" y="348"/>
                  </a:cubicBezTo>
                  <a:cubicBezTo>
                    <a:pt x="328" y="348"/>
                    <a:pt x="328" y="348"/>
                    <a:pt x="328" y="348"/>
                  </a:cubicBezTo>
                  <a:cubicBezTo>
                    <a:pt x="333" y="340"/>
                    <a:pt x="338" y="332"/>
                    <a:pt x="338" y="317"/>
                  </a:cubicBezTo>
                  <a:cubicBezTo>
                    <a:pt x="338" y="317"/>
                    <a:pt x="338" y="317"/>
                    <a:pt x="338" y="317"/>
                  </a:cubicBezTo>
                  <a:cubicBezTo>
                    <a:pt x="338" y="302"/>
                    <a:pt x="333" y="296"/>
                    <a:pt x="327" y="287"/>
                  </a:cubicBezTo>
                  <a:cubicBezTo>
                    <a:pt x="327" y="287"/>
                    <a:pt x="327" y="287"/>
                    <a:pt x="327" y="287"/>
                  </a:cubicBezTo>
                  <a:cubicBezTo>
                    <a:pt x="321" y="278"/>
                    <a:pt x="314" y="267"/>
                    <a:pt x="314" y="243"/>
                  </a:cubicBezTo>
                  <a:cubicBezTo>
                    <a:pt x="314" y="243"/>
                    <a:pt x="314" y="243"/>
                    <a:pt x="314" y="243"/>
                  </a:cubicBezTo>
                  <a:cubicBezTo>
                    <a:pt x="314" y="196"/>
                    <a:pt x="319" y="199"/>
                    <a:pt x="319" y="162"/>
                  </a:cubicBezTo>
                  <a:cubicBezTo>
                    <a:pt x="319" y="162"/>
                    <a:pt x="319" y="162"/>
                    <a:pt x="319" y="162"/>
                  </a:cubicBezTo>
                  <a:cubicBezTo>
                    <a:pt x="319" y="141"/>
                    <a:pt x="315" y="119"/>
                    <a:pt x="315" y="100"/>
                  </a:cubicBezTo>
                  <a:cubicBezTo>
                    <a:pt x="315" y="100"/>
                    <a:pt x="315" y="100"/>
                    <a:pt x="315" y="100"/>
                  </a:cubicBezTo>
                  <a:cubicBezTo>
                    <a:pt x="315" y="85"/>
                    <a:pt x="318" y="72"/>
                    <a:pt x="328" y="62"/>
                  </a:cubicBezTo>
                  <a:cubicBezTo>
                    <a:pt x="328" y="62"/>
                    <a:pt x="328" y="62"/>
                    <a:pt x="328" y="62"/>
                  </a:cubicBezTo>
                  <a:cubicBezTo>
                    <a:pt x="333" y="57"/>
                    <a:pt x="335" y="48"/>
                    <a:pt x="335" y="38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35" y="27"/>
                    <a:pt x="333" y="15"/>
                    <a:pt x="330" y="4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17" y="6"/>
                    <a:pt x="307" y="7"/>
                    <a:pt x="301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282" y="7"/>
                    <a:pt x="273" y="30"/>
                    <a:pt x="251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30" y="74"/>
                    <a:pt x="218" y="120"/>
                    <a:pt x="194" y="14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88" y="150"/>
                    <a:pt x="181" y="153"/>
                    <a:pt x="174" y="153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64" y="153"/>
                    <a:pt x="154" y="148"/>
                    <a:pt x="144" y="141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26" y="167"/>
                    <a:pt x="93" y="196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96" y="227"/>
                    <a:pt x="133" y="243"/>
                    <a:pt x="148" y="249"/>
                  </a:cubicBezTo>
                  <a:cubicBezTo>
                    <a:pt x="148" y="249"/>
                    <a:pt x="148" y="249"/>
                    <a:pt x="148" y="249"/>
                  </a:cubicBezTo>
                  <a:cubicBezTo>
                    <a:pt x="164" y="255"/>
                    <a:pt x="185" y="269"/>
                    <a:pt x="185" y="284"/>
                  </a:cubicBezTo>
                  <a:cubicBezTo>
                    <a:pt x="185" y="284"/>
                    <a:pt x="185" y="284"/>
                    <a:pt x="185" y="284"/>
                  </a:cubicBezTo>
                  <a:cubicBezTo>
                    <a:pt x="185" y="288"/>
                    <a:pt x="184" y="292"/>
                    <a:pt x="180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66" y="310"/>
                    <a:pt x="138" y="342"/>
                    <a:pt x="121" y="359"/>
                  </a:cubicBezTo>
                  <a:cubicBezTo>
                    <a:pt x="121" y="359"/>
                    <a:pt x="121" y="359"/>
                    <a:pt x="121" y="359"/>
                  </a:cubicBezTo>
                  <a:cubicBezTo>
                    <a:pt x="112" y="368"/>
                    <a:pt x="98" y="371"/>
                    <a:pt x="86" y="376"/>
                  </a:cubicBezTo>
                  <a:cubicBezTo>
                    <a:pt x="86" y="376"/>
                    <a:pt x="86" y="376"/>
                    <a:pt x="86" y="376"/>
                  </a:cubicBezTo>
                  <a:cubicBezTo>
                    <a:pt x="74" y="380"/>
                    <a:pt x="64" y="384"/>
                    <a:pt x="60" y="394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59" y="397"/>
                    <a:pt x="58" y="400"/>
                    <a:pt x="58" y="403"/>
                  </a:cubicBezTo>
                  <a:cubicBezTo>
                    <a:pt x="58" y="403"/>
                    <a:pt x="58" y="403"/>
                    <a:pt x="58" y="403"/>
                  </a:cubicBezTo>
                  <a:cubicBezTo>
                    <a:pt x="58" y="417"/>
                    <a:pt x="67" y="432"/>
                    <a:pt x="67" y="445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7" y="450"/>
                    <a:pt x="66" y="454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55" y="465"/>
                    <a:pt x="53" y="474"/>
                    <a:pt x="49" y="481"/>
                  </a:cubicBezTo>
                  <a:cubicBezTo>
                    <a:pt x="49" y="481"/>
                    <a:pt x="49" y="481"/>
                    <a:pt x="49" y="481"/>
                  </a:cubicBezTo>
                  <a:cubicBezTo>
                    <a:pt x="45" y="489"/>
                    <a:pt x="38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18" y="495"/>
                    <a:pt x="13" y="499"/>
                    <a:pt x="9" y="505"/>
                  </a:cubicBezTo>
                  <a:cubicBezTo>
                    <a:pt x="9" y="505"/>
                    <a:pt x="9" y="505"/>
                    <a:pt x="9" y="505"/>
                  </a:cubicBezTo>
                  <a:cubicBezTo>
                    <a:pt x="6" y="512"/>
                    <a:pt x="4" y="520"/>
                    <a:pt x="4" y="529"/>
                  </a:cubicBezTo>
                  <a:cubicBezTo>
                    <a:pt x="4" y="529"/>
                    <a:pt x="4" y="529"/>
                    <a:pt x="4" y="529"/>
                  </a:cubicBezTo>
                  <a:cubicBezTo>
                    <a:pt x="4" y="542"/>
                    <a:pt x="7" y="554"/>
                    <a:pt x="14" y="561"/>
                  </a:cubicBezTo>
                  <a:cubicBezTo>
                    <a:pt x="14" y="561"/>
                    <a:pt x="14" y="561"/>
                    <a:pt x="14" y="561"/>
                  </a:cubicBezTo>
                  <a:cubicBezTo>
                    <a:pt x="17" y="564"/>
                    <a:pt x="29" y="569"/>
                    <a:pt x="45" y="573"/>
                  </a:cubicBezTo>
                  <a:cubicBezTo>
                    <a:pt x="45" y="573"/>
                    <a:pt x="45" y="573"/>
                    <a:pt x="45" y="573"/>
                  </a:cubicBezTo>
                  <a:cubicBezTo>
                    <a:pt x="62" y="577"/>
                    <a:pt x="82" y="582"/>
                    <a:pt x="103" y="587"/>
                  </a:cubicBezTo>
                  <a:cubicBezTo>
                    <a:pt x="103" y="587"/>
                    <a:pt x="103" y="587"/>
                    <a:pt x="103" y="587"/>
                  </a:cubicBezTo>
                  <a:cubicBezTo>
                    <a:pt x="142" y="597"/>
                    <a:pt x="182" y="607"/>
                    <a:pt x="197" y="620"/>
                  </a:cubicBezTo>
                  <a:cubicBezTo>
                    <a:pt x="197" y="620"/>
                    <a:pt x="197" y="620"/>
                    <a:pt x="197" y="620"/>
                  </a:cubicBezTo>
                  <a:cubicBezTo>
                    <a:pt x="197" y="619"/>
                    <a:pt x="197" y="618"/>
                    <a:pt x="198" y="618"/>
                  </a:cubicBezTo>
                  <a:cubicBezTo>
                    <a:pt x="198" y="618"/>
                    <a:pt x="198" y="618"/>
                    <a:pt x="198" y="618"/>
                  </a:cubicBezTo>
                  <a:cubicBezTo>
                    <a:pt x="201" y="615"/>
                    <a:pt x="206" y="615"/>
                    <a:pt x="213" y="615"/>
                  </a:cubicBezTo>
                  <a:cubicBezTo>
                    <a:pt x="213" y="615"/>
                    <a:pt x="213" y="615"/>
                    <a:pt x="213" y="615"/>
                  </a:cubicBezTo>
                  <a:cubicBezTo>
                    <a:pt x="231" y="615"/>
                    <a:pt x="262" y="619"/>
                    <a:pt x="289" y="6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7" name="Freeform 62"/>
            <p:cNvSpPr>
              <a:spLocks noEditPoints="1"/>
            </p:cNvSpPr>
            <p:nvPr/>
          </p:nvSpPr>
          <p:spPr bwMode="auto">
            <a:xfrm>
              <a:off x="2062164" y="2794001"/>
              <a:ext cx="2070102" cy="1411288"/>
            </a:xfrm>
            <a:custGeom>
              <a:avLst/>
              <a:gdLst>
                <a:gd name="T0" fmla="*/ 260 w 921"/>
                <a:gd name="T1" fmla="*/ 557 h 628"/>
                <a:gd name="T2" fmla="*/ 15 w 921"/>
                <a:gd name="T3" fmla="*/ 440 h 628"/>
                <a:gd name="T4" fmla="*/ 36 w 921"/>
                <a:gd name="T5" fmla="*/ 341 h 628"/>
                <a:gd name="T6" fmla="*/ 54 w 921"/>
                <a:gd name="T7" fmla="*/ 258 h 628"/>
                <a:gd name="T8" fmla="*/ 132 w 921"/>
                <a:gd name="T9" fmla="*/ 191 h 628"/>
                <a:gd name="T10" fmla="*/ 111 w 921"/>
                <a:gd name="T11" fmla="*/ 99 h 628"/>
                <a:gd name="T12" fmla="*/ 198 w 921"/>
                <a:gd name="T13" fmla="*/ 45 h 628"/>
                <a:gd name="T14" fmla="*/ 342 w 921"/>
                <a:gd name="T15" fmla="*/ 1 h 628"/>
                <a:gd name="T16" fmla="*/ 436 w 921"/>
                <a:gd name="T17" fmla="*/ 32 h 628"/>
                <a:gd name="T18" fmla="*/ 557 w 921"/>
                <a:gd name="T19" fmla="*/ 45 h 628"/>
                <a:gd name="T20" fmla="*/ 666 w 921"/>
                <a:gd name="T21" fmla="*/ 34 h 628"/>
                <a:gd name="T22" fmla="*/ 889 w 921"/>
                <a:gd name="T23" fmla="*/ 216 h 628"/>
                <a:gd name="T24" fmla="*/ 912 w 921"/>
                <a:gd name="T25" fmla="*/ 308 h 628"/>
                <a:gd name="T26" fmla="*/ 849 w 921"/>
                <a:gd name="T27" fmla="*/ 370 h 628"/>
                <a:gd name="T28" fmla="*/ 858 w 921"/>
                <a:gd name="T29" fmla="*/ 428 h 628"/>
                <a:gd name="T30" fmla="*/ 794 w 921"/>
                <a:gd name="T31" fmla="*/ 424 h 628"/>
                <a:gd name="T32" fmla="*/ 783 w 921"/>
                <a:gd name="T33" fmla="*/ 431 h 628"/>
                <a:gd name="T34" fmla="*/ 827 w 921"/>
                <a:gd name="T35" fmla="*/ 452 h 628"/>
                <a:gd name="T36" fmla="*/ 887 w 921"/>
                <a:gd name="T37" fmla="*/ 482 h 628"/>
                <a:gd name="T38" fmla="*/ 846 w 921"/>
                <a:gd name="T39" fmla="*/ 509 h 628"/>
                <a:gd name="T40" fmla="*/ 780 w 921"/>
                <a:gd name="T41" fmla="*/ 550 h 628"/>
                <a:gd name="T42" fmla="*/ 722 w 921"/>
                <a:gd name="T43" fmla="*/ 516 h 628"/>
                <a:gd name="T44" fmla="*/ 599 w 921"/>
                <a:gd name="T45" fmla="*/ 516 h 628"/>
                <a:gd name="T46" fmla="*/ 531 w 921"/>
                <a:gd name="T47" fmla="*/ 579 h 628"/>
                <a:gd name="T48" fmla="*/ 446 w 921"/>
                <a:gd name="T49" fmla="*/ 628 h 628"/>
                <a:gd name="T50" fmla="*/ 446 w 921"/>
                <a:gd name="T51" fmla="*/ 624 h 628"/>
                <a:gd name="T52" fmla="*/ 596 w 921"/>
                <a:gd name="T53" fmla="*/ 513 h 628"/>
                <a:gd name="T54" fmla="*/ 722 w 921"/>
                <a:gd name="T55" fmla="*/ 512 h 628"/>
                <a:gd name="T56" fmla="*/ 780 w 921"/>
                <a:gd name="T57" fmla="*/ 546 h 628"/>
                <a:gd name="T58" fmla="*/ 846 w 921"/>
                <a:gd name="T59" fmla="*/ 505 h 628"/>
                <a:gd name="T60" fmla="*/ 883 w 921"/>
                <a:gd name="T61" fmla="*/ 482 h 628"/>
                <a:gd name="T62" fmla="*/ 843 w 921"/>
                <a:gd name="T63" fmla="*/ 461 h 628"/>
                <a:gd name="T64" fmla="*/ 779 w 921"/>
                <a:gd name="T65" fmla="*/ 431 h 628"/>
                <a:gd name="T66" fmla="*/ 794 w 921"/>
                <a:gd name="T67" fmla="*/ 420 h 628"/>
                <a:gd name="T68" fmla="*/ 856 w 921"/>
                <a:gd name="T69" fmla="*/ 425 h 628"/>
                <a:gd name="T70" fmla="*/ 845 w 921"/>
                <a:gd name="T71" fmla="*/ 370 h 628"/>
                <a:gd name="T72" fmla="*/ 909 w 921"/>
                <a:gd name="T73" fmla="*/ 305 h 628"/>
                <a:gd name="T74" fmla="*/ 886 w 921"/>
                <a:gd name="T75" fmla="*/ 218 h 628"/>
                <a:gd name="T76" fmla="*/ 663 w 921"/>
                <a:gd name="T77" fmla="*/ 37 h 628"/>
                <a:gd name="T78" fmla="*/ 558 w 921"/>
                <a:gd name="T79" fmla="*/ 49 h 628"/>
                <a:gd name="T80" fmla="*/ 435 w 921"/>
                <a:gd name="T81" fmla="*/ 36 h 628"/>
                <a:gd name="T82" fmla="*/ 309 w 921"/>
                <a:gd name="T83" fmla="*/ 30 h 628"/>
                <a:gd name="T84" fmla="*/ 115 w 921"/>
                <a:gd name="T85" fmla="*/ 99 h 628"/>
                <a:gd name="T86" fmla="*/ 135 w 921"/>
                <a:gd name="T87" fmla="*/ 194 h 628"/>
                <a:gd name="T88" fmla="*/ 59 w 921"/>
                <a:gd name="T89" fmla="*/ 277 h 628"/>
                <a:gd name="T90" fmla="*/ 4 w 921"/>
                <a:gd name="T91" fmla="*/ 407 h 628"/>
                <a:gd name="T92" fmla="*/ 125 w 921"/>
                <a:gd name="T93" fmla="*/ 516 h 628"/>
                <a:gd name="T94" fmla="*/ 261 w 921"/>
                <a:gd name="T95" fmla="*/ 553 h 6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21"/>
                <a:gd name="T145" fmla="*/ 0 h 628"/>
                <a:gd name="T146" fmla="*/ 921 w 921"/>
                <a:gd name="T147" fmla="*/ 628 h 62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21" h="628">
                  <a:moveTo>
                    <a:pt x="446" y="628"/>
                  </a:moveTo>
                  <a:cubicBezTo>
                    <a:pt x="419" y="628"/>
                    <a:pt x="392" y="619"/>
                    <a:pt x="377" y="604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43" y="569"/>
                    <a:pt x="321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199" y="557"/>
                    <a:pt x="162" y="533"/>
                    <a:pt x="124" y="520"/>
                  </a:cubicBezTo>
                  <a:cubicBezTo>
                    <a:pt x="124" y="520"/>
                    <a:pt x="124" y="520"/>
                    <a:pt x="124" y="520"/>
                  </a:cubicBezTo>
                  <a:cubicBezTo>
                    <a:pt x="85" y="507"/>
                    <a:pt x="41" y="466"/>
                    <a:pt x="15" y="440"/>
                  </a:cubicBezTo>
                  <a:cubicBezTo>
                    <a:pt x="15" y="440"/>
                    <a:pt x="15" y="440"/>
                    <a:pt x="15" y="440"/>
                  </a:cubicBezTo>
                  <a:cubicBezTo>
                    <a:pt x="5" y="430"/>
                    <a:pt x="0" y="419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385"/>
                    <a:pt x="14" y="363"/>
                    <a:pt x="36" y="341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51" y="326"/>
                    <a:pt x="55" y="300"/>
                    <a:pt x="55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55" y="270"/>
                    <a:pt x="54" y="264"/>
                    <a:pt x="54" y="258"/>
                  </a:cubicBezTo>
                  <a:cubicBezTo>
                    <a:pt x="54" y="258"/>
                    <a:pt x="54" y="258"/>
                    <a:pt x="54" y="258"/>
                  </a:cubicBezTo>
                  <a:cubicBezTo>
                    <a:pt x="54" y="257"/>
                    <a:pt x="55" y="256"/>
                    <a:pt x="56" y="2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83" y="253"/>
                    <a:pt x="120" y="204"/>
                    <a:pt x="132" y="191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4" y="189"/>
                    <a:pt x="135" y="186"/>
                    <a:pt x="135" y="183"/>
                  </a:cubicBezTo>
                  <a:cubicBezTo>
                    <a:pt x="135" y="183"/>
                    <a:pt x="135" y="183"/>
                    <a:pt x="135" y="183"/>
                  </a:cubicBezTo>
                  <a:cubicBezTo>
                    <a:pt x="136" y="166"/>
                    <a:pt x="111" y="135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87"/>
                    <a:pt x="122" y="76"/>
                    <a:pt x="138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54" y="59"/>
                    <a:pt x="176" y="51"/>
                    <a:pt x="198" y="45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243" y="33"/>
                    <a:pt x="292" y="26"/>
                    <a:pt x="309" y="26"/>
                  </a:cubicBezTo>
                  <a:cubicBezTo>
                    <a:pt x="309" y="26"/>
                    <a:pt x="309" y="26"/>
                    <a:pt x="309" y="26"/>
                  </a:cubicBezTo>
                  <a:cubicBezTo>
                    <a:pt x="323" y="26"/>
                    <a:pt x="335" y="15"/>
                    <a:pt x="342" y="1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71" y="10"/>
                    <a:pt x="412" y="25"/>
                    <a:pt x="436" y="32"/>
                  </a:cubicBezTo>
                  <a:cubicBezTo>
                    <a:pt x="436" y="32"/>
                    <a:pt x="436" y="32"/>
                    <a:pt x="436" y="32"/>
                  </a:cubicBezTo>
                  <a:cubicBezTo>
                    <a:pt x="464" y="40"/>
                    <a:pt x="481" y="52"/>
                    <a:pt x="512" y="52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24" y="52"/>
                    <a:pt x="539" y="50"/>
                    <a:pt x="557" y="45"/>
                  </a:cubicBezTo>
                  <a:cubicBezTo>
                    <a:pt x="557" y="45"/>
                    <a:pt x="557" y="45"/>
                    <a:pt x="557" y="45"/>
                  </a:cubicBezTo>
                  <a:cubicBezTo>
                    <a:pt x="599" y="34"/>
                    <a:pt x="619" y="20"/>
                    <a:pt x="637" y="19"/>
                  </a:cubicBezTo>
                  <a:cubicBezTo>
                    <a:pt x="637" y="19"/>
                    <a:pt x="637" y="19"/>
                    <a:pt x="637" y="19"/>
                  </a:cubicBezTo>
                  <a:cubicBezTo>
                    <a:pt x="646" y="19"/>
                    <a:pt x="655" y="24"/>
                    <a:pt x="666" y="34"/>
                  </a:cubicBezTo>
                  <a:cubicBezTo>
                    <a:pt x="666" y="34"/>
                    <a:pt x="666" y="34"/>
                    <a:pt x="666" y="34"/>
                  </a:cubicBezTo>
                  <a:cubicBezTo>
                    <a:pt x="696" y="64"/>
                    <a:pt x="786" y="118"/>
                    <a:pt x="822" y="133"/>
                  </a:cubicBezTo>
                  <a:cubicBezTo>
                    <a:pt x="822" y="133"/>
                    <a:pt x="822" y="133"/>
                    <a:pt x="822" y="133"/>
                  </a:cubicBezTo>
                  <a:cubicBezTo>
                    <a:pt x="859" y="149"/>
                    <a:pt x="880" y="186"/>
                    <a:pt x="889" y="216"/>
                  </a:cubicBezTo>
                  <a:cubicBezTo>
                    <a:pt x="889" y="216"/>
                    <a:pt x="889" y="216"/>
                    <a:pt x="889" y="216"/>
                  </a:cubicBezTo>
                  <a:cubicBezTo>
                    <a:pt x="896" y="239"/>
                    <a:pt x="920" y="264"/>
                    <a:pt x="921" y="287"/>
                  </a:cubicBezTo>
                  <a:cubicBezTo>
                    <a:pt x="921" y="287"/>
                    <a:pt x="921" y="287"/>
                    <a:pt x="921" y="287"/>
                  </a:cubicBezTo>
                  <a:cubicBezTo>
                    <a:pt x="921" y="295"/>
                    <a:pt x="918" y="302"/>
                    <a:pt x="912" y="308"/>
                  </a:cubicBezTo>
                  <a:cubicBezTo>
                    <a:pt x="912" y="308"/>
                    <a:pt x="912" y="308"/>
                    <a:pt x="912" y="308"/>
                  </a:cubicBezTo>
                  <a:cubicBezTo>
                    <a:pt x="899" y="321"/>
                    <a:pt x="883" y="327"/>
                    <a:pt x="871" y="335"/>
                  </a:cubicBezTo>
                  <a:cubicBezTo>
                    <a:pt x="871" y="335"/>
                    <a:pt x="871" y="335"/>
                    <a:pt x="871" y="335"/>
                  </a:cubicBezTo>
                  <a:cubicBezTo>
                    <a:pt x="858" y="344"/>
                    <a:pt x="850" y="352"/>
                    <a:pt x="849" y="370"/>
                  </a:cubicBezTo>
                  <a:cubicBezTo>
                    <a:pt x="849" y="370"/>
                    <a:pt x="849" y="370"/>
                    <a:pt x="849" y="370"/>
                  </a:cubicBezTo>
                  <a:cubicBezTo>
                    <a:pt x="849" y="393"/>
                    <a:pt x="861" y="411"/>
                    <a:pt x="861" y="421"/>
                  </a:cubicBezTo>
                  <a:cubicBezTo>
                    <a:pt x="861" y="421"/>
                    <a:pt x="861" y="421"/>
                    <a:pt x="861" y="421"/>
                  </a:cubicBezTo>
                  <a:cubicBezTo>
                    <a:pt x="861" y="424"/>
                    <a:pt x="860" y="427"/>
                    <a:pt x="858" y="428"/>
                  </a:cubicBezTo>
                  <a:cubicBezTo>
                    <a:pt x="858" y="428"/>
                    <a:pt x="858" y="428"/>
                    <a:pt x="858" y="428"/>
                  </a:cubicBezTo>
                  <a:cubicBezTo>
                    <a:pt x="855" y="430"/>
                    <a:pt x="852" y="431"/>
                    <a:pt x="847" y="431"/>
                  </a:cubicBezTo>
                  <a:cubicBezTo>
                    <a:pt x="847" y="431"/>
                    <a:pt x="847" y="431"/>
                    <a:pt x="847" y="431"/>
                  </a:cubicBezTo>
                  <a:cubicBezTo>
                    <a:pt x="830" y="431"/>
                    <a:pt x="807" y="424"/>
                    <a:pt x="794" y="424"/>
                  </a:cubicBezTo>
                  <a:cubicBezTo>
                    <a:pt x="794" y="424"/>
                    <a:pt x="794" y="424"/>
                    <a:pt x="794" y="424"/>
                  </a:cubicBezTo>
                  <a:cubicBezTo>
                    <a:pt x="790" y="424"/>
                    <a:pt x="787" y="425"/>
                    <a:pt x="785" y="426"/>
                  </a:cubicBezTo>
                  <a:cubicBezTo>
                    <a:pt x="785" y="426"/>
                    <a:pt x="785" y="426"/>
                    <a:pt x="785" y="426"/>
                  </a:cubicBezTo>
                  <a:cubicBezTo>
                    <a:pt x="784" y="427"/>
                    <a:pt x="783" y="428"/>
                    <a:pt x="783" y="431"/>
                  </a:cubicBezTo>
                  <a:cubicBezTo>
                    <a:pt x="783" y="431"/>
                    <a:pt x="783" y="431"/>
                    <a:pt x="783" y="431"/>
                  </a:cubicBezTo>
                  <a:cubicBezTo>
                    <a:pt x="782" y="433"/>
                    <a:pt x="787" y="437"/>
                    <a:pt x="795" y="441"/>
                  </a:cubicBezTo>
                  <a:cubicBezTo>
                    <a:pt x="795" y="441"/>
                    <a:pt x="795" y="441"/>
                    <a:pt x="795" y="441"/>
                  </a:cubicBezTo>
                  <a:cubicBezTo>
                    <a:pt x="804" y="445"/>
                    <a:pt x="815" y="448"/>
                    <a:pt x="827" y="452"/>
                  </a:cubicBezTo>
                  <a:cubicBezTo>
                    <a:pt x="827" y="452"/>
                    <a:pt x="827" y="452"/>
                    <a:pt x="827" y="452"/>
                  </a:cubicBezTo>
                  <a:cubicBezTo>
                    <a:pt x="851" y="459"/>
                    <a:pt x="875" y="466"/>
                    <a:pt x="883" y="473"/>
                  </a:cubicBezTo>
                  <a:cubicBezTo>
                    <a:pt x="883" y="473"/>
                    <a:pt x="883" y="473"/>
                    <a:pt x="883" y="473"/>
                  </a:cubicBezTo>
                  <a:cubicBezTo>
                    <a:pt x="886" y="476"/>
                    <a:pt x="887" y="479"/>
                    <a:pt x="887" y="482"/>
                  </a:cubicBezTo>
                  <a:cubicBezTo>
                    <a:pt x="887" y="482"/>
                    <a:pt x="887" y="482"/>
                    <a:pt x="887" y="482"/>
                  </a:cubicBezTo>
                  <a:cubicBezTo>
                    <a:pt x="887" y="489"/>
                    <a:pt x="881" y="496"/>
                    <a:pt x="873" y="501"/>
                  </a:cubicBezTo>
                  <a:cubicBezTo>
                    <a:pt x="873" y="501"/>
                    <a:pt x="873" y="501"/>
                    <a:pt x="873" y="501"/>
                  </a:cubicBezTo>
                  <a:cubicBezTo>
                    <a:pt x="865" y="506"/>
                    <a:pt x="855" y="509"/>
                    <a:pt x="846" y="509"/>
                  </a:cubicBezTo>
                  <a:cubicBezTo>
                    <a:pt x="846" y="509"/>
                    <a:pt x="846" y="509"/>
                    <a:pt x="846" y="509"/>
                  </a:cubicBezTo>
                  <a:cubicBezTo>
                    <a:pt x="826" y="509"/>
                    <a:pt x="807" y="527"/>
                    <a:pt x="789" y="545"/>
                  </a:cubicBezTo>
                  <a:cubicBezTo>
                    <a:pt x="789" y="545"/>
                    <a:pt x="789" y="545"/>
                    <a:pt x="789" y="545"/>
                  </a:cubicBezTo>
                  <a:cubicBezTo>
                    <a:pt x="786" y="549"/>
                    <a:pt x="783" y="550"/>
                    <a:pt x="780" y="550"/>
                  </a:cubicBezTo>
                  <a:cubicBezTo>
                    <a:pt x="780" y="550"/>
                    <a:pt x="780" y="550"/>
                    <a:pt x="780" y="550"/>
                  </a:cubicBezTo>
                  <a:cubicBezTo>
                    <a:pt x="771" y="550"/>
                    <a:pt x="767" y="541"/>
                    <a:pt x="758" y="533"/>
                  </a:cubicBezTo>
                  <a:cubicBezTo>
                    <a:pt x="758" y="533"/>
                    <a:pt x="758" y="533"/>
                    <a:pt x="758" y="533"/>
                  </a:cubicBezTo>
                  <a:cubicBezTo>
                    <a:pt x="750" y="524"/>
                    <a:pt x="739" y="517"/>
                    <a:pt x="722" y="516"/>
                  </a:cubicBezTo>
                  <a:cubicBezTo>
                    <a:pt x="722" y="516"/>
                    <a:pt x="722" y="516"/>
                    <a:pt x="722" y="516"/>
                  </a:cubicBezTo>
                  <a:cubicBezTo>
                    <a:pt x="692" y="516"/>
                    <a:pt x="653" y="510"/>
                    <a:pt x="626" y="510"/>
                  </a:cubicBezTo>
                  <a:cubicBezTo>
                    <a:pt x="626" y="510"/>
                    <a:pt x="626" y="510"/>
                    <a:pt x="626" y="510"/>
                  </a:cubicBezTo>
                  <a:cubicBezTo>
                    <a:pt x="613" y="510"/>
                    <a:pt x="603" y="512"/>
                    <a:pt x="599" y="516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98" y="514"/>
                    <a:pt x="598" y="514"/>
                    <a:pt x="598" y="514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84" y="531"/>
                    <a:pt x="531" y="545"/>
                    <a:pt x="531" y="579"/>
                  </a:cubicBezTo>
                  <a:cubicBezTo>
                    <a:pt x="531" y="579"/>
                    <a:pt x="531" y="579"/>
                    <a:pt x="531" y="579"/>
                  </a:cubicBezTo>
                  <a:cubicBezTo>
                    <a:pt x="531" y="580"/>
                    <a:pt x="531" y="580"/>
                    <a:pt x="531" y="580"/>
                  </a:cubicBezTo>
                  <a:cubicBezTo>
                    <a:pt x="516" y="613"/>
                    <a:pt x="480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lose/>
                  <a:moveTo>
                    <a:pt x="380" y="601"/>
                  </a:moveTo>
                  <a:cubicBezTo>
                    <a:pt x="394" y="615"/>
                    <a:pt x="420" y="624"/>
                    <a:pt x="446" y="624"/>
                  </a:cubicBezTo>
                  <a:cubicBezTo>
                    <a:pt x="446" y="624"/>
                    <a:pt x="446" y="624"/>
                    <a:pt x="446" y="624"/>
                  </a:cubicBezTo>
                  <a:cubicBezTo>
                    <a:pt x="479" y="624"/>
                    <a:pt x="513" y="610"/>
                    <a:pt x="527" y="579"/>
                  </a:cubicBezTo>
                  <a:cubicBezTo>
                    <a:pt x="527" y="579"/>
                    <a:pt x="527" y="579"/>
                    <a:pt x="527" y="579"/>
                  </a:cubicBezTo>
                  <a:cubicBezTo>
                    <a:pt x="528" y="541"/>
                    <a:pt x="583" y="527"/>
                    <a:pt x="596" y="513"/>
                  </a:cubicBezTo>
                  <a:cubicBezTo>
                    <a:pt x="596" y="513"/>
                    <a:pt x="596" y="513"/>
                    <a:pt x="596" y="513"/>
                  </a:cubicBezTo>
                  <a:cubicBezTo>
                    <a:pt x="602" y="508"/>
                    <a:pt x="613" y="506"/>
                    <a:pt x="626" y="506"/>
                  </a:cubicBezTo>
                  <a:cubicBezTo>
                    <a:pt x="626" y="506"/>
                    <a:pt x="626" y="506"/>
                    <a:pt x="626" y="506"/>
                  </a:cubicBezTo>
                  <a:cubicBezTo>
                    <a:pt x="654" y="506"/>
                    <a:pt x="693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41" y="512"/>
                    <a:pt x="753" y="521"/>
                    <a:pt x="761" y="530"/>
                  </a:cubicBezTo>
                  <a:cubicBezTo>
                    <a:pt x="761" y="530"/>
                    <a:pt x="761" y="530"/>
                    <a:pt x="761" y="530"/>
                  </a:cubicBezTo>
                  <a:cubicBezTo>
                    <a:pt x="769" y="539"/>
                    <a:pt x="775" y="547"/>
                    <a:pt x="780" y="546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81" y="546"/>
                    <a:pt x="783" y="545"/>
                    <a:pt x="786" y="543"/>
                  </a:cubicBezTo>
                  <a:cubicBezTo>
                    <a:pt x="786" y="543"/>
                    <a:pt x="786" y="543"/>
                    <a:pt x="786" y="543"/>
                  </a:cubicBezTo>
                  <a:cubicBezTo>
                    <a:pt x="804" y="525"/>
                    <a:pt x="823" y="505"/>
                    <a:pt x="846" y="505"/>
                  </a:cubicBezTo>
                  <a:cubicBezTo>
                    <a:pt x="846" y="505"/>
                    <a:pt x="846" y="505"/>
                    <a:pt x="846" y="505"/>
                  </a:cubicBezTo>
                  <a:cubicBezTo>
                    <a:pt x="854" y="505"/>
                    <a:pt x="863" y="502"/>
                    <a:pt x="871" y="497"/>
                  </a:cubicBezTo>
                  <a:cubicBezTo>
                    <a:pt x="871" y="497"/>
                    <a:pt x="871" y="497"/>
                    <a:pt x="871" y="497"/>
                  </a:cubicBezTo>
                  <a:cubicBezTo>
                    <a:pt x="878" y="493"/>
                    <a:pt x="883" y="487"/>
                    <a:pt x="883" y="482"/>
                  </a:cubicBezTo>
                  <a:cubicBezTo>
                    <a:pt x="883" y="482"/>
                    <a:pt x="883" y="482"/>
                    <a:pt x="883" y="482"/>
                  </a:cubicBezTo>
                  <a:cubicBezTo>
                    <a:pt x="883" y="480"/>
                    <a:pt x="882" y="478"/>
                    <a:pt x="880" y="476"/>
                  </a:cubicBezTo>
                  <a:cubicBezTo>
                    <a:pt x="880" y="476"/>
                    <a:pt x="880" y="476"/>
                    <a:pt x="880" y="476"/>
                  </a:cubicBezTo>
                  <a:cubicBezTo>
                    <a:pt x="876" y="472"/>
                    <a:pt x="861" y="466"/>
                    <a:pt x="843" y="461"/>
                  </a:cubicBezTo>
                  <a:cubicBezTo>
                    <a:pt x="843" y="461"/>
                    <a:pt x="843" y="461"/>
                    <a:pt x="843" y="461"/>
                  </a:cubicBezTo>
                  <a:cubicBezTo>
                    <a:pt x="826" y="456"/>
                    <a:pt x="807" y="451"/>
                    <a:pt x="794" y="445"/>
                  </a:cubicBezTo>
                  <a:cubicBezTo>
                    <a:pt x="794" y="445"/>
                    <a:pt x="794" y="445"/>
                    <a:pt x="794" y="445"/>
                  </a:cubicBezTo>
                  <a:cubicBezTo>
                    <a:pt x="785" y="441"/>
                    <a:pt x="779" y="437"/>
                    <a:pt x="779" y="431"/>
                  </a:cubicBezTo>
                  <a:cubicBezTo>
                    <a:pt x="779" y="431"/>
                    <a:pt x="779" y="431"/>
                    <a:pt x="779" y="431"/>
                  </a:cubicBezTo>
                  <a:cubicBezTo>
                    <a:pt x="779" y="427"/>
                    <a:pt x="780" y="424"/>
                    <a:pt x="783" y="422"/>
                  </a:cubicBezTo>
                  <a:cubicBezTo>
                    <a:pt x="783" y="422"/>
                    <a:pt x="783" y="422"/>
                    <a:pt x="783" y="422"/>
                  </a:cubicBezTo>
                  <a:cubicBezTo>
                    <a:pt x="786" y="421"/>
                    <a:pt x="790" y="420"/>
                    <a:pt x="794" y="420"/>
                  </a:cubicBezTo>
                  <a:cubicBezTo>
                    <a:pt x="794" y="420"/>
                    <a:pt x="794" y="420"/>
                    <a:pt x="794" y="420"/>
                  </a:cubicBezTo>
                  <a:cubicBezTo>
                    <a:pt x="808" y="420"/>
                    <a:pt x="831" y="427"/>
                    <a:pt x="847" y="427"/>
                  </a:cubicBezTo>
                  <a:cubicBezTo>
                    <a:pt x="847" y="427"/>
                    <a:pt x="847" y="427"/>
                    <a:pt x="847" y="427"/>
                  </a:cubicBezTo>
                  <a:cubicBezTo>
                    <a:pt x="852" y="427"/>
                    <a:pt x="854" y="426"/>
                    <a:pt x="856" y="425"/>
                  </a:cubicBezTo>
                  <a:cubicBezTo>
                    <a:pt x="856" y="425"/>
                    <a:pt x="856" y="425"/>
                    <a:pt x="856" y="425"/>
                  </a:cubicBezTo>
                  <a:cubicBezTo>
                    <a:pt x="857" y="424"/>
                    <a:pt x="857" y="423"/>
                    <a:pt x="857" y="421"/>
                  </a:cubicBezTo>
                  <a:cubicBezTo>
                    <a:pt x="857" y="421"/>
                    <a:pt x="857" y="421"/>
                    <a:pt x="857" y="421"/>
                  </a:cubicBezTo>
                  <a:cubicBezTo>
                    <a:pt x="858" y="413"/>
                    <a:pt x="846" y="394"/>
                    <a:pt x="845" y="370"/>
                  </a:cubicBezTo>
                  <a:cubicBezTo>
                    <a:pt x="845" y="370"/>
                    <a:pt x="845" y="370"/>
                    <a:pt x="845" y="370"/>
                  </a:cubicBezTo>
                  <a:cubicBezTo>
                    <a:pt x="845" y="351"/>
                    <a:pt x="856" y="340"/>
                    <a:pt x="869" y="332"/>
                  </a:cubicBezTo>
                  <a:cubicBezTo>
                    <a:pt x="869" y="332"/>
                    <a:pt x="869" y="332"/>
                    <a:pt x="869" y="332"/>
                  </a:cubicBezTo>
                  <a:cubicBezTo>
                    <a:pt x="881" y="324"/>
                    <a:pt x="897" y="317"/>
                    <a:pt x="909" y="305"/>
                  </a:cubicBezTo>
                  <a:cubicBezTo>
                    <a:pt x="909" y="305"/>
                    <a:pt x="909" y="305"/>
                    <a:pt x="909" y="305"/>
                  </a:cubicBezTo>
                  <a:cubicBezTo>
                    <a:pt x="915" y="300"/>
                    <a:pt x="917" y="294"/>
                    <a:pt x="917" y="287"/>
                  </a:cubicBezTo>
                  <a:cubicBezTo>
                    <a:pt x="917" y="287"/>
                    <a:pt x="917" y="287"/>
                    <a:pt x="917" y="287"/>
                  </a:cubicBezTo>
                  <a:cubicBezTo>
                    <a:pt x="917" y="267"/>
                    <a:pt x="893" y="241"/>
                    <a:pt x="886" y="218"/>
                  </a:cubicBezTo>
                  <a:cubicBezTo>
                    <a:pt x="886" y="218"/>
                    <a:pt x="886" y="218"/>
                    <a:pt x="886" y="218"/>
                  </a:cubicBezTo>
                  <a:cubicBezTo>
                    <a:pt x="876" y="187"/>
                    <a:pt x="855" y="152"/>
                    <a:pt x="820" y="137"/>
                  </a:cubicBezTo>
                  <a:cubicBezTo>
                    <a:pt x="820" y="137"/>
                    <a:pt x="820" y="137"/>
                    <a:pt x="820" y="137"/>
                  </a:cubicBezTo>
                  <a:cubicBezTo>
                    <a:pt x="783" y="121"/>
                    <a:pt x="694" y="68"/>
                    <a:pt x="663" y="37"/>
                  </a:cubicBezTo>
                  <a:cubicBezTo>
                    <a:pt x="663" y="37"/>
                    <a:pt x="663" y="37"/>
                    <a:pt x="663" y="37"/>
                  </a:cubicBezTo>
                  <a:cubicBezTo>
                    <a:pt x="653" y="27"/>
                    <a:pt x="645" y="23"/>
                    <a:pt x="637" y="23"/>
                  </a:cubicBezTo>
                  <a:cubicBezTo>
                    <a:pt x="637" y="23"/>
                    <a:pt x="637" y="23"/>
                    <a:pt x="637" y="23"/>
                  </a:cubicBezTo>
                  <a:cubicBezTo>
                    <a:pt x="621" y="23"/>
                    <a:pt x="601" y="38"/>
                    <a:pt x="558" y="49"/>
                  </a:cubicBezTo>
                  <a:cubicBezTo>
                    <a:pt x="558" y="49"/>
                    <a:pt x="558" y="49"/>
                    <a:pt x="558" y="49"/>
                  </a:cubicBezTo>
                  <a:cubicBezTo>
                    <a:pt x="539" y="54"/>
                    <a:pt x="524" y="56"/>
                    <a:pt x="512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480" y="56"/>
                    <a:pt x="462" y="44"/>
                    <a:pt x="435" y="36"/>
                  </a:cubicBezTo>
                  <a:cubicBezTo>
                    <a:pt x="435" y="36"/>
                    <a:pt x="435" y="36"/>
                    <a:pt x="435" y="36"/>
                  </a:cubicBezTo>
                  <a:cubicBezTo>
                    <a:pt x="411" y="29"/>
                    <a:pt x="372" y="14"/>
                    <a:pt x="345" y="4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37" y="18"/>
                    <a:pt x="325" y="29"/>
                    <a:pt x="309" y="30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285" y="29"/>
                    <a:pt x="187" y="45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25" y="80"/>
                    <a:pt x="115" y="8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34"/>
                    <a:pt x="139" y="163"/>
                    <a:pt x="139" y="18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87"/>
                    <a:pt x="138" y="191"/>
                    <a:pt x="135" y="194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3" y="206"/>
                    <a:pt x="88" y="254"/>
                    <a:pt x="58" y="260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8" y="265"/>
                    <a:pt x="59" y="271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300"/>
                    <a:pt x="55" y="328"/>
                    <a:pt x="38" y="344"/>
                  </a:cubicBezTo>
                  <a:cubicBezTo>
                    <a:pt x="38" y="344"/>
                    <a:pt x="38" y="344"/>
                    <a:pt x="38" y="344"/>
                  </a:cubicBezTo>
                  <a:cubicBezTo>
                    <a:pt x="18" y="365"/>
                    <a:pt x="4" y="38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18"/>
                    <a:pt x="8" y="428"/>
                    <a:pt x="17" y="437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44" y="463"/>
                    <a:pt x="88" y="503"/>
                    <a:pt x="125" y="516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64" y="530"/>
                    <a:pt x="200" y="553"/>
                    <a:pt x="260" y="553"/>
                  </a:cubicBezTo>
                  <a:cubicBezTo>
                    <a:pt x="260" y="553"/>
                    <a:pt x="260" y="553"/>
                    <a:pt x="260" y="553"/>
                  </a:cubicBezTo>
                  <a:cubicBezTo>
                    <a:pt x="260" y="553"/>
                    <a:pt x="261" y="553"/>
                    <a:pt x="261" y="553"/>
                  </a:cubicBezTo>
                  <a:cubicBezTo>
                    <a:pt x="261" y="553"/>
                    <a:pt x="261" y="553"/>
                    <a:pt x="261" y="553"/>
                  </a:cubicBezTo>
                  <a:cubicBezTo>
                    <a:pt x="322" y="553"/>
                    <a:pt x="346" y="566"/>
                    <a:pt x="380" y="60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8" name="Freeform 64"/>
            <p:cNvSpPr>
              <a:spLocks/>
            </p:cNvSpPr>
            <p:nvPr/>
          </p:nvSpPr>
          <p:spPr bwMode="auto">
            <a:xfrm>
              <a:off x="2774953" y="2200276"/>
              <a:ext cx="2195515" cy="1878014"/>
            </a:xfrm>
            <a:custGeom>
              <a:avLst/>
              <a:gdLst>
                <a:gd name="T0" fmla="*/ 600 w 977"/>
                <a:gd name="T1" fmla="*/ 711 h 836"/>
                <a:gd name="T2" fmla="*/ 687 w 977"/>
                <a:gd name="T3" fmla="*/ 769 h 836"/>
                <a:gd name="T4" fmla="*/ 805 w 977"/>
                <a:gd name="T5" fmla="*/ 808 h 836"/>
                <a:gd name="T6" fmla="*/ 817 w 977"/>
                <a:gd name="T7" fmla="*/ 734 h 836"/>
                <a:gd name="T8" fmla="*/ 855 w 977"/>
                <a:gd name="T9" fmla="*/ 688 h 836"/>
                <a:gd name="T10" fmla="*/ 877 w 977"/>
                <a:gd name="T11" fmla="*/ 615 h 836"/>
                <a:gd name="T12" fmla="*/ 973 w 977"/>
                <a:gd name="T13" fmla="*/ 527 h 836"/>
                <a:gd name="T14" fmla="*/ 860 w 977"/>
                <a:gd name="T15" fmla="*/ 482 h 836"/>
                <a:gd name="T16" fmla="*/ 858 w 977"/>
                <a:gd name="T17" fmla="*/ 565 h 836"/>
                <a:gd name="T18" fmla="*/ 767 w 977"/>
                <a:gd name="T19" fmla="*/ 498 h 836"/>
                <a:gd name="T20" fmla="*/ 668 w 977"/>
                <a:gd name="T21" fmla="*/ 407 h 836"/>
                <a:gd name="T22" fmla="*/ 702 w 977"/>
                <a:gd name="T23" fmla="*/ 301 h 836"/>
                <a:gd name="T24" fmla="*/ 584 w 977"/>
                <a:gd name="T25" fmla="*/ 296 h 836"/>
                <a:gd name="T26" fmla="*/ 564 w 977"/>
                <a:gd name="T27" fmla="*/ 343 h 836"/>
                <a:gd name="T28" fmla="*/ 494 w 977"/>
                <a:gd name="T29" fmla="*/ 287 h 836"/>
                <a:gd name="T30" fmla="*/ 447 w 977"/>
                <a:gd name="T31" fmla="*/ 218 h 836"/>
                <a:gd name="T32" fmla="*/ 426 w 977"/>
                <a:gd name="T33" fmla="*/ 149 h 836"/>
                <a:gd name="T34" fmla="*/ 310 w 977"/>
                <a:gd name="T35" fmla="*/ 140 h 836"/>
                <a:gd name="T36" fmla="*/ 297 w 977"/>
                <a:gd name="T37" fmla="*/ 4 h 836"/>
                <a:gd name="T38" fmla="*/ 144 w 977"/>
                <a:gd name="T39" fmla="*/ 60 h 836"/>
                <a:gd name="T40" fmla="*/ 28 w 977"/>
                <a:gd name="T41" fmla="*/ 170 h 836"/>
                <a:gd name="T42" fmla="*/ 35 w 977"/>
                <a:gd name="T43" fmla="*/ 240 h 836"/>
                <a:gd name="T44" fmla="*/ 195 w 977"/>
                <a:gd name="T45" fmla="*/ 316 h 836"/>
                <a:gd name="T46" fmla="*/ 349 w 977"/>
                <a:gd name="T47" fmla="*/ 298 h 836"/>
                <a:gd name="T48" fmla="*/ 604 w 977"/>
                <a:gd name="T49" fmla="*/ 551 h 836"/>
                <a:gd name="T50" fmla="*/ 532 w 977"/>
                <a:gd name="T51" fmla="*/ 634 h 836"/>
                <a:gd name="T52" fmla="*/ 530 w 977"/>
                <a:gd name="T53" fmla="*/ 695 h 836"/>
                <a:gd name="T54" fmla="*/ 466 w 977"/>
                <a:gd name="T55" fmla="*/ 695 h 836"/>
                <a:gd name="T56" fmla="*/ 549 w 977"/>
                <a:gd name="T57" fmla="*/ 728 h 836"/>
                <a:gd name="T58" fmla="*/ 600 w 977"/>
                <a:gd name="T59" fmla="*/ 709 h 836"/>
                <a:gd name="T60" fmla="*/ 549 w 977"/>
                <a:gd name="T61" fmla="*/ 732 h 836"/>
                <a:gd name="T62" fmla="*/ 466 w 977"/>
                <a:gd name="T63" fmla="*/ 686 h 836"/>
                <a:gd name="T64" fmla="*/ 539 w 977"/>
                <a:gd name="T65" fmla="*/ 689 h 836"/>
                <a:gd name="T66" fmla="*/ 552 w 977"/>
                <a:gd name="T67" fmla="*/ 596 h 836"/>
                <a:gd name="T68" fmla="*/ 569 w 977"/>
                <a:gd name="T69" fmla="*/ 482 h 836"/>
                <a:gd name="T70" fmla="*/ 320 w 977"/>
                <a:gd name="T71" fmla="*/ 287 h 836"/>
                <a:gd name="T72" fmla="*/ 118 w 977"/>
                <a:gd name="T73" fmla="*/ 300 h 836"/>
                <a:gd name="T74" fmla="*/ 25 w 977"/>
                <a:gd name="T75" fmla="*/ 265 h 836"/>
                <a:gd name="T76" fmla="*/ 18 w 977"/>
                <a:gd name="T77" fmla="*/ 205 h 836"/>
                <a:gd name="T78" fmla="*/ 0 w 977"/>
                <a:gd name="T79" fmla="*/ 141 h 836"/>
                <a:gd name="T80" fmla="*/ 117 w 977"/>
                <a:gd name="T81" fmla="*/ 72 h 836"/>
                <a:gd name="T82" fmla="*/ 255 w 977"/>
                <a:gd name="T83" fmla="*/ 6 h 836"/>
                <a:gd name="T84" fmla="*/ 300 w 977"/>
                <a:gd name="T85" fmla="*/ 0 h 836"/>
                <a:gd name="T86" fmla="*/ 318 w 977"/>
                <a:gd name="T87" fmla="*/ 85 h 836"/>
                <a:gd name="T88" fmla="*/ 338 w 977"/>
                <a:gd name="T89" fmla="*/ 174 h 836"/>
                <a:gd name="T90" fmla="*/ 470 w 977"/>
                <a:gd name="T91" fmla="*/ 184 h 836"/>
                <a:gd name="T92" fmla="*/ 494 w 977"/>
                <a:gd name="T93" fmla="*/ 283 h 836"/>
                <a:gd name="T94" fmla="*/ 562 w 977"/>
                <a:gd name="T95" fmla="*/ 337 h 836"/>
                <a:gd name="T96" fmla="*/ 637 w 977"/>
                <a:gd name="T97" fmla="*/ 277 h 836"/>
                <a:gd name="T98" fmla="*/ 676 w 977"/>
                <a:gd name="T99" fmla="*/ 336 h 836"/>
                <a:gd name="T100" fmla="*/ 668 w 977"/>
                <a:gd name="T101" fmla="*/ 403 h 836"/>
                <a:gd name="T102" fmla="*/ 764 w 977"/>
                <a:gd name="T103" fmla="*/ 447 h 836"/>
                <a:gd name="T104" fmla="*/ 838 w 977"/>
                <a:gd name="T105" fmla="*/ 569 h 836"/>
                <a:gd name="T106" fmla="*/ 857 w 977"/>
                <a:gd name="T107" fmla="*/ 490 h 836"/>
                <a:gd name="T108" fmla="*/ 867 w 977"/>
                <a:gd name="T109" fmla="*/ 461 h 836"/>
                <a:gd name="T110" fmla="*/ 972 w 977"/>
                <a:gd name="T111" fmla="*/ 538 h 836"/>
                <a:gd name="T112" fmla="*/ 852 w 977"/>
                <a:gd name="T113" fmla="*/ 637 h 836"/>
                <a:gd name="T114" fmla="*/ 854 w 977"/>
                <a:gd name="T115" fmla="*/ 701 h 836"/>
                <a:gd name="T116" fmla="*/ 801 w 977"/>
                <a:gd name="T117" fmla="*/ 748 h 836"/>
                <a:gd name="T118" fmla="*/ 809 w 977"/>
                <a:gd name="T119" fmla="*/ 806 h 836"/>
                <a:gd name="T120" fmla="*/ 763 w 977"/>
                <a:gd name="T121" fmla="*/ 836 h 8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77"/>
                <a:gd name="T184" fmla="*/ 0 h 836"/>
                <a:gd name="T185" fmla="*/ 977 w 977"/>
                <a:gd name="T186" fmla="*/ 836 h 8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77" h="836">
                  <a:moveTo>
                    <a:pt x="746" y="829"/>
                  </a:moveTo>
                  <a:cubicBezTo>
                    <a:pt x="720" y="803"/>
                    <a:pt x="710" y="772"/>
                    <a:pt x="687" y="773"/>
                  </a:cubicBezTo>
                  <a:cubicBezTo>
                    <a:pt x="687" y="773"/>
                    <a:pt x="687" y="773"/>
                    <a:pt x="687" y="773"/>
                  </a:cubicBezTo>
                  <a:cubicBezTo>
                    <a:pt x="673" y="773"/>
                    <a:pt x="663" y="760"/>
                    <a:pt x="651" y="746"/>
                  </a:cubicBezTo>
                  <a:cubicBezTo>
                    <a:pt x="651" y="746"/>
                    <a:pt x="651" y="746"/>
                    <a:pt x="651" y="746"/>
                  </a:cubicBezTo>
                  <a:cubicBezTo>
                    <a:pt x="638" y="732"/>
                    <a:pt x="623" y="717"/>
                    <a:pt x="600" y="711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6" y="713"/>
                    <a:pt x="641" y="729"/>
                    <a:pt x="654" y="743"/>
                  </a:cubicBezTo>
                  <a:cubicBezTo>
                    <a:pt x="654" y="743"/>
                    <a:pt x="654" y="743"/>
                    <a:pt x="654" y="743"/>
                  </a:cubicBezTo>
                  <a:cubicBezTo>
                    <a:pt x="666" y="757"/>
                    <a:pt x="676" y="769"/>
                    <a:pt x="687" y="769"/>
                  </a:cubicBezTo>
                  <a:cubicBezTo>
                    <a:pt x="687" y="769"/>
                    <a:pt x="687" y="769"/>
                    <a:pt x="687" y="769"/>
                  </a:cubicBezTo>
                  <a:cubicBezTo>
                    <a:pt x="714" y="769"/>
                    <a:pt x="724" y="802"/>
                    <a:pt x="749" y="827"/>
                  </a:cubicBezTo>
                  <a:cubicBezTo>
                    <a:pt x="749" y="827"/>
                    <a:pt x="749" y="827"/>
                    <a:pt x="749" y="827"/>
                  </a:cubicBezTo>
                  <a:cubicBezTo>
                    <a:pt x="753" y="831"/>
                    <a:pt x="758" y="832"/>
                    <a:pt x="763" y="832"/>
                  </a:cubicBezTo>
                  <a:cubicBezTo>
                    <a:pt x="763" y="832"/>
                    <a:pt x="763" y="832"/>
                    <a:pt x="763" y="832"/>
                  </a:cubicBezTo>
                  <a:cubicBezTo>
                    <a:pt x="776" y="832"/>
                    <a:pt x="792" y="820"/>
                    <a:pt x="805" y="808"/>
                  </a:cubicBezTo>
                  <a:cubicBezTo>
                    <a:pt x="805" y="808"/>
                    <a:pt x="805" y="808"/>
                    <a:pt x="805" y="808"/>
                  </a:cubicBezTo>
                  <a:cubicBezTo>
                    <a:pt x="804" y="808"/>
                    <a:pt x="804" y="807"/>
                    <a:pt x="803" y="807"/>
                  </a:cubicBezTo>
                  <a:cubicBezTo>
                    <a:pt x="803" y="807"/>
                    <a:pt x="803" y="807"/>
                    <a:pt x="803" y="807"/>
                  </a:cubicBezTo>
                  <a:cubicBezTo>
                    <a:pt x="795" y="799"/>
                    <a:pt x="792" y="786"/>
                    <a:pt x="792" y="772"/>
                  </a:cubicBezTo>
                  <a:cubicBezTo>
                    <a:pt x="792" y="772"/>
                    <a:pt x="792" y="772"/>
                    <a:pt x="792" y="772"/>
                  </a:cubicBezTo>
                  <a:cubicBezTo>
                    <a:pt x="792" y="754"/>
                    <a:pt x="799" y="734"/>
                    <a:pt x="817" y="734"/>
                  </a:cubicBezTo>
                  <a:cubicBezTo>
                    <a:pt x="817" y="734"/>
                    <a:pt x="817" y="734"/>
                    <a:pt x="817" y="734"/>
                  </a:cubicBezTo>
                  <a:cubicBezTo>
                    <a:pt x="829" y="734"/>
                    <a:pt x="833" y="729"/>
                    <a:pt x="837" y="722"/>
                  </a:cubicBezTo>
                  <a:cubicBezTo>
                    <a:pt x="837" y="722"/>
                    <a:pt x="837" y="722"/>
                    <a:pt x="837" y="722"/>
                  </a:cubicBezTo>
                  <a:cubicBezTo>
                    <a:pt x="841" y="715"/>
                    <a:pt x="844" y="706"/>
                    <a:pt x="851" y="698"/>
                  </a:cubicBezTo>
                  <a:cubicBezTo>
                    <a:pt x="851" y="698"/>
                    <a:pt x="851" y="698"/>
                    <a:pt x="851" y="698"/>
                  </a:cubicBezTo>
                  <a:cubicBezTo>
                    <a:pt x="854" y="695"/>
                    <a:pt x="855" y="692"/>
                    <a:pt x="855" y="688"/>
                  </a:cubicBezTo>
                  <a:cubicBezTo>
                    <a:pt x="855" y="688"/>
                    <a:pt x="855" y="688"/>
                    <a:pt x="855" y="688"/>
                  </a:cubicBezTo>
                  <a:cubicBezTo>
                    <a:pt x="855" y="677"/>
                    <a:pt x="846" y="661"/>
                    <a:pt x="846" y="646"/>
                  </a:cubicBezTo>
                  <a:cubicBezTo>
                    <a:pt x="846" y="646"/>
                    <a:pt x="846" y="646"/>
                    <a:pt x="846" y="646"/>
                  </a:cubicBezTo>
                  <a:cubicBezTo>
                    <a:pt x="846" y="643"/>
                    <a:pt x="847" y="639"/>
                    <a:pt x="848" y="635"/>
                  </a:cubicBezTo>
                  <a:cubicBezTo>
                    <a:pt x="848" y="635"/>
                    <a:pt x="848" y="635"/>
                    <a:pt x="848" y="635"/>
                  </a:cubicBezTo>
                  <a:cubicBezTo>
                    <a:pt x="853" y="624"/>
                    <a:pt x="865" y="619"/>
                    <a:pt x="877" y="615"/>
                  </a:cubicBezTo>
                  <a:cubicBezTo>
                    <a:pt x="877" y="615"/>
                    <a:pt x="877" y="615"/>
                    <a:pt x="877" y="615"/>
                  </a:cubicBezTo>
                  <a:cubicBezTo>
                    <a:pt x="889" y="611"/>
                    <a:pt x="902" y="607"/>
                    <a:pt x="910" y="599"/>
                  </a:cubicBezTo>
                  <a:cubicBezTo>
                    <a:pt x="910" y="599"/>
                    <a:pt x="910" y="599"/>
                    <a:pt x="910" y="599"/>
                  </a:cubicBezTo>
                  <a:cubicBezTo>
                    <a:pt x="927" y="582"/>
                    <a:pt x="955" y="550"/>
                    <a:pt x="970" y="535"/>
                  </a:cubicBezTo>
                  <a:cubicBezTo>
                    <a:pt x="970" y="535"/>
                    <a:pt x="970" y="535"/>
                    <a:pt x="970" y="535"/>
                  </a:cubicBezTo>
                  <a:cubicBezTo>
                    <a:pt x="972" y="533"/>
                    <a:pt x="973" y="530"/>
                    <a:pt x="973" y="527"/>
                  </a:cubicBezTo>
                  <a:cubicBezTo>
                    <a:pt x="973" y="527"/>
                    <a:pt x="973" y="527"/>
                    <a:pt x="973" y="527"/>
                  </a:cubicBezTo>
                  <a:cubicBezTo>
                    <a:pt x="974" y="516"/>
                    <a:pt x="954" y="501"/>
                    <a:pt x="939" y="496"/>
                  </a:cubicBezTo>
                  <a:cubicBezTo>
                    <a:pt x="939" y="496"/>
                    <a:pt x="939" y="496"/>
                    <a:pt x="939" y="496"/>
                  </a:cubicBezTo>
                  <a:cubicBezTo>
                    <a:pt x="923" y="490"/>
                    <a:pt x="886" y="473"/>
                    <a:pt x="867" y="465"/>
                  </a:cubicBezTo>
                  <a:cubicBezTo>
                    <a:pt x="867" y="465"/>
                    <a:pt x="867" y="465"/>
                    <a:pt x="867" y="465"/>
                  </a:cubicBezTo>
                  <a:cubicBezTo>
                    <a:pt x="862" y="472"/>
                    <a:pt x="860" y="478"/>
                    <a:pt x="860" y="482"/>
                  </a:cubicBezTo>
                  <a:cubicBezTo>
                    <a:pt x="860" y="482"/>
                    <a:pt x="860" y="482"/>
                    <a:pt x="860" y="482"/>
                  </a:cubicBezTo>
                  <a:cubicBezTo>
                    <a:pt x="860" y="484"/>
                    <a:pt x="860" y="486"/>
                    <a:pt x="861" y="488"/>
                  </a:cubicBezTo>
                  <a:cubicBezTo>
                    <a:pt x="861" y="488"/>
                    <a:pt x="861" y="488"/>
                    <a:pt x="861" y="488"/>
                  </a:cubicBezTo>
                  <a:cubicBezTo>
                    <a:pt x="868" y="500"/>
                    <a:pt x="873" y="514"/>
                    <a:pt x="873" y="528"/>
                  </a:cubicBezTo>
                  <a:cubicBezTo>
                    <a:pt x="873" y="528"/>
                    <a:pt x="873" y="528"/>
                    <a:pt x="873" y="528"/>
                  </a:cubicBezTo>
                  <a:cubicBezTo>
                    <a:pt x="873" y="542"/>
                    <a:pt x="868" y="555"/>
                    <a:pt x="858" y="565"/>
                  </a:cubicBezTo>
                  <a:cubicBezTo>
                    <a:pt x="858" y="565"/>
                    <a:pt x="858" y="565"/>
                    <a:pt x="858" y="565"/>
                  </a:cubicBezTo>
                  <a:cubicBezTo>
                    <a:pt x="853" y="570"/>
                    <a:pt x="846" y="573"/>
                    <a:pt x="838" y="573"/>
                  </a:cubicBezTo>
                  <a:cubicBezTo>
                    <a:pt x="838" y="573"/>
                    <a:pt x="838" y="573"/>
                    <a:pt x="838" y="573"/>
                  </a:cubicBezTo>
                  <a:cubicBezTo>
                    <a:pt x="815" y="572"/>
                    <a:pt x="787" y="553"/>
                    <a:pt x="776" y="542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69" y="534"/>
                    <a:pt x="768" y="517"/>
                    <a:pt x="767" y="498"/>
                  </a:cubicBezTo>
                  <a:cubicBezTo>
                    <a:pt x="767" y="498"/>
                    <a:pt x="767" y="498"/>
                    <a:pt x="767" y="498"/>
                  </a:cubicBezTo>
                  <a:cubicBezTo>
                    <a:pt x="767" y="479"/>
                    <a:pt x="766" y="459"/>
                    <a:pt x="761" y="449"/>
                  </a:cubicBezTo>
                  <a:cubicBezTo>
                    <a:pt x="761" y="449"/>
                    <a:pt x="761" y="449"/>
                    <a:pt x="761" y="449"/>
                  </a:cubicBezTo>
                  <a:cubicBezTo>
                    <a:pt x="754" y="434"/>
                    <a:pt x="737" y="411"/>
                    <a:pt x="726" y="395"/>
                  </a:cubicBezTo>
                  <a:cubicBezTo>
                    <a:pt x="726" y="395"/>
                    <a:pt x="726" y="395"/>
                    <a:pt x="726" y="395"/>
                  </a:cubicBezTo>
                  <a:cubicBezTo>
                    <a:pt x="702" y="402"/>
                    <a:pt x="680" y="407"/>
                    <a:pt x="668" y="407"/>
                  </a:cubicBezTo>
                  <a:cubicBezTo>
                    <a:pt x="668" y="407"/>
                    <a:pt x="668" y="407"/>
                    <a:pt x="668" y="407"/>
                  </a:cubicBezTo>
                  <a:cubicBezTo>
                    <a:pt x="652" y="407"/>
                    <a:pt x="642" y="390"/>
                    <a:pt x="642" y="373"/>
                  </a:cubicBezTo>
                  <a:cubicBezTo>
                    <a:pt x="642" y="373"/>
                    <a:pt x="642" y="373"/>
                    <a:pt x="642" y="373"/>
                  </a:cubicBezTo>
                  <a:cubicBezTo>
                    <a:pt x="642" y="356"/>
                    <a:pt x="652" y="337"/>
                    <a:pt x="675" y="332"/>
                  </a:cubicBezTo>
                  <a:cubicBezTo>
                    <a:pt x="675" y="332"/>
                    <a:pt x="675" y="332"/>
                    <a:pt x="675" y="332"/>
                  </a:cubicBezTo>
                  <a:cubicBezTo>
                    <a:pt x="694" y="328"/>
                    <a:pt x="702" y="314"/>
                    <a:pt x="702" y="301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02" y="285"/>
                    <a:pt x="691" y="269"/>
                    <a:pt x="675" y="269"/>
                  </a:cubicBezTo>
                  <a:cubicBezTo>
                    <a:pt x="675" y="269"/>
                    <a:pt x="675" y="269"/>
                    <a:pt x="675" y="269"/>
                  </a:cubicBezTo>
                  <a:cubicBezTo>
                    <a:pt x="660" y="269"/>
                    <a:pt x="651" y="275"/>
                    <a:pt x="639" y="281"/>
                  </a:cubicBezTo>
                  <a:cubicBezTo>
                    <a:pt x="639" y="281"/>
                    <a:pt x="639" y="281"/>
                    <a:pt x="639" y="281"/>
                  </a:cubicBezTo>
                  <a:cubicBezTo>
                    <a:pt x="627" y="287"/>
                    <a:pt x="611" y="294"/>
                    <a:pt x="584" y="296"/>
                  </a:cubicBezTo>
                  <a:cubicBezTo>
                    <a:pt x="584" y="296"/>
                    <a:pt x="584" y="296"/>
                    <a:pt x="584" y="296"/>
                  </a:cubicBezTo>
                  <a:cubicBezTo>
                    <a:pt x="564" y="298"/>
                    <a:pt x="561" y="304"/>
                    <a:pt x="560" y="312"/>
                  </a:cubicBezTo>
                  <a:cubicBezTo>
                    <a:pt x="560" y="312"/>
                    <a:pt x="560" y="312"/>
                    <a:pt x="560" y="312"/>
                  </a:cubicBezTo>
                  <a:cubicBezTo>
                    <a:pt x="560" y="320"/>
                    <a:pt x="566" y="330"/>
                    <a:pt x="566" y="337"/>
                  </a:cubicBezTo>
                  <a:cubicBezTo>
                    <a:pt x="566" y="337"/>
                    <a:pt x="566" y="337"/>
                    <a:pt x="566" y="337"/>
                  </a:cubicBezTo>
                  <a:cubicBezTo>
                    <a:pt x="566" y="339"/>
                    <a:pt x="565" y="342"/>
                    <a:pt x="564" y="343"/>
                  </a:cubicBezTo>
                  <a:cubicBezTo>
                    <a:pt x="564" y="343"/>
                    <a:pt x="564" y="343"/>
                    <a:pt x="564" y="343"/>
                  </a:cubicBezTo>
                  <a:cubicBezTo>
                    <a:pt x="562" y="345"/>
                    <a:pt x="559" y="346"/>
                    <a:pt x="555" y="346"/>
                  </a:cubicBezTo>
                  <a:cubicBezTo>
                    <a:pt x="555" y="346"/>
                    <a:pt x="555" y="346"/>
                    <a:pt x="555" y="346"/>
                  </a:cubicBezTo>
                  <a:cubicBezTo>
                    <a:pt x="539" y="345"/>
                    <a:pt x="533" y="329"/>
                    <a:pt x="527" y="315"/>
                  </a:cubicBezTo>
                  <a:cubicBezTo>
                    <a:pt x="527" y="315"/>
                    <a:pt x="527" y="315"/>
                    <a:pt x="527" y="315"/>
                  </a:cubicBezTo>
                  <a:cubicBezTo>
                    <a:pt x="520" y="300"/>
                    <a:pt x="512" y="287"/>
                    <a:pt x="494" y="287"/>
                  </a:cubicBezTo>
                  <a:cubicBezTo>
                    <a:pt x="494" y="287"/>
                    <a:pt x="494" y="287"/>
                    <a:pt x="494" y="287"/>
                  </a:cubicBezTo>
                  <a:cubicBezTo>
                    <a:pt x="474" y="286"/>
                    <a:pt x="462" y="269"/>
                    <a:pt x="455" y="253"/>
                  </a:cubicBezTo>
                  <a:cubicBezTo>
                    <a:pt x="455" y="253"/>
                    <a:pt x="455" y="253"/>
                    <a:pt x="455" y="253"/>
                  </a:cubicBezTo>
                  <a:cubicBezTo>
                    <a:pt x="448" y="236"/>
                    <a:pt x="446" y="220"/>
                    <a:pt x="446" y="220"/>
                  </a:cubicBezTo>
                  <a:cubicBezTo>
                    <a:pt x="446" y="220"/>
                    <a:pt x="446" y="220"/>
                    <a:pt x="446" y="220"/>
                  </a:cubicBezTo>
                  <a:cubicBezTo>
                    <a:pt x="446" y="219"/>
                    <a:pt x="447" y="219"/>
                    <a:pt x="447" y="218"/>
                  </a:cubicBezTo>
                  <a:cubicBezTo>
                    <a:pt x="447" y="218"/>
                    <a:pt x="447" y="218"/>
                    <a:pt x="447" y="218"/>
                  </a:cubicBezTo>
                  <a:cubicBezTo>
                    <a:pt x="460" y="205"/>
                    <a:pt x="466" y="193"/>
                    <a:pt x="466" y="184"/>
                  </a:cubicBezTo>
                  <a:cubicBezTo>
                    <a:pt x="466" y="184"/>
                    <a:pt x="466" y="184"/>
                    <a:pt x="466" y="184"/>
                  </a:cubicBezTo>
                  <a:cubicBezTo>
                    <a:pt x="466" y="169"/>
                    <a:pt x="453" y="158"/>
                    <a:pt x="436" y="151"/>
                  </a:cubicBezTo>
                  <a:cubicBezTo>
                    <a:pt x="436" y="151"/>
                    <a:pt x="436" y="151"/>
                    <a:pt x="436" y="151"/>
                  </a:cubicBezTo>
                  <a:cubicBezTo>
                    <a:pt x="433" y="150"/>
                    <a:pt x="429" y="149"/>
                    <a:pt x="426" y="149"/>
                  </a:cubicBezTo>
                  <a:cubicBezTo>
                    <a:pt x="426" y="149"/>
                    <a:pt x="426" y="149"/>
                    <a:pt x="426" y="149"/>
                  </a:cubicBezTo>
                  <a:cubicBezTo>
                    <a:pt x="404" y="149"/>
                    <a:pt x="382" y="178"/>
                    <a:pt x="338" y="178"/>
                  </a:cubicBezTo>
                  <a:cubicBezTo>
                    <a:pt x="338" y="178"/>
                    <a:pt x="338" y="178"/>
                    <a:pt x="338" y="178"/>
                  </a:cubicBezTo>
                  <a:cubicBezTo>
                    <a:pt x="327" y="178"/>
                    <a:pt x="320" y="173"/>
                    <a:pt x="316" y="166"/>
                  </a:cubicBezTo>
                  <a:cubicBezTo>
                    <a:pt x="316" y="166"/>
                    <a:pt x="316" y="166"/>
                    <a:pt x="316" y="166"/>
                  </a:cubicBezTo>
                  <a:cubicBezTo>
                    <a:pt x="311" y="159"/>
                    <a:pt x="310" y="150"/>
                    <a:pt x="310" y="140"/>
                  </a:cubicBezTo>
                  <a:cubicBezTo>
                    <a:pt x="310" y="140"/>
                    <a:pt x="310" y="140"/>
                    <a:pt x="310" y="140"/>
                  </a:cubicBezTo>
                  <a:cubicBezTo>
                    <a:pt x="310" y="121"/>
                    <a:pt x="314" y="100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76"/>
                    <a:pt x="313" y="70"/>
                    <a:pt x="310" y="67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299" y="55"/>
                    <a:pt x="297" y="27"/>
                    <a:pt x="297" y="4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279" y="5"/>
                    <a:pt x="264" y="8"/>
                    <a:pt x="258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35" y="55"/>
                    <a:pt x="210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71" y="66"/>
                    <a:pt x="156" y="60"/>
                    <a:pt x="144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35" y="61"/>
                    <a:pt x="127" y="6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94" y="118"/>
                    <a:pt x="28" y="137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24" y="150"/>
                    <a:pt x="29" y="160"/>
                    <a:pt x="28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8" y="183"/>
                    <a:pt x="22" y="195"/>
                    <a:pt x="2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22" y="209"/>
                    <a:pt x="23" y="213"/>
                    <a:pt x="26" y="216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33" y="222"/>
                    <a:pt x="35" y="231"/>
                    <a:pt x="35" y="240"/>
                  </a:cubicBezTo>
                  <a:cubicBezTo>
                    <a:pt x="35" y="240"/>
                    <a:pt x="35" y="240"/>
                    <a:pt x="35" y="240"/>
                  </a:cubicBezTo>
                  <a:cubicBezTo>
                    <a:pt x="35" y="248"/>
                    <a:pt x="33" y="257"/>
                    <a:pt x="30" y="265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56" y="275"/>
                    <a:pt x="96" y="289"/>
                    <a:pt x="119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7" y="304"/>
                    <a:pt x="164" y="316"/>
                    <a:pt x="195" y="316"/>
                  </a:cubicBezTo>
                  <a:cubicBezTo>
                    <a:pt x="195" y="316"/>
                    <a:pt x="195" y="316"/>
                    <a:pt x="195" y="316"/>
                  </a:cubicBezTo>
                  <a:cubicBezTo>
                    <a:pt x="207" y="316"/>
                    <a:pt x="222" y="314"/>
                    <a:pt x="240" y="309"/>
                  </a:cubicBezTo>
                  <a:cubicBezTo>
                    <a:pt x="240" y="309"/>
                    <a:pt x="240" y="309"/>
                    <a:pt x="240" y="309"/>
                  </a:cubicBezTo>
                  <a:cubicBezTo>
                    <a:pt x="282" y="298"/>
                    <a:pt x="302" y="284"/>
                    <a:pt x="320" y="283"/>
                  </a:cubicBezTo>
                  <a:cubicBezTo>
                    <a:pt x="320" y="283"/>
                    <a:pt x="320" y="283"/>
                    <a:pt x="320" y="283"/>
                  </a:cubicBezTo>
                  <a:cubicBezTo>
                    <a:pt x="329" y="283"/>
                    <a:pt x="338" y="288"/>
                    <a:pt x="349" y="298"/>
                  </a:cubicBezTo>
                  <a:cubicBezTo>
                    <a:pt x="349" y="298"/>
                    <a:pt x="349" y="298"/>
                    <a:pt x="349" y="298"/>
                  </a:cubicBezTo>
                  <a:cubicBezTo>
                    <a:pt x="379" y="328"/>
                    <a:pt x="469" y="382"/>
                    <a:pt x="505" y="397"/>
                  </a:cubicBezTo>
                  <a:cubicBezTo>
                    <a:pt x="505" y="397"/>
                    <a:pt x="505" y="397"/>
                    <a:pt x="505" y="397"/>
                  </a:cubicBezTo>
                  <a:cubicBezTo>
                    <a:pt x="542" y="413"/>
                    <a:pt x="563" y="450"/>
                    <a:pt x="572" y="480"/>
                  </a:cubicBezTo>
                  <a:cubicBezTo>
                    <a:pt x="572" y="480"/>
                    <a:pt x="572" y="480"/>
                    <a:pt x="572" y="480"/>
                  </a:cubicBezTo>
                  <a:cubicBezTo>
                    <a:pt x="579" y="503"/>
                    <a:pt x="603" y="528"/>
                    <a:pt x="604" y="551"/>
                  </a:cubicBezTo>
                  <a:cubicBezTo>
                    <a:pt x="604" y="551"/>
                    <a:pt x="604" y="551"/>
                    <a:pt x="604" y="551"/>
                  </a:cubicBezTo>
                  <a:cubicBezTo>
                    <a:pt x="604" y="559"/>
                    <a:pt x="601" y="566"/>
                    <a:pt x="595" y="572"/>
                  </a:cubicBezTo>
                  <a:cubicBezTo>
                    <a:pt x="595" y="572"/>
                    <a:pt x="595" y="572"/>
                    <a:pt x="595" y="572"/>
                  </a:cubicBezTo>
                  <a:cubicBezTo>
                    <a:pt x="582" y="585"/>
                    <a:pt x="566" y="591"/>
                    <a:pt x="554" y="599"/>
                  </a:cubicBezTo>
                  <a:cubicBezTo>
                    <a:pt x="554" y="599"/>
                    <a:pt x="554" y="599"/>
                    <a:pt x="554" y="599"/>
                  </a:cubicBezTo>
                  <a:cubicBezTo>
                    <a:pt x="541" y="608"/>
                    <a:pt x="533" y="616"/>
                    <a:pt x="532" y="634"/>
                  </a:cubicBezTo>
                  <a:cubicBezTo>
                    <a:pt x="532" y="634"/>
                    <a:pt x="532" y="634"/>
                    <a:pt x="532" y="634"/>
                  </a:cubicBezTo>
                  <a:cubicBezTo>
                    <a:pt x="532" y="657"/>
                    <a:pt x="544" y="675"/>
                    <a:pt x="544" y="685"/>
                  </a:cubicBezTo>
                  <a:cubicBezTo>
                    <a:pt x="544" y="685"/>
                    <a:pt x="544" y="685"/>
                    <a:pt x="544" y="685"/>
                  </a:cubicBezTo>
                  <a:cubicBezTo>
                    <a:pt x="544" y="688"/>
                    <a:pt x="543" y="691"/>
                    <a:pt x="541" y="692"/>
                  </a:cubicBezTo>
                  <a:cubicBezTo>
                    <a:pt x="541" y="692"/>
                    <a:pt x="541" y="692"/>
                    <a:pt x="541" y="692"/>
                  </a:cubicBezTo>
                  <a:cubicBezTo>
                    <a:pt x="538" y="694"/>
                    <a:pt x="535" y="695"/>
                    <a:pt x="530" y="695"/>
                  </a:cubicBezTo>
                  <a:cubicBezTo>
                    <a:pt x="530" y="695"/>
                    <a:pt x="530" y="695"/>
                    <a:pt x="530" y="695"/>
                  </a:cubicBezTo>
                  <a:cubicBezTo>
                    <a:pt x="513" y="695"/>
                    <a:pt x="490" y="688"/>
                    <a:pt x="477" y="688"/>
                  </a:cubicBezTo>
                  <a:cubicBezTo>
                    <a:pt x="477" y="688"/>
                    <a:pt x="477" y="688"/>
                    <a:pt x="477" y="688"/>
                  </a:cubicBezTo>
                  <a:cubicBezTo>
                    <a:pt x="473" y="688"/>
                    <a:pt x="470" y="689"/>
                    <a:pt x="468" y="690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67" y="691"/>
                    <a:pt x="466" y="692"/>
                    <a:pt x="466" y="695"/>
                  </a:cubicBezTo>
                  <a:cubicBezTo>
                    <a:pt x="466" y="695"/>
                    <a:pt x="466" y="695"/>
                    <a:pt x="466" y="695"/>
                  </a:cubicBezTo>
                  <a:cubicBezTo>
                    <a:pt x="466" y="697"/>
                    <a:pt x="468" y="700"/>
                    <a:pt x="474" y="703"/>
                  </a:cubicBezTo>
                  <a:cubicBezTo>
                    <a:pt x="474" y="703"/>
                    <a:pt x="474" y="703"/>
                    <a:pt x="474" y="703"/>
                  </a:cubicBezTo>
                  <a:cubicBezTo>
                    <a:pt x="480" y="706"/>
                    <a:pt x="487" y="709"/>
                    <a:pt x="496" y="712"/>
                  </a:cubicBezTo>
                  <a:cubicBezTo>
                    <a:pt x="496" y="712"/>
                    <a:pt x="496" y="712"/>
                    <a:pt x="496" y="712"/>
                  </a:cubicBezTo>
                  <a:cubicBezTo>
                    <a:pt x="513" y="717"/>
                    <a:pt x="534" y="723"/>
                    <a:pt x="549" y="728"/>
                  </a:cubicBezTo>
                  <a:cubicBezTo>
                    <a:pt x="549" y="728"/>
                    <a:pt x="549" y="728"/>
                    <a:pt x="549" y="728"/>
                  </a:cubicBezTo>
                  <a:cubicBezTo>
                    <a:pt x="557" y="718"/>
                    <a:pt x="565" y="705"/>
                    <a:pt x="585" y="705"/>
                  </a:cubicBezTo>
                  <a:cubicBezTo>
                    <a:pt x="585" y="705"/>
                    <a:pt x="585" y="705"/>
                    <a:pt x="585" y="705"/>
                  </a:cubicBezTo>
                  <a:cubicBezTo>
                    <a:pt x="590" y="705"/>
                    <a:pt x="595" y="705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594" y="709"/>
                    <a:pt x="589" y="709"/>
                    <a:pt x="585" y="709"/>
                  </a:cubicBezTo>
                  <a:cubicBezTo>
                    <a:pt x="585" y="709"/>
                    <a:pt x="585" y="709"/>
                    <a:pt x="585" y="709"/>
                  </a:cubicBezTo>
                  <a:cubicBezTo>
                    <a:pt x="567" y="709"/>
                    <a:pt x="560" y="721"/>
                    <a:pt x="551" y="732"/>
                  </a:cubicBezTo>
                  <a:cubicBezTo>
                    <a:pt x="551" y="732"/>
                    <a:pt x="551" y="732"/>
                    <a:pt x="551" y="732"/>
                  </a:cubicBezTo>
                  <a:cubicBezTo>
                    <a:pt x="550" y="732"/>
                    <a:pt x="549" y="733"/>
                    <a:pt x="549" y="732"/>
                  </a:cubicBezTo>
                  <a:cubicBezTo>
                    <a:pt x="549" y="732"/>
                    <a:pt x="549" y="732"/>
                    <a:pt x="549" y="732"/>
                  </a:cubicBezTo>
                  <a:cubicBezTo>
                    <a:pt x="527" y="724"/>
                    <a:pt x="490" y="716"/>
                    <a:pt x="472" y="706"/>
                  </a:cubicBezTo>
                  <a:cubicBezTo>
                    <a:pt x="472" y="706"/>
                    <a:pt x="472" y="706"/>
                    <a:pt x="472" y="706"/>
                  </a:cubicBezTo>
                  <a:cubicBezTo>
                    <a:pt x="466" y="703"/>
                    <a:pt x="462" y="700"/>
                    <a:pt x="462" y="695"/>
                  </a:cubicBezTo>
                  <a:cubicBezTo>
                    <a:pt x="462" y="695"/>
                    <a:pt x="462" y="695"/>
                    <a:pt x="462" y="695"/>
                  </a:cubicBezTo>
                  <a:cubicBezTo>
                    <a:pt x="462" y="691"/>
                    <a:pt x="463" y="688"/>
                    <a:pt x="466" y="686"/>
                  </a:cubicBezTo>
                  <a:cubicBezTo>
                    <a:pt x="466" y="686"/>
                    <a:pt x="466" y="686"/>
                    <a:pt x="466" y="686"/>
                  </a:cubicBezTo>
                  <a:cubicBezTo>
                    <a:pt x="469" y="685"/>
                    <a:pt x="473" y="684"/>
                    <a:pt x="477" y="684"/>
                  </a:cubicBezTo>
                  <a:cubicBezTo>
                    <a:pt x="477" y="684"/>
                    <a:pt x="477" y="684"/>
                    <a:pt x="477" y="684"/>
                  </a:cubicBezTo>
                  <a:cubicBezTo>
                    <a:pt x="491" y="684"/>
                    <a:pt x="514" y="691"/>
                    <a:pt x="530" y="691"/>
                  </a:cubicBezTo>
                  <a:cubicBezTo>
                    <a:pt x="530" y="691"/>
                    <a:pt x="530" y="691"/>
                    <a:pt x="530" y="691"/>
                  </a:cubicBezTo>
                  <a:cubicBezTo>
                    <a:pt x="535" y="691"/>
                    <a:pt x="537" y="690"/>
                    <a:pt x="539" y="689"/>
                  </a:cubicBezTo>
                  <a:cubicBezTo>
                    <a:pt x="539" y="689"/>
                    <a:pt x="539" y="689"/>
                    <a:pt x="539" y="689"/>
                  </a:cubicBezTo>
                  <a:cubicBezTo>
                    <a:pt x="540" y="688"/>
                    <a:pt x="540" y="687"/>
                    <a:pt x="540" y="685"/>
                  </a:cubicBezTo>
                  <a:cubicBezTo>
                    <a:pt x="540" y="685"/>
                    <a:pt x="540" y="685"/>
                    <a:pt x="540" y="685"/>
                  </a:cubicBezTo>
                  <a:cubicBezTo>
                    <a:pt x="541" y="677"/>
                    <a:pt x="529" y="658"/>
                    <a:pt x="528" y="634"/>
                  </a:cubicBezTo>
                  <a:cubicBezTo>
                    <a:pt x="528" y="634"/>
                    <a:pt x="528" y="634"/>
                    <a:pt x="528" y="634"/>
                  </a:cubicBezTo>
                  <a:cubicBezTo>
                    <a:pt x="528" y="615"/>
                    <a:pt x="539" y="604"/>
                    <a:pt x="552" y="596"/>
                  </a:cubicBezTo>
                  <a:cubicBezTo>
                    <a:pt x="552" y="596"/>
                    <a:pt x="552" y="596"/>
                    <a:pt x="552" y="596"/>
                  </a:cubicBezTo>
                  <a:cubicBezTo>
                    <a:pt x="564" y="588"/>
                    <a:pt x="580" y="581"/>
                    <a:pt x="592" y="569"/>
                  </a:cubicBezTo>
                  <a:cubicBezTo>
                    <a:pt x="592" y="569"/>
                    <a:pt x="592" y="569"/>
                    <a:pt x="592" y="569"/>
                  </a:cubicBezTo>
                  <a:cubicBezTo>
                    <a:pt x="598" y="564"/>
                    <a:pt x="600" y="558"/>
                    <a:pt x="600" y="551"/>
                  </a:cubicBezTo>
                  <a:cubicBezTo>
                    <a:pt x="600" y="551"/>
                    <a:pt x="600" y="551"/>
                    <a:pt x="600" y="551"/>
                  </a:cubicBezTo>
                  <a:cubicBezTo>
                    <a:pt x="600" y="531"/>
                    <a:pt x="576" y="505"/>
                    <a:pt x="569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59" y="451"/>
                    <a:pt x="538" y="416"/>
                    <a:pt x="503" y="401"/>
                  </a:cubicBezTo>
                  <a:cubicBezTo>
                    <a:pt x="503" y="401"/>
                    <a:pt x="503" y="401"/>
                    <a:pt x="503" y="401"/>
                  </a:cubicBezTo>
                  <a:cubicBezTo>
                    <a:pt x="466" y="385"/>
                    <a:pt x="377" y="332"/>
                    <a:pt x="346" y="301"/>
                  </a:cubicBezTo>
                  <a:cubicBezTo>
                    <a:pt x="346" y="301"/>
                    <a:pt x="346" y="301"/>
                    <a:pt x="346" y="301"/>
                  </a:cubicBezTo>
                  <a:cubicBezTo>
                    <a:pt x="336" y="291"/>
                    <a:pt x="328" y="287"/>
                    <a:pt x="320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04" y="287"/>
                    <a:pt x="284" y="302"/>
                    <a:pt x="241" y="313"/>
                  </a:cubicBezTo>
                  <a:cubicBezTo>
                    <a:pt x="241" y="313"/>
                    <a:pt x="241" y="313"/>
                    <a:pt x="241" y="313"/>
                  </a:cubicBezTo>
                  <a:cubicBezTo>
                    <a:pt x="222" y="318"/>
                    <a:pt x="207" y="320"/>
                    <a:pt x="195" y="320"/>
                  </a:cubicBezTo>
                  <a:cubicBezTo>
                    <a:pt x="195" y="320"/>
                    <a:pt x="195" y="320"/>
                    <a:pt x="195" y="320"/>
                  </a:cubicBezTo>
                  <a:cubicBezTo>
                    <a:pt x="163" y="320"/>
                    <a:pt x="145" y="308"/>
                    <a:pt x="118" y="300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94" y="293"/>
                    <a:pt x="53" y="27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5" y="267"/>
                    <a:pt x="25" y="267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9" y="257"/>
                    <a:pt x="31" y="248"/>
                    <a:pt x="31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2"/>
                    <a:pt x="29" y="224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9" y="215"/>
                    <a:pt x="18" y="210"/>
                    <a:pt x="18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18" y="193"/>
                    <a:pt x="24" y="181"/>
                    <a:pt x="24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61"/>
                    <a:pt x="20" y="152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0"/>
                    <a:pt x="1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3" y="13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74" y="114"/>
                    <a:pt x="103" y="97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24" y="60"/>
                    <a:pt x="134" y="56"/>
                    <a:pt x="144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7" y="56"/>
                    <a:pt x="172" y="6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209" y="62"/>
                    <a:pt x="232" y="53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6" y="5"/>
                    <a:pt x="256" y="5"/>
                  </a:cubicBezTo>
                  <a:cubicBezTo>
                    <a:pt x="256" y="5"/>
                    <a:pt x="256" y="5"/>
                    <a:pt x="256" y="5"/>
                  </a:cubicBezTo>
                  <a:cubicBezTo>
                    <a:pt x="262" y="4"/>
                    <a:pt x="278" y="1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9" y="0"/>
                    <a:pt x="299" y="0"/>
                    <a:pt x="30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301" y="1"/>
                    <a:pt x="301" y="2"/>
                  </a:cubicBezTo>
                  <a:cubicBezTo>
                    <a:pt x="301" y="2"/>
                    <a:pt x="301" y="2"/>
                    <a:pt x="301" y="2"/>
                  </a:cubicBezTo>
                  <a:cubicBezTo>
                    <a:pt x="300" y="25"/>
                    <a:pt x="303" y="55"/>
                    <a:pt x="313" y="64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317" y="68"/>
                    <a:pt x="318" y="76"/>
                    <a:pt x="318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101"/>
                    <a:pt x="314" y="122"/>
                    <a:pt x="314" y="140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14" y="149"/>
                    <a:pt x="315" y="158"/>
                    <a:pt x="319" y="164"/>
                  </a:cubicBezTo>
                  <a:cubicBezTo>
                    <a:pt x="319" y="164"/>
                    <a:pt x="319" y="164"/>
                    <a:pt x="319" y="164"/>
                  </a:cubicBezTo>
                  <a:cubicBezTo>
                    <a:pt x="323" y="170"/>
                    <a:pt x="328" y="174"/>
                    <a:pt x="338" y="174"/>
                  </a:cubicBezTo>
                  <a:cubicBezTo>
                    <a:pt x="338" y="174"/>
                    <a:pt x="338" y="174"/>
                    <a:pt x="338" y="174"/>
                  </a:cubicBezTo>
                  <a:cubicBezTo>
                    <a:pt x="380" y="174"/>
                    <a:pt x="401" y="145"/>
                    <a:pt x="426" y="145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30" y="145"/>
                    <a:pt x="434" y="146"/>
                    <a:pt x="438" y="147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55" y="154"/>
                    <a:pt x="469" y="167"/>
                    <a:pt x="470" y="184"/>
                  </a:cubicBezTo>
                  <a:cubicBezTo>
                    <a:pt x="470" y="184"/>
                    <a:pt x="470" y="184"/>
                    <a:pt x="470" y="184"/>
                  </a:cubicBezTo>
                  <a:cubicBezTo>
                    <a:pt x="470" y="195"/>
                    <a:pt x="464" y="207"/>
                    <a:pt x="451" y="220"/>
                  </a:cubicBezTo>
                  <a:cubicBezTo>
                    <a:pt x="451" y="220"/>
                    <a:pt x="451" y="220"/>
                    <a:pt x="451" y="220"/>
                  </a:cubicBezTo>
                  <a:cubicBezTo>
                    <a:pt x="451" y="224"/>
                    <a:pt x="453" y="238"/>
                    <a:pt x="459" y="251"/>
                  </a:cubicBezTo>
                  <a:cubicBezTo>
                    <a:pt x="459" y="251"/>
                    <a:pt x="459" y="251"/>
                    <a:pt x="459" y="251"/>
                  </a:cubicBezTo>
                  <a:cubicBezTo>
                    <a:pt x="466" y="267"/>
                    <a:pt x="476" y="283"/>
                    <a:pt x="494" y="283"/>
                  </a:cubicBezTo>
                  <a:cubicBezTo>
                    <a:pt x="494" y="283"/>
                    <a:pt x="494" y="283"/>
                    <a:pt x="494" y="283"/>
                  </a:cubicBezTo>
                  <a:cubicBezTo>
                    <a:pt x="515" y="283"/>
                    <a:pt x="523" y="299"/>
                    <a:pt x="530" y="313"/>
                  </a:cubicBezTo>
                  <a:cubicBezTo>
                    <a:pt x="530" y="313"/>
                    <a:pt x="530" y="313"/>
                    <a:pt x="530" y="313"/>
                  </a:cubicBezTo>
                  <a:cubicBezTo>
                    <a:pt x="537" y="328"/>
                    <a:pt x="543" y="342"/>
                    <a:pt x="555" y="342"/>
                  </a:cubicBezTo>
                  <a:cubicBezTo>
                    <a:pt x="555" y="342"/>
                    <a:pt x="555" y="342"/>
                    <a:pt x="555" y="342"/>
                  </a:cubicBezTo>
                  <a:cubicBezTo>
                    <a:pt x="562" y="341"/>
                    <a:pt x="562" y="340"/>
                    <a:pt x="562" y="337"/>
                  </a:cubicBezTo>
                  <a:cubicBezTo>
                    <a:pt x="562" y="337"/>
                    <a:pt x="562" y="337"/>
                    <a:pt x="562" y="337"/>
                  </a:cubicBezTo>
                  <a:cubicBezTo>
                    <a:pt x="562" y="332"/>
                    <a:pt x="557" y="321"/>
                    <a:pt x="556" y="312"/>
                  </a:cubicBezTo>
                  <a:cubicBezTo>
                    <a:pt x="556" y="312"/>
                    <a:pt x="556" y="312"/>
                    <a:pt x="556" y="312"/>
                  </a:cubicBezTo>
                  <a:cubicBezTo>
                    <a:pt x="556" y="302"/>
                    <a:pt x="563" y="294"/>
                    <a:pt x="584" y="292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611" y="290"/>
                    <a:pt x="625" y="283"/>
                    <a:pt x="637" y="277"/>
                  </a:cubicBezTo>
                  <a:cubicBezTo>
                    <a:pt x="637" y="277"/>
                    <a:pt x="637" y="277"/>
                    <a:pt x="637" y="277"/>
                  </a:cubicBezTo>
                  <a:cubicBezTo>
                    <a:pt x="649" y="271"/>
                    <a:pt x="659" y="265"/>
                    <a:pt x="675" y="265"/>
                  </a:cubicBezTo>
                  <a:cubicBezTo>
                    <a:pt x="675" y="265"/>
                    <a:pt x="675" y="265"/>
                    <a:pt x="675" y="265"/>
                  </a:cubicBezTo>
                  <a:cubicBezTo>
                    <a:pt x="694" y="265"/>
                    <a:pt x="706" y="283"/>
                    <a:pt x="706" y="301"/>
                  </a:cubicBezTo>
                  <a:cubicBezTo>
                    <a:pt x="706" y="301"/>
                    <a:pt x="706" y="301"/>
                    <a:pt x="706" y="301"/>
                  </a:cubicBezTo>
                  <a:cubicBezTo>
                    <a:pt x="706" y="316"/>
                    <a:pt x="697" y="332"/>
                    <a:pt x="676" y="336"/>
                  </a:cubicBezTo>
                  <a:cubicBezTo>
                    <a:pt x="676" y="336"/>
                    <a:pt x="676" y="336"/>
                    <a:pt x="676" y="336"/>
                  </a:cubicBezTo>
                  <a:cubicBezTo>
                    <a:pt x="655" y="341"/>
                    <a:pt x="646" y="357"/>
                    <a:pt x="646" y="373"/>
                  </a:cubicBezTo>
                  <a:cubicBezTo>
                    <a:pt x="646" y="373"/>
                    <a:pt x="646" y="373"/>
                    <a:pt x="646" y="373"/>
                  </a:cubicBezTo>
                  <a:cubicBezTo>
                    <a:pt x="646" y="381"/>
                    <a:pt x="649" y="388"/>
                    <a:pt x="652" y="394"/>
                  </a:cubicBezTo>
                  <a:cubicBezTo>
                    <a:pt x="652" y="394"/>
                    <a:pt x="652" y="394"/>
                    <a:pt x="652" y="394"/>
                  </a:cubicBezTo>
                  <a:cubicBezTo>
                    <a:pt x="656" y="399"/>
                    <a:pt x="661" y="403"/>
                    <a:pt x="668" y="403"/>
                  </a:cubicBezTo>
                  <a:cubicBezTo>
                    <a:pt x="668" y="403"/>
                    <a:pt x="668" y="403"/>
                    <a:pt x="668" y="403"/>
                  </a:cubicBezTo>
                  <a:cubicBezTo>
                    <a:pt x="679" y="403"/>
                    <a:pt x="702" y="398"/>
                    <a:pt x="726" y="391"/>
                  </a:cubicBezTo>
                  <a:cubicBezTo>
                    <a:pt x="726" y="391"/>
                    <a:pt x="726" y="391"/>
                    <a:pt x="726" y="391"/>
                  </a:cubicBezTo>
                  <a:cubicBezTo>
                    <a:pt x="727" y="391"/>
                    <a:pt x="728" y="391"/>
                    <a:pt x="728" y="392"/>
                  </a:cubicBezTo>
                  <a:cubicBezTo>
                    <a:pt x="728" y="392"/>
                    <a:pt x="728" y="392"/>
                    <a:pt x="728" y="392"/>
                  </a:cubicBezTo>
                  <a:cubicBezTo>
                    <a:pt x="739" y="407"/>
                    <a:pt x="757" y="432"/>
                    <a:pt x="764" y="447"/>
                  </a:cubicBezTo>
                  <a:cubicBezTo>
                    <a:pt x="764" y="447"/>
                    <a:pt x="764" y="447"/>
                    <a:pt x="764" y="447"/>
                  </a:cubicBezTo>
                  <a:cubicBezTo>
                    <a:pt x="770" y="459"/>
                    <a:pt x="771" y="479"/>
                    <a:pt x="771" y="498"/>
                  </a:cubicBezTo>
                  <a:cubicBezTo>
                    <a:pt x="771" y="498"/>
                    <a:pt x="771" y="498"/>
                    <a:pt x="771" y="498"/>
                  </a:cubicBezTo>
                  <a:cubicBezTo>
                    <a:pt x="772" y="516"/>
                    <a:pt x="773" y="534"/>
                    <a:pt x="779" y="539"/>
                  </a:cubicBezTo>
                  <a:cubicBezTo>
                    <a:pt x="779" y="539"/>
                    <a:pt x="779" y="539"/>
                    <a:pt x="779" y="539"/>
                  </a:cubicBezTo>
                  <a:cubicBezTo>
                    <a:pt x="789" y="549"/>
                    <a:pt x="817" y="569"/>
                    <a:pt x="838" y="569"/>
                  </a:cubicBezTo>
                  <a:cubicBezTo>
                    <a:pt x="838" y="569"/>
                    <a:pt x="838" y="569"/>
                    <a:pt x="838" y="569"/>
                  </a:cubicBezTo>
                  <a:cubicBezTo>
                    <a:pt x="845" y="568"/>
                    <a:pt x="851" y="567"/>
                    <a:pt x="855" y="562"/>
                  </a:cubicBezTo>
                  <a:cubicBezTo>
                    <a:pt x="855" y="562"/>
                    <a:pt x="855" y="562"/>
                    <a:pt x="855" y="562"/>
                  </a:cubicBezTo>
                  <a:cubicBezTo>
                    <a:pt x="865" y="553"/>
                    <a:pt x="869" y="541"/>
                    <a:pt x="869" y="528"/>
                  </a:cubicBezTo>
                  <a:cubicBezTo>
                    <a:pt x="869" y="528"/>
                    <a:pt x="869" y="528"/>
                    <a:pt x="869" y="528"/>
                  </a:cubicBezTo>
                  <a:cubicBezTo>
                    <a:pt x="869" y="515"/>
                    <a:pt x="864" y="502"/>
                    <a:pt x="857" y="490"/>
                  </a:cubicBezTo>
                  <a:cubicBezTo>
                    <a:pt x="857" y="490"/>
                    <a:pt x="857" y="490"/>
                    <a:pt x="857" y="490"/>
                  </a:cubicBezTo>
                  <a:cubicBezTo>
                    <a:pt x="856" y="487"/>
                    <a:pt x="856" y="485"/>
                    <a:pt x="856" y="482"/>
                  </a:cubicBezTo>
                  <a:cubicBezTo>
                    <a:pt x="856" y="482"/>
                    <a:pt x="856" y="482"/>
                    <a:pt x="856" y="482"/>
                  </a:cubicBezTo>
                  <a:cubicBezTo>
                    <a:pt x="856" y="476"/>
                    <a:pt x="859" y="469"/>
                    <a:pt x="864" y="461"/>
                  </a:cubicBezTo>
                  <a:cubicBezTo>
                    <a:pt x="864" y="461"/>
                    <a:pt x="864" y="461"/>
                    <a:pt x="864" y="461"/>
                  </a:cubicBezTo>
                  <a:cubicBezTo>
                    <a:pt x="865" y="460"/>
                    <a:pt x="866" y="460"/>
                    <a:pt x="867" y="461"/>
                  </a:cubicBezTo>
                  <a:cubicBezTo>
                    <a:pt x="867" y="461"/>
                    <a:pt x="867" y="461"/>
                    <a:pt x="867" y="461"/>
                  </a:cubicBezTo>
                  <a:cubicBezTo>
                    <a:pt x="885" y="469"/>
                    <a:pt x="925" y="486"/>
                    <a:pt x="940" y="492"/>
                  </a:cubicBezTo>
                  <a:cubicBezTo>
                    <a:pt x="940" y="492"/>
                    <a:pt x="940" y="492"/>
                    <a:pt x="940" y="492"/>
                  </a:cubicBezTo>
                  <a:cubicBezTo>
                    <a:pt x="956" y="498"/>
                    <a:pt x="977" y="512"/>
                    <a:pt x="977" y="527"/>
                  </a:cubicBezTo>
                  <a:cubicBezTo>
                    <a:pt x="977" y="527"/>
                    <a:pt x="977" y="527"/>
                    <a:pt x="977" y="527"/>
                  </a:cubicBezTo>
                  <a:cubicBezTo>
                    <a:pt x="977" y="531"/>
                    <a:pt x="976" y="535"/>
                    <a:pt x="972" y="538"/>
                  </a:cubicBezTo>
                  <a:cubicBezTo>
                    <a:pt x="972" y="538"/>
                    <a:pt x="972" y="538"/>
                    <a:pt x="972" y="538"/>
                  </a:cubicBezTo>
                  <a:cubicBezTo>
                    <a:pt x="958" y="553"/>
                    <a:pt x="930" y="585"/>
                    <a:pt x="913" y="602"/>
                  </a:cubicBezTo>
                  <a:cubicBezTo>
                    <a:pt x="913" y="602"/>
                    <a:pt x="913" y="602"/>
                    <a:pt x="913" y="602"/>
                  </a:cubicBezTo>
                  <a:cubicBezTo>
                    <a:pt x="904" y="611"/>
                    <a:pt x="890" y="614"/>
                    <a:pt x="878" y="619"/>
                  </a:cubicBezTo>
                  <a:cubicBezTo>
                    <a:pt x="878" y="619"/>
                    <a:pt x="878" y="619"/>
                    <a:pt x="878" y="619"/>
                  </a:cubicBezTo>
                  <a:cubicBezTo>
                    <a:pt x="866" y="623"/>
                    <a:pt x="856" y="627"/>
                    <a:pt x="852" y="637"/>
                  </a:cubicBezTo>
                  <a:cubicBezTo>
                    <a:pt x="852" y="637"/>
                    <a:pt x="852" y="637"/>
                    <a:pt x="852" y="637"/>
                  </a:cubicBezTo>
                  <a:cubicBezTo>
                    <a:pt x="851" y="640"/>
                    <a:pt x="850" y="643"/>
                    <a:pt x="850" y="646"/>
                  </a:cubicBezTo>
                  <a:cubicBezTo>
                    <a:pt x="850" y="646"/>
                    <a:pt x="850" y="646"/>
                    <a:pt x="850" y="646"/>
                  </a:cubicBezTo>
                  <a:cubicBezTo>
                    <a:pt x="850" y="660"/>
                    <a:pt x="859" y="675"/>
                    <a:pt x="859" y="688"/>
                  </a:cubicBezTo>
                  <a:cubicBezTo>
                    <a:pt x="859" y="688"/>
                    <a:pt x="859" y="688"/>
                    <a:pt x="859" y="688"/>
                  </a:cubicBezTo>
                  <a:cubicBezTo>
                    <a:pt x="859" y="693"/>
                    <a:pt x="858" y="697"/>
                    <a:pt x="854" y="701"/>
                  </a:cubicBezTo>
                  <a:cubicBezTo>
                    <a:pt x="854" y="701"/>
                    <a:pt x="854" y="701"/>
                    <a:pt x="854" y="701"/>
                  </a:cubicBezTo>
                  <a:cubicBezTo>
                    <a:pt x="847" y="708"/>
                    <a:pt x="845" y="717"/>
                    <a:pt x="841" y="724"/>
                  </a:cubicBezTo>
                  <a:cubicBezTo>
                    <a:pt x="841" y="724"/>
                    <a:pt x="841" y="724"/>
                    <a:pt x="841" y="724"/>
                  </a:cubicBezTo>
                  <a:cubicBezTo>
                    <a:pt x="837" y="732"/>
                    <a:pt x="830" y="738"/>
                    <a:pt x="817" y="738"/>
                  </a:cubicBezTo>
                  <a:cubicBezTo>
                    <a:pt x="817" y="738"/>
                    <a:pt x="817" y="738"/>
                    <a:pt x="817" y="738"/>
                  </a:cubicBezTo>
                  <a:cubicBezTo>
                    <a:pt x="810" y="738"/>
                    <a:pt x="805" y="742"/>
                    <a:pt x="801" y="748"/>
                  </a:cubicBezTo>
                  <a:cubicBezTo>
                    <a:pt x="801" y="748"/>
                    <a:pt x="801" y="748"/>
                    <a:pt x="801" y="748"/>
                  </a:cubicBezTo>
                  <a:cubicBezTo>
                    <a:pt x="798" y="755"/>
                    <a:pt x="796" y="763"/>
                    <a:pt x="796" y="772"/>
                  </a:cubicBezTo>
                  <a:cubicBezTo>
                    <a:pt x="796" y="772"/>
                    <a:pt x="796" y="772"/>
                    <a:pt x="796" y="772"/>
                  </a:cubicBezTo>
                  <a:cubicBezTo>
                    <a:pt x="796" y="785"/>
                    <a:pt x="799" y="797"/>
                    <a:pt x="806" y="804"/>
                  </a:cubicBezTo>
                  <a:cubicBezTo>
                    <a:pt x="806" y="804"/>
                    <a:pt x="806" y="804"/>
                    <a:pt x="806" y="804"/>
                  </a:cubicBezTo>
                  <a:cubicBezTo>
                    <a:pt x="806" y="804"/>
                    <a:pt x="808" y="805"/>
                    <a:pt x="809" y="806"/>
                  </a:cubicBezTo>
                  <a:cubicBezTo>
                    <a:pt x="809" y="806"/>
                    <a:pt x="809" y="806"/>
                    <a:pt x="809" y="806"/>
                  </a:cubicBezTo>
                  <a:cubicBezTo>
                    <a:pt x="810" y="806"/>
                    <a:pt x="810" y="807"/>
                    <a:pt x="810" y="807"/>
                  </a:cubicBezTo>
                  <a:cubicBezTo>
                    <a:pt x="810" y="807"/>
                    <a:pt x="810" y="807"/>
                    <a:pt x="810" y="807"/>
                  </a:cubicBezTo>
                  <a:cubicBezTo>
                    <a:pt x="810" y="808"/>
                    <a:pt x="810" y="809"/>
                    <a:pt x="809" y="809"/>
                  </a:cubicBezTo>
                  <a:cubicBezTo>
                    <a:pt x="809" y="809"/>
                    <a:pt x="809" y="809"/>
                    <a:pt x="809" y="809"/>
                  </a:cubicBezTo>
                  <a:cubicBezTo>
                    <a:pt x="797" y="821"/>
                    <a:pt x="779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57" y="836"/>
                    <a:pt x="751" y="834"/>
                    <a:pt x="746" y="8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9" name="Freeform 66"/>
            <p:cNvSpPr>
              <a:spLocks noEditPoints="1"/>
            </p:cNvSpPr>
            <p:nvPr/>
          </p:nvSpPr>
          <p:spPr bwMode="auto">
            <a:xfrm>
              <a:off x="3246441" y="3784602"/>
              <a:ext cx="1755777" cy="1519239"/>
            </a:xfrm>
            <a:custGeom>
              <a:avLst/>
              <a:gdLst>
                <a:gd name="T0" fmla="*/ 290 w 781"/>
                <a:gd name="T1" fmla="*/ 605 h 676"/>
                <a:gd name="T2" fmla="*/ 201 w 781"/>
                <a:gd name="T3" fmla="*/ 526 h 676"/>
                <a:gd name="T4" fmla="*/ 200 w 781"/>
                <a:gd name="T5" fmla="*/ 473 h 676"/>
                <a:gd name="T6" fmla="*/ 146 w 781"/>
                <a:gd name="T7" fmla="*/ 502 h 676"/>
                <a:gd name="T8" fmla="*/ 125 w 781"/>
                <a:gd name="T9" fmla="*/ 462 h 676"/>
                <a:gd name="T10" fmla="*/ 112 w 781"/>
                <a:gd name="T11" fmla="*/ 410 h 676"/>
                <a:gd name="T12" fmla="*/ 25 w 781"/>
                <a:gd name="T13" fmla="*/ 139 h 676"/>
                <a:gd name="T14" fmla="*/ 4 w 781"/>
                <a:gd name="T15" fmla="*/ 139 h 676"/>
                <a:gd name="T16" fmla="*/ 0 w 781"/>
                <a:gd name="T17" fmla="*/ 138 h 676"/>
                <a:gd name="T18" fmla="*/ 195 w 781"/>
                <a:gd name="T19" fmla="*/ 71 h 676"/>
                <a:gd name="T20" fmla="*/ 253 w 781"/>
                <a:gd name="T21" fmla="*/ 105 h 676"/>
                <a:gd name="T22" fmla="*/ 344 w 781"/>
                <a:gd name="T23" fmla="*/ 56 h 676"/>
                <a:gd name="T24" fmla="*/ 353 w 781"/>
                <a:gd name="T25" fmla="*/ 35 h 676"/>
                <a:gd name="T26" fmla="*/ 338 w 781"/>
                <a:gd name="T27" fmla="*/ 24 h 676"/>
                <a:gd name="T28" fmla="*/ 391 w 781"/>
                <a:gd name="T29" fmla="*/ 2 h 676"/>
                <a:gd name="T30" fmla="*/ 539 w 781"/>
                <a:gd name="T31" fmla="*/ 122 h 676"/>
                <a:gd name="T32" fmla="*/ 597 w 781"/>
                <a:gd name="T33" fmla="*/ 101 h 676"/>
                <a:gd name="T34" fmla="*/ 780 w 781"/>
                <a:gd name="T35" fmla="*/ 159 h 676"/>
                <a:gd name="T36" fmla="*/ 749 w 781"/>
                <a:gd name="T37" fmla="*/ 238 h 676"/>
                <a:gd name="T38" fmla="*/ 625 w 781"/>
                <a:gd name="T39" fmla="*/ 301 h 676"/>
                <a:gd name="T40" fmla="*/ 579 w 781"/>
                <a:gd name="T41" fmla="*/ 376 h 676"/>
                <a:gd name="T42" fmla="*/ 626 w 781"/>
                <a:gd name="T43" fmla="*/ 436 h 676"/>
                <a:gd name="T44" fmla="*/ 634 w 781"/>
                <a:gd name="T45" fmla="*/ 460 h 676"/>
                <a:gd name="T46" fmla="*/ 575 w 781"/>
                <a:gd name="T47" fmla="*/ 547 h 676"/>
                <a:gd name="T48" fmla="*/ 573 w 781"/>
                <a:gd name="T49" fmla="*/ 545 h 676"/>
                <a:gd name="T50" fmla="*/ 545 w 781"/>
                <a:gd name="T51" fmla="*/ 505 h 676"/>
                <a:gd name="T52" fmla="*/ 521 w 781"/>
                <a:gd name="T53" fmla="*/ 512 h 676"/>
                <a:gd name="T54" fmla="*/ 466 w 781"/>
                <a:gd name="T55" fmla="*/ 472 h 676"/>
                <a:gd name="T56" fmla="*/ 407 w 781"/>
                <a:gd name="T57" fmla="*/ 635 h 676"/>
                <a:gd name="T58" fmla="*/ 354 w 781"/>
                <a:gd name="T59" fmla="*/ 672 h 676"/>
                <a:gd name="T60" fmla="*/ 202 w 781"/>
                <a:gd name="T61" fmla="*/ 463 h 676"/>
                <a:gd name="T62" fmla="*/ 203 w 781"/>
                <a:gd name="T63" fmla="*/ 523 h 676"/>
                <a:gd name="T64" fmla="*/ 240 w 781"/>
                <a:gd name="T65" fmla="*/ 541 h 676"/>
                <a:gd name="T66" fmla="*/ 346 w 781"/>
                <a:gd name="T67" fmla="*/ 672 h 676"/>
                <a:gd name="T68" fmla="*/ 403 w 781"/>
                <a:gd name="T69" fmla="*/ 634 h 676"/>
                <a:gd name="T70" fmla="*/ 477 w 781"/>
                <a:gd name="T71" fmla="*/ 462 h 676"/>
                <a:gd name="T72" fmla="*/ 523 w 781"/>
                <a:gd name="T73" fmla="*/ 509 h 676"/>
                <a:gd name="T74" fmla="*/ 556 w 781"/>
                <a:gd name="T75" fmla="*/ 490 h 676"/>
                <a:gd name="T76" fmla="*/ 569 w 781"/>
                <a:gd name="T77" fmla="*/ 513 h 676"/>
                <a:gd name="T78" fmla="*/ 579 w 781"/>
                <a:gd name="T79" fmla="*/ 543 h 676"/>
                <a:gd name="T80" fmla="*/ 640 w 781"/>
                <a:gd name="T81" fmla="*/ 492 h 676"/>
                <a:gd name="T82" fmla="*/ 622 w 781"/>
                <a:gd name="T83" fmla="*/ 436 h 676"/>
                <a:gd name="T84" fmla="*/ 575 w 781"/>
                <a:gd name="T85" fmla="*/ 376 h 676"/>
                <a:gd name="T86" fmla="*/ 690 w 781"/>
                <a:gd name="T87" fmla="*/ 319 h 676"/>
                <a:gd name="T88" fmla="*/ 745 w 781"/>
                <a:gd name="T89" fmla="*/ 237 h 676"/>
                <a:gd name="T90" fmla="*/ 598 w 781"/>
                <a:gd name="T91" fmla="*/ 105 h 676"/>
                <a:gd name="T92" fmla="*/ 536 w 781"/>
                <a:gd name="T93" fmla="*/ 124 h 676"/>
                <a:gd name="T94" fmla="*/ 390 w 781"/>
                <a:gd name="T95" fmla="*/ 6 h 676"/>
                <a:gd name="T96" fmla="*/ 343 w 781"/>
                <a:gd name="T97" fmla="*/ 25 h 676"/>
                <a:gd name="T98" fmla="*/ 346 w 781"/>
                <a:gd name="T99" fmla="*/ 60 h 676"/>
                <a:gd name="T100" fmla="*/ 262 w 781"/>
                <a:gd name="T101" fmla="*/ 104 h 676"/>
                <a:gd name="T102" fmla="*/ 195 w 781"/>
                <a:gd name="T103" fmla="*/ 75 h 676"/>
                <a:gd name="T104" fmla="*/ 72 w 781"/>
                <a:gd name="T105" fmla="*/ 75 h 676"/>
                <a:gd name="T106" fmla="*/ 29 w 781"/>
                <a:gd name="T107" fmla="*/ 138 h 676"/>
                <a:gd name="T108" fmla="*/ 116 w 781"/>
                <a:gd name="T109" fmla="*/ 410 h 676"/>
                <a:gd name="T110" fmla="*/ 142 w 781"/>
                <a:gd name="T111" fmla="*/ 497 h 676"/>
                <a:gd name="T112" fmla="*/ 168 w 781"/>
                <a:gd name="T113" fmla="*/ 480 h 676"/>
                <a:gd name="T114" fmla="*/ 202 w 781"/>
                <a:gd name="T115" fmla="*/ 463 h 6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81"/>
                <a:gd name="T175" fmla="*/ 0 h 676"/>
                <a:gd name="T176" fmla="*/ 781 w 781"/>
                <a:gd name="T177" fmla="*/ 676 h 6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81" h="676">
                  <a:moveTo>
                    <a:pt x="346" y="676"/>
                  </a:moveTo>
                  <a:cubicBezTo>
                    <a:pt x="335" y="676"/>
                    <a:pt x="326" y="661"/>
                    <a:pt x="316" y="646"/>
                  </a:cubicBezTo>
                  <a:cubicBezTo>
                    <a:pt x="316" y="646"/>
                    <a:pt x="316" y="646"/>
                    <a:pt x="316" y="646"/>
                  </a:cubicBezTo>
                  <a:cubicBezTo>
                    <a:pt x="307" y="630"/>
                    <a:pt x="298" y="612"/>
                    <a:pt x="290" y="605"/>
                  </a:cubicBezTo>
                  <a:cubicBezTo>
                    <a:pt x="290" y="605"/>
                    <a:pt x="290" y="605"/>
                    <a:pt x="290" y="605"/>
                  </a:cubicBezTo>
                  <a:cubicBezTo>
                    <a:pt x="273" y="588"/>
                    <a:pt x="242" y="562"/>
                    <a:pt x="237" y="542"/>
                  </a:cubicBezTo>
                  <a:cubicBezTo>
                    <a:pt x="237" y="542"/>
                    <a:pt x="237" y="542"/>
                    <a:pt x="237" y="542"/>
                  </a:cubicBezTo>
                  <a:cubicBezTo>
                    <a:pt x="235" y="536"/>
                    <a:pt x="230" y="534"/>
                    <a:pt x="223" y="532"/>
                  </a:cubicBezTo>
                  <a:cubicBezTo>
                    <a:pt x="223" y="532"/>
                    <a:pt x="223" y="532"/>
                    <a:pt x="223" y="532"/>
                  </a:cubicBezTo>
                  <a:cubicBezTo>
                    <a:pt x="215" y="530"/>
                    <a:pt x="207" y="530"/>
                    <a:pt x="201" y="526"/>
                  </a:cubicBezTo>
                  <a:cubicBezTo>
                    <a:pt x="201" y="526"/>
                    <a:pt x="201" y="526"/>
                    <a:pt x="201" y="526"/>
                  </a:cubicBezTo>
                  <a:cubicBezTo>
                    <a:pt x="197" y="524"/>
                    <a:pt x="194" y="520"/>
                    <a:pt x="195" y="515"/>
                  </a:cubicBezTo>
                  <a:cubicBezTo>
                    <a:pt x="195" y="515"/>
                    <a:pt x="195" y="515"/>
                    <a:pt x="195" y="515"/>
                  </a:cubicBezTo>
                  <a:cubicBezTo>
                    <a:pt x="195" y="501"/>
                    <a:pt x="200" y="484"/>
                    <a:pt x="200" y="473"/>
                  </a:cubicBezTo>
                  <a:cubicBezTo>
                    <a:pt x="200" y="473"/>
                    <a:pt x="200" y="473"/>
                    <a:pt x="200" y="473"/>
                  </a:cubicBezTo>
                  <a:cubicBezTo>
                    <a:pt x="200" y="466"/>
                    <a:pt x="199" y="463"/>
                    <a:pt x="194" y="463"/>
                  </a:cubicBezTo>
                  <a:cubicBezTo>
                    <a:pt x="194" y="463"/>
                    <a:pt x="194" y="463"/>
                    <a:pt x="194" y="463"/>
                  </a:cubicBezTo>
                  <a:cubicBezTo>
                    <a:pt x="188" y="463"/>
                    <a:pt x="179" y="472"/>
                    <a:pt x="171" y="482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62" y="492"/>
                    <a:pt x="154" y="502"/>
                    <a:pt x="146" y="502"/>
                  </a:cubicBezTo>
                  <a:cubicBezTo>
                    <a:pt x="146" y="502"/>
                    <a:pt x="146" y="502"/>
                    <a:pt x="146" y="502"/>
                  </a:cubicBezTo>
                  <a:cubicBezTo>
                    <a:pt x="143" y="502"/>
                    <a:pt x="141" y="501"/>
                    <a:pt x="139" y="500"/>
                  </a:cubicBezTo>
                  <a:cubicBezTo>
                    <a:pt x="139" y="500"/>
                    <a:pt x="139" y="500"/>
                    <a:pt x="139" y="500"/>
                  </a:cubicBezTo>
                  <a:cubicBezTo>
                    <a:pt x="133" y="493"/>
                    <a:pt x="129" y="478"/>
                    <a:pt x="125" y="462"/>
                  </a:cubicBezTo>
                  <a:cubicBezTo>
                    <a:pt x="125" y="462"/>
                    <a:pt x="125" y="462"/>
                    <a:pt x="125" y="462"/>
                  </a:cubicBezTo>
                  <a:cubicBezTo>
                    <a:pt x="121" y="446"/>
                    <a:pt x="117" y="430"/>
                    <a:pt x="112" y="423"/>
                  </a:cubicBezTo>
                  <a:cubicBezTo>
                    <a:pt x="112" y="423"/>
                    <a:pt x="112" y="423"/>
                    <a:pt x="112" y="423"/>
                  </a:cubicBezTo>
                  <a:cubicBezTo>
                    <a:pt x="112" y="423"/>
                    <a:pt x="112" y="422"/>
                    <a:pt x="112" y="422"/>
                  </a:cubicBezTo>
                  <a:cubicBezTo>
                    <a:pt x="112" y="422"/>
                    <a:pt x="112" y="422"/>
                    <a:pt x="112" y="422"/>
                  </a:cubicBezTo>
                  <a:cubicBezTo>
                    <a:pt x="112" y="418"/>
                    <a:pt x="112" y="414"/>
                    <a:pt x="112" y="410"/>
                  </a:cubicBezTo>
                  <a:cubicBezTo>
                    <a:pt x="112" y="410"/>
                    <a:pt x="112" y="410"/>
                    <a:pt x="112" y="410"/>
                  </a:cubicBezTo>
                  <a:cubicBezTo>
                    <a:pt x="112" y="362"/>
                    <a:pt x="93" y="305"/>
                    <a:pt x="93" y="264"/>
                  </a:cubicBezTo>
                  <a:cubicBezTo>
                    <a:pt x="93" y="264"/>
                    <a:pt x="93" y="264"/>
                    <a:pt x="93" y="264"/>
                  </a:cubicBezTo>
                  <a:cubicBezTo>
                    <a:pt x="94" y="212"/>
                    <a:pt x="40" y="179"/>
                    <a:pt x="25" y="139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0" y="126"/>
                    <a:pt x="16" y="123"/>
                    <a:pt x="14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9" y="126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5" y="135"/>
                    <a:pt x="4" y="139"/>
                    <a:pt x="4" y="139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40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40"/>
                    <a:pt x="0" y="139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00"/>
                    <a:pt x="56" y="86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5" y="67"/>
                    <a:pt x="86" y="65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27" y="65"/>
                    <a:pt x="166" y="71"/>
                    <a:pt x="195" y="71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14" y="71"/>
                    <a:pt x="226" y="80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42" y="98"/>
                    <a:pt x="248" y="106"/>
                    <a:pt x="253" y="105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5"/>
                    <a:pt x="256" y="104"/>
                    <a:pt x="259" y="10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77" y="84"/>
                    <a:pt x="296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7" y="64"/>
                    <a:pt x="336" y="61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51" y="52"/>
                    <a:pt x="356" y="46"/>
                    <a:pt x="356" y="41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6" y="39"/>
                    <a:pt x="355" y="37"/>
                    <a:pt x="353" y="35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51" y="33"/>
                    <a:pt x="346" y="30"/>
                    <a:pt x="339" y="27"/>
                  </a:cubicBezTo>
                  <a:cubicBezTo>
                    <a:pt x="339" y="27"/>
                    <a:pt x="339" y="27"/>
                    <a:pt x="339" y="27"/>
                  </a:cubicBezTo>
                  <a:cubicBezTo>
                    <a:pt x="338" y="27"/>
                    <a:pt x="338" y="27"/>
                    <a:pt x="337" y="26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5"/>
                    <a:pt x="337" y="25"/>
                    <a:pt x="338" y="24"/>
                  </a:cubicBezTo>
                  <a:cubicBezTo>
                    <a:pt x="338" y="24"/>
                    <a:pt x="338" y="24"/>
                    <a:pt x="338" y="24"/>
                  </a:cubicBezTo>
                  <a:cubicBezTo>
                    <a:pt x="346" y="14"/>
                    <a:pt x="35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80" y="0"/>
                    <a:pt x="385" y="0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416" y="8"/>
                    <a:pt x="431" y="24"/>
                    <a:pt x="444" y="38"/>
                  </a:cubicBezTo>
                  <a:cubicBezTo>
                    <a:pt x="444" y="38"/>
                    <a:pt x="444" y="38"/>
                    <a:pt x="444" y="38"/>
                  </a:cubicBezTo>
                  <a:cubicBezTo>
                    <a:pt x="456" y="52"/>
                    <a:pt x="466" y="64"/>
                    <a:pt x="477" y="64"/>
                  </a:cubicBezTo>
                  <a:cubicBezTo>
                    <a:pt x="477" y="64"/>
                    <a:pt x="477" y="64"/>
                    <a:pt x="477" y="64"/>
                  </a:cubicBezTo>
                  <a:cubicBezTo>
                    <a:pt x="504" y="64"/>
                    <a:pt x="514" y="97"/>
                    <a:pt x="539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43" y="126"/>
                    <a:pt x="548" y="127"/>
                    <a:pt x="553" y="127"/>
                  </a:cubicBezTo>
                  <a:cubicBezTo>
                    <a:pt x="553" y="127"/>
                    <a:pt x="553" y="127"/>
                    <a:pt x="553" y="127"/>
                  </a:cubicBezTo>
                  <a:cubicBezTo>
                    <a:pt x="566" y="127"/>
                    <a:pt x="584" y="113"/>
                    <a:pt x="597" y="101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7" y="101"/>
                    <a:pt x="598" y="100"/>
                    <a:pt x="599" y="101"/>
                  </a:cubicBezTo>
                  <a:cubicBezTo>
                    <a:pt x="599" y="101"/>
                    <a:pt x="599" y="101"/>
                    <a:pt x="599" y="101"/>
                  </a:cubicBezTo>
                  <a:cubicBezTo>
                    <a:pt x="612" y="108"/>
                    <a:pt x="652" y="117"/>
                    <a:pt x="691" y="126"/>
                  </a:cubicBezTo>
                  <a:cubicBezTo>
                    <a:pt x="691" y="126"/>
                    <a:pt x="691" y="126"/>
                    <a:pt x="691" y="126"/>
                  </a:cubicBezTo>
                  <a:cubicBezTo>
                    <a:pt x="730" y="136"/>
                    <a:pt x="768" y="146"/>
                    <a:pt x="780" y="159"/>
                  </a:cubicBezTo>
                  <a:cubicBezTo>
                    <a:pt x="780" y="159"/>
                    <a:pt x="780" y="159"/>
                    <a:pt x="780" y="159"/>
                  </a:cubicBezTo>
                  <a:cubicBezTo>
                    <a:pt x="781" y="160"/>
                    <a:pt x="781" y="161"/>
                    <a:pt x="780" y="162"/>
                  </a:cubicBezTo>
                  <a:cubicBezTo>
                    <a:pt x="780" y="162"/>
                    <a:pt x="780" y="162"/>
                    <a:pt x="780" y="162"/>
                  </a:cubicBezTo>
                  <a:cubicBezTo>
                    <a:pt x="772" y="174"/>
                    <a:pt x="763" y="208"/>
                    <a:pt x="749" y="238"/>
                  </a:cubicBezTo>
                  <a:cubicBezTo>
                    <a:pt x="749" y="238"/>
                    <a:pt x="749" y="238"/>
                    <a:pt x="749" y="238"/>
                  </a:cubicBezTo>
                  <a:cubicBezTo>
                    <a:pt x="741" y="255"/>
                    <a:pt x="735" y="276"/>
                    <a:pt x="726" y="293"/>
                  </a:cubicBezTo>
                  <a:cubicBezTo>
                    <a:pt x="726" y="293"/>
                    <a:pt x="726" y="293"/>
                    <a:pt x="726" y="293"/>
                  </a:cubicBezTo>
                  <a:cubicBezTo>
                    <a:pt x="717" y="310"/>
                    <a:pt x="706" y="323"/>
                    <a:pt x="690" y="323"/>
                  </a:cubicBezTo>
                  <a:cubicBezTo>
                    <a:pt x="690" y="323"/>
                    <a:pt x="690" y="323"/>
                    <a:pt x="690" y="323"/>
                  </a:cubicBezTo>
                  <a:cubicBezTo>
                    <a:pt x="666" y="323"/>
                    <a:pt x="644" y="301"/>
                    <a:pt x="625" y="301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19" y="301"/>
                    <a:pt x="613" y="303"/>
                    <a:pt x="607" y="309"/>
                  </a:cubicBezTo>
                  <a:cubicBezTo>
                    <a:pt x="607" y="309"/>
                    <a:pt x="607" y="309"/>
                    <a:pt x="607" y="309"/>
                  </a:cubicBezTo>
                  <a:cubicBezTo>
                    <a:pt x="590" y="326"/>
                    <a:pt x="579" y="356"/>
                    <a:pt x="579" y="376"/>
                  </a:cubicBezTo>
                  <a:cubicBezTo>
                    <a:pt x="579" y="376"/>
                    <a:pt x="579" y="376"/>
                    <a:pt x="579" y="376"/>
                  </a:cubicBezTo>
                  <a:cubicBezTo>
                    <a:pt x="579" y="385"/>
                    <a:pt x="581" y="391"/>
                    <a:pt x="584" y="395"/>
                  </a:cubicBezTo>
                  <a:cubicBezTo>
                    <a:pt x="584" y="395"/>
                    <a:pt x="584" y="395"/>
                    <a:pt x="584" y="395"/>
                  </a:cubicBezTo>
                  <a:cubicBezTo>
                    <a:pt x="592" y="403"/>
                    <a:pt x="610" y="420"/>
                    <a:pt x="626" y="434"/>
                  </a:cubicBezTo>
                  <a:cubicBezTo>
                    <a:pt x="626" y="434"/>
                    <a:pt x="626" y="434"/>
                    <a:pt x="626" y="434"/>
                  </a:cubicBezTo>
                  <a:cubicBezTo>
                    <a:pt x="627" y="434"/>
                    <a:pt x="627" y="436"/>
                    <a:pt x="626" y="436"/>
                  </a:cubicBezTo>
                  <a:cubicBezTo>
                    <a:pt x="626" y="436"/>
                    <a:pt x="626" y="436"/>
                    <a:pt x="626" y="436"/>
                  </a:cubicBezTo>
                  <a:cubicBezTo>
                    <a:pt x="625" y="438"/>
                    <a:pt x="625" y="440"/>
                    <a:pt x="624" y="441"/>
                  </a:cubicBezTo>
                  <a:cubicBezTo>
                    <a:pt x="624" y="441"/>
                    <a:pt x="624" y="441"/>
                    <a:pt x="624" y="441"/>
                  </a:cubicBezTo>
                  <a:cubicBezTo>
                    <a:pt x="624" y="446"/>
                    <a:pt x="629" y="452"/>
                    <a:pt x="634" y="460"/>
                  </a:cubicBezTo>
                  <a:cubicBezTo>
                    <a:pt x="634" y="460"/>
                    <a:pt x="634" y="460"/>
                    <a:pt x="634" y="460"/>
                  </a:cubicBezTo>
                  <a:cubicBezTo>
                    <a:pt x="639" y="468"/>
                    <a:pt x="644" y="478"/>
                    <a:pt x="644" y="492"/>
                  </a:cubicBezTo>
                  <a:cubicBezTo>
                    <a:pt x="644" y="492"/>
                    <a:pt x="644" y="492"/>
                    <a:pt x="644" y="492"/>
                  </a:cubicBezTo>
                  <a:cubicBezTo>
                    <a:pt x="643" y="520"/>
                    <a:pt x="613" y="547"/>
                    <a:pt x="579" y="547"/>
                  </a:cubicBezTo>
                  <a:cubicBezTo>
                    <a:pt x="579" y="547"/>
                    <a:pt x="579" y="547"/>
                    <a:pt x="579" y="547"/>
                  </a:cubicBezTo>
                  <a:cubicBezTo>
                    <a:pt x="578" y="547"/>
                    <a:pt x="576" y="547"/>
                    <a:pt x="575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4" y="547"/>
                    <a:pt x="574" y="547"/>
                    <a:pt x="574" y="546"/>
                  </a:cubicBezTo>
                  <a:cubicBezTo>
                    <a:pt x="574" y="546"/>
                    <a:pt x="574" y="546"/>
                    <a:pt x="574" y="546"/>
                  </a:cubicBezTo>
                  <a:cubicBezTo>
                    <a:pt x="573" y="546"/>
                    <a:pt x="573" y="546"/>
                    <a:pt x="573" y="545"/>
                  </a:cubicBezTo>
                  <a:cubicBezTo>
                    <a:pt x="573" y="545"/>
                    <a:pt x="573" y="545"/>
                    <a:pt x="573" y="545"/>
                  </a:cubicBezTo>
                  <a:cubicBezTo>
                    <a:pt x="563" y="535"/>
                    <a:pt x="566" y="510"/>
                    <a:pt x="562" y="499"/>
                  </a:cubicBezTo>
                  <a:cubicBezTo>
                    <a:pt x="562" y="499"/>
                    <a:pt x="562" y="499"/>
                    <a:pt x="562" y="499"/>
                  </a:cubicBezTo>
                  <a:cubicBezTo>
                    <a:pt x="561" y="495"/>
                    <a:pt x="559" y="494"/>
                    <a:pt x="556" y="494"/>
                  </a:cubicBezTo>
                  <a:cubicBezTo>
                    <a:pt x="556" y="494"/>
                    <a:pt x="556" y="494"/>
                    <a:pt x="556" y="494"/>
                  </a:cubicBezTo>
                  <a:cubicBezTo>
                    <a:pt x="552" y="494"/>
                    <a:pt x="548" y="499"/>
                    <a:pt x="545" y="505"/>
                  </a:cubicBezTo>
                  <a:cubicBezTo>
                    <a:pt x="545" y="505"/>
                    <a:pt x="545" y="505"/>
                    <a:pt x="545" y="505"/>
                  </a:cubicBezTo>
                  <a:cubicBezTo>
                    <a:pt x="541" y="511"/>
                    <a:pt x="538" y="518"/>
                    <a:pt x="531" y="518"/>
                  </a:cubicBezTo>
                  <a:cubicBezTo>
                    <a:pt x="531" y="518"/>
                    <a:pt x="531" y="518"/>
                    <a:pt x="531" y="518"/>
                  </a:cubicBezTo>
                  <a:cubicBezTo>
                    <a:pt x="528" y="518"/>
                    <a:pt x="525" y="516"/>
                    <a:pt x="521" y="512"/>
                  </a:cubicBezTo>
                  <a:cubicBezTo>
                    <a:pt x="521" y="512"/>
                    <a:pt x="521" y="512"/>
                    <a:pt x="521" y="512"/>
                  </a:cubicBezTo>
                  <a:cubicBezTo>
                    <a:pt x="513" y="504"/>
                    <a:pt x="505" y="493"/>
                    <a:pt x="498" y="483"/>
                  </a:cubicBezTo>
                  <a:cubicBezTo>
                    <a:pt x="498" y="483"/>
                    <a:pt x="498" y="483"/>
                    <a:pt x="498" y="483"/>
                  </a:cubicBezTo>
                  <a:cubicBezTo>
                    <a:pt x="491" y="473"/>
                    <a:pt x="483" y="466"/>
                    <a:pt x="477" y="466"/>
                  </a:cubicBezTo>
                  <a:cubicBezTo>
                    <a:pt x="477" y="466"/>
                    <a:pt x="477" y="466"/>
                    <a:pt x="477" y="466"/>
                  </a:cubicBezTo>
                  <a:cubicBezTo>
                    <a:pt x="474" y="466"/>
                    <a:pt x="470" y="468"/>
                    <a:pt x="466" y="472"/>
                  </a:cubicBezTo>
                  <a:cubicBezTo>
                    <a:pt x="466" y="472"/>
                    <a:pt x="466" y="472"/>
                    <a:pt x="466" y="472"/>
                  </a:cubicBezTo>
                  <a:cubicBezTo>
                    <a:pt x="447" y="491"/>
                    <a:pt x="405" y="565"/>
                    <a:pt x="406" y="619"/>
                  </a:cubicBezTo>
                  <a:cubicBezTo>
                    <a:pt x="406" y="619"/>
                    <a:pt x="406" y="619"/>
                    <a:pt x="406" y="619"/>
                  </a:cubicBezTo>
                  <a:cubicBezTo>
                    <a:pt x="406" y="625"/>
                    <a:pt x="406" y="630"/>
                    <a:pt x="407" y="635"/>
                  </a:cubicBezTo>
                  <a:cubicBezTo>
                    <a:pt x="407" y="635"/>
                    <a:pt x="407" y="635"/>
                    <a:pt x="407" y="635"/>
                  </a:cubicBezTo>
                  <a:cubicBezTo>
                    <a:pt x="407" y="636"/>
                    <a:pt x="407" y="637"/>
                    <a:pt x="406" y="637"/>
                  </a:cubicBezTo>
                  <a:cubicBezTo>
                    <a:pt x="406" y="637"/>
                    <a:pt x="406" y="637"/>
                    <a:pt x="406" y="637"/>
                  </a:cubicBezTo>
                  <a:cubicBezTo>
                    <a:pt x="406" y="637"/>
                    <a:pt x="398" y="641"/>
                    <a:pt x="387" y="648"/>
                  </a:cubicBezTo>
                  <a:cubicBezTo>
                    <a:pt x="387" y="648"/>
                    <a:pt x="387" y="648"/>
                    <a:pt x="387" y="648"/>
                  </a:cubicBezTo>
                  <a:cubicBezTo>
                    <a:pt x="376" y="655"/>
                    <a:pt x="363" y="663"/>
                    <a:pt x="354" y="672"/>
                  </a:cubicBezTo>
                  <a:cubicBezTo>
                    <a:pt x="354" y="672"/>
                    <a:pt x="354" y="672"/>
                    <a:pt x="354" y="672"/>
                  </a:cubicBezTo>
                  <a:cubicBezTo>
                    <a:pt x="352" y="675"/>
                    <a:pt x="349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lose/>
                  <a:moveTo>
                    <a:pt x="202" y="463"/>
                  </a:moveTo>
                  <a:cubicBezTo>
                    <a:pt x="204" y="466"/>
                    <a:pt x="204" y="469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85"/>
                    <a:pt x="198" y="502"/>
                    <a:pt x="199" y="515"/>
                  </a:cubicBezTo>
                  <a:cubicBezTo>
                    <a:pt x="199" y="515"/>
                    <a:pt x="199" y="515"/>
                    <a:pt x="199" y="515"/>
                  </a:cubicBezTo>
                  <a:cubicBezTo>
                    <a:pt x="199" y="519"/>
                    <a:pt x="200" y="521"/>
                    <a:pt x="203" y="523"/>
                  </a:cubicBezTo>
                  <a:cubicBezTo>
                    <a:pt x="203" y="523"/>
                    <a:pt x="203" y="523"/>
                    <a:pt x="203" y="523"/>
                  </a:cubicBezTo>
                  <a:cubicBezTo>
                    <a:pt x="206" y="525"/>
                    <a:pt x="211" y="526"/>
                    <a:pt x="216" y="527"/>
                  </a:cubicBezTo>
                  <a:cubicBezTo>
                    <a:pt x="216" y="527"/>
                    <a:pt x="216" y="527"/>
                    <a:pt x="216" y="527"/>
                  </a:cubicBezTo>
                  <a:cubicBezTo>
                    <a:pt x="226" y="528"/>
                    <a:pt x="237" y="530"/>
                    <a:pt x="240" y="541"/>
                  </a:cubicBezTo>
                  <a:cubicBezTo>
                    <a:pt x="240" y="541"/>
                    <a:pt x="240" y="541"/>
                    <a:pt x="240" y="541"/>
                  </a:cubicBezTo>
                  <a:cubicBezTo>
                    <a:pt x="245" y="559"/>
                    <a:pt x="276" y="585"/>
                    <a:pt x="293" y="602"/>
                  </a:cubicBezTo>
                  <a:cubicBezTo>
                    <a:pt x="293" y="602"/>
                    <a:pt x="293" y="602"/>
                    <a:pt x="293" y="602"/>
                  </a:cubicBezTo>
                  <a:cubicBezTo>
                    <a:pt x="301" y="610"/>
                    <a:pt x="310" y="628"/>
                    <a:pt x="320" y="644"/>
                  </a:cubicBezTo>
                  <a:cubicBezTo>
                    <a:pt x="320" y="644"/>
                    <a:pt x="320" y="644"/>
                    <a:pt x="320" y="644"/>
                  </a:cubicBezTo>
                  <a:cubicBezTo>
                    <a:pt x="329" y="659"/>
                    <a:pt x="339" y="673"/>
                    <a:pt x="346" y="672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8" y="672"/>
                    <a:pt x="350" y="672"/>
                    <a:pt x="351" y="670"/>
                  </a:cubicBezTo>
                  <a:cubicBezTo>
                    <a:pt x="351" y="670"/>
                    <a:pt x="351" y="670"/>
                    <a:pt x="351" y="670"/>
                  </a:cubicBezTo>
                  <a:cubicBezTo>
                    <a:pt x="368" y="653"/>
                    <a:pt x="396" y="638"/>
                    <a:pt x="403" y="634"/>
                  </a:cubicBezTo>
                  <a:cubicBezTo>
                    <a:pt x="403" y="634"/>
                    <a:pt x="403" y="634"/>
                    <a:pt x="403" y="634"/>
                  </a:cubicBezTo>
                  <a:cubicBezTo>
                    <a:pt x="402" y="629"/>
                    <a:pt x="402" y="624"/>
                    <a:pt x="402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563"/>
                    <a:pt x="443" y="489"/>
                    <a:pt x="463" y="469"/>
                  </a:cubicBezTo>
                  <a:cubicBezTo>
                    <a:pt x="463" y="469"/>
                    <a:pt x="463" y="469"/>
                    <a:pt x="463" y="469"/>
                  </a:cubicBezTo>
                  <a:cubicBezTo>
                    <a:pt x="468" y="464"/>
                    <a:pt x="472" y="462"/>
                    <a:pt x="477" y="462"/>
                  </a:cubicBezTo>
                  <a:cubicBezTo>
                    <a:pt x="477" y="462"/>
                    <a:pt x="477" y="462"/>
                    <a:pt x="477" y="462"/>
                  </a:cubicBezTo>
                  <a:cubicBezTo>
                    <a:pt x="486" y="462"/>
                    <a:pt x="494" y="471"/>
                    <a:pt x="501" y="481"/>
                  </a:cubicBezTo>
                  <a:cubicBezTo>
                    <a:pt x="501" y="481"/>
                    <a:pt x="501" y="481"/>
                    <a:pt x="501" y="481"/>
                  </a:cubicBezTo>
                  <a:cubicBezTo>
                    <a:pt x="509" y="490"/>
                    <a:pt x="516" y="502"/>
                    <a:pt x="523" y="509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7" y="513"/>
                    <a:pt x="530" y="514"/>
                    <a:pt x="531" y="514"/>
                  </a:cubicBezTo>
                  <a:cubicBezTo>
                    <a:pt x="531" y="514"/>
                    <a:pt x="531" y="514"/>
                    <a:pt x="531" y="514"/>
                  </a:cubicBezTo>
                  <a:cubicBezTo>
                    <a:pt x="535" y="515"/>
                    <a:pt x="538" y="509"/>
                    <a:pt x="541" y="503"/>
                  </a:cubicBezTo>
                  <a:cubicBezTo>
                    <a:pt x="541" y="503"/>
                    <a:pt x="541" y="503"/>
                    <a:pt x="541" y="503"/>
                  </a:cubicBezTo>
                  <a:cubicBezTo>
                    <a:pt x="545" y="497"/>
                    <a:pt x="549" y="490"/>
                    <a:pt x="556" y="490"/>
                  </a:cubicBezTo>
                  <a:cubicBezTo>
                    <a:pt x="556" y="490"/>
                    <a:pt x="556" y="490"/>
                    <a:pt x="556" y="490"/>
                  </a:cubicBezTo>
                  <a:cubicBezTo>
                    <a:pt x="561" y="490"/>
                    <a:pt x="564" y="493"/>
                    <a:pt x="566" y="498"/>
                  </a:cubicBezTo>
                  <a:cubicBezTo>
                    <a:pt x="566" y="498"/>
                    <a:pt x="566" y="498"/>
                    <a:pt x="566" y="498"/>
                  </a:cubicBezTo>
                  <a:cubicBezTo>
                    <a:pt x="567" y="502"/>
                    <a:pt x="568" y="508"/>
                    <a:pt x="569" y="513"/>
                  </a:cubicBezTo>
                  <a:cubicBezTo>
                    <a:pt x="569" y="513"/>
                    <a:pt x="569" y="513"/>
                    <a:pt x="569" y="513"/>
                  </a:cubicBezTo>
                  <a:cubicBezTo>
                    <a:pt x="570" y="525"/>
                    <a:pt x="571" y="538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7" y="543"/>
                    <a:pt x="578" y="543"/>
                    <a:pt x="579" y="543"/>
                  </a:cubicBezTo>
                  <a:cubicBezTo>
                    <a:pt x="579" y="543"/>
                    <a:pt x="579" y="543"/>
                    <a:pt x="579" y="543"/>
                  </a:cubicBezTo>
                  <a:cubicBezTo>
                    <a:pt x="595" y="543"/>
                    <a:pt x="610" y="537"/>
                    <a:pt x="621" y="527"/>
                  </a:cubicBezTo>
                  <a:cubicBezTo>
                    <a:pt x="621" y="527"/>
                    <a:pt x="621" y="527"/>
                    <a:pt x="621" y="527"/>
                  </a:cubicBezTo>
                  <a:cubicBezTo>
                    <a:pt x="632" y="517"/>
                    <a:pt x="640" y="504"/>
                    <a:pt x="640" y="492"/>
                  </a:cubicBezTo>
                  <a:cubicBezTo>
                    <a:pt x="640" y="492"/>
                    <a:pt x="640" y="492"/>
                    <a:pt x="640" y="492"/>
                  </a:cubicBezTo>
                  <a:cubicBezTo>
                    <a:pt x="640" y="479"/>
                    <a:pt x="635" y="470"/>
                    <a:pt x="630" y="462"/>
                  </a:cubicBezTo>
                  <a:cubicBezTo>
                    <a:pt x="630" y="462"/>
                    <a:pt x="630" y="462"/>
                    <a:pt x="630" y="462"/>
                  </a:cubicBezTo>
                  <a:cubicBezTo>
                    <a:pt x="626" y="454"/>
                    <a:pt x="621" y="448"/>
                    <a:pt x="621" y="441"/>
                  </a:cubicBezTo>
                  <a:cubicBezTo>
                    <a:pt x="621" y="441"/>
                    <a:pt x="621" y="441"/>
                    <a:pt x="621" y="441"/>
                  </a:cubicBezTo>
                  <a:cubicBezTo>
                    <a:pt x="620" y="439"/>
                    <a:pt x="621" y="437"/>
                    <a:pt x="622" y="436"/>
                  </a:cubicBezTo>
                  <a:cubicBezTo>
                    <a:pt x="622" y="436"/>
                    <a:pt x="622" y="436"/>
                    <a:pt x="622" y="436"/>
                  </a:cubicBezTo>
                  <a:cubicBezTo>
                    <a:pt x="607" y="422"/>
                    <a:pt x="589" y="405"/>
                    <a:pt x="582" y="398"/>
                  </a:cubicBezTo>
                  <a:cubicBezTo>
                    <a:pt x="582" y="398"/>
                    <a:pt x="582" y="398"/>
                    <a:pt x="582" y="398"/>
                  </a:cubicBezTo>
                  <a:cubicBezTo>
                    <a:pt x="577" y="393"/>
                    <a:pt x="575" y="385"/>
                    <a:pt x="575" y="376"/>
                  </a:cubicBezTo>
                  <a:cubicBezTo>
                    <a:pt x="575" y="376"/>
                    <a:pt x="575" y="376"/>
                    <a:pt x="575" y="376"/>
                  </a:cubicBezTo>
                  <a:cubicBezTo>
                    <a:pt x="575" y="354"/>
                    <a:pt x="586" y="324"/>
                    <a:pt x="605" y="306"/>
                  </a:cubicBezTo>
                  <a:cubicBezTo>
                    <a:pt x="605" y="306"/>
                    <a:pt x="605" y="306"/>
                    <a:pt x="605" y="306"/>
                  </a:cubicBezTo>
                  <a:cubicBezTo>
                    <a:pt x="611" y="299"/>
                    <a:pt x="618" y="297"/>
                    <a:pt x="625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46" y="297"/>
                    <a:pt x="668" y="320"/>
                    <a:pt x="690" y="319"/>
                  </a:cubicBezTo>
                  <a:cubicBezTo>
                    <a:pt x="690" y="319"/>
                    <a:pt x="690" y="319"/>
                    <a:pt x="690" y="319"/>
                  </a:cubicBezTo>
                  <a:cubicBezTo>
                    <a:pt x="704" y="319"/>
                    <a:pt x="714" y="308"/>
                    <a:pt x="722" y="291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731" y="274"/>
                    <a:pt x="738" y="253"/>
                    <a:pt x="745" y="237"/>
                  </a:cubicBezTo>
                  <a:cubicBezTo>
                    <a:pt x="745" y="237"/>
                    <a:pt x="745" y="237"/>
                    <a:pt x="745" y="237"/>
                  </a:cubicBezTo>
                  <a:cubicBezTo>
                    <a:pt x="759" y="208"/>
                    <a:pt x="767" y="175"/>
                    <a:pt x="776" y="161"/>
                  </a:cubicBezTo>
                  <a:cubicBezTo>
                    <a:pt x="776" y="161"/>
                    <a:pt x="776" y="161"/>
                    <a:pt x="776" y="161"/>
                  </a:cubicBezTo>
                  <a:cubicBezTo>
                    <a:pt x="765" y="150"/>
                    <a:pt x="728" y="139"/>
                    <a:pt x="690" y="130"/>
                  </a:cubicBezTo>
                  <a:cubicBezTo>
                    <a:pt x="690" y="130"/>
                    <a:pt x="690" y="130"/>
                    <a:pt x="690" y="130"/>
                  </a:cubicBezTo>
                  <a:cubicBezTo>
                    <a:pt x="652" y="121"/>
                    <a:pt x="614" y="113"/>
                    <a:pt x="598" y="105"/>
                  </a:cubicBezTo>
                  <a:cubicBezTo>
                    <a:pt x="598" y="105"/>
                    <a:pt x="598" y="105"/>
                    <a:pt x="598" y="105"/>
                  </a:cubicBezTo>
                  <a:cubicBezTo>
                    <a:pt x="586" y="117"/>
                    <a:pt x="568" y="131"/>
                    <a:pt x="553" y="131"/>
                  </a:cubicBezTo>
                  <a:cubicBezTo>
                    <a:pt x="553" y="131"/>
                    <a:pt x="553" y="131"/>
                    <a:pt x="553" y="131"/>
                  </a:cubicBezTo>
                  <a:cubicBezTo>
                    <a:pt x="547" y="131"/>
                    <a:pt x="541" y="129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10" y="98"/>
                    <a:pt x="500" y="67"/>
                    <a:pt x="477" y="68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63" y="68"/>
                    <a:pt x="453" y="55"/>
                    <a:pt x="441" y="41"/>
                  </a:cubicBezTo>
                  <a:cubicBezTo>
                    <a:pt x="441" y="41"/>
                    <a:pt x="441" y="41"/>
                    <a:pt x="441" y="41"/>
                  </a:cubicBezTo>
                  <a:cubicBezTo>
                    <a:pt x="428" y="27"/>
                    <a:pt x="413" y="12"/>
                    <a:pt x="390" y="6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84" y="4"/>
                    <a:pt x="379" y="4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58" y="4"/>
                    <a:pt x="351" y="14"/>
                    <a:pt x="343" y="25"/>
                  </a:cubicBezTo>
                  <a:cubicBezTo>
                    <a:pt x="343" y="25"/>
                    <a:pt x="343" y="25"/>
                    <a:pt x="343" y="25"/>
                  </a:cubicBezTo>
                  <a:cubicBezTo>
                    <a:pt x="349" y="27"/>
                    <a:pt x="353" y="29"/>
                    <a:pt x="356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9" y="35"/>
                    <a:pt x="360" y="38"/>
                    <a:pt x="360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60" y="48"/>
                    <a:pt x="354" y="55"/>
                    <a:pt x="346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38" y="65"/>
                    <a:pt x="328" y="68"/>
                    <a:pt x="319" y="68"/>
                  </a:cubicBezTo>
                  <a:cubicBezTo>
                    <a:pt x="319" y="68"/>
                    <a:pt x="319" y="68"/>
                    <a:pt x="319" y="68"/>
                  </a:cubicBezTo>
                  <a:cubicBezTo>
                    <a:pt x="299" y="68"/>
                    <a:pt x="280" y="86"/>
                    <a:pt x="262" y="104"/>
                  </a:cubicBezTo>
                  <a:cubicBezTo>
                    <a:pt x="262" y="104"/>
                    <a:pt x="262" y="104"/>
                    <a:pt x="262" y="104"/>
                  </a:cubicBezTo>
                  <a:cubicBezTo>
                    <a:pt x="259" y="108"/>
                    <a:pt x="256" y="109"/>
                    <a:pt x="253" y="109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44" y="109"/>
                    <a:pt x="240" y="100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3" y="83"/>
                    <a:pt x="212" y="76"/>
                    <a:pt x="195" y="7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65" y="75"/>
                    <a:pt x="126" y="69"/>
                    <a:pt x="99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86" y="69"/>
                    <a:pt x="76" y="71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59" y="87"/>
                    <a:pt x="22" y="99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0"/>
                    <a:pt x="12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9" y="119"/>
                    <a:pt x="24" y="125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42" y="176"/>
                    <a:pt x="97" y="209"/>
                    <a:pt x="97" y="264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304"/>
                    <a:pt x="116" y="361"/>
                    <a:pt x="116" y="410"/>
                  </a:cubicBezTo>
                  <a:cubicBezTo>
                    <a:pt x="116" y="410"/>
                    <a:pt x="116" y="410"/>
                    <a:pt x="116" y="410"/>
                  </a:cubicBezTo>
                  <a:cubicBezTo>
                    <a:pt x="116" y="414"/>
                    <a:pt x="116" y="418"/>
                    <a:pt x="116" y="421"/>
                  </a:cubicBezTo>
                  <a:cubicBezTo>
                    <a:pt x="116" y="421"/>
                    <a:pt x="116" y="421"/>
                    <a:pt x="116" y="421"/>
                  </a:cubicBezTo>
                  <a:cubicBezTo>
                    <a:pt x="121" y="429"/>
                    <a:pt x="125" y="445"/>
                    <a:pt x="129" y="461"/>
                  </a:cubicBezTo>
                  <a:cubicBezTo>
                    <a:pt x="129" y="461"/>
                    <a:pt x="129" y="461"/>
                    <a:pt x="129" y="461"/>
                  </a:cubicBezTo>
                  <a:cubicBezTo>
                    <a:pt x="133" y="476"/>
                    <a:pt x="137" y="492"/>
                    <a:pt x="142" y="497"/>
                  </a:cubicBezTo>
                  <a:cubicBezTo>
                    <a:pt x="142" y="497"/>
                    <a:pt x="142" y="497"/>
                    <a:pt x="142" y="497"/>
                  </a:cubicBezTo>
                  <a:cubicBezTo>
                    <a:pt x="143" y="498"/>
                    <a:pt x="144" y="498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1" y="499"/>
                    <a:pt x="160" y="489"/>
                    <a:pt x="168" y="480"/>
                  </a:cubicBezTo>
                  <a:cubicBezTo>
                    <a:pt x="168" y="480"/>
                    <a:pt x="168" y="480"/>
                    <a:pt x="168" y="480"/>
                  </a:cubicBezTo>
                  <a:cubicBezTo>
                    <a:pt x="177" y="470"/>
                    <a:pt x="185" y="460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8" y="459"/>
                    <a:pt x="200" y="461"/>
                    <a:pt x="202" y="463"/>
                  </a:cubicBezTo>
                  <a:close/>
                  <a:moveTo>
                    <a:pt x="597" y="104"/>
                  </a:moveTo>
                  <a:cubicBezTo>
                    <a:pt x="598" y="103"/>
                    <a:pt x="598" y="103"/>
                    <a:pt x="598" y="103"/>
                  </a:cubicBezTo>
                  <a:cubicBezTo>
                    <a:pt x="597" y="104"/>
                    <a:pt x="597" y="104"/>
                    <a:pt x="597" y="10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3"/>
          <p:cNvGrpSpPr>
            <a:grpSpLocks/>
          </p:cNvGrpSpPr>
          <p:nvPr/>
        </p:nvGrpSpPr>
        <p:grpSpPr bwMode="auto">
          <a:xfrm>
            <a:off x="5222875" y="2087563"/>
            <a:ext cx="5921375" cy="941387"/>
            <a:chOff x="0" y="0"/>
            <a:chExt cx="5919613" cy="942132"/>
          </a:xfrm>
        </p:grpSpPr>
        <p:grpSp>
          <p:nvGrpSpPr>
            <p:cNvPr id="8220" name="组合 1077"/>
            <p:cNvGrpSpPr>
              <a:grpSpLocks/>
            </p:cNvGrpSpPr>
            <p:nvPr/>
          </p:nvGrpSpPr>
          <p:grpSpPr bwMode="auto">
            <a:xfrm>
              <a:off x="0" y="251564"/>
              <a:ext cx="393192" cy="393192"/>
              <a:chOff x="0" y="0"/>
              <a:chExt cx="393192" cy="393192"/>
            </a:xfrm>
          </p:grpSpPr>
          <p:sp>
            <p:nvSpPr>
              <p:cNvPr id="8226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27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1" name="组合 1"/>
            <p:cNvGrpSpPr>
              <a:grpSpLocks/>
            </p:cNvGrpSpPr>
            <p:nvPr/>
          </p:nvGrpSpPr>
          <p:grpSpPr bwMode="auto">
            <a:xfrm>
              <a:off x="342814" y="688263"/>
              <a:ext cx="2647275" cy="165080"/>
              <a:chOff x="0" y="0"/>
              <a:chExt cx="2647275" cy="165080"/>
            </a:xfrm>
          </p:grpSpPr>
          <p:cxnSp>
            <p:nvCxnSpPr>
              <p:cNvPr id="8224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25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22" name="文本框 107"/>
            <p:cNvSpPr txBox="1">
              <a:spLocks noChangeArrowheads="1"/>
            </p:cNvSpPr>
            <p:nvPr/>
          </p:nvSpPr>
          <p:spPr bwMode="auto">
            <a:xfrm>
              <a:off x="3054240" y="541719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3" name="文本框 107"/>
            <p:cNvSpPr txBox="1">
              <a:spLocks noChangeArrowheads="1"/>
            </p:cNvSpPr>
            <p:nvPr/>
          </p:nvSpPr>
          <p:spPr bwMode="auto">
            <a:xfrm>
              <a:off x="2889699" y="0"/>
              <a:ext cx="2865373" cy="523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Beijing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5899150" y="3309938"/>
            <a:ext cx="5921375" cy="911225"/>
            <a:chOff x="0" y="0"/>
            <a:chExt cx="5919613" cy="911580"/>
          </a:xfrm>
        </p:grpSpPr>
        <p:grpSp>
          <p:nvGrpSpPr>
            <p:cNvPr id="8212" name="组合 1077"/>
            <p:cNvGrpSpPr>
              <a:grpSpLocks/>
            </p:cNvGrpSpPr>
            <p:nvPr/>
          </p:nvGrpSpPr>
          <p:grpSpPr bwMode="auto">
            <a:xfrm>
              <a:off x="0" y="221012"/>
              <a:ext cx="393192" cy="393192"/>
              <a:chOff x="0" y="0"/>
              <a:chExt cx="393192" cy="393192"/>
            </a:xfrm>
          </p:grpSpPr>
          <p:sp>
            <p:nvSpPr>
              <p:cNvPr id="8218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192"/>
                  <a:gd name="T19" fmla="*/ 0 h 393192"/>
                  <a:gd name="T20" fmla="*/ 393192 w 393192"/>
                  <a:gd name="T21" fmla="*/ 393192 h 393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19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3" name="组合 1"/>
            <p:cNvGrpSpPr>
              <a:grpSpLocks/>
            </p:cNvGrpSpPr>
            <p:nvPr/>
          </p:nvGrpSpPr>
          <p:grpSpPr bwMode="auto">
            <a:xfrm>
              <a:off x="342814" y="657711"/>
              <a:ext cx="2647275" cy="165080"/>
              <a:chOff x="0" y="0"/>
              <a:chExt cx="2647275" cy="165080"/>
            </a:xfrm>
          </p:grpSpPr>
          <p:cxnSp>
            <p:nvCxnSpPr>
              <p:cNvPr id="8216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17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14" name="文本框 107"/>
            <p:cNvSpPr txBox="1">
              <a:spLocks noChangeArrowheads="1"/>
            </p:cNvSpPr>
            <p:nvPr/>
          </p:nvSpPr>
          <p:spPr bwMode="auto">
            <a:xfrm>
              <a:off x="3054240" y="511167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5" name="文本框 107"/>
            <p:cNvSpPr txBox="1">
              <a:spLocks noChangeArrowheads="1"/>
            </p:cNvSpPr>
            <p:nvPr/>
          </p:nvSpPr>
          <p:spPr bwMode="auto">
            <a:xfrm>
              <a:off x="2899974" y="0"/>
              <a:ext cx="2865373" cy="5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Shanghai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8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8208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09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0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1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819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200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8202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8204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05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6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7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8203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0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9231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232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9233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34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9219" name="文本框 19"/>
          <p:cNvSpPr txBox="1">
            <a:spLocks noChangeArrowheads="1"/>
          </p:cNvSpPr>
          <p:nvPr/>
        </p:nvSpPr>
        <p:spPr bwMode="auto">
          <a:xfrm>
            <a:off x="1760538" y="2749550"/>
            <a:ext cx="1031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2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9220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7863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Two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9221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</a:p>
        </p:txBody>
      </p:sp>
      <p:sp>
        <p:nvSpPr>
          <p:cNvPr id="9222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9223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9225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922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228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29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30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922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4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0293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4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5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6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024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0287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028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90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91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92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028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pic>
        <p:nvPicPr>
          <p:cNvPr id="11280" name="组合 4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432300"/>
            <a:ext cx="1255712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组合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419600"/>
            <a:ext cx="12604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组合 4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2152650"/>
            <a:ext cx="126206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组合 3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060575"/>
            <a:ext cx="13335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4" name="椭圆 50"/>
          <p:cNvSpPr>
            <a:spLocks noChangeArrowheads="1"/>
          </p:cNvSpPr>
          <p:nvPr/>
        </p:nvSpPr>
        <p:spPr bwMode="auto">
          <a:xfrm>
            <a:off x="3386138" y="4600575"/>
            <a:ext cx="109537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5" name="椭圆 51"/>
          <p:cNvSpPr>
            <a:spLocks noChangeArrowheads="1"/>
          </p:cNvSpPr>
          <p:nvPr/>
        </p:nvSpPr>
        <p:spPr bwMode="auto">
          <a:xfrm>
            <a:off x="8526463" y="4600575"/>
            <a:ext cx="122237" cy="1238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6" name="椭圆 52"/>
          <p:cNvSpPr>
            <a:spLocks noChangeArrowheads="1"/>
          </p:cNvSpPr>
          <p:nvPr/>
        </p:nvSpPr>
        <p:spPr bwMode="auto">
          <a:xfrm>
            <a:off x="8526463" y="2097088"/>
            <a:ext cx="114300" cy="115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1042988" y="1254125"/>
            <a:ext cx="2625725" cy="1987550"/>
            <a:chOff x="0" y="0"/>
            <a:chExt cx="2625183" cy="1986716"/>
          </a:xfrm>
        </p:grpSpPr>
        <p:sp>
          <p:nvSpPr>
            <p:cNvPr id="10281" name="文本框 56"/>
            <p:cNvSpPr txBox="1">
              <a:spLocks noChangeArrowheads="1"/>
            </p:cNvSpPr>
            <p:nvPr/>
          </p:nvSpPr>
          <p:spPr bwMode="auto">
            <a:xfrm>
              <a:off x="0" y="1340875"/>
              <a:ext cx="2625183" cy="6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82" name="文本框 13"/>
            <p:cNvSpPr txBox="1">
              <a:spLocks noChangeArrowheads="1"/>
            </p:cNvSpPr>
            <p:nvPr/>
          </p:nvSpPr>
          <p:spPr bwMode="auto">
            <a:xfrm>
              <a:off x="628520" y="0"/>
              <a:ext cx="1284022" cy="83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rice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83" name="组合 8"/>
            <p:cNvGrpSpPr>
              <a:grpSpLocks/>
            </p:cNvGrpSpPr>
            <p:nvPr/>
          </p:nvGrpSpPr>
          <p:grpSpPr bwMode="auto">
            <a:xfrm>
              <a:off x="764992" y="730823"/>
              <a:ext cx="1047498" cy="523038"/>
              <a:chOff x="0" y="0"/>
              <a:chExt cx="1047498" cy="523038"/>
            </a:xfrm>
          </p:grpSpPr>
          <p:sp>
            <p:nvSpPr>
              <p:cNvPr id="10285" name="圆角矩形 1"/>
              <p:cNvSpPr>
                <a:spLocks noChangeArrowheads="1"/>
              </p:cNvSpPr>
              <p:nvPr/>
            </p:nvSpPr>
            <p:spPr bwMode="auto">
              <a:xfrm>
                <a:off x="25" y="18162"/>
                <a:ext cx="1047534" cy="46970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86" name="文本框 2"/>
              <p:cNvSpPr txBox="1">
                <a:spLocks noChangeArrowheads="1"/>
              </p:cNvSpPr>
              <p:nvPr/>
            </p:nvSpPr>
            <p:spPr bwMode="auto">
              <a:xfrm>
                <a:off x="55576" y="708"/>
                <a:ext cx="909450" cy="52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价格</a:t>
                </a:r>
              </a:p>
            </p:txBody>
          </p:sp>
        </p:grpSp>
        <p:sp>
          <p:nvSpPr>
            <p:cNvPr id="10284" name="矩形 22"/>
            <p:cNvSpPr>
              <a:spLocks noChangeArrowheads="1"/>
            </p:cNvSpPr>
            <p:nvPr/>
          </p:nvSpPr>
          <p:spPr bwMode="auto">
            <a:xfrm>
              <a:off x="0" y="19042"/>
              <a:ext cx="693594" cy="144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" name="组合 37"/>
          <p:cNvGrpSpPr>
            <a:grpSpLocks/>
          </p:cNvGrpSpPr>
          <p:nvPr/>
        </p:nvGrpSpPr>
        <p:grpSpPr bwMode="auto">
          <a:xfrm>
            <a:off x="8704263" y="1195388"/>
            <a:ext cx="2670175" cy="2046287"/>
            <a:chOff x="0" y="0"/>
            <a:chExt cx="2669935" cy="2046472"/>
          </a:xfrm>
        </p:grpSpPr>
        <p:sp>
          <p:nvSpPr>
            <p:cNvPr id="10275" name="文本框 56"/>
            <p:cNvSpPr txBox="1">
              <a:spLocks noChangeArrowheads="1"/>
            </p:cNvSpPr>
            <p:nvPr/>
          </p:nvSpPr>
          <p:spPr bwMode="auto">
            <a:xfrm>
              <a:off x="44446" y="1400302"/>
              <a:ext cx="2625489" cy="646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76" name="文本框 13"/>
            <p:cNvSpPr txBox="1">
              <a:spLocks noChangeArrowheads="1"/>
            </p:cNvSpPr>
            <p:nvPr/>
          </p:nvSpPr>
          <p:spPr bwMode="auto">
            <a:xfrm>
              <a:off x="631768" y="60330"/>
              <a:ext cx="1423859" cy="83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lace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77" name="组合 8"/>
            <p:cNvGrpSpPr>
              <a:grpSpLocks/>
            </p:cNvGrpSpPr>
            <p:nvPr/>
          </p:nvGrpSpPr>
          <p:grpSpPr bwMode="auto">
            <a:xfrm>
              <a:off x="766860" y="790579"/>
              <a:ext cx="1047498" cy="523038"/>
              <a:chOff x="0" y="0"/>
              <a:chExt cx="1047498" cy="523038"/>
            </a:xfrm>
          </p:grpSpPr>
          <p:sp>
            <p:nvSpPr>
              <p:cNvPr id="10279" name="圆角矩形 1"/>
              <p:cNvSpPr>
                <a:spLocks noChangeArrowheads="1"/>
              </p:cNvSpPr>
              <p:nvPr/>
            </p:nvSpPr>
            <p:spPr bwMode="auto">
              <a:xfrm>
                <a:off x="-167" y="17531"/>
                <a:ext cx="1047656" cy="46994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80" name="文本框 2"/>
              <p:cNvSpPr txBox="1">
                <a:spLocks noChangeArrowheads="1"/>
              </p:cNvSpPr>
              <p:nvPr/>
            </p:nvSpPr>
            <p:spPr bwMode="auto">
              <a:xfrm>
                <a:off x="55391" y="67"/>
                <a:ext cx="909555" cy="522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渠道</a:t>
                </a:r>
              </a:p>
            </p:txBody>
          </p:sp>
        </p:grpSp>
        <p:sp>
          <p:nvSpPr>
            <p:cNvPr id="10278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709" cy="156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" name="组合 37"/>
          <p:cNvGrpSpPr>
            <a:grpSpLocks/>
          </p:cNvGrpSpPr>
          <p:nvPr/>
        </p:nvGrpSpPr>
        <p:grpSpPr bwMode="auto">
          <a:xfrm>
            <a:off x="1057275" y="3725863"/>
            <a:ext cx="2625725" cy="1968500"/>
            <a:chOff x="0" y="0"/>
            <a:chExt cx="2625183" cy="1967868"/>
          </a:xfrm>
        </p:grpSpPr>
        <p:sp>
          <p:nvSpPr>
            <p:cNvPr id="10269" name="文本框 56"/>
            <p:cNvSpPr txBox="1">
              <a:spLocks noChangeArrowheads="1"/>
            </p:cNvSpPr>
            <p:nvPr/>
          </p:nvSpPr>
          <p:spPr bwMode="auto">
            <a:xfrm>
              <a:off x="0" y="1321962"/>
              <a:ext cx="2625183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70" name="文本框 13"/>
            <p:cNvSpPr txBox="1">
              <a:spLocks noChangeArrowheads="1"/>
            </p:cNvSpPr>
            <p:nvPr/>
          </p:nvSpPr>
          <p:spPr bwMode="auto">
            <a:xfrm>
              <a:off x="615823" y="87284"/>
              <a:ext cx="1760175" cy="70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roduct</a:t>
              </a:r>
              <a:endParaRPr lang="zh-CN" altLang="en-US" sz="40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71" name="组合 8"/>
            <p:cNvGrpSpPr>
              <a:grpSpLocks/>
            </p:cNvGrpSpPr>
            <p:nvPr/>
          </p:nvGrpSpPr>
          <p:grpSpPr bwMode="auto">
            <a:xfrm>
              <a:off x="750806" y="711975"/>
              <a:ext cx="1047498" cy="523038"/>
              <a:chOff x="0" y="0"/>
              <a:chExt cx="1047498" cy="523038"/>
            </a:xfrm>
          </p:grpSpPr>
          <p:sp>
            <p:nvSpPr>
              <p:cNvPr id="10273" name="圆角矩形 1"/>
              <p:cNvSpPr>
                <a:spLocks noChangeArrowheads="1"/>
              </p:cNvSpPr>
              <p:nvPr/>
            </p:nvSpPr>
            <p:spPr bwMode="auto">
              <a:xfrm>
                <a:off x="-73" y="18040"/>
                <a:ext cx="104753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74" name="文本框 2"/>
              <p:cNvSpPr txBox="1">
                <a:spLocks noChangeArrowheads="1"/>
              </p:cNvSpPr>
              <p:nvPr/>
            </p:nvSpPr>
            <p:spPr bwMode="auto">
              <a:xfrm>
                <a:off x="55478" y="583"/>
                <a:ext cx="909450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产品</a:t>
                </a:r>
              </a:p>
            </p:txBody>
          </p:sp>
        </p:grpSp>
        <p:sp>
          <p:nvSpPr>
            <p:cNvPr id="10272" name="矩形 22"/>
            <p:cNvSpPr>
              <a:spLocks noChangeArrowheads="1"/>
            </p:cNvSpPr>
            <p:nvPr/>
          </p:nvSpPr>
          <p:spPr bwMode="auto">
            <a:xfrm>
              <a:off x="0" y="0"/>
              <a:ext cx="693595" cy="144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1" name="组合 37"/>
          <p:cNvGrpSpPr>
            <a:grpSpLocks/>
          </p:cNvGrpSpPr>
          <p:nvPr/>
        </p:nvGrpSpPr>
        <p:grpSpPr bwMode="auto">
          <a:xfrm>
            <a:off x="8705850" y="3725863"/>
            <a:ext cx="2811463" cy="1968500"/>
            <a:chOff x="0" y="0"/>
            <a:chExt cx="2811635" cy="1967868"/>
          </a:xfrm>
        </p:grpSpPr>
        <p:sp>
          <p:nvSpPr>
            <p:cNvPr id="10263" name="文本框 56"/>
            <p:cNvSpPr txBox="1">
              <a:spLocks noChangeArrowheads="1"/>
            </p:cNvSpPr>
            <p:nvPr/>
          </p:nvSpPr>
          <p:spPr bwMode="auto">
            <a:xfrm>
              <a:off x="30165" y="1321962"/>
              <a:ext cx="2625886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64" name="文本框 13"/>
            <p:cNvSpPr txBox="1">
              <a:spLocks noChangeArrowheads="1"/>
            </p:cNvSpPr>
            <p:nvPr/>
          </p:nvSpPr>
          <p:spPr bwMode="auto">
            <a:xfrm>
              <a:off x="650915" y="119024"/>
              <a:ext cx="2160720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romotion</a:t>
              </a:r>
              <a:endParaRPr lang="zh-CN" altLang="en-US"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0265" name="组合 8"/>
            <p:cNvGrpSpPr>
              <a:grpSpLocks/>
            </p:cNvGrpSpPr>
            <p:nvPr/>
          </p:nvGrpSpPr>
          <p:grpSpPr bwMode="auto">
            <a:xfrm>
              <a:off x="766346" y="711975"/>
              <a:ext cx="1047498" cy="523038"/>
              <a:chOff x="0" y="0"/>
              <a:chExt cx="1047498" cy="523038"/>
            </a:xfrm>
          </p:grpSpPr>
          <p:sp>
            <p:nvSpPr>
              <p:cNvPr id="10267" name="圆角矩形 1"/>
              <p:cNvSpPr>
                <a:spLocks noChangeArrowheads="1"/>
              </p:cNvSpPr>
              <p:nvPr/>
            </p:nvSpPr>
            <p:spPr bwMode="auto">
              <a:xfrm>
                <a:off x="464" y="18040"/>
                <a:ext cx="104781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0268" name="文本框 2"/>
              <p:cNvSpPr txBox="1">
                <a:spLocks noChangeArrowheads="1"/>
              </p:cNvSpPr>
              <p:nvPr/>
            </p:nvSpPr>
            <p:spPr bwMode="auto">
              <a:xfrm>
                <a:off x="56029" y="583"/>
                <a:ext cx="909694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推广</a:t>
                </a:r>
              </a:p>
            </p:txBody>
          </p:sp>
        </p:grpSp>
        <p:sp>
          <p:nvSpPr>
            <p:cNvPr id="10266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820" cy="1569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257" name="组合 32"/>
          <p:cNvGrpSpPr>
            <a:grpSpLocks/>
          </p:cNvGrpSpPr>
          <p:nvPr/>
        </p:nvGrpSpPr>
        <p:grpSpPr bwMode="auto">
          <a:xfrm>
            <a:off x="4614863" y="2232025"/>
            <a:ext cx="2654300" cy="2289175"/>
            <a:chOff x="0" y="0"/>
            <a:chExt cx="1897234" cy="1635546"/>
          </a:xfrm>
        </p:grpSpPr>
        <p:sp>
          <p:nvSpPr>
            <p:cNvPr id="10259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0260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0261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44568 w 1661770"/>
                  <a:gd name="T1" fmla="*/ 1205416 h 1432560"/>
                  <a:gd name="T2" fmla="*/ 639661 w 1661770"/>
                  <a:gd name="T3" fmla="*/ 1432560 h 1432560"/>
                  <a:gd name="T4" fmla="*/ 358140 w 1661770"/>
                  <a:gd name="T5" fmla="*/ 1432560 h 1432560"/>
                  <a:gd name="T6" fmla="*/ 244568 w 1661770"/>
                  <a:gd name="T7" fmla="*/ 1205416 h 1432560"/>
                  <a:gd name="T8" fmla="*/ 97849 w 1661770"/>
                  <a:gd name="T9" fmla="*/ 520582 h 1432560"/>
                  <a:gd name="T10" fmla="*/ 77449 w 1661770"/>
                  <a:gd name="T11" fmla="*/ 871178 h 1432560"/>
                  <a:gd name="T12" fmla="*/ 0 w 1661770"/>
                  <a:gd name="T13" fmla="*/ 716280 h 1432560"/>
                  <a:gd name="T14" fmla="*/ 97849 w 1661770"/>
                  <a:gd name="T15" fmla="*/ 520582 h 1432560"/>
                  <a:gd name="T16" fmla="*/ 1406865 w 1661770"/>
                  <a:gd name="T17" fmla="*/ 1226090 h 1432560"/>
                  <a:gd name="T18" fmla="*/ 1303630 w 1661770"/>
                  <a:gd name="T19" fmla="*/ 1432560 h 1432560"/>
                  <a:gd name="T20" fmla="*/ 1095393 w 1661770"/>
                  <a:gd name="T21" fmla="*/ 1432560 h 1432560"/>
                  <a:gd name="T22" fmla="*/ 1406865 w 1661770"/>
                  <a:gd name="T23" fmla="*/ 1226090 h 1432560"/>
                  <a:gd name="T24" fmla="*/ 566376 w 1661770"/>
                  <a:gd name="T25" fmla="*/ 0 h 1432560"/>
                  <a:gd name="T26" fmla="*/ 254905 w 1661770"/>
                  <a:gd name="T27" fmla="*/ 206470 h 1432560"/>
                  <a:gd name="T28" fmla="*/ 358140 w 1661770"/>
                  <a:gd name="T29" fmla="*/ 0 h 1432560"/>
                  <a:gd name="T30" fmla="*/ 566376 w 1661770"/>
                  <a:gd name="T31" fmla="*/ 0 h 1432560"/>
                  <a:gd name="T32" fmla="*/ 1584321 w 1661770"/>
                  <a:gd name="T33" fmla="*/ 561382 h 1432560"/>
                  <a:gd name="T34" fmla="*/ 1661770 w 1661770"/>
                  <a:gd name="T35" fmla="*/ 716280 h 1432560"/>
                  <a:gd name="T36" fmla="*/ 1563921 w 1661770"/>
                  <a:gd name="T37" fmla="*/ 911978 h 1432560"/>
                  <a:gd name="T38" fmla="*/ 1584321 w 1661770"/>
                  <a:gd name="T39" fmla="*/ 561382 h 1432560"/>
                  <a:gd name="T40" fmla="*/ 1303630 w 1661770"/>
                  <a:gd name="T41" fmla="*/ 0 h 1432560"/>
                  <a:gd name="T42" fmla="*/ 1417202 w 1661770"/>
                  <a:gd name="T43" fmla="*/ 227144 h 1432560"/>
                  <a:gd name="T44" fmla="*/ 1022110 w 1661770"/>
                  <a:gd name="T45" fmla="*/ 0 h 1432560"/>
                  <a:gd name="T46" fmla="*/ 1303630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61770"/>
                  <a:gd name="T73" fmla="*/ 0 h 1432560"/>
                  <a:gd name="T74" fmla="*/ 1661770 w 1661770"/>
                  <a:gd name="T75" fmla="*/ 1432560 h 14325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62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258" name="文本框 112"/>
          <p:cNvSpPr txBox="1">
            <a:spLocks noChangeArrowheads="1"/>
          </p:cNvSpPr>
          <p:nvPr/>
        </p:nvSpPr>
        <p:spPr bwMode="auto">
          <a:xfrm>
            <a:off x="5387975" y="2774950"/>
            <a:ext cx="11080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输入</a:t>
            </a:r>
            <a:endParaRPr lang="en-US" altLang="zh-CN" sz="360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nimBg="1" autoUpdateAnimBg="0"/>
      <p:bldP spid="11285" grpId="0" animBg="1" autoUpdateAnimBg="0"/>
      <p:bldP spid="1128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128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74 w 229"/>
                <a:gd name="T1" fmla="*/ 14 h 226"/>
                <a:gd name="T2" fmla="*/ 86 w 229"/>
                <a:gd name="T3" fmla="*/ 29 h 226"/>
                <a:gd name="T4" fmla="*/ 51 w 229"/>
                <a:gd name="T5" fmla="*/ 29 h 226"/>
                <a:gd name="T6" fmla="*/ 85 w 229"/>
                <a:gd name="T7" fmla="*/ 67 h 226"/>
                <a:gd name="T8" fmla="*/ 71 w 229"/>
                <a:gd name="T9" fmla="*/ 68 h 226"/>
                <a:gd name="T10" fmla="*/ 69 w 229"/>
                <a:gd name="T11" fmla="*/ 87 h 226"/>
                <a:gd name="T12" fmla="*/ 53 w 229"/>
                <a:gd name="T13" fmla="*/ 94 h 226"/>
                <a:gd name="T14" fmla="*/ 43 w 229"/>
                <a:gd name="T15" fmla="*/ 92 h 226"/>
                <a:gd name="T16" fmla="*/ 15 w 229"/>
                <a:gd name="T17" fmla="*/ 72 h 226"/>
                <a:gd name="T18" fmla="*/ 1 w 229"/>
                <a:gd name="T19" fmla="*/ 85 h 226"/>
                <a:gd name="T20" fmla="*/ 10 w 229"/>
                <a:gd name="T21" fmla="*/ 105 h 226"/>
                <a:gd name="T22" fmla="*/ 7 w 229"/>
                <a:gd name="T23" fmla="*/ 120 h 226"/>
                <a:gd name="T24" fmla="*/ 102 w 229"/>
                <a:gd name="T25" fmla="*/ 113 h 226"/>
                <a:gd name="T26" fmla="*/ 61 w 229"/>
                <a:gd name="T27" fmla="*/ 121 h 226"/>
                <a:gd name="T28" fmla="*/ 58 w 229"/>
                <a:gd name="T29" fmla="*/ 133 h 226"/>
                <a:gd name="T30" fmla="*/ 73 w 229"/>
                <a:gd name="T31" fmla="*/ 138 h 226"/>
                <a:gd name="T32" fmla="*/ 16 w 229"/>
                <a:gd name="T33" fmla="*/ 162 h 226"/>
                <a:gd name="T34" fmla="*/ 50 w 229"/>
                <a:gd name="T35" fmla="*/ 176 h 226"/>
                <a:gd name="T36" fmla="*/ 44 w 229"/>
                <a:gd name="T37" fmla="*/ 182 h 226"/>
                <a:gd name="T38" fmla="*/ 49 w 229"/>
                <a:gd name="T39" fmla="*/ 187 h 226"/>
                <a:gd name="T40" fmla="*/ 55 w 229"/>
                <a:gd name="T41" fmla="*/ 181 h 226"/>
                <a:gd name="T42" fmla="*/ 70 w 229"/>
                <a:gd name="T43" fmla="*/ 213 h 226"/>
                <a:gd name="T44" fmla="*/ 92 w 229"/>
                <a:gd name="T45" fmla="*/ 157 h 226"/>
                <a:gd name="T46" fmla="*/ 97 w 229"/>
                <a:gd name="T47" fmla="*/ 171 h 226"/>
                <a:gd name="T48" fmla="*/ 110 w 229"/>
                <a:gd name="T49" fmla="*/ 166 h 226"/>
                <a:gd name="T50" fmla="*/ 115 w 229"/>
                <a:gd name="T51" fmla="*/ 126 h 226"/>
                <a:gd name="T52" fmla="*/ 113 w 229"/>
                <a:gd name="T53" fmla="*/ 221 h 226"/>
                <a:gd name="T54" fmla="*/ 129 w 229"/>
                <a:gd name="T55" fmla="*/ 220 h 226"/>
                <a:gd name="T56" fmla="*/ 147 w 229"/>
                <a:gd name="T57" fmla="*/ 226 h 226"/>
                <a:gd name="T58" fmla="*/ 157 w 229"/>
                <a:gd name="T59" fmla="*/ 213 h 226"/>
                <a:gd name="T60" fmla="*/ 139 w 229"/>
                <a:gd name="T61" fmla="*/ 183 h 226"/>
                <a:gd name="T62" fmla="*/ 136 w 229"/>
                <a:gd name="T63" fmla="*/ 174 h 226"/>
                <a:gd name="T64" fmla="*/ 145 w 229"/>
                <a:gd name="T65" fmla="*/ 159 h 226"/>
                <a:gd name="T66" fmla="*/ 161 w 229"/>
                <a:gd name="T67" fmla="*/ 157 h 226"/>
                <a:gd name="T68" fmla="*/ 157 w 229"/>
                <a:gd name="T69" fmla="*/ 137 h 226"/>
                <a:gd name="T70" fmla="*/ 202 w 229"/>
                <a:gd name="T71" fmla="*/ 173 h 226"/>
                <a:gd name="T72" fmla="*/ 200 w 229"/>
                <a:gd name="T73" fmla="*/ 137 h 226"/>
                <a:gd name="T74" fmla="*/ 216 w 229"/>
                <a:gd name="T75" fmla="*/ 149 h 226"/>
                <a:gd name="T76" fmla="*/ 226 w 229"/>
                <a:gd name="T77" fmla="*/ 137 h 226"/>
                <a:gd name="T78" fmla="*/ 218 w 229"/>
                <a:gd name="T79" fmla="*/ 122 h 226"/>
                <a:gd name="T80" fmla="*/ 224 w 229"/>
                <a:gd name="T81" fmla="*/ 101 h 226"/>
                <a:gd name="T82" fmla="*/ 155 w 229"/>
                <a:gd name="T83" fmla="*/ 105 h 226"/>
                <a:gd name="T84" fmla="*/ 164 w 229"/>
                <a:gd name="T85" fmla="*/ 102 h 226"/>
                <a:gd name="T86" fmla="*/ 161 w 229"/>
                <a:gd name="T87" fmla="*/ 96 h 226"/>
                <a:gd name="T88" fmla="*/ 153 w 229"/>
                <a:gd name="T89" fmla="*/ 98 h 226"/>
                <a:gd name="T90" fmla="*/ 210 w 229"/>
                <a:gd name="T91" fmla="*/ 61 h 226"/>
                <a:gd name="T92" fmla="*/ 197 w 229"/>
                <a:gd name="T93" fmla="*/ 50 h 226"/>
                <a:gd name="T94" fmla="*/ 196 w 229"/>
                <a:gd name="T95" fmla="*/ 33 h 226"/>
                <a:gd name="T96" fmla="*/ 180 w 229"/>
                <a:gd name="T97" fmla="*/ 28 h 226"/>
                <a:gd name="T98" fmla="*/ 174 w 229"/>
                <a:gd name="T99" fmla="*/ 46 h 226"/>
                <a:gd name="T100" fmla="*/ 156 w 229"/>
                <a:gd name="T101" fmla="*/ 16 h 226"/>
                <a:gd name="T102" fmla="*/ 139 w 229"/>
                <a:gd name="T103" fmla="*/ 64 h 226"/>
                <a:gd name="T104" fmla="*/ 130 w 229"/>
                <a:gd name="T105" fmla="*/ 52 h 226"/>
                <a:gd name="T106" fmla="*/ 117 w 229"/>
                <a:gd name="T107" fmla="*/ 59 h 226"/>
                <a:gd name="T108" fmla="*/ 100 w 229"/>
                <a:gd name="T109" fmla="*/ 50 h 226"/>
                <a:gd name="T110" fmla="*/ 97 w 229"/>
                <a:gd name="T111" fmla="*/ 41 h 226"/>
                <a:gd name="T112" fmla="*/ 98 w 229"/>
                <a:gd name="T113" fmla="*/ 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"/>
                <a:gd name="T172" fmla="*/ 0 h 226"/>
                <a:gd name="T173" fmla="*/ 229 w 229"/>
                <a:gd name="T174" fmla="*/ 226 h 2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1267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68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127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128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8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8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74 w 229"/>
                  <a:gd name="T1" fmla="*/ 14 h 226"/>
                  <a:gd name="T2" fmla="*/ 86 w 229"/>
                  <a:gd name="T3" fmla="*/ 29 h 226"/>
                  <a:gd name="T4" fmla="*/ 51 w 229"/>
                  <a:gd name="T5" fmla="*/ 29 h 226"/>
                  <a:gd name="T6" fmla="*/ 85 w 229"/>
                  <a:gd name="T7" fmla="*/ 67 h 226"/>
                  <a:gd name="T8" fmla="*/ 71 w 229"/>
                  <a:gd name="T9" fmla="*/ 68 h 226"/>
                  <a:gd name="T10" fmla="*/ 69 w 229"/>
                  <a:gd name="T11" fmla="*/ 87 h 226"/>
                  <a:gd name="T12" fmla="*/ 53 w 229"/>
                  <a:gd name="T13" fmla="*/ 94 h 226"/>
                  <a:gd name="T14" fmla="*/ 43 w 229"/>
                  <a:gd name="T15" fmla="*/ 92 h 226"/>
                  <a:gd name="T16" fmla="*/ 15 w 229"/>
                  <a:gd name="T17" fmla="*/ 72 h 226"/>
                  <a:gd name="T18" fmla="*/ 1 w 229"/>
                  <a:gd name="T19" fmla="*/ 85 h 226"/>
                  <a:gd name="T20" fmla="*/ 10 w 229"/>
                  <a:gd name="T21" fmla="*/ 105 h 226"/>
                  <a:gd name="T22" fmla="*/ 7 w 229"/>
                  <a:gd name="T23" fmla="*/ 120 h 226"/>
                  <a:gd name="T24" fmla="*/ 102 w 229"/>
                  <a:gd name="T25" fmla="*/ 113 h 226"/>
                  <a:gd name="T26" fmla="*/ 61 w 229"/>
                  <a:gd name="T27" fmla="*/ 121 h 226"/>
                  <a:gd name="T28" fmla="*/ 58 w 229"/>
                  <a:gd name="T29" fmla="*/ 133 h 226"/>
                  <a:gd name="T30" fmla="*/ 73 w 229"/>
                  <a:gd name="T31" fmla="*/ 138 h 226"/>
                  <a:gd name="T32" fmla="*/ 16 w 229"/>
                  <a:gd name="T33" fmla="*/ 162 h 226"/>
                  <a:gd name="T34" fmla="*/ 50 w 229"/>
                  <a:gd name="T35" fmla="*/ 176 h 226"/>
                  <a:gd name="T36" fmla="*/ 44 w 229"/>
                  <a:gd name="T37" fmla="*/ 182 h 226"/>
                  <a:gd name="T38" fmla="*/ 49 w 229"/>
                  <a:gd name="T39" fmla="*/ 187 h 226"/>
                  <a:gd name="T40" fmla="*/ 55 w 229"/>
                  <a:gd name="T41" fmla="*/ 181 h 226"/>
                  <a:gd name="T42" fmla="*/ 70 w 229"/>
                  <a:gd name="T43" fmla="*/ 213 h 226"/>
                  <a:gd name="T44" fmla="*/ 92 w 229"/>
                  <a:gd name="T45" fmla="*/ 157 h 226"/>
                  <a:gd name="T46" fmla="*/ 97 w 229"/>
                  <a:gd name="T47" fmla="*/ 171 h 226"/>
                  <a:gd name="T48" fmla="*/ 110 w 229"/>
                  <a:gd name="T49" fmla="*/ 166 h 226"/>
                  <a:gd name="T50" fmla="*/ 115 w 229"/>
                  <a:gd name="T51" fmla="*/ 126 h 226"/>
                  <a:gd name="T52" fmla="*/ 113 w 229"/>
                  <a:gd name="T53" fmla="*/ 221 h 226"/>
                  <a:gd name="T54" fmla="*/ 129 w 229"/>
                  <a:gd name="T55" fmla="*/ 220 h 226"/>
                  <a:gd name="T56" fmla="*/ 147 w 229"/>
                  <a:gd name="T57" fmla="*/ 226 h 226"/>
                  <a:gd name="T58" fmla="*/ 157 w 229"/>
                  <a:gd name="T59" fmla="*/ 213 h 226"/>
                  <a:gd name="T60" fmla="*/ 139 w 229"/>
                  <a:gd name="T61" fmla="*/ 183 h 226"/>
                  <a:gd name="T62" fmla="*/ 136 w 229"/>
                  <a:gd name="T63" fmla="*/ 174 h 226"/>
                  <a:gd name="T64" fmla="*/ 145 w 229"/>
                  <a:gd name="T65" fmla="*/ 159 h 226"/>
                  <a:gd name="T66" fmla="*/ 161 w 229"/>
                  <a:gd name="T67" fmla="*/ 157 h 226"/>
                  <a:gd name="T68" fmla="*/ 157 w 229"/>
                  <a:gd name="T69" fmla="*/ 137 h 226"/>
                  <a:gd name="T70" fmla="*/ 202 w 229"/>
                  <a:gd name="T71" fmla="*/ 173 h 226"/>
                  <a:gd name="T72" fmla="*/ 200 w 229"/>
                  <a:gd name="T73" fmla="*/ 137 h 226"/>
                  <a:gd name="T74" fmla="*/ 216 w 229"/>
                  <a:gd name="T75" fmla="*/ 149 h 226"/>
                  <a:gd name="T76" fmla="*/ 226 w 229"/>
                  <a:gd name="T77" fmla="*/ 137 h 226"/>
                  <a:gd name="T78" fmla="*/ 218 w 229"/>
                  <a:gd name="T79" fmla="*/ 122 h 226"/>
                  <a:gd name="T80" fmla="*/ 224 w 229"/>
                  <a:gd name="T81" fmla="*/ 101 h 226"/>
                  <a:gd name="T82" fmla="*/ 155 w 229"/>
                  <a:gd name="T83" fmla="*/ 105 h 226"/>
                  <a:gd name="T84" fmla="*/ 164 w 229"/>
                  <a:gd name="T85" fmla="*/ 102 h 226"/>
                  <a:gd name="T86" fmla="*/ 161 w 229"/>
                  <a:gd name="T87" fmla="*/ 96 h 226"/>
                  <a:gd name="T88" fmla="*/ 153 w 229"/>
                  <a:gd name="T89" fmla="*/ 98 h 226"/>
                  <a:gd name="T90" fmla="*/ 210 w 229"/>
                  <a:gd name="T91" fmla="*/ 61 h 226"/>
                  <a:gd name="T92" fmla="*/ 197 w 229"/>
                  <a:gd name="T93" fmla="*/ 50 h 226"/>
                  <a:gd name="T94" fmla="*/ 196 w 229"/>
                  <a:gd name="T95" fmla="*/ 33 h 226"/>
                  <a:gd name="T96" fmla="*/ 180 w 229"/>
                  <a:gd name="T97" fmla="*/ 28 h 226"/>
                  <a:gd name="T98" fmla="*/ 174 w 229"/>
                  <a:gd name="T99" fmla="*/ 46 h 226"/>
                  <a:gd name="T100" fmla="*/ 156 w 229"/>
                  <a:gd name="T101" fmla="*/ 16 h 226"/>
                  <a:gd name="T102" fmla="*/ 139 w 229"/>
                  <a:gd name="T103" fmla="*/ 64 h 226"/>
                  <a:gd name="T104" fmla="*/ 130 w 229"/>
                  <a:gd name="T105" fmla="*/ 52 h 226"/>
                  <a:gd name="T106" fmla="*/ 117 w 229"/>
                  <a:gd name="T107" fmla="*/ 59 h 226"/>
                  <a:gd name="T108" fmla="*/ 100 w 229"/>
                  <a:gd name="T109" fmla="*/ 50 h 226"/>
                  <a:gd name="T110" fmla="*/ 97 w 229"/>
                  <a:gd name="T111" fmla="*/ 41 h 226"/>
                  <a:gd name="T112" fmla="*/ 98 w 229"/>
                  <a:gd name="T113" fmla="*/ 6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9"/>
                  <a:gd name="T172" fmla="*/ 0 h 226"/>
                  <a:gd name="T173" fmla="*/ 229 w 229"/>
                  <a:gd name="T174" fmla="*/ 226 h 2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128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69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anose="020B0503020204020204" pitchFamily="34" charset="-122"/>
            </a:endParaRPr>
          </a:p>
        </p:txBody>
      </p:sp>
      <p:sp>
        <p:nvSpPr>
          <p:cNvPr id="11270" name="Freeform 5"/>
          <p:cNvSpPr>
            <a:spLocks noEditPoints="1"/>
          </p:cNvSpPr>
          <p:nvPr/>
        </p:nvSpPr>
        <p:spPr bwMode="auto">
          <a:xfrm>
            <a:off x="9339263" y="3032125"/>
            <a:ext cx="860425" cy="1076325"/>
          </a:xfrm>
          <a:custGeom>
            <a:avLst/>
            <a:gdLst>
              <a:gd name="T0" fmla="*/ 55 w 156"/>
              <a:gd name="T1" fmla="*/ 98 h 196"/>
              <a:gd name="T2" fmla="*/ 65 w 156"/>
              <a:gd name="T3" fmla="*/ 113 h 196"/>
              <a:gd name="T4" fmla="*/ 68 w 156"/>
              <a:gd name="T5" fmla="*/ 120 h 196"/>
              <a:gd name="T6" fmla="*/ 75 w 156"/>
              <a:gd name="T7" fmla="*/ 123 h 196"/>
              <a:gd name="T8" fmla="*/ 82 w 156"/>
              <a:gd name="T9" fmla="*/ 120 h 196"/>
              <a:gd name="T10" fmla="*/ 85 w 156"/>
              <a:gd name="T11" fmla="*/ 113 h 196"/>
              <a:gd name="T12" fmla="*/ 95 w 156"/>
              <a:gd name="T13" fmla="*/ 98 h 196"/>
              <a:gd name="T14" fmla="*/ 94 w 156"/>
              <a:gd name="T15" fmla="*/ 118 h 196"/>
              <a:gd name="T16" fmla="*/ 89 w 156"/>
              <a:gd name="T17" fmla="*/ 127 h 196"/>
              <a:gd name="T18" fmla="*/ 93 w 156"/>
              <a:gd name="T19" fmla="*/ 130 h 196"/>
              <a:gd name="T20" fmla="*/ 80 w 156"/>
              <a:gd name="T21" fmla="*/ 139 h 196"/>
              <a:gd name="T22" fmla="*/ 70 w 156"/>
              <a:gd name="T23" fmla="*/ 149 h 196"/>
              <a:gd name="T24" fmla="*/ 57 w 156"/>
              <a:gd name="T25" fmla="*/ 139 h 196"/>
              <a:gd name="T26" fmla="*/ 65 w 156"/>
              <a:gd name="T27" fmla="*/ 130 h 196"/>
              <a:gd name="T28" fmla="*/ 57 w 156"/>
              <a:gd name="T29" fmla="*/ 123 h 196"/>
              <a:gd name="T30" fmla="*/ 55 w 156"/>
              <a:gd name="T31" fmla="*/ 113 h 196"/>
              <a:gd name="T32" fmla="*/ 135 w 156"/>
              <a:gd name="T33" fmla="*/ 54 h 196"/>
              <a:gd name="T34" fmla="*/ 153 w 156"/>
              <a:gd name="T35" fmla="*/ 67 h 196"/>
              <a:gd name="T36" fmla="*/ 146 w 156"/>
              <a:gd name="T37" fmla="*/ 70 h 196"/>
              <a:gd name="T38" fmla="*/ 115 w 156"/>
              <a:gd name="T39" fmla="*/ 61 h 196"/>
              <a:gd name="T40" fmla="*/ 146 w 156"/>
              <a:gd name="T41" fmla="*/ 129 h 196"/>
              <a:gd name="T42" fmla="*/ 75 w 156"/>
              <a:gd name="T43" fmla="*/ 196 h 196"/>
              <a:gd name="T44" fmla="*/ 4 w 156"/>
              <a:gd name="T45" fmla="*/ 129 h 196"/>
              <a:gd name="T46" fmla="*/ 33 w 156"/>
              <a:gd name="T47" fmla="*/ 64 h 196"/>
              <a:gd name="T48" fmla="*/ 34 w 156"/>
              <a:gd name="T49" fmla="*/ 52 h 196"/>
              <a:gd name="T50" fmla="*/ 38 w 156"/>
              <a:gd name="T51" fmla="*/ 52 h 196"/>
              <a:gd name="T52" fmla="*/ 34 w 156"/>
              <a:gd name="T53" fmla="*/ 2 h 196"/>
              <a:gd name="T54" fmla="*/ 54 w 156"/>
              <a:gd name="T55" fmla="*/ 7 h 196"/>
              <a:gd name="T56" fmla="*/ 73 w 156"/>
              <a:gd name="T57" fmla="*/ 0 h 196"/>
              <a:gd name="T58" fmla="*/ 110 w 156"/>
              <a:gd name="T59" fmla="*/ 1 h 196"/>
              <a:gd name="T60" fmla="*/ 125 w 156"/>
              <a:gd name="T61" fmla="*/ 25 h 196"/>
              <a:gd name="T62" fmla="*/ 118 w 156"/>
              <a:gd name="T63" fmla="*/ 49 h 196"/>
              <a:gd name="T64" fmla="*/ 155 w 156"/>
              <a:gd name="T65" fmla="*/ 37 h 196"/>
              <a:gd name="T66" fmla="*/ 46 w 156"/>
              <a:gd name="T67" fmla="*/ 51 h 196"/>
              <a:gd name="T68" fmla="*/ 105 w 156"/>
              <a:gd name="T69" fmla="*/ 49 h 196"/>
              <a:gd name="T70" fmla="*/ 113 w 156"/>
              <a:gd name="T71" fmla="*/ 10 h 196"/>
              <a:gd name="T72" fmla="*/ 102 w 156"/>
              <a:gd name="T73" fmla="*/ 14 h 196"/>
              <a:gd name="T74" fmla="*/ 88 w 156"/>
              <a:gd name="T75" fmla="*/ 15 h 196"/>
              <a:gd name="T76" fmla="*/ 72 w 156"/>
              <a:gd name="T77" fmla="*/ 8 h 196"/>
              <a:gd name="T78" fmla="*/ 53 w 156"/>
              <a:gd name="T79" fmla="*/ 18 h 196"/>
              <a:gd name="T80" fmla="*/ 41 w 156"/>
              <a:gd name="T81" fmla="*/ 9 h 196"/>
              <a:gd name="T82" fmla="*/ 33 w 156"/>
              <a:gd name="T83" fmla="*/ 21 h 196"/>
              <a:gd name="T84" fmla="*/ 46 w 156"/>
              <a:gd name="T85" fmla="*/ 51 h 196"/>
              <a:gd name="T86" fmla="*/ 41 w 156"/>
              <a:gd name="T87" fmla="*/ 64 h 196"/>
              <a:gd name="T88" fmla="*/ 17 w 156"/>
              <a:gd name="T89" fmla="*/ 121 h 196"/>
              <a:gd name="T90" fmla="*/ 8 w 156"/>
              <a:gd name="T91" fmla="*/ 145 h 196"/>
              <a:gd name="T92" fmla="*/ 142 w 156"/>
              <a:gd name="T93" fmla="*/ 145 h 196"/>
              <a:gd name="T94" fmla="*/ 133 w 156"/>
              <a:gd name="T95" fmla="*/ 121 h 196"/>
              <a:gd name="T96" fmla="*/ 106 w 156"/>
              <a:gd name="T97" fmla="*/ 61 h 19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6"/>
              <a:gd name="T148" fmla="*/ 0 h 196"/>
              <a:gd name="T149" fmla="*/ 156 w 156"/>
              <a:gd name="T150" fmla="*/ 196 h 19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6" h="196">
                <a:moveTo>
                  <a:pt x="55" y="113"/>
                </a:moveTo>
                <a:cubicBezTo>
                  <a:pt x="55" y="98"/>
                  <a:pt x="55" y="98"/>
                  <a:pt x="5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115"/>
                  <a:pt x="65" y="116"/>
                  <a:pt x="66" y="117"/>
                </a:cubicBezTo>
                <a:cubicBezTo>
                  <a:pt x="66" y="118"/>
                  <a:pt x="67" y="119"/>
                  <a:pt x="68" y="120"/>
                </a:cubicBezTo>
                <a:cubicBezTo>
                  <a:pt x="69" y="121"/>
                  <a:pt x="70" y="122"/>
                  <a:pt x="71" y="123"/>
                </a:cubicBezTo>
                <a:cubicBezTo>
                  <a:pt x="72" y="123"/>
                  <a:pt x="74" y="123"/>
                  <a:pt x="75" y="123"/>
                </a:cubicBezTo>
                <a:cubicBezTo>
                  <a:pt x="76" y="123"/>
                  <a:pt x="78" y="123"/>
                  <a:pt x="79" y="123"/>
                </a:cubicBezTo>
                <a:cubicBezTo>
                  <a:pt x="80" y="122"/>
                  <a:pt x="81" y="121"/>
                  <a:pt x="82" y="120"/>
                </a:cubicBezTo>
                <a:cubicBezTo>
                  <a:pt x="83" y="119"/>
                  <a:pt x="84" y="118"/>
                  <a:pt x="84" y="117"/>
                </a:cubicBezTo>
                <a:cubicBezTo>
                  <a:pt x="85" y="116"/>
                  <a:pt x="85" y="115"/>
                  <a:pt x="85" y="113"/>
                </a:cubicBezTo>
                <a:cubicBezTo>
                  <a:pt x="85" y="98"/>
                  <a:pt x="85" y="98"/>
                  <a:pt x="85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5" y="115"/>
                  <a:pt x="95" y="117"/>
                  <a:pt x="94" y="118"/>
                </a:cubicBezTo>
                <a:cubicBezTo>
                  <a:pt x="94" y="120"/>
                  <a:pt x="93" y="122"/>
                  <a:pt x="92" y="123"/>
                </a:cubicBezTo>
                <a:cubicBezTo>
                  <a:pt x="92" y="125"/>
                  <a:pt x="90" y="126"/>
                  <a:pt x="89" y="127"/>
                </a:cubicBezTo>
                <a:cubicBezTo>
                  <a:pt x="88" y="128"/>
                  <a:pt x="87" y="129"/>
                  <a:pt x="85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3" y="129"/>
                  <a:pt x="62" y="128"/>
                  <a:pt x="60" y="127"/>
                </a:cubicBezTo>
                <a:cubicBezTo>
                  <a:pt x="59" y="126"/>
                  <a:pt x="58" y="124"/>
                  <a:pt x="57" y="123"/>
                </a:cubicBezTo>
                <a:cubicBezTo>
                  <a:pt x="56" y="121"/>
                  <a:pt x="56" y="120"/>
                  <a:pt x="55" y="118"/>
                </a:cubicBezTo>
                <a:cubicBezTo>
                  <a:pt x="55" y="117"/>
                  <a:pt x="55" y="115"/>
                  <a:pt x="55" y="113"/>
                </a:cubicBezTo>
                <a:close/>
                <a:moveTo>
                  <a:pt x="152" y="45"/>
                </a:moveTo>
                <a:cubicBezTo>
                  <a:pt x="135" y="54"/>
                  <a:pt x="135" y="54"/>
                  <a:pt x="135" y="5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0"/>
                  <a:pt x="155" y="63"/>
                  <a:pt x="153" y="67"/>
                </a:cubicBezTo>
                <a:cubicBezTo>
                  <a:pt x="153" y="69"/>
                  <a:pt x="150" y="71"/>
                  <a:pt x="148" y="71"/>
                </a:cubicBezTo>
                <a:cubicBezTo>
                  <a:pt x="147" y="71"/>
                  <a:pt x="146" y="71"/>
                  <a:pt x="146" y="70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9" y="134"/>
                  <a:pt x="150" y="140"/>
                  <a:pt x="150" y="145"/>
                </a:cubicBezTo>
                <a:cubicBezTo>
                  <a:pt x="150" y="173"/>
                  <a:pt x="116" y="196"/>
                  <a:pt x="75" y="196"/>
                </a:cubicBezTo>
                <a:cubicBezTo>
                  <a:pt x="33" y="196"/>
                  <a:pt x="0" y="173"/>
                  <a:pt x="0" y="145"/>
                </a:cubicBezTo>
                <a:cubicBezTo>
                  <a:pt x="0" y="140"/>
                  <a:pt x="1" y="134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33" y="64"/>
                  <a:pt x="33" y="64"/>
                  <a:pt x="33" y="64"/>
                </a:cubicBezTo>
                <a:cubicBezTo>
                  <a:pt x="30" y="63"/>
                  <a:pt x="28" y="61"/>
                  <a:pt x="28" y="58"/>
                </a:cubicBezTo>
                <a:cubicBezTo>
                  <a:pt x="28" y="55"/>
                  <a:pt x="30" y="52"/>
                  <a:pt x="34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26" y="25"/>
                  <a:pt x="26" y="25"/>
                  <a:pt x="26" y="25"/>
                </a:cubicBezTo>
                <a:cubicBezTo>
                  <a:pt x="22" y="16"/>
                  <a:pt x="26" y="6"/>
                  <a:pt x="34" y="2"/>
                </a:cubicBezTo>
                <a:cubicBezTo>
                  <a:pt x="36" y="1"/>
                  <a:pt x="39" y="1"/>
                  <a:pt x="41" y="1"/>
                </a:cubicBezTo>
                <a:cubicBezTo>
                  <a:pt x="46" y="1"/>
                  <a:pt x="51" y="3"/>
                  <a:pt x="54" y="7"/>
                </a:cubicBezTo>
                <a:cubicBezTo>
                  <a:pt x="58" y="3"/>
                  <a:pt x="65" y="0"/>
                  <a:pt x="72" y="0"/>
                </a:cubicBezTo>
                <a:cubicBezTo>
                  <a:pt x="72" y="0"/>
                  <a:pt x="73" y="0"/>
                  <a:pt x="73" y="0"/>
                </a:cubicBezTo>
                <a:cubicBezTo>
                  <a:pt x="83" y="0"/>
                  <a:pt x="91" y="4"/>
                  <a:pt x="95" y="11"/>
                </a:cubicBezTo>
                <a:cubicBezTo>
                  <a:pt x="98" y="5"/>
                  <a:pt x="103" y="1"/>
                  <a:pt x="110" y="1"/>
                </a:cubicBezTo>
                <a:cubicBezTo>
                  <a:pt x="112" y="1"/>
                  <a:pt x="114" y="2"/>
                  <a:pt x="116" y="3"/>
                </a:cubicBezTo>
                <a:cubicBezTo>
                  <a:pt x="125" y="7"/>
                  <a:pt x="129" y="17"/>
                  <a:pt x="125" y="2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0" y="32"/>
                  <a:pt x="153" y="34"/>
                  <a:pt x="155" y="37"/>
                </a:cubicBezTo>
                <a:cubicBezTo>
                  <a:pt x="156" y="39"/>
                  <a:pt x="155" y="43"/>
                  <a:pt x="152" y="45"/>
                </a:cubicBezTo>
                <a:close/>
                <a:moveTo>
                  <a:pt x="46" y="51"/>
                </a:move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0" y="17"/>
                  <a:pt x="118" y="12"/>
                  <a:pt x="113" y="10"/>
                </a:cubicBezTo>
                <a:cubicBezTo>
                  <a:pt x="112" y="10"/>
                  <a:pt x="111" y="9"/>
                  <a:pt x="110" y="9"/>
                </a:cubicBezTo>
                <a:cubicBezTo>
                  <a:pt x="106" y="9"/>
                  <a:pt x="103" y="11"/>
                  <a:pt x="102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88" y="15"/>
                  <a:pt x="88" y="15"/>
                  <a:pt x="88" y="15"/>
                </a:cubicBezTo>
                <a:cubicBezTo>
                  <a:pt x="86" y="11"/>
                  <a:pt x="81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67" y="8"/>
                  <a:pt x="62" y="10"/>
                  <a:pt x="59" y="13"/>
                </a:cubicBezTo>
                <a:cubicBezTo>
                  <a:pt x="53" y="18"/>
                  <a:pt x="53" y="18"/>
                  <a:pt x="53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0"/>
                  <a:pt x="44" y="9"/>
                  <a:pt x="41" y="9"/>
                </a:cubicBezTo>
                <a:cubicBezTo>
                  <a:pt x="40" y="9"/>
                  <a:pt x="39" y="9"/>
                  <a:pt x="37" y="10"/>
                </a:cubicBezTo>
                <a:cubicBezTo>
                  <a:pt x="33" y="12"/>
                  <a:pt x="31" y="17"/>
                  <a:pt x="33" y="21"/>
                </a:cubicBezTo>
                <a:cubicBezTo>
                  <a:pt x="45" y="49"/>
                  <a:pt x="45" y="49"/>
                  <a:pt x="45" y="49"/>
                </a:cubicBezTo>
                <a:lnTo>
                  <a:pt x="46" y="51"/>
                </a:lnTo>
                <a:close/>
                <a:moveTo>
                  <a:pt x="106" y="61"/>
                </a:moveTo>
                <a:cubicBezTo>
                  <a:pt x="41" y="64"/>
                  <a:pt x="41" y="64"/>
                  <a:pt x="41" y="64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9" y="137"/>
                  <a:pt x="8" y="141"/>
                  <a:pt x="8" y="145"/>
                </a:cubicBezTo>
                <a:cubicBezTo>
                  <a:pt x="8" y="168"/>
                  <a:pt x="39" y="188"/>
                  <a:pt x="75" y="188"/>
                </a:cubicBezTo>
                <a:cubicBezTo>
                  <a:pt x="111" y="188"/>
                  <a:pt x="142" y="168"/>
                  <a:pt x="142" y="145"/>
                </a:cubicBezTo>
                <a:cubicBezTo>
                  <a:pt x="142" y="141"/>
                  <a:pt x="141" y="137"/>
                  <a:pt x="139" y="133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4" y="121"/>
                  <a:pt x="134" y="121"/>
                  <a:pt x="134" y="121"/>
                </a:cubicBezTo>
                <a:lnTo>
                  <a:pt x="10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1" name="Freeform 9"/>
          <p:cNvSpPr>
            <a:spLocks noEditPoints="1"/>
          </p:cNvSpPr>
          <p:nvPr/>
        </p:nvSpPr>
        <p:spPr bwMode="auto">
          <a:xfrm>
            <a:off x="1717675" y="3956050"/>
            <a:ext cx="882650" cy="1104900"/>
          </a:xfrm>
          <a:custGeom>
            <a:avLst/>
            <a:gdLst>
              <a:gd name="T0" fmla="*/ 147 w 156"/>
              <a:gd name="T1" fmla="*/ 34 h 196"/>
              <a:gd name="T2" fmla="*/ 114 w 156"/>
              <a:gd name="T3" fmla="*/ 49 h 196"/>
              <a:gd name="T4" fmla="*/ 116 w 156"/>
              <a:gd name="T5" fmla="*/ 3 h 196"/>
              <a:gd name="T6" fmla="*/ 95 w 156"/>
              <a:gd name="T7" fmla="*/ 10 h 196"/>
              <a:gd name="T8" fmla="*/ 72 w 156"/>
              <a:gd name="T9" fmla="*/ 0 h 196"/>
              <a:gd name="T10" fmla="*/ 41 w 156"/>
              <a:gd name="T11" fmla="*/ 1 h 196"/>
              <a:gd name="T12" fmla="*/ 26 w 156"/>
              <a:gd name="T13" fmla="*/ 24 h 196"/>
              <a:gd name="T14" fmla="*/ 38 w 156"/>
              <a:gd name="T15" fmla="*/ 51 h 196"/>
              <a:gd name="T16" fmla="*/ 28 w 156"/>
              <a:gd name="T17" fmla="*/ 58 h 196"/>
              <a:gd name="T18" fmla="*/ 4 w 156"/>
              <a:gd name="T19" fmla="*/ 129 h 196"/>
              <a:gd name="T20" fmla="*/ 0 w 156"/>
              <a:gd name="T21" fmla="*/ 145 h 196"/>
              <a:gd name="T22" fmla="*/ 150 w 156"/>
              <a:gd name="T23" fmla="*/ 145 h 196"/>
              <a:gd name="T24" fmla="*/ 146 w 156"/>
              <a:gd name="T25" fmla="*/ 129 h 196"/>
              <a:gd name="T26" fmla="*/ 118 w 156"/>
              <a:gd name="T27" fmla="*/ 61 h 196"/>
              <a:gd name="T28" fmla="*/ 148 w 156"/>
              <a:gd name="T29" fmla="*/ 70 h 196"/>
              <a:gd name="T30" fmla="*/ 150 w 156"/>
              <a:gd name="T31" fmla="*/ 59 h 196"/>
              <a:gd name="T32" fmla="*/ 152 w 156"/>
              <a:gd name="T33" fmla="*/ 44 h 196"/>
              <a:gd name="T34" fmla="*/ 45 w 156"/>
              <a:gd name="T35" fmla="*/ 48 h 196"/>
              <a:gd name="T36" fmla="*/ 37 w 156"/>
              <a:gd name="T37" fmla="*/ 9 h 196"/>
              <a:gd name="T38" fmla="*/ 48 w 156"/>
              <a:gd name="T39" fmla="*/ 12 h 196"/>
              <a:gd name="T40" fmla="*/ 59 w 156"/>
              <a:gd name="T41" fmla="*/ 12 h 196"/>
              <a:gd name="T42" fmla="*/ 73 w 156"/>
              <a:gd name="T43" fmla="*/ 8 h 196"/>
              <a:gd name="T44" fmla="*/ 95 w 156"/>
              <a:gd name="T45" fmla="*/ 28 h 196"/>
              <a:gd name="T46" fmla="*/ 110 w 156"/>
              <a:gd name="T47" fmla="*/ 9 h 196"/>
              <a:gd name="T48" fmla="*/ 118 w 156"/>
              <a:gd name="T49" fmla="*/ 22 h 196"/>
              <a:gd name="T50" fmla="*/ 105 w 156"/>
              <a:gd name="T51" fmla="*/ 49 h 196"/>
              <a:gd name="T52" fmla="*/ 45 w 156"/>
              <a:gd name="T53" fmla="*/ 48 h 196"/>
              <a:gd name="T54" fmla="*/ 133 w 156"/>
              <a:gd name="T55" fmla="*/ 121 h 196"/>
              <a:gd name="T56" fmla="*/ 142 w 156"/>
              <a:gd name="T57" fmla="*/ 145 h 196"/>
              <a:gd name="T58" fmla="*/ 8 w 156"/>
              <a:gd name="T59" fmla="*/ 145 h 196"/>
              <a:gd name="T60" fmla="*/ 16 w 156"/>
              <a:gd name="T61" fmla="*/ 121 h 196"/>
              <a:gd name="T62" fmla="*/ 41 w 156"/>
              <a:gd name="T63" fmla="*/ 63 h 196"/>
              <a:gd name="T64" fmla="*/ 134 w 156"/>
              <a:gd name="T65" fmla="*/ 121 h 196"/>
              <a:gd name="T66" fmla="*/ 83 w 156"/>
              <a:gd name="T67" fmla="*/ 129 h 196"/>
              <a:gd name="T68" fmla="*/ 81 w 156"/>
              <a:gd name="T69" fmla="*/ 127 h 196"/>
              <a:gd name="T70" fmla="*/ 65 w 156"/>
              <a:gd name="T71" fmla="*/ 126 h 196"/>
              <a:gd name="T72" fmla="*/ 58 w 156"/>
              <a:gd name="T73" fmla="*/ 120 h 196"/>
              <a:gd name="T74" fmla="*/ 58 w 156"/>
              <a:gd name="T75" fmla="*/ 110 h 196"/>
              <a:gd name="T76" fmla="*/ 65 w 156"/>
              <a:gd name="T77" fmla="*/ 103 h 196"/>
              <a:gd name="T78" fmla="*/ 71 w 156"/>
              <a:gd name="T79" fmla="*/ 102 h 196"/>
              <a:gd name="T80" fmla="*/ 80 w 156"/>
              <a:gd name="T81" fmla="*/ 89 h 196"/>
              <a:gd name="T82" fmla="*/ 91 w 156"/>
              <a:gd name="T83" fmla="*/ 102 h 196"/>
              <a:gd name="T84" fmla="*/ 70 w 156"/>
              <a:gd name="T85" fmla="*/ 112 h 196"/>
              <a:gd name="T86" fmla="*/ 67 w 156"/>
              <a:gd name="T87" fmla="*/ 114 h 196"/>
              <a:gd name="T88" fmla="*/ 70 w 156"/>
              <a:gd name="T89" fmla="*/ 117 h 196"/>
              <a:gd name="T90" fmla="*/ 85 w 156"/>
              <a:gd name="T91" fmla="*/ 118 h 196"/>
              <a:gd name="T92" fmla="*/ 92 w 156"/>
              <a:gd name="T93" fmla="*/ 124 h 196"/>
              <a:gd name="T94" fmla="*/ 92 w 156"/>
              <a:gd name="T95" fmla="*/ 134 h 196"/>
              <a:gd name="T96" fmla="*/ 85 w 156"/>
              <a:gd name="T97" fmla="*/ 141 h 196"/>
              <a:gd name="T98" fmla="*/ 80 w 156"/>
              <a:gd name="T99" fmla="*/ 142 h 196"/>
              <a:gd name="T100" fmla="*/ 71 w 156"/>
              <a:gd name="T101" fmla="*/ 156 h 196"/>
              <a:gd name="T102" fmla="*/ 57 w 156"/>
              <a:gd name="T103" fmla="*/ 142 h 196"/>
              <a:gd name="T104" fmla="*/ 81 w 156"/>
              <a:gd name="T105" fmla="*/ 132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56"/>
              <a:gd name="T160" fmla="*/ 0 h 196"/>
              <a:gd name="T161" fmla="*/ 156 w 156"/>
              <a:gd name="T162" fmla="*/ 196 h 19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56" h="196">
                <a:moveTo>
                  <a:pt x="155" y="36"/>
                </a:moveTo>
                <a:cubicBezTo>
                  <a:pt x="153" y="33"/>
                  <a:pt x="150" y="32"/>
                  <a:pt x="147" y="34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9" y="16"/>
                  <a:pt x="125" y="6"/>
                  <a:pt x="116" y="3"/>
                </a:cubicBezTo>
                <a:cubicBezTo>
                  <a:pt x="114" y="2"/>
                  <a:pt x="112" y="1"/>
                  <a:pt x="110" y="1"/>
                </a:cubicBezTo>
                <a:cubicBezTo>
                  <a:pt x="103" y="1"/>
                  <a:pt x="97" y="5"/>
                  <a:pt x="95" y="10"/>
                </a:cubicBezTo>
                <a:cubicBezTo>
                  <a:pt x="91" y="4"/>
                  <a:pt x="8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65" y="0"/>
                  <a:pt x="58" y="3"/>
                  <a:pt x="54" y="7"/>
                </a:cubicBezTo>
                <a:cubicBezTo>
                  <a:pt x="50" y="3"/>
                  <a:pt x="46" y="1"/>
                  <a:pt x="41" y="1"/>
                </a:cubicBezTo>
                <a:cubicBezTo>
                  <a:pt x="39" y="1"/>
                  <a:pt x="36" y="1"/>
                  <a:pt x="34" y="2"/>
                </a:cubicBezTo>
                <a:cubicBezTo>
                  <a:pt x="26" y="6"/>
                  <a:pt x="22" y="16"/>
                  <a:pt x="26" y="24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4" y="52"/>
                  <a:pt x="34" y="52"/>
                  <a:pt x="34" y="52"/>
                </a:cubicBezTo>
                <a:cubicBezTo>
                  <a:pt x="30" y="52"/>
                  <a:pt x="28" y="55"/>
                  <a:pt x="28" y="58"/>
                </a:cubicBezTo>
                <a:cubicBezTo>
                  <a:pt x="28" y="61"/>
                  <a:pt x="30" y="63"/>
                  <a:pt x="32" y="64"/>
                </a:cubicBezTo>
                <a:cubicBezTo>
                  <a:pt x="4" y="129"/>
                  <a:pt x="4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1" y="134"/>
                  <a:pt x="0" y="139"/>
                  <a:pt x="0" y="145"/>
                </a:cubicBezTo>
                <a:cubicBezTo>
                  <a:pt x="0" y="173"/>
                  <a:pt x="33" y="196"/>
                  <a:pt x="75" y="196"/>
                </a:cubicBezTo>
                <a:cubicBezTo>
                  <a:pt x="116" y="196"/>
                  <a:pt x="150" y="173"/>
                  <a:pt x="150" y="145"/>
                </a:cubicBezTo>
                <a:cubicBezTo>
                  <a:pt x="150" y="139"/>
                  <a:pt x="148" y="134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0"/>
                  <a:pt x="147" y="70"/>
                  <a:pt x="148" y="70"/>
                </a:cubicBezTo>
                <a:cubicBezTo>
                  <a:pt x="150" y="70"/>
                  <a:pt x="153" y="69"/>
                  <a:pt x="153" y="66"/>
                </a:cubicBezTo>
                <a:cubicBezTo>
                  <a:pt x="154" y="63"/>
                  <a:pt x="153" y="60"/>
                  <a:pt x="150" y="59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5" y="43"/>
                  <a:pt x="156" y="39"/>
                  <a:pt x="155" y="36"/>
                </a:cubicBezTo>
                <a:close/>
                <a:moveTo>
                  <a:pt x="45" y="48"/>
                </a:moveTo>
                <a:cubicBezTo>
                  <a:pt x="33" y="21"/>
                  <a:pt x="33" y="21"/>
                  <a:pt x="33" y="21"/>
                </a:cubicBezTo>
                <a:cubicBezTo>
                  <a:pt x="31" y="17"/>
                  <a:pt x="33" y="11"/>
                  <a:pt x="37" y="9"/>
                </a:cubicBezTo>
                <a:cubicBezTo>
                  <a:pt x="39" y="9"/>
                  <a:pt x="40" y="9"/>
                  <a:pt x="41" y="9"/>
                </a:cubicBezTo>
                <a:cubicBezTo>
                  <a:pt x="43" y="9"/>
                  <a:pt x="46" y="10"/>
                  <a:pt x="48" y="12"/>
                </a:cubicBezTo>
                <a:cubicBezTo>
                  <a:pt x="53" y="18"/>
                  <a:pt x="53" y="18"/>
                  <a:pt x="53" y="18"/>
                </a:cubicBezTo>
                <a:cubicBezTo>
                  <a:pt x="59" y="12"/>
                  <a:pt x="59" y="12"/>
                  <a:pt x="59" y="12"/>
                </a:cubicBezTo>
                <a:cubicBezTo>
                  <a:pt x="62" y="10"/>
                  <a:pt x="67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1" y="8"/>
                  <a:pt x="86" y="11"/>
                  <a:pt x="88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11"/>
                  <a:pt x="106" y="9"/>
                  <a:pt x="110" y="9"/>
                </a:cubicBezTo>
                <a:cubicBezTo>
                  <a:pt x="111" y="9"/>
                  <a:pt x="112" y="9"/>
                  <a:pt x="113" y="10"/>
                </a:cubicBezTo>
                <a:cubicBezTo>
                  <a:pt x="118" y="12"/>
                  <a:pt x="120" y="17"/>
                  <a:pt x="118" y="22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46" y="51"/>
                  <a:pt x="46" y="51"/>
                  <a:pt x="46" y="51"/>
                </a:cubicBezTo>
                <a:lnTo>
                  <a:pt x="45" y="48"/>
                </a:lnTo>
                <a:close/>
                <a:moveTo>
                  <a:pt x="13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141" y="136"/>
                  <a:pt x="142" y="141"/>
                  <a:pt x="142" y="145"/>
                </a:cubicBezTo>
                <a:cubicBezTo>
                  <a:pt x="142" y="168"/>
                  <a:pt x="111" y="188"/>
                  <a:pt x="75" y="188"/>
                </a:cubicBezTo>
                <a:cubicBezTo>
                  <a:pt x="39" y="188"/>
                  <a:pt x="8" y="168"/>
                  <a:pt x="8" y="145"/>
                </a:cubicBezTo>
                <a:cubicBezTo>
                  <a:pt x="8" y="141"/>
                  <a:pt x="9" y="136"/>
                  <a:pt x="11" y="132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41" y="63"/>
                  <a:pt x="41" y="63"/>
                  <a:pt x="41" y="63"/>
                </a:cubicBezTo>
                <a:cubicBezTo>
                  <a:pt x="106" y="61"/>
                  <a:pt x="106" y="61"/>
                  <a:pt x="106" y="61"/>
                </a:cubicBezTo>
                <a:lnTo>
                  <a:pt x="134" y="121"/>
                </a:lnTo>
                <a:close/>
                <a:moveTo>
                  <a:pt x="82" y="131"/>
                </a:moveTo>
                <a:cubicBezTo>
                  <a:pt x="83" y="130"/>
                  <a:pt x="83" y="130"/>
                  <a:pt x="83" y="129"/>
                </a:cubicBezTo>
                <a:cubicBezTo>
                  <a:pt x="83" y="128"/>
                  <a:pt x="83" y="128"/>
                  <a:pt x="82" y="128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68" y="127"/>
                  <a:pt x="66" y="127"/>
                  <a:pt x="65" y="126"/>
                </a:cubicBezTo>
                <a:cubicBezTo>
                  <a:pt x="63" y="126"/>
                  <a:pt x="62" y="125"/>
                  <a:pt x="61" y="124"/>
                </a:cubicBezTo>
                <a:cubicBezTo>
                  <a:pt x="60" y="122"/>
                  <a:pt x="59" y="121"/>
                  <a:pt x="58" y="120"/>
                </a:cubicBezTo>
                <a:cubicBezTo>
                  <a:pt x="57" y="118"/>
                  <a:pt x="57" y="116"/>
                  <a:pt x="57" y="114"/>
                </a:cubicBezTo>
                <a:cubicBezTo>
                  <a:pt x="57" y="113"/>
                  <a:pt x="57" y="111"/>
                  <a:pt x="58" y="110"/>
                </a:cubicBezTo>
                <a:cubicBezTo>
                  <a:pt x="59" y="108"/>
                  <a:pt x="60" y="107"/>
                  <a:pt x="61" y="105"/>
                </a:cubicBezTo>
                <a:cubicBezTo>
                  <a:pt x="62" y="104"/>
                  <a:pt x="63" y="103"/>
                  <a:pt x="65" y="103"/>
                </a:cubicBezTo>
                <a:cubicBezTo>
                  <a:pt x="66" y="102"/>
                  <a:pt x="68" y="102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1" y="89"/>
                  <a:pt x="71" y="89"/>
                  <a:pt x="71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69" y="112"/>
                  <a:pt x="69" y="112"/>
                  <a:pt x="68" y="113"/>
                </a:cubicBezTo>
                <a:cubicBezTo>
                  <a:pt x="68" y="113"/>
                  <a:pt x="67" y="114"/>
                  <a:pt x="67" y="114"/>
                </a:cubicBezTo>
                <a:cubicBezTo>
                  <a:pt x="67" y="115"/>
                  <a:pt x="68" y="116"/>
                  <a:pt x="68" y="116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2" y="117"/>
                  <a:pt x="84" y="117"/>
                  <a:pt x="85" y="118"/>
                </a:cubicBezTo>
                <a:cubicBezTo>
                  <a:pt x="87" y="119"/>
                  <a:pt x="88" y="119"/>
                  <a:pt x="90" y="120"/>
                </a:cubicBezTo>
                <a:cubicBezTo>
                  <a:pt x="91" y="122"/>
                  <a:pt x="92" y="123"/>
                  <a:pt x="92" y="124"/>
                </a:cubicBezTo>
                <a:cubicBezTo>
                  <a:pt x="93" y="126"/>
                  <a:pt x="93" y="127"/>
                  <a:pt x="93" y="129"/>
                </a:cubicBezTo>
                <a:cubicBezTo>
                  <a:pt x="93" y="131"/>
                  <a:pt x="93" y="133"/>
                  <a:pt x="92" y="134"/>
                </a:cubicBezTo>
                <a:cubicBezTo>
                  <a:pt x="92" y="136"/>
                  <a:pt x="91" y="137"/>
                  <a:pt x="90" y="138"/>
                </a:cubicBezTo>
                <a:cubicBezTo>
                  <a:pt x="88" y="139"/>
                  <a:pt x="87" y="140"/>
                  <a:pt x="85" y="141"/>
                </a:cubicBezTo>
                <a:cubicBezTo>
                  <a:pt x="84" y="142"/>
                  <a:pt x="82" y="142"/>
                  <a:pt x="81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1" y="156"/>
                  <a:pt x="71" y="156"/>
                  <a:pt x="71" y="156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1"/>
                  <a:pt x="8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6" name="文本框 57"/>
          <p:cNvSpPr txBox="1">
            <a:spLocks noChangeArrowheads="1"/>
          </p:cNvSpPr>
          <p:nvPr/>
        </p:nvSpPr>
        <p:spPr bwMode="auto">
          <a:xfrm>
            <a:off x="1301750" y="213042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</a:p>
        </p:txBody>
      </p:sp>
      <p:sp>
        <p:nvSpPr>
          <p:cNvPr id="12307" name="文本框 57"/>
          <p:cNvSpPr txBox="1">
            <a:spLocks noChangeArrowheads="1"/>
          </p:cNvSpPr>
          <p:nvPr/>
        </p:nvSpPr>
        <p:spPr bwMode="auto">
          <a:xfrm>
            <a:off x="8820150" y="128587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</a:p>
        </p:txBody>
      </p:sp>
      <p:sp>
        <p:nvSpPr>
          <p:cNvPr id="12308" name="文本框 63"/>
          <p:cNvSpPr txBox="1">
            <a:spLocks noChangeArrowheads="1"/>
          </p:cNvSpPr>
          <p:nvPr/>
        </p:nvSpPr>
        <p:spPr bwMode="auto">
          <a:xfrm>
            <a:off x="1055688" y="2630488"/>
            <a:ext cx="2505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309" name="文本框 63"/>
          <p:cNvSpPr txBox="1">
            <a:spLocks noChangeArrowheads="1"/>
          </p:cNvSpPr>
          <p:nvPr/>
        </p:nvSpPr>
        <p:spPr bwMode="auto">
          <a:xfrm>
            <a:off x="8516938" y="1785938"/>
            <a:ext cx="25050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1276" name="矩形 135"/>
          <p:cNvSpPr>
            <a:spLocks noChangeArrowheads="1"/>
          </p:cNvSpPr>
          <p:nvPr/>
        </p:nvSpPr>
        <p:spPr bwMode="auto">
          <a:xfrm rot="-442921">
            <a:off x="1384300" y="4702175"/>
            <a:ext cx="9269413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7" name="任意多边形 139"/>
          <p:cNvSpPr>
            <a:spLocks/>
          </p:cNvSpPr>
          <p:nvPr/>
        </p:nvSpPr>
        <p:spPr bwMode="auto">
          <a:xfrm rot="-914136">
            <a:off x="5443538" y="4953000"/>
            <a:ext cx="922337" cy="1116013"/>
          </a:xfrm>
          <a:custGeom>
            <a:avLst/>
            <a:gdLst>
              <a:gd name="T0" fmla="*/ 574587 w 922787"/>
              <a:gd name="T1" fmla="*/ 593623 h 1116017"/>
              <a:gd name="T2" fmla="*/ 579503 w 922787"/>
              <a:gd name="T3" fmla="*/ 571508 h 1116017"/>
              <a:gd name="T4" fmla="*/ 562299 w 922787"/>
              <a:gd name="T5" fmla="*/ 569050 h 1116017"/>
              <a:gd name="T6" fmla="*/ 557384 w 922787"/>
              <a:gd name="T7" fmla="*/ 588708 h 1116017"/>
              <a:gd name="T8" fmla="*/ 554926 w 922787"/>
              <a:gd name="T9" fmla="*/ 419162 h 1116017"/>
              <a:gd name="T10" fmla="*/ 508232 w 922787"/>
              <a:gd name="T11" fmla="*/ 438819 h 1116017"/>
              <a:gd name="T12" fmla="*/ 471367 w 922787"/>
              <a:gd name="T13" fmla="*/ 419161 h 1116017"/>
              <a:gd name="T14" fmla="*/ 441876 w 922787"/>
              <a:gd name="T15" fmla="*/ 446191 h 1116017"/>
              <a:gd name="T16" fmla="*/ 471368 w 922787"/>
              <a:gd name="T17" fmla="*/ 483049 h 1116017"/>
              <a:gd name="T18" fmla="*/ 385351 w 922787"/>
              <a:gd name="T19" fmla="*/ 483049 h 1116017"/>
              <a:gd name="T20" fmla="*/ 468910 w 922787"/>
              <a:gd name="T21" fmla="*/ 576422 h 1116017"/>
              <a:gd name="T22" fmla="*/ 429588 w 922787"/>
              <a:gd name="T23" fmla="*/ 581337 h 1116017"/>
              <a:gd name="T24" fmla="*/ 436961 w 922787"/>
              <a:gd name="T25" fmla="*/ 630480 h 1116017"/>
              <a:gd name="T26" fmla="*/ 328826 w 922787"/>
              <a:gd name="T27" fmla="*/ 544478 h 1116017"/>
              <a:gd name="T28" fmla="*/ 331283 w 922787"/>
              <a:gd name="T29" fmla="*/ 630480 h 1116017"/>
              <a:gd name="T30" fmla="*/ 294419 w 922787"/>
              <a:gd name="T31" fmla="*/ 600994 h 1116017"/>
              <a:gd name="T32" fmla="*/ 267385 w 922787"/>
              <a:gd name="T33" fmla="*/ 630480 h 1116017"/>
              <a:gd name="T34" fmla="*/ 289503 w 922787"/>
              <a:gd name="T35" fmla="*/ 667338 h 1116017"/>
              <a:gd name="T36" fmla="*/ 279673 w 922787"/>
              <a:gd name="T37" fmla="*/ 721397 h 1116017"/>
              <a:gd name="T38" fmla="*/ 419757 w 922787"/>
              <a:gd name="T39" fmla="*/ 694367 h 1116017"/>
              <a:gd name="T40" fmla="*/ 397639 w 922787"/>
              <a:gd name="T41" fmla="*/ 723854 h 1116017"/>
              <a:gd name="T42" fmla="*/ 424673 w 922787"/>
              <a:gd name="T43" fmla="*/ 743511 h 1116017"/>
              <a:gd name="T44" fmla="*/ 515605 w 922787"/>
              <a:gd name="T45" fmla="*/ 706653 h 1116017"/>
              <a:gd name="T46" fmla="*/ 409927 w 922787"/>
              <a:gd name="T47" fmla="*/ 814770 h 1116017"/>
              <a:gd name="T48" fmla="*/ 341114 w 922787"/>
              <a:gd name="T49" fmla="*/ 861457 h 1116017"/>
              <a:gd name="T50" fmla="*/ 355859 w 922787"/>
              <a:gd name="T51" fmla="*/ 898315 h 1116017"/>
              <a:gd name="T52" fmla="*/ 395181 w 922787"/>
              <a:gd name="T53" fmla="*/ 856542 h 1116017"/>
              <a:gd name="T54" fmla="*/ 441876 w 922787"/>
              <a:gd name="T55" fmla="*/ 927801 h 1116017"/>
              <a:gd name="T56" fmla="*/ 481198 w 922787"/>
              <a:gd name="T57" fmla="*/ 809856 h 1116017"/>
              <a:gd name="T58" fmla="*/ 505774 w 922787"/>
              <a:gd name="T59" fmla="*/ 841799 h 1116017"/>
              <a:gd name="T60" fmla="*/ 537723 w 922787"/>
              <a:gd name="T61" fmla="*/ 822141 h 1116017"/>
              <a:gd name="T62" fmla="*/ 579503 w 922787"/>
              <a:gd name="T63" fmla="*/ 844256 h 1116017"/>
              <a:gd name="T64" fmla="*/ 584418 w 922787"/>
              <a:gd name="T65" fmla="*/ 866371 h 1116017"/>
              <a:gd name="T66" fmla="*/ 589333 w 922787"/>
              <a:gd name="T67" fmla="*/ 949916 h 1116017"/>
              <a:gd name="T68" fmla="*/ 628655 w 922787"/>
              <a:gd name="T69" fmla="*/ 954830 h 1116017"/>
              <a:gd name="T70" fmla="*/ 650774 w 922787"/>
              <a:gd name="T71" fmla="*/ 920429 h 1116017"/>
              <a:gd name="T72" fmla="*/ 699926 w 922787"/>
              <a:gd name="T73" fmla="*/ 908143 h 1116017"/>
              <a:gd name="T74" fmla="*/ 606537 w 922787"/>
              <a:gd name="T75" fmla="*/ 792655 h 1116017"/>
              <a:gd name="T76" fmla="*/ 648316 w 922787"/>
              <a:gd name="T77" fmla="*/ 800027 h 1116017"/>
              <a:gd name="T78" fmla="*/ 655689 w 922787"/>
              <a:gd name="T79" fmla="*/ 753340 h 1116017"/>
              <a:gd name="T80" fmla="*/ 756451 w 922787"/>
              <a:gd name="T81" fmla="*/ 836885 h 1116017"/>
              <a:gd name="T82" fmla="*/ 751536 w 922787"/>
              <a:gd name="T83" fmla="*/ 748426 h 1116017"/>
              <a:gd name="T84" fmla="*/ 790858 w 922787"/>
              <a:gd name="T85" fmla="*/ 777912 h 1116017"/>
              <a:gd name="T86" fmla="*/ 815434 w 922787"/>
              <a:gd name="T87" fmla="*/ 748426 h 1116017"/>
              <a:gd name="T88" fmla="*/ 795773 w 922787"/>
              <a:gd name="T89" fmla="*/ 711568 h 1116017"/>
              <a:gd name="T90" fmla="*/ 810519 w 922787"/>
              <a:gd name="T91" fmla="*/ 659967 h 1116017"/>
              <a:gd name="T92" fmla="*/ 640943 w 922787"/>
              <a:gd name="T93" fmla="*/ 669795 h 1116017"/>
              <a:gd name="T94" fmla="*/ 663062 w 922787"/>
              <a:gd name="T95" fmla="*/ 662424 h 1116017"/>
              <a:gd name="T96" fmla="*/ 655689 w 922787"/>
              <a:gd name="T97" fmla="*/ 647681 h 1116017"/>
              <a:gd name="T98" fmla="*/ 636028 w 922787"/>
              <a:gd name="T99" fmla="*/ 652595 h 1116017"/>
              <a:gd name="T100" fmla="*/ 776112 w 922787"/>
              <a:gd name="T101" fmla="*/ 561679 h 1116017"/>
              <a:gd name="T102" fmla="*/ 744163 w 922787"/>
              <a:gd name="T103" fmla="*/ 519906 h 1116017"/>
              <a:gd name="T104" fmla="*/ 729417 w 922787"/>
              <a:gd name="T105" fmla="*/ 480592 h 1116017"/>
              <a:gd name="T106" fmla="*/ 687638 w 922787"/>
              <a:gd name="T107" fmla="*/ 524821 h 1116017"/>
              <a:gd name="T108" fmla="*/ 922787 w 922787"/>
              <a:gd name="T109" fmla="*/ 1116017 h 11160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22787"/>
              <a:gd name="T166" fmla="*/ 0 h 1116017"/>
              <a:gd name="T167" fmla="*/ 922787 w 922787"/>
              <a:gd name="T168" fmla="*/ 1116017 h 11160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22787" h="1116017">
                <a:moveTo>
                  <a:pt x="650774" y="443733"/>
                </a:moveTo>
                <a:cubicBezTo>
                  <a:pt x="645858" y="443733"/>
                  <a:pt x="643401" y="446191"/>
                  <a:pt x="643401" y="451105"/>
                </a:cubicBezTo>
                <a:cubicBezTo>
                  <a:pt x="645859" y="569050"/>
                  <a:pt x="645859" y="569050"/>
                  <a:pt x="645859" y="569050"/>
                </a:cubicBezTo>
                <a:cubicBezTo>
                  <a:pt x="557384" y="662424"/>
                  <a:pt x="557384" y="662424"/>
                  <a:pt x="557384" y="662424"/>
                </a:cubicBezTo>
                <a:cubicBezTo>
                  <a:pt x="574587" y="593623"/>
                  <a:pt x="574587" y="593623"/>
                  <a:pt x="574587" y="593623"/>
                </a:cubicBezTo>
                <a:cubicBezTo>
                  <a:pt x="599164" y="581336"/>
                  <a:pt x="599164" y="581336"/>
                  <a:pt x="599164" y="581336"/>
                </a:cubicBezTo>
                <a:cubicBezTo>
                  <a:pt x="601621" y="578879"/>
                  <a:pt x="604079" y="573965"/>
                  <a:pt x="601621" y="569050"/>
                </a:cubicBezTo>
                <a:cubicBezTo>
                  <a:pt x="601621" y="566593"/>
                  <a:pt x="599164" y="564136"/>
                  <a:pt x="594249" y="564136"/>
                </a:cubicBezTo>
                <a:cubicBezTo>
                  <a:pt x="594249" y="564136"/>
                  <a:pt x="591791" y="566593"/>
                  <a:pt x="591791" y="566593"/>
                </a:cubicBezTo>
                <a:cubicBezTo>
                  <a:pt x="579503" y="571508"/>
                  <a:pt x="579503" y="571508"/>
                  <a:pt x="579503" y="571508"/>
                </a:cubicBezTo>
                <a:cubicBezTo>
                  <a:pt x="584418" y="549393"/>
                  <a:pt x="584418" y="549393"/>
                  <a:pt x="584418" y="549393"/>
                </a:cubicBezTo>
                <a:cubicBezTo>
                  <a:pt x="586876" y="544479"/>
                  <a:pt x="584418" y="539564"/>
                  <a:pt x="579502" y="539564"/>
                </a:cubicBezTo>
                <a:cubicBezTo>
                  <a:pt x="577045" y="537107"/>
                  <a:pt x="577045" y="537107"/>
                  <a:pt x="577045" y="537107"/>
                </a:cubicBezTo>
                <a:cubicBezTo>
                  <a:pt x="572130" y="537107"/>
                  <a:pt x="569672" y="539564"/>
                  <a:pt x="569672" y="544479"/>
                </a:cubicBezTo>
                <a:cubicBezTo>
                  <a:pt x="562299" y="569050"/>
                  <a:pt x="562299" y="569050"/>
                  <a:pt x="562299" y="569050"/>
                </a:cubicBezTo>
                <a:cubicBezTo>
                  <a:pt x="552469" y="559222"/>
                  <a:pt x="552469" y="559222"/>
                  <a:pt x="552469" y="559222"/>
                </a:cubicBezTo>
                <a:cubicBezTo>
                  <a:pt x="552469" y="559222"/>
                  <a:pt x="550011" y="556764"/>
                  <a:pt x="547554" y="556765"/>
                </a:cubicBezTo>
                <a:cubicBezTo>
                  <a:pt x="545096" y="556765"/>
                  <a:pt x="542639" y="559222"/>
                  <a:pt x="542639" y="559222"/>
                </a:cubicBezTo>
                <a:cubicBezTo>
                  <a:pt x="537723" y="561679"/>
                  <a:pt x="537723" y="569050"/>
                  <a:pt x="540181" y="571508"/>
                </a:cubicBezTo>
                <a:cubicBezTo>
                  <a:pt x="557384" y="588708"/>
                  <a:pt x="557384" y="588708"/>
                  <a:pt x="557384" y="588708"/>
                </a:cubicBezTo>
                <a:cubicBezTo>
                  <a:pt x="540181" y="657509"/>
                  <a:pt x="540181" y="657509"/>
                  <a:pt x="540181" y="657509"/>
                </a:cubicBezTo>
                <a:cubicBezTo>
                  <a:pt x="505774" y="534650"/>
                  <a:pt x="505774" y="534650"/>
                  <a:pt x="505774" y="534650"/>
                </a:cubicBezTo>
                <a:cubicBezTo>
                  <a:pt x="562299" y="431448"/>
                  <a:pt x="562299" y="431448"/>
                  <a:pt x="562299" y="431448"/>
                </a:cubicBezTo>
                <a:cubicBezTo>
                  <a:pt x="564757" y="426533"/>
                  <a:pt x="562299" y="421619"/>
                  <a:pt x="557384" y="421619"/>
                </a:cubicBezTo>
                <a:cubicBezTo>
                  <a:pt x="557384" y="419162"/>
                  <a:pt x="554926" y="419162"/>
                  <a:pt x="554926" y="419162"/>
                </a:cubicBezTo>
                <a:cubicBezTo>
                  <a:pt x="552469" y="419161"/>
                  <a:pt x="547553" y="421619"/>
                  <a:pt x="547554" y="424076"/>
                </a:cubicBezTo>
                <a:cubicBezTo>
                  <a:pt x="498401" y="512535"/>
                  <a:pt x="498401" y="512535"/>
                  <a:pt x="498401" y="512535"/>
                </a:cubicBezTo>
                <a:cubicBezTo>
                  <a:pt x="488571" y="478134"/>
                  <a:pt x="488571" y="478134"/>
                  <a:pt x="488571" y="478134"/>
                </a:cubicBezTo>
                <a:cubicBezTo>
                  <a:pt x="488571" y="475677"/>
                  <a:pt x="488571" y="475677"/>
                  <a:pt x="488571" y="475677"/>
                </a:cubicBezTo>
                <a:cubicBezTo>
                  <a:pt x="508232" y="438819"/>
                  <a:pt x="508232" y="438819"/>
                  <a:pt x="508232" y="438819"/>
                </a:cubicBezTo>
                <a:cubicBezTo>
                  <a:pt x="510689" y="433905"/>
                  <a:pt x="510689" y="428990"/>
                  <a:pt x="505774" y="426533"/>
                </a:cubicBezTo>
                <a:cubicBezTo>
                  <a:pt x="503317" y="426533"/>
                  <a:pt x="503317" y="426533"/>
                  <a:pt x="500859" y="426533"/>
                </a:cubicBezTo>
                <a:cubicBezTo>
                  <a:pt x="498401" y="426533"/>
                  <a:pt x="495943" y="426533"/>
                  <a:pt x="493486" y="428990"/>
                </a:cubicBezTo>
                <a:cubicBezTo>
                  <a:pt x="481198" y="453562"/>
                  <a:pt x="481198" y="453562"/>
                  <a:pt x="481198" y="453562"/>
                </a:cubicBezTo>
                <a:cubicBezTo>
                  <a:pt x="471367" y="419161"/>
                  <a:pt x="471367" y="419161"/>
                  <a:pt x="471367" y="419161"/>
                </a:cubicBezTo>
                <a:cubicBezTo>
                  <a:pt x="471367" y="414247"/>
                  <a:pt x="466452" y="411790"/>
                  <a:pt x="463994" y="411790"/>
                </a:cubicBezTo>
                <a:cubicBezTo>
                  <a:pt x="461537" y="411790"/>
                  <a:pt x="461537" y="414247"/>
                  <a:pt x="461537" y="414247"/>
                </a:cubicBezTo>
                <a:cubicBezTo>
                  <a:pt x="456622" y="414247"/>
                  <a:pt x="454164" y="419162"/>
                  <a:pt x="456622" y="424076"/>
                </a:cubicBezTo>
                <a:cubicBezTo>
                  <a:pt x="466452" y="458476"/>
                  <a:pt x="466452" y="458476"/>
                  <a:pt x="466452" y="458476"/>
                </a:cubicBezTo>
                <a:cubicBezTo>
                  <a:pt x="441876" y="446191"/>
                  <a:pt x="441876" y="446191"/>
                  <a:pt x="441876" y="446191"/>
                </a:cubicBezTo>
                <a:cubicBezTo>
                  <a:pt x="441876" y="443733"/>
                  <a:pt x="439418" y="443734"/>
                  <a:pt x="436961" y="443734"/>
                </a:cubicBezTo>
                <a:cubicBezTo>
                  <a:pt x="434503" y="443733"/>
                  <a:pt x="432045" y="446191"/>
                  <a:pt x="429588" y="448648"/>
                </a:cubicBezTo>
                <a:cubicBezTo>
                  <a:pt x="429588" y="453562"/>
                  <a:pt x="429588" y="458477"/>
                  <a:pt x="434503" y="460934"/>
                </a:cubicBezTo>
                <a:cubicBezTo>
                  <a:pt x="471367" y="480591"/>
                  <a:pt x="471367" y="480591"/>
                  <a:pt x="471367" y="480591"/>
                </a:cubicBezTo>
                <a:cubicBezTo>
                  <a:pt x="471368" y="483049"/>
                  <a:pt x="471368" y="483049"/>
                  <a:pt x="471368" y="483049"/>
                </a:cubicBezTo>
                <a:cubicBezTo>
                  <a:pt x="483655" y="517449"/>
                  <a:pt x="483655" y="517449"/>
                  <a:pt x="483655" y="517449"/>
                </a:cubicBezTo>
                <a:cubicBezTo>
                  <a:pt x="395181" y="468306"/>
                  <a:pt x="395181" y="468306"/>
                  <a:pt x="395181" y="468306"/>
                </a:cubicBezTo>
                <a:cubicBezTo>
                  <a:pt x="392723" y="468305"/>
                  <a:pt x="392723" y="468305"/>
                  <a:pt x="390266" y="468306"/>
                </a:cubicBezTo>
                <a:cubicBezTo>
                  <a:pt x="387808" y="468306"/>
                  <a:pt x="385351" y="468305"/>
                  <a:pt x="382893" y="470763"/>
                </a:cubicBezTo>
                <a:cubicBezTo>
                  <a:pt x="380435" y="475677"/>
                  <a:pt x="382893" y="480591"/>
                  <a:pt x="385351" y="483049"/>
                </a:cubicBezTo>
                <a:cubicBezTo>
                  <a:pt x="488571" y="539564"/>
                  <a:pt x="488571" y="539564"/>
                  <a:pt x="488571" y="539564"/>
                </a:cubicBezTo>
                <a:cubicBezTo>
                  <a:pt x="525435" y="662424"/>
                  <a:pt x="525435" y="662424"/>
                  <a:pt x="525435" y="662424"/>
                </a:cubicBezTo>
                <a:cubicBezTo>
                  <a:pt x="473825" y="613280"/>
                  <a:pt x="473825" y="613280"/>
                  <a:pt x="473825" y="613280"/>
                </a:cubicBezTo>
                <a:cubicBezTo>
                  <a:pt x="476282" y="586251"/>
                  <a:pt x="476282" y="586251"/>
                  <a:pt x="476282" y="586251"/>
                </a:cubicBezTo>
                <a:cubicBezTo>
                  <a:pt x="476282" y="581336"/>
                  <a:pt x="473825" y="576422"/>
                  <a:pt x="468910" y="576422"/>
                </a:cubicBezTo>
                <a:cubicBezTo>
                  <a:pt x="463994" y="576422"/>
                  <a:pt x="459079" y="581337"/>
                  <a:pt x="459079" y="586251"/>
                </a:cubicBezTo>
                <a:cubicBezTo>
                  <a:pt x="459079" y="598537"/>
                  <a:pt x="459079" y="598537"/>
                  <a:pt x="459079" y="598537"/>
                </a:cubicBezTo>
                <a:cubicBezTo>
                  <a:pt x="441876" y="581336"/>
                  <a:pt x="441876" y="581336"/>
                  <a:pt x="441876" y="581336"/>
                </a:cubicBezTo>
                <a:cubicBezTo>
                  <a:pt x="439418" y="581336"/>
                  <a:pt x="436961" y="578879"/>
                  <a:pt x="434503" y="578879"/>
                </a:cubicBezTo>
                <a:cubicBezTo>
                  <a:pt x="432045" y="578879"/>
                  <a:pt x="432046" y="581336"/>
                  <a:pt x="429588" y="581337"/>
                </a:cubicBezTo>
                <a:cubicBezTo>
                  <a:pt x="427130" y="586251"/>
                  <a:pt x="427130" y="591165"/>
                  <a:pt x="429588" y="593622"/>
                </a:cubicBezTo>
                <a:cubicBezTo>
                  <a:pt x="449249" y="613280"/>
                  <a:pt x="449249" y="613280"/>
                  <a:pt x="449249" y="613280"/>
                </a:cubicBezTo>
                <a:cubicBezTo>
                  <a:pt x="434503" y="615737"/>
                  <a:pt x="434503" y="615737"/>
                  <a:pt x="434503" y="615737"/>
                </a:cubicBezTo>
                <a:cubicBezTo>
                  <a:pt x="432045" y="615737"/>
                  <a:pt x="427130" y="620652"/>
                  <a:pt x="429588" y="625566"/>
                </a:cubicBezTo>
                <a:cubicBezTo>
                  <a:pt x="429588" y="628023"/>
                  <a:pt x="434503" y="630480"/>
                  <a:pt x="436961" y="630480"/>
                </a:cubicBezTo>
                <a:cubicBezTo>
                  <a:pt x="436961" y="630480"/>
                  <a:pt x="439418" y="630480"/>
                  <a:pt x="439418" y="630480"/>
                </a:cubicBezTo>
                <a:cubicBezTo>
                  <a:pt x="463994" y="625566"/>
                  <a:pt x="463994" y="625566"/>
                  <a:pt x="463994" y="625566"/>
                </a:cubicBezTo>
                <a:cubicBezTo>
                  <a:pt x="513147" y="674710"/>
                  <a:pt x="513147" y="674710"/>
                  <a:pt x="513147" y="674710"/>
                </a:cubicBezTo>
                <a:cubicBezTo>
                  <a:pt x="390266" y="642766"/>
                  <a:pt x="390266" y="642766"/>
                  <a:pt x="390266" y="642766"/>
                </a:cubicBezTo>
                <a:cubicBezTo>
                  <a:pt x="328826" y="544478"/>
                  <a:pt x="328826" y="544478"/>
                  <a:pt x="328826" y="544478"/>
                </a:cubicBezTo>
                <a:cubicBezTo>
                  <a:pt x="326368" y="542021"/>
                  <a:pt x="323910" y="539564"/>
                  <a:pt x="321452" y="539564"/>
                </a:cubicBezTo>
                <a:cubicBezTo>
                  <a:pt x="318995" y="539564"/>
                  <a:pt x="318995" y="539564"/>
                  <a:pt x="316537" y="539564"/>
                </a:cubicBezTo>
                <a:cubicBezTo>
                  <a:pt x="314080" y="542021"/>
                  <a:pt x="311622" y="549393"/>
                  <a:pt x="314080" y="551850"/>
                </a:cubicBezTo>
                <a:cubicBezTo>
                  <a:pt x="365690" y="637852"/>
                  <a:pt x="365690" y="637852"/>
                  <a:pt x="365690" y="637852"/>
                </a:cubicBezTo>
                <a:cubicBezTo>
                  <a:pt x="331283" y="630480"/>
                  <a:pt x="331283" y="630480"/>
                  <a:pt x="331283" y="630480"/>
                </a:cubicBezTo>
                <a:cubicBezTo>
                  <a:pt x="328825" y="628023"/>
                  <a:pt x="328825" y="628023"/>
                  <a:pt x="328825" y="628023"/>
                </a:cubicBezTo>
                <a:cubicBezTo>
                  <a:pt x="306707" y="591165"/>
                  <a:pt x="306707" y="591165"/>
                  <a:pt x="306707" y="591165"/>
                </a:cubicBezTo>
                <a:cubicBezTo>
                  <a:pt x="306707" y="588708"/>
                  <a:pt x="304249" y="588708"/>
                  <a:pt x="299334" y="588708"/>
                </a:cubicBezTo>
                <a:cubicBezTo>
                  <a:pt x="299334" y="588708"/>
                  <a:pt x="296876" y="588708"/>
                  <a:pt x="296876" y="588708"/>
                </a:cubicBezTo>
                <a:cubicBezTo>
                  <a:pt x="291961" y="591165"/>
                  <a:pt x="291961" y="596079"/>
                  <a:pt x="294419" y="600994"/>
                </a:cubicBezTo>
                <a:cubicBezTo>
                  <a:pt x="306707" y="623109"/>
                  <a:pt x="306707" y="623109"/>
                  <a:pt x="306707" y="623109"/>
                </a:cubicBezTo>
                <a:cubicBezTo>
                  <a:pt x="272300" y="615737"/>
                  <a:pt x="272300" y="615737"/>
                  <a:pt x="272300" y="615737"/>
                </a:cubicBezTo>
                <a:cubicBezTo>
                  <a:pt x="272300" y="615737"/>
                  <a:pt x="269842" y="615737"/>
                  <a:pt x="269842" y="615737"/>
                </a:cubicBezTo>
                <a:cubicBezTo>
                  <a:pt x="267385" y="615737"/>
                  <a:pt x="262470" y="618194"/>
                  <a:pt x="262469" y="620651"/>
                </a:cubicBezTo>
                <a:cubicBezTo>
                  <a:pt x="260012" y="625566"/>
                  <a:pt x="264927" y="630480"/>
                  <a:pt x="267385" y="630480"/>
                </a:cubicBezTo>
                <a:cubicBezTo>
                  <a:pt x="304249" y="640309"/>
                  <a:pt x="304249" y="640309"/>
                  <a:pt x="304249" y="640309"/>
                </a:cubicBezTo>
                <a:cubicBezTo>
                  <a:pt x="279673" y="655052"/>
                  <a:pt x="279673" y="655052"/>
                  <a:pt x="279673" y="655052"/>
                </a:cubicBezTo>
                <a:cubicBezTo>
                  <a:pt x="277215" y="657509"/>
                  <a:pt x="274758" y="662424"/>
                  <a:pt x="277215" y="664881"/>
                </a:cubicBezTo>
                <a:cubicBezTo>
                  <a:pt x="279673" y="667338"/>
                  <a:pt x="282130" y="669795"/>
                  <a:pt x="284588" y="669795"/>
                </a:cubicBezTo>
                <a:cubicBezTo>
                  <a:pt x="287046" y="669796"/>
                  <a:pt x="287046" y="669796"/>
                  <a:pt x="289503" y="667338"/>
                </a:cubicBezTo>
                <a:cubicBezTo>
                  <a:pt x="326368" y="645223"/>
                  <a:pt x="326368" y="645223"/>
                  <a:pt x="326368" y="645223"/>
                </a:cubicBezTo>
                <a:cubicBezTo>
                  <a:pt x="363232" y="655052"/>
                  <a:pt x="363232" y="655052"/>
                  <a:pt x="363232" y="655052"/>
                </a:cubicBezTo>
                <a:cubicBezTo>
                  <a:pt x="277215" y="706653"/>
                  <a:pt x="277215" y="706653"/>
                  <a:pt x="277215" y="706653"/>
                </a:cubicBezTo>
                <a:cubicBezTo>
                  <a:pt x="272300" y="709110"/>
                  <a:pt x="272300" y="714025"/>
                  <a:pt x="274758" y="718939"/>
                </a:cubicBezTo>
                <a:cubicBezTo>
                  <a:pt x="274758" y="721397"/>
                  <a:pt x="277216" y="721396"/>
                  <a:pt x="279673" y="721397"/>
                </a:cubicBezTo>
                <a:cubicBezTo>
                  <a:pt x="282131" y="721397"/>
                  <a:pt x="284588" y="721396"/>
                  <a:pt x="284588" y="721396"/>
                </a:cubicBezTo>
                <a:cubicBezTo>
                  <a:pt x="385351" y="659967"/>
                  <a:pt x="385351" y="659967"/>
                  <a:pt x="385351" y="659967"/>
                </a:cubicBezTo>
                <a:cubicBezTo>
                  <a:pt x="510689" y="689453"/>
                  <a:pt x="510689" y="689453"/>
                  <a:pt x="510689" y="689453"/>
                </a:cubicBezTo>
                <a:cubicBezTo>
                  <a:pt x="441876" y="709111"/>
                  <a:pt x="441876" y="709111"/>
                  <a:pt x="441876" y="709111"/>
                </a:cubicBezTo>
                <a:cubicBezTo>
                  <a:pt x="419757" y="694367"/>
                  <a:pt x="419757" y="694367"/>
                  <a:pt x="419757" y="694367"/>
                </a:cubicBezTo>
                <a:cubicBezTo>
                  <a:pt x="417299" y="694367"/>
                  <a:pt x="417299" y="694367"/>
                  <a:pt x="414842" y="694367"/>
                </a:cubicBezTo>
                <a:cubicBezTo>
                  <a:pt x="412384" y="694367"/>
                  <a:pt x="409927" y="694368"/>
                  <a:pt x="407469" y="696825"/>
                </a:cubicBezTo>
                <a:cubicBezTo>
                  <a:pt x="405011" y="701739"/>
                  <a:pt x="407469" y="706654"/>
                  <a:pt x="409927" y="709111"/>
                </a:cubicBezTo>
                <a:cubicBezTo>
                  <a:pt x="422215" y="716482"/>
                  <a:pt x="422215" y="716482"/>
                  <a:pt x="422215" y="716482"/>
                </a:cubicBezTo>
                <a:cubicBezTo>
                  <a:pt x="397639" y="723854"/>
                  <a:pt x="397639" y="723854"/>
                  <a:pt x="397639" y="723854"/>
                </a:cubicBezTo>
                <a:cubicBezTo>
                  <a:pt x="392724" y="723854"/>
                  <a:pt x="390266" y="728768"/>
                  <a:pt x="392724" y="733683"/>
                </a:cubicBezTo>
                <a:cubicBezTo>
                  <a:pt x="392723" y="736140"/>
                  <a:pt x="397639" y="738597"/>
                  <a:pt x="400096" y="738597"/>
                </a:cubicBezTo>
                <a:cubicBezTo>
                  <a:pt x="400096" y="738597"/>
                  <a:pt x="402554" y="738597"/>
                  <a:pt x="402554" y="738597"/>
                </a:cubicBezTo>
                <a:cubicBezTo>
                  <a:pt x="427130" y="731225"/>
                  <a:pt x="427130" y="731225"/>
                  <a:pt x="427130" y="731225"/>
                </a:cubicBezTo>
                <a:cubicBezTo>
                  <a:pt x="424673" y="743511"/>
                  <a:pt x="424673" y="743511"/>
                  <a:pt x="424673" y="743511"/>
                </a:cubicBezTo>
                <a:cubicBezTo>
                  <a:pt x="422215" y="748426"/>
                  <a:pt x="424673" y="753340"/>
                  <a:pt x="429588" y="755797"/>
                </a:cubicBezTo>
                <a:cubicBezTo>
                  <a:pt x="429588" y="755797"/>
                  <a:pt x="432045" y="755797"/>
                  <a:pt x="432045" y="755797"/>
                </a:cubicBezTo>
                <a:cubicBezTo>
                  <a:pt x="434503" y="755797"/>
                  <a:pt x="439418" y="753340"/>
                  <a:pt x="439418" y="750883"/>
                </a:cubicBezTo>
                <a:cubicBezTo>
                  <a:pt x="446791" y="726311"/>
                  <a:pt x="446791" y="726311"/>
                  <a:pt x="446791" y="726311"/>
                </a:cubicBezTo>
                <a:cubicBezTo>
                  <a:pt x="515605" y="706653"/>
                  <a:pt x="515605" y="706653"/>
                  <a:pt x="515605" y="706653"/>
                </a:cubicBezTo>
                <a:cubicBezTo>
                  <a:pt x="427130" y="800027"/>
                  <a:pt x="427130" y="800027"/>
                  <a:pt x="427130" y="800027"/>
                </a:cubicBezTo>
                <a:cubicBezTo>
                  <a:pt x="309164" y="802484"/>
                  <a:pt x="309164" y="802484"/>
                  <a:pt x="309164" y="802484"/>
                </a:cubicBezTo>
                <a:cubicBezTo>
                  <a:pt x="304249" y="802484"/>
                  <a:pt x="299334" y="804941"/>
                  <a:pt x="299334" y="809855"/>
                </a:cubicBezTo>
                <a:cubicBezTo>
                  <a:pt x="299334" y="814770"/>
                  <a:pt x="304249" y="817227"/>
                  <a:pt x="309164" y="817227"/>
                </a:cubicBezTo>
                <a:cubicBezTo>
                  <a:pt x="409927" y="814770"/>
                  <a:pt x="409927" y="814770"/>
                  <a:pt x="409927" y="814770"/>
                </a:cubicBezTo>
                <a:cubicBezTo>
                  <a:pt x="385351" y="841799"/>
                  <a:pt x="385351" y="841799"/>
                  <a:pt x="385351" y="841799"/>
                </a:cubicBezTo>
                <a:cubicBezTo>
                  <a:pt x="382893" y="844256"/>
                  <a:pt x="382893" y="844256"/>
                  <a:pt x="382893" y="844256"/>
                </a:cubicBezTo>
                <a:cubicBezTo>
                  <a:pt x="341114" y="844256"/>
                  <a:pt x="341114" y="844256"/>
                  <a:pt x="341114" y="844256"/>
                </a:cubicBezTo>
                <a:cubicBezTo>
                  <a:pt x="336198" y="844256"/>
                  <a:pt x="331283" y="849171"/>
                  <a:pt x="331283" y="851628"/>
                </a:cubicBezTo>
                <a:cubicBezTo>
                  <a:pt x="331283" y="856542"/>
                  <a:pt x="336198" y="861457"/>
                  <a:pt x="341114" y="861457"/>
                </a:cubicBezTo>
                <a:cubicBezTo>
                  <a:pt x="368147" y="859000"/>
                  <a:pt x="368147" y="859000"/>
                  <a:pt x="368147" y="859000"/>
                </a:cubicBezTo>
                <a:cubicBezTo>
                  <a:pt x="343571" y="886029"/>
                  <a:pt x="343571" y="886029"/>
                  <a:pt x="343571" y="886029"/>
                </a:cubicBezTo>
                <a:cubicBezTo>
                  <a:pt x="338656" y="888486"/>
                  <a:pt x="338656" y="895858"/>
                  <a:pt x="343571" y="898315"/>
                </a:cubicBezTo>
                <a:cubicBezTo>
                  <a:pt x="343571" y="898315"/>
                  <a:pt x="346029" y="900772"/>
                  <a:pt x="348486" y="900772"/>
                </a:cubicBezTo>
                <a:cubicBezTo>
                  <a:pt x="350944" y="900772"/>
                  <a:pt x="353402" y="898314"/>
                  <a:pt x="355859" y="898315"/>
                </a:cubicBezTo>
                <a:cubicBezTo>
                  <a:pt x="380435" y="871286"/>
                  <a:pt x="380435" y="871286"/>
                  <a:pt x="380435" y="871286"/>
                </a:cubicBezTo>
                <a:cubicBezTo>
                  <a:pt x="380435" y="898315"/>
                  <a:pt x="380435" y="898315"/>
                  <a:pt x="380435" y="898315"/>
                </a:cubicBezTo>
                <a:cubicBezTo>
                  <a:pt x="380435" y="903229"/>
                  <a:pt x="382893" y="905686"/>
                  <a:pt x="387808" y="905686"/>
                </a:cubicBezTo>
                <a:cubicBezTo>
                  <a:pt x="392723" y="905686"/>
                  <a:pt x="397639" y="903229"/>
                  <a:pt x="397639" y="898314"/>
                </a:cubicBezTo>
                <a:cubicBezTo>
                  <a:pt x="395181" y="856542"/>
                  <a:pt x="395181" y="856542"/>
                  <a:pt x="395181" y="856542"/>
                </a:cubicBezTo>
                <a:cubicBezTo>
                  <a:pt x="397639" y="854085"/>
                  <a:pt x="397639" y="854085"/>
                  <a:pt x="397639" y="854085"/>
                </a:cubicBezTo>
                <a:cubicBezTo>
                  <a:pt x="422215" y="827056"/>
                  <a:pt x="422215" y="827056"/>
                  <a:pt x="422215" y="827056"/>
                </a:cubicBezTo>
                <a:cubicBezTo>
                  <a:pt x="424672" y="927801"/>
                  <a:pt x="424672" y="927801"/>
                  <a:pt x="424672" y="927801"/>
                </a:cubicBezTo>
                <a:cubicBezTo>
                  <a:pt x="424672" y="932715"/>
                  <a:pt x="427130" y="935172"/>
                  <a:pt x="432045" y="935173"/>
                </a:cubicBezTo>
                <a:cubicBezTo>
                  <a:pt x="436961" y="935173"/>
                  <a:pt x="441876" y="932716"/>
                  <a:pt x="441876" y="927801"/>
                </a:cubicBezTo>
                <a:cubicBezTo>
                  <a:pt x="436960" y="809856"/>
                  <a:pt x="436960" y="809856"/>
                  <a:pt x="436960" y="809856"/>
                </a:cubicBezTo>
                <a:cubicBezTo>
                  <a:pt x="525435" y="718939"/>
                  <a:pt x="525435" y="718939"/>
                  <a:pt x="525435" y="718939"/>
                </a:cubicBezTo>
                <a:cubicBezTo>
                  <a:pt x="510689" y="785284"/>
                  <a:pt x="510689" y="785284"/>
                  <a:pt x="510689" y="785284"/>
                </a:cubicBezTo>
                <a:cubicBezTo>
                  <a:pt x="486113" y="797570"/>
                  <a:pt x="486113" y="797570"/>
                  <a:pt x="486113" y="797570"/>
                </a:cubicBezTo>
                <a:cubicBezTo>
                  <a:pt x="481198" y="800027"/>
                  <a:pt x="478740" y="804941"/>
                  <a:pt x="481198" y="809856"/>
                </a:cubicBezTo>
                <a:cubicBezTo>
                  <a:pt x="483655" y="812313"/>
                  <a:pt x="486113" y="814770"/>
                  <a:pt x="488570" y="814770"/>
                </a:cubicBezTo>
                <a:cubicBezTo>
                  <a:pt x="491028" y="814770"/>
                  <a:pt x="491028" y="814770"/>
                  <a:pt x="493486" y="812313"/>
                </a:cubicBezTo>
                <a:cubicBezTo>
                  <a:pt x="505774" y="807398"/>
                  <a:pt x="505774" y="807398"/>
                  <a:pt x="505774" y="807398"/>
                </a:cubicBezTo>
                <a:cubicBezTo>
                  <a:pt x="498401" y="831970"/>
                  <a:pt x="498401" y="831970"/>
                  <a:pt x="498401" y="831970"/>
                </a:cubicBezTo>
                <a:cubicBezTo>
                  <a:pt x="498401" y="834427"/>
                  <a:pt x="500859" y="839342"/>
                  <a:pt x="505774" y="841799"/>
                </a:cubicBezTo>
                <a:cubicBezTo>
                  <a:pt x="505774" y="841799"/>
                  <a:pt x="505774" y="841799"/>
                  <a:pt x="508232" y="841799"/>
                </a:cubicBezTo>
                <a:cubicBezTo>
                  <a:pt x="510689" y="841799"/>
                  <a:pt x="513147" y="839342"/>
                  <a:pt x="515604" y="834428"/>
                </a:cubicBezTo>
                <a:cubicBezTo>
                  <a:pt x="520520" y="809856"/>
                  <a:pt x="520520" y="809856"/>
                  <a:pt x="520520" y="809856"/>
                </a:cubicBezTo>
                <a:cubicBezTo>
                  <a:pt x="530350" y="819685"/>
                  <a:pt x="530350" y="819685"/>
                  <a:pt x="530350" y="819685"/>
                </a:cubicBezTo>
                <a:cubicBezTo>
                  <a:pt x="532808" y="822142"/>
                  <a:pt x="535265" y="822141"/>
                  <a:pt x="537723" y="822141"/>
                </a:cubicBezTo>
                <a:cubicBezTo>
                  <a:pt x="537723" y="822141"/>
                  <a:pt x="540181" y="822142"/>
                  <a:pt x="542638" y="819684"/>
                </a:cubicBezTo>
                <a:cubicBezTo>
                  <a:pt x="545096" y="817227"/>
                  <a:pt x="545096" y="812313"/>
                  <a:pt x="542638" y="807398"/>
                </a:cubicBezTo>
                <a:cubicBezTo>
                  <a:pt x="525435" y="790198"/>
                  <a:pt x="525435" y="790198"/>
                  <a:pt x="525435" y="790198"/>
                </a:cubicBezTo>
                <a:cubicBezTo>
                  <a:pt x="542638" y="721397"/>
                  <a:pt x="542638" y="721397"/>
                  <a:pt x="542638" y="721397"/>
                </a:cubicBezTo>
                <a:cubicBezTo>
                  <a:pt x="579503" y="844256"/>
                  <a:pt x="579503" y="844256"/>
                  <a:pt x="579503" y="844256"/>
                </a:cubicBezTo>
                <a:cubicBezTo>
                  <a:pt x="522977" y="947458"/>
                  <a:pt x="522977" y="947458"/>
                  <a:pt x="522977" y="947458"/>
                </a:cubicBezTo>
                <a:cubicBezTo>
                  <a:pt x="520520" y="952373"/>
                  <a:pt x="520520" y="957287"/>
                  <a:pt x="525435" y="959744"/>
                </a:cubicBezTo>
                <a:cubicBezTo>
                  <a:pt x="527893" y="959744"/>
                  <a:pt x="527893" y="959744"/>
                  <a:pt x="530350" y="959745"/>
                </a:cubicBezTo>
                <a:cubicBezTo>
                  <a:pt x="532808" y="959745"/>
                  <a:pt x="535266" y="957287"/>
                  <a:pt x="537723" y="954830"/>
                </a:cubicBezTo>
                <a:cubicBezTo>
                  <a:pt x="584418" y="866371"/>
                  <a:pt x="584418" y="866371"/>
                  <a:pt x="584418" y="866371"/>
                </a:cubicBezTo>
                <a:cubicBezTo>
                  <a:pt x="594248" y="903229"/>
                  <a:pt x="594248" y="903229"/>
                  <a:pt x="594248" y="903229"/>
                </a:cubicBezTo>
                <a:cubicBezTo>
                  <a:pt x="574588" y="942544"/>
                  <a:pt x="574588" y="942544"/>
                  <a:pt x="574588" y="942544"/>
                </a:cubicBezTo>
                <a:cubicBezTo>
                  <a:pt x="572130" y="945001"/>
                  <a:pt x="574587" y="949916"/>
                  <a:pt x="577045" y="952373"/>
                </a:cubicBezTo>
                <a:cubicBezTo>
                  <a:pt x="579502" y="952373"/>
                  <a:pt x="581960" y="954830"/>
                  <a:pt x="581960" y="954830"/>
                </a:cubicBezTo>
                <a:cubicBezTo>
                  <a:pt x="584418" y="954830"/>
                  <a:pt x="586876" y="952373"/>
                  <a:pt x="589333" y="949916"/>
                </a:cubicBezTo>
                <a:cubicBezTo>
                  <a:pt x="601621" y="925344"/>
                  <a:pt x="601621" y="925344"/>
                  <a:pt x="601621" y="925344"/>
                </a:cubicBezTo>
                <a:cubicBezTo>
                  <a:pt x="611452" y="959745"/>
                  <a:pt x="611452" y="959745"/>
                  <a:pt x="611452" y="959745"/>
                </a:cubicBezTo>
                <a:cubicBezTo>
                  <a:pt x="613909" y="964659"/>
                  <a:pt x="616367" y="967116"/>
                  <a:pt x="621282" y="967116"/>
                </a:cubicBezTo>
                <a:cubicBezTo>
                  <a:pt x="621282" y="967116"/>
                  <a:pt x="621282" y="967116"/>
                  <a:pt x="623740" y="967116"/>
                </a:cubicBezTo>
                <a:cubicBezTo>
                  <a:pt x="626197" y="964659"/>
                  <a:pt x="628655" y="959744"/>
                  <a:pt x="628655" y="954830"/>
                </a:cubicBezTo>
                <a:cubicBezTo>
                  <a:pt x="618824" y="920429"/>
                  <a:pt x="618824" y="920429"/>
                  <a:pt x="618824" y="920429"/>
                </a:cubicBezTo>
                <a:cubicBezTo>
                  <a:pt x="640943" y="935173"/>
                  <a:pt x="640943" y="935173"/>
                  <a:pt x="640943" y="935173"/>
                </a:cubicBezTo>
                <a:cubicBezTo>
                  <a:pt x="643401" y="935172"/>
                  <a:pt x="643401" y="935172"/>
                  <a:pt x="645858" y="935172"/>
                </a:cubicBezTo>
                <a:cubicBezTo>
                  <a:pt x="648316" y="935173"/>
                  <a:pt x="650774" y="932715"/>
                  <a:pt x="653231" y="930258"/>
                </a:cubicBezTo>
                <a:cubicBezTo>
                  <a:pt x="655689" y="927801"/>
                  <a:pt x="653231" y="920429"/>
                  <a:pt x="650774" y="920429"/>
                </a:cubicBezTo>
                <a:cubicBezTo>
                  <a:pt x="611452" y="898315"/>
                  <a:pt x="611452" y="898315"/>
                  <a:pt x="611452" y="898315"/>
                </a:cubicBezTo>
                <a:cubicBezTo>
                  <a:pt x="601621" y="861457"/>
                  <a:pt x="601621" y="861457"/>
                  <a:pt x="601621" y="861457"/>
                </a:cubicBezTo>
                <a:cubicBezTo>
                  <a:pt x="690096" y="910601"/>
                  <a:pt x="690096" y="910601"/>
                  <a:pt x="690096" y="910601"/>
                </a:cubicBezTo>
                <a:cubicBezTo>
                  <a:pt x="690096" y="910601"/>
                  <a:pt x="692553" y="913058"/>
                  <a:pt x="692553" y="913058"/>
                </a:cubicBezTo>
                <a:cubicBezTo>
                  <a:pt x="697469" y="913058"/>
                  <a:pt x="699926" y="910601"/>
                  <a:pt x="699926" y="908143"/>
                </a:cubicBezTo>
                <a:cubicBezTo>
                  <a:pt x="702384" y="903229"/>
                  <a:pt x="702384" y="898315"/>
                  <a:pt x="697468" y="895857"/>
                </a:cubicBezTo>
                <a:cubicBezTo>
                  <a:pt x="594248" y="839342"/>
                  <a:pt x="594248" y="839342"/>
                  <a:pt x="594248" y="839342"/>
                </a:cubicBezTo>
                <a:cubicBezTo>
                  <a:pt x="559842" y="716482"/>
                  <a:pt x="559842" y="716482"/>
                  <a:pt x="559842" y="716482"/>
                </a:cubicBezTo>
                <a:cubicBezTo>
                  <a:pt x="608994" y="765626"/>
                  <a:pt x="608994" y="765626"/>
                  <a:pt x="608994" y="765626"/>
                </a:cubicBezTo>
                <a:cubicBezTo>
                  <a:pt x="606537" y="792655"/>
                  <a:pt x="606537" y="792655"/>
                  <a:pt x="606537" y="792655"/>
                </a:cubicBezTo>
                <a:cubicBezTo>
                  <a:pt x="606537" y="797570"/>
                  <a:pt x="611451" y="802484"/>
                  <a:pt x="616367" y="802484"/>
                </a:cubicBezTo>
                <a:cubicBezTo>
                  <a:pt x="621282" y="802484"/>
                  <a:pt x="623740" y="797569"/>
                  <a:pt x="623740" y="795113"/>
                </a:cubicBezTo>
                <a:cubicBezTo>
                  <a:pt x="626197" y="780369"/>
                  <a:pt x="626197" y="780369"/>
                  <a:pt x="626197" y="780369"/>
                </a:cubicBezTo>
                <a:cubicBezTo>
                  <a:pt x="643401" y="797570"/>
                  <a:pt x="643401" y="797570"/>
                  <a:pt x="643401" y="797570"/>
                </a:cubicBezTo>
                <a:cubicBezTo>
                  <a:pt x="643401" y="800027"/>
                  <a:pt x="645858" y="800027"/>
                  <a:pt x="648316" y="800027"/>
                </a:cubicBezTo>
                <a:cubicBezTo>
                  <a:pt x="650774" y="800027"/>
                  <a:pt x="653231" y="800027"/>
                  <a:pt x="655689" y="797570"/>
                </a:cubicBezTo>
                <a:cubicBezTo>
                  <a:pt x="658146" y="795112"/>
                  <a:pt x="658147" y="787741"/>
                  <a:pt x="653231" y="785284"/>
                </a:cubicBezTo>
                <a:cubicBezTo>
                  <a:pt x="636028" y="768083"/>
                  <a:pt x="636028" y="768083"/>
                  <a:pt x="636028" y="768083"/>
                </a:cubicBezTo>
                <a:cubicBezTo>
                  <a:pt x="648316" y="763169"/>
                  <a:pt x="648316" y="763169"/>
                  <a:pt x="648316" y="763169"/>
                </a:cubicBezTo>
                <a:cubicBezTo>
                  <a:pt x="653231" y="763169"/>
                  <a:pt x="655689" y="758254"/>
                  <a:pt x="655689" y="753340"/>
                </a:cubicBezTo>
                <a:cubicBezTo>
                  <a:pt x="653231" y="750883"/>
                  <a:pt x="650773" y="748426"/>
                  <a:pt x="645858" y="748426"/>
                </a:cubicBezTo>
                <a:cubicBezTo>
                  <a:pt x="621282" y="753340"/>
                  <a:pt x="621282" y="753340"/>
                  <a:pt x="621282" y="753340"/>
                </a:cubicBezTo>
                <a:cubicBezTo>
                  <a:pt x="569672" y="704196"/>
                  <a:pt x="569672" y="704196"/>
                  <a:pt x="569672" y="704196"/>
                </a:cubicBezTo>
                <a:cubicBezTo>
                  <a:pt x="695011" y="736140"/>
                  <a:pt x="695011" y="736140"/>
                  <a:pt x="695011" y="736140"/>
                </a:cubicBezTo>
                <a:cubicBezTo>
                  <a:pt x="756451" y="836885"/>
                  <a:pt x="756451" y="836885"/>
                  <a:pt x="756451" y="836885"/>
                </a:cubicBezTo>
                <a:cubicBezTo>
                  <a:pt x="756451" y="839342"/>
                  <a:pt x="758909" y="839342"/>
                  <a:pt x="763824" y="839342"/>
                </a:cubicBezTo>
                <a:cubicBezTo>
                  <a:pt x="763824" y="839342"/>
                  <a:pt x="766282" y="839342"/>
                  <a:pt x="766282" y="839342"/>
                </a:cubicBezTo>
                <a:cubicBezTo>
                  <a:pt x="771197" y="836885"/>
                  <a:pt x="771197" y="831970"/>
                  <a:pt x="768739" y="827056"/>
                </a:cubicBezTo>
                <a:cubicBezTo>
                  <a:pt x="717129" y="741054"/>
                  <a:pt x="717129" y="741054"/>
                  <a:pt x="717129" y="741054"/>
                </a:cubicBezTo>
                <a:cubicBezTo>
                  <a:pt x="751536" y="748426"/>
                  <a:pt x="751536" y="748426"/>
                  <a:pt x="751536" y="748426"/>
                </a:cubicBezTo>
                <a:cubicBezTo>
                  <a:pt x="753994" y="750883"/>
                  <a:pt x="753994" y="750883"/>
                  <a:pt x="753994" y="750883"/>
                </a:cubicBezTo>
                <a:cubicBezTo>
                  <a:pt x="776112" y="787741"/>
                  <a:pt x="776112" y="787741"/>
                  <a:pt x="776112" y="787741"/>
                </a:cubicBezTo>
                <a:cubicBezTo>
                  <a:pt x="778570" y="790198"/>
                  <a:pt x="781028" y="790198"/>
                  <a:pt x="783485" y="790198"/>
                </a:cubicBezTo>
                <a:cubicBezTo>
                  <a:pt x="785943" y="790198"/>
                  <a:pt x="785943" y="790198"/>
                  <a:pt x="788400" y="790198"/>
                </a:cubicBezTo>
                <a:cubicBezTo>
                  <a:pt x="790858" y="787741"/>
                  <a:pt x="793316" y="782826"/>
                  <a:pt x="790858" y="777912"/>
                </a:cubicBezTo>
                <a:cubicBezTo>
                  <a:pt x="776112" y="755797"/>
                  <a:pt x="776112" y="755797"/>
                  <a:pt x="776112" y="755797"/>
                </a:cubicBezTo>
                <a:cubicBezTo>
                  <a:pt x="810519" y="763169"/>
                  <a:pt x="810519" y="763169"/>
                  <a:pt x="810519" y="763169"/>
                </a:cubicBezTo>
                <a:cubicBezTo>
                  <a:pt x="812977" y="763169"/>
                  <a:pt x="812977" y="763169"/>
                  <a:pt x="812977" y="763169"/>
                </a:cubicBezTo>
                <a:cubicBezTo>
                  <a:pt x="817892" y="763169"/>
                  <a:pt x="820349" y="760712"/>
                  <a:pt x="822807" y="758254"/>
                </a:cubicBezTo>
                <a:cubicBezTo>
                  <a:pt x="822807" y="753340"/>
                  <a:pt x="820350" y="748426"/>
                  <a:pt x="815434" y="748426"/>
                </a:cubicBezTo>
                <a:cubicBezTo>
                  <a:pt x="781027" y="738597"/>
                  <a:pt x="781027" y="738597"/>
                  <a:pt x="781027" y="738597"/>
                </a:cubicBezTo>
                <a:cubicBezTo>
                  <a:pt x="803146" y="726311"/>
                  <a:pt x="803146" y="726311"/>
                  <a:pt x="803146" y="726311"/>
                </a:cubicBezTo>
                <a:cubicBezTo>
                  <a:pt x="808061" y="723854"/>
                  <a:pt x="808061" y="718940"/>
                  <a:pt x="805604" y="714025"/>
                </a:cubicBezTo>
                <a:cubicBezTo>
                  <a:pt x="805604" y="711568"/>
                  <a:pt x="803146" y="709110"/>
                  <a:pt x="798231" y="709111"/>
                </a:cubicBezTo>
                <a:cubicBezTo>
                  <a:pt x="798231" y="709111"/>
                  <a:pt x="795773" y="709110"/>
                  <a:pt x="795773" y="711568"/>
                </a:cubicBezTo>
                <a:cubicBezTo>
                  <a:pt x="758909" y="733682"/>
                  <a:pt x="758909" y="733682"/>
                  <a:pt x="758909" y="733682"/>
                </a:cubicBezTo>
                <a:cubicBezTo>
                  <a:pt x="756451" y="733683"/>
                  <a:pt x="756451" y="733683"/>
                  <a:pt x="756451" y="733683"/>
                </a:cubicBezTo>
                <a:cubicBezTo>
                  <a:pt x="722045" y="723854"/>
                  <a:pt x="722045" y="723854"/>
                  <a:pt x="722045" y="723854"/>
                </a:cubicBezTo>
                <a:cubicBezTo>
                  <a:pt x="808062" y="672253"/>
                  <a:pt x="808062" y="672253"/>
                  <a:pt x="808062" y="672253"/>
                </a:cubicBezTo>
                <a:cubicBezTo>
                  <a:pt x="810519" y="669796"/>
                  <a:pt x="812976" y="664881"/>
                  <a:pt x="810519" y="659967"/>
                </a:cubicBezTo>
                <a:cubicBezTo>
                  <a:pt x="808061" y="657509"/>
                  <a:pt x="805603" y="657510"/>
                  <a:pt x="803146" y="657509"/>
                </a:cubicBezTo>
                <a:cubicBezTo>
                  <a:pt x="800688" y="657509"/>
                  <a:pt x="800688" y="657509"/>
                  <a:pt x="798231" y="657510"/>
                </a:cubicBezTo>
                <a:cubicBezTo>
                  <a:pt x="697468" y="718939"/>
                  <a:pt x="697468" y="718939"/>
                  <a:pt x="697468" y="718939"/>
                </a:cubicBezTo>
                <a:cubicBezTo>
                  <a:pt x="574588" y="689453"/>
                  <a:pt x="574588" y="689453"/>
                  <a:pt x="574588" y="689453"/>
                </a:cubicBezTo>
                <a:cubicBezTo>
                  <a:pt x="640943" y="669795"/>
                  <a:pt x="640943" y="669795"/>
                  <a:pt x="640943" y="669795"/>
                </a:cubicBezTo>
                <a:cubicBezTo>
                  <a:pt x="665520" y="684539"/>
                  <a:pt x="665520" y="684539"/>
                  <a:pt x="665520" y="684539"/>
                </a:cubicBezTo>
                <a:cubicBezTo>
                  <a:pt x="665520" y="684539"/>
                  <a:pt x="667977" y="686996"/>
                  <a:pt x="667977" y="686996"/>
                </a:cubicBezTo>
                <a:cubicBezTo>
                  <a:pt x="672892" y="686996"/>
                  <a:pt x="675350" y="684539"/>
                  <a:pt x="675350" y="682081"/>
                </a:cubicBezTo>
                <a:cubicBezTo>
                  <a:pt x="677808" y="677167"/>
                  <a:pt x="677807" y="672253"/>
                  <a:pt x="672892" y="669795"/>
                </a:cubicBezTo>
                <a:cubicBezTo>
                  <a:pt x="663062" y="662424"/>
                  <a:pt x="663062" y="662424"/>
                  <a:pt x="663062" y="662424"/>
                </a:cubicBezTo>
                <a:cubicBezTo>
                  <a:pt x="685180" y="655052"/>
                  <a:pt x="685180" y="655052"/>
                  <a:pt x="685180" y="655052"/>
                </a:cubicBezTo>
                <a:cubicBezTo>
                  <a:pt x="690095" y="655052"/>
                  <a:pt x="692553" y="650138"/>
                  <a:pt x="692553" y="645223"/>
                </a:cubicBezTo>
                <a:cubicBezTo>
                  <a:pt x="690096" y="642766"/>
                  <a:pt x="687638" y="640309"/>
                  <a:pt x="682723" y="640309"/>
                </a:cubicBezTo>
                <a:cubicBezTo>
                  <a:pt x="682723" y="640309"/>
                  <a:pt x="682723" y="640309"/>
                  <a:pt x="680265" y="640309"/>
                </a:cubicBezTo>
                <a:cubicBezTo>
                  <a:pt x="655689" y="647681"/>
                  <a:pt x="655689" y="647681"/>
                  <a:pt x="655689" y="647681"/>
                </a:cubicBezTo>
                <a:cubicBezTo>
                  <a:pt x="660604" y="635395"/>
                  <a:pt x="660604" y="635395"/>
                  <a:pt x="660604" y="635395"/>
                </a:cubicBezTo>
                <a:cubicBezTo>
                  <a:pt x="660604" y="630480"/>
                  <a:pt x="658146" y="625566"/>
                  <a:pt x="655689" y="625566"/>
                </a:cubicBezTo>
                <a:cubicBezTo>
                  <a:pt x="653231" y="623109"/>
                  <a:pt x="653231" y="623109"/>
                  <a:pt x="650774" y="623109"/>
                </a:cubicBezTo>
                <a:cubicBezTo>
                  <a:pt x="648316" y="623109"/>
                  <a:pt x="645858" y="625566"/>
                  <a:pt x="643401" y="630480"/>
                </a:cubicBezTo>
                <a:cubicBezTo>
                  <a:pt x="636028" y="652595"/>
                  <a:pt x="636028" y="652595"/>
                  <a:pt x="636028" y="652595"/>
                </a:cubicBezTo>
                <a:cubicBezTo>
                  <a:pt x="569672" y="672253"/>
                  <a:pt x="569672" y="672253"/>
                  <a:pt x="569672" y="672253"/>
                </a:cubicBezTo>
                <a:cubicBezTo>
                  <a:pt x="658146" y="581336"/>
                  <a:pt x="658146" y="581336"/>
                  <a:pt x="658146" y="581336"/>
                </a:cubicBezTo>
                <a:cubicBezTo>
                  <a:pt x="776112" y="578879"/>
                  <a:pt x="776112" y="578879"/>
                  <a:pt x="776112" y="578879"/>
                </a:cubicBezTo>
                <a:cubicBezTo>
                  <a:pt x="781027" y="578879"/>
                  <a:pt x="783485" y="573965"/>
                  <a:pt x="783485" y="569051"/>
                </a:cubicBezTo>
                <a:cubicBezTo>
                  <a:pt x="783485" y="564136"/>
                  <a:pt x="778570" y="561679"/>
                  <a:pt x="776112" y="561679"/>
                </a:cubicBezTo>
                <a:cubicBezTo>
                  <a:pt x="672892" y="564136"/>
                  <a:pt x="672892" y="564136"/>
                  <a:pt x="672892" y="564136"/>
                </a:cubicBezTo>
                <a:cubicBezTo>
                  <a:pt x="699926" y="537107"/>
                  <a:pt x="699926" y="537107"/>
                  <a:pt x="699926" y="537107"/>
                </a:cubicBezTo>
                <a:cubicBezTo>
                  <a:pt x="744163" y="534650"/>
                  <a:pt x="744163" y="534650"/>
                  <a:pt x="744163" y="534650"/>
                </a:cubicBezTo>
                <a:cubicBezTo>
                  <a:pt x="749078" y="534650"/>
                  <a:pt x="751536" y="532193"/>
                  <a:pt x="751536" y="527278"/>
                </a:cubicBezTo>
                <a:cubicBezTo>
                  <a:pt x="751536" y="522364"/>
                  <a:pt x="746621" y="519907"/>
                  <a:pt x="744163" y="519906"/>
                </a:cubicBezTo>
                <a:cubicBezTo>
                  <a:pt x="717129" y="519907"/>
                  <a:pt x="717129" y="519907"/>
                  <a:pt x="717129" y="519907"/>
                </a:cubicBezTo>
                <a:cubicBezTo>
                  <a:pt x="741706" y="492878"/>
                  <a:pt x="741706" y="492878"/>
                  <a:pt x="741706" y="492878"/>
                </a:cubicBezTo>
                <a:cubicBezTo>
                  <a:pt x="744163" y="490420"/>
                  <a:pt x="744163" y="485506"/>
                  <a:pt x="741706" y="480591"/>
                </a:cubicBezTo>
                <a:cubicBezTo>
                  <a:pt x="739248" y="480591"/>
                  <a:pt x="736790" y="478134"/>
                  <a:pt x="734333" y="478134"/>
                </a:cubicBezTo>
                <a:cubicBezTo>
                  <a:pt x="731875" y="478134"/>
                  <a:pt x="731875" y="480592"/>
                  <a:pt x="729417" y="480592"/>
                </a:cubicBezTo>
                <a:cubicBezTo>
                  <a:pt x="704841" y="507621"/>
                  <a:pt x="704841" y="507621"/>
                  <a:pt x="704841" y="507621"/>
                </a:cubicBezTo>
                <a:cubicBezTo>
                  <a:pt x="702384" y="480591"/>
                  <a:pt x="702384" y="480591"/>
                  <a:pt x="702384" y="480591"/>
                </a:cubicBezTo>
                <a:cubicBezTo>
                  <a:pt x="702384" y="475677"/>
                  <a:pt x="699926" y="473220"/>
                  <a:pt x="695011" y="473220"/>
                </a:cubicBezTo>
                <a:cubicBezTo>
                  <a:pt x="690096" y="473220"/>
                  <a:pt x="687638" y="475677"/>
                  <a:pt x="687638" y="480591"/>
                </a:cubicBezTo>
                <a:cubicBezTo>
                  <a:pt x="687638" y="524821"/>
                  <a:pt x="687638" y="524821"/>
                  <a:pt x="687638" y="524821"/>
                </a:cubicBezTo>
                <a:cubicBezTo>
                  <a:pt x="663062" y="551850"/>
                  <a:pt x="663062" y="551850"/>
                  <a:pt x="663062" y="551850"/>
                </a:cubicBezTo>
                <a:cubicBezTo>
                  <a:pt x="660604" y="451105"/>
                  <a:pt x="660604" y="451105"/>
                  <a:pt x="660604" y="451105"/>
                </a:cubicBezTo>
                <a:cubicBezTo>
                  <a:pt x="660604" y="446191"/>
                  <a:pt x="655689" y="443734"/>
                  <a:pt x="650774" y="443733"/>
                </a:cubicBezTo>
                <a:close/>
                <a:moveTo>
                  <a:pt x="731128" y="0"/>
                </a:moveTo>
                <a:lnTo>
                  <a:pt x="922787" y="1116017"/>
                </a:lnTo>
                <a:lnTo>
                  <a:pt x="0" y="864685"/>
                </a:lnTo>
                <a:lnTo>
                  <a:pt x="7311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8" name="Freeform 123"/>
          <p:cNvSpPr>
            <a:spLocks/>
          </p:cNvSpPr>
          <p:nvPr/>
        </p:nvSpPr>
        <p:spPr bwMode="auto">
          <a:xfrm rot="-152018">
            <a:off x="4530725" y="1997075"/>
            <a:ext cx="2747963" cy="2551113"/>
          </a:xfrm>
          <a:custGeom>
            <a:avLst/>
            <a:gdLst>
              <a:gd name="T0" fmla="*/ 133 w 404"/>
              <a:gd name="T1" fmla="*/ 48 h 375"/>
              <a:gd name="T2" fmla="*/ 125 w 404"/>
              <a:gd name="T3" fmla="*/ 34 h 375"/>
              <a:gd name="T4" fmla="*/ 115 w 404"/>
              <a:gd name="T5" fmla="*/ 40 h 375"/>
              <a:gd name="T6" fmla="*/ 122 w 404"/>
              <a:gd name="T7" fmla="*/ 54 h 375"/>
              <a:gd name="T8" fmla="*/ 60 w 404"/>
              <a:gd name="T9" fmla="*/ 62 h 375"/>
              <a:gd name="T10" fmla="*/ 141 w 404"/>
              <a:gd name="T11" fmla="*/ 126 h 375"/>
              <a:gd name="T12" fmla="*/ 117 w 404"/>
              <a:gd name="T13" fmla="*/ 129 h 375"/>
              <a:gd name="T14" fmla="*/ 118 w 404"/>
              <a:gd name="T15" fmla="*/ 152 h 375"/>
              <a:gd name="T16" fmla="*/ 180 w 404"/>
              <a:gd name="T17" fmla="*/ 181 h 375"/>
              <a:gd name="T18" fmla="*/ 25 w 404"/>
              <a:gd name="T19" fmla="*/ 127 h 375"/>
              <a:gd name="T20" fmla="*/ 22 w 404"/>
              <a:gd name="T21" fmla="*/ 154 h 375"/>
              <a:gd name="T22" fmla="*/ 5 w 404"/>
              <a:gd name="T23" fmla="*/ 177 h 375"/>
              <a:gd name="T24" fmla="*/ 17 w 404"/>
              <a:gd name="T25" fmla="*/ 210 h 375"/>
              <a:gd name="T26" fmla="*/ 74 w 404"/>
              <a:gd name="T27" fmla="*/ 190 h 375"/>
              <a:gd name="T28" fmla="*/ 90 w 404"/>
              <a:gd name="T29" fmla="*/ 191 h 375"/>
              <a:gd name="T30" fmla="*/ 111 w 404"/>
              <a:gd name="T31" fmla="*/ 213 h 375"/>
              <a:gd name="T32" fmla="*/ 111 w 404"/>
              <a:gd name="T33" fmla="*/ 243 h 375"/>
              <a:gd name="T34" fmla="*/ 135 w 404"/>
              <a:gd name="T35" fmla="*/ 249 h 375"/>
              <a:gd name="T36" fmla="*/ 58 w 404"/>
              <a:gd name="T37" fmla="*/ 299 h 375"/>
              <a:gd name="T38" fmla="*/ 117 w 404"/>
              <a:gd name="T39" fmla="*/ 316 h 375"/>
              <a:gd name="T40" fmla="*/ 89 w 404"/>
              <a:gd name="T41" fmla="*/ 335 h 375"/>
              <a:gd name="T42" fmla="*/ 104 w 404"/>
              <a:gd name="T43" fmla="*/ 358 h 375"/>
              <a:gd name="T44" fmla="*/ 133 w 404"/>
              <a:gd name="T45" fmla="*/ 352 h 375"/>
              <a:gd name="T46" fmla="*/ 162 w 404"/>
              <a:gd name="T47" fmla="*/ 374 h 375"/>
              <a:gd name="T48" fmla="*/ 194 w 404"/>
              <a:gd name="T49" fmla="*/ 259 h 375"/>
              <a:gd name="T50" fmla="*/ 194 w 404"/>
              <a:gd name="T51" fmla="*/ 274 h 375"/>
              <a:gd name="T52" fmla="*/ 206 w 404"/>
              <a:gd name="T53" fmla="*/ 273 h 375"/>
              <a:gd name="T54" fmla="*/ 206 w 404"/>
              <a:gd name="T55" fmla="*/ 259 h 375"/>
              <a:gd name="T56" fmla="*/ 232 w 404"/>
              <a:gd name="T57" fmla="*/ 375 h 375"/>
              <a:gd name="T58" fmla="*/ 262 w 404"/>
              <a:gd name="T59" fmla="*/ 356 h 375"/>
              <a:gd name="T60" fmla="*/ 291 w 404"/>
              <a:gd name="T61" fmla="*/ 363 h 375"/>
              <a:gd name="T62" fmla="*/ 307 w 404"/>
              <a:gd name="T63" fmla="*/ 341 h 375"/>
              <a:gd name="T64" fmla="*/ 280 w 404"/>
              <a:gd name="T65" fmla="*/ 320 h 375"/>
              <a:gd name="T66" fmla="*/ 340 w 404"/>
              <a:gd name="T67" fmla="*/ 307 h 375"/>
              <a:gd name="T68" fmla="*/ 268 w 404"/>
              <a:gd name="T69" fmla="*/ 254 h 375"/>
              <a:gd name="T70" fmla="*/ 290 w 404"/>
              <a:gd name="T71" fmla="*/ 248 h 375"/>
              <a:gd name="T72" fmla="*/ 289 w 404"/>
              <a:gd name="T73" fmla="*/ 215 h 375"/>
              <a:gd name="T74" fmla="*/ 313 w 404"/>
              <a:gd name="T75" fmla="*/ 196 h 375"/>
              <a:gd name="T76" fmla="*/ 330 w 404"/>
              <a:gd name="T77" fmla="*/ 197 h 375"/>
              <a:gd name="T78" fmla="*/ 386 w 404"/>
              <a:gd name="T79" fmla="*/ 220 h 375"/>
              <a:gd name="T80" fmla="*/ 404 w 404"/>
              <a:gd name="T81" fmla="*/ 193 h 375"/>
              <a:gd name="T82" fmla="*/ 383 w 404"/>
              <a:gd name="T83" fmla="*/ 163 h 375"/>
              <a:gd name="T84" fmla="*/ 382 w 404"/>
              <a:gd name="T85" fmla="*/ 136 h 375"/>
              <a:gd name="T86" fmla="*/ 224 w 404"/>
              <a:gd name="T87" fmla="*/ 182 h 375"/>
              <a:gd name="T88" fmla="*/ 290 w 404"/>
              <a:gd name="T89" fmla="*/ 155 h 375"/>
              <a:gd name="T90" fmla="*/ 290 w 404"/>
              <a:gd name="T91" fmla="*/ 133 h 375"/>
              <a:gd name="T92" fmla="*/ 263 w 404"/>
              <a:gd name="T93" fmla="*/ 131 h 375"/>
              <a:gd name="T94" fmla="*/ 350 w 404"/>
              <a:gd name="T95" fmla="*/ 69 h 375"/>
              <a:gd name="T96" fmla="*/ 288 w 404"/>
              <a:gd name="T97" fmla="*/ 59 h 375"/>
              <a:gd name="T98" fmla="*/ 296 w 404"/>
              <a:gd name="T99" fmla="*/ 45 h 375"/>
              <a:gd name="T100" fmla="*/ 286 w 404"/>
              <a:gd name="T101" fmla="*/ 39 h 375"/>
              <a:gd name="T102" fmla="*/ 278 w 404"/>
              <a:gd name="T103" fmla="*/ 52 h 375"/>
              <a:gd name="T104" fmla="*/ 240 w 404"/>
              <a:gd name="T105" fmla="*/ 2 h 375"/>
              <a:gd name="T106" fmla="*/ 225 w 404"/>
              <a:gd name="T107" fmla="*/ 105 h 375"/>
              <a:gd name="T108" fmla="*/ 210 w 404"/>
              <a:gd name="T109" fmla="*/ 84 h 375"/>
              <a:gd name="T110" fmla="*/ 191 w 404"/>
              <a:gd name="T111" fmla="*/ 97 h 375"/>
              <a:gd name="T112" fmla="*/ 197 w 404"/>
              <a:gd name="T113" fmla="*/ 166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375"/>
              <a:gd name="T173" fmla="*/ 404 w 404"/>
              <a:gd name="T174" fmla="*/ 375 h 37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 autoUpdateAnimBg="0"/>
      <p:bldP spid="12307" grpId="0" autoUpdateAnimBg="0"/>
      <p:bldP spid="12308" grpId="0" autoUpdateAnimBg="0"/>
      <p:bldP spid="1230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Avanti"/>
        <a:ea typeface="方正兰亭特黑简体"/>
        <a:cs typeface=""/>
      </a:majorFont>
      <a:minorFont>
        <a:latin typeface="Avanti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904</Words>
  <Characters>0</Characters>
  <Application>Microsoft Office PowerPoint</Application>
  <DocSecurity>0</DocSecurity>
  <PresentationFormat>宽屏</PresentationFormat>
  <Lines>0</Lines>
  <Paragraphs>170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Bireun</vt:lpstr>
      <vt:lpstr>方正兰亭特黑简体</vt:lpstr>
      <vt:lpstr>微软雅黑</vt:lpstr>
      <vt:lpstr>方正兰亭粗黑简体</vt:lpstr>
      <vt:lpstr>Aharoni</vt:lpstr>
      <vt:lpstr>Agency FB</vt:lpstr>
      <vt:lpstr>方正兰亭黑简体</vt:lpstr>
      <vt:lpstr>Meiryo</vt:lpstr>
      <vt:lpstr>Arial</vt:lpstr>
      <vt:lpstr>Calibri</vt:lpstr>
      <vt:lpstr>Avanti</vt:lpstr>
      <vt:lpstr>宋体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cp:lastModifiedBy>优品PPT</cp:lastModifiedBy>
  <cp:revision>69</cp:revision>
  <dcterms:created xsi:type="dcterms:W3CDTF">2014-06-01T18:07:42Z</dcterms:created>
  <dcterms:modified xsi:type="dcterms:W3CDTF">2018-05-30T08:38:06Z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