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notesMasterIdLst>
    <p:notesMasterId r:id="rId19"/>
  </p:notesMasterIdLst>
  <p:sldIdLst>
    <p:sldId id="260" r:id="rId3"/>
    <p:sldId id="261" r:id="rId4"/>
    <p:sldId id="262" r:id="rId5"/>
    <p:sldId id="27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239D"/>
    <a:srgbClr val="745A94"/>
    <a:srgbClr val="554FA5"/>
    <a:srgbClr val="017BAE"/>
    <a:srgbClr val="760A79"/>
    <a:srgbClr val="D62D34"/>
    <a:srgbClr val="8E1B1E"/>
    <a:srgbClr val="9A1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B2D5EF9-F0F6-4A29-8E60-FDB6C4BBEF59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6AC1745-5624-45D0-A5AC-3E93597CC7A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119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239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51D82-7DD7-4718-838D-2B8C0967C5CB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8987-F7FF-40BE-9406-C16F8B28E8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85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022BE-87AF-45F3-83E6-86A1092F6B49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D5D05-D596-4359-BF65-60C55671E5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39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449B3-E3D4-4CF2-ACAC-DF7F9BAEBC6B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D39D0-06D4-4251-98DC-728CF12A64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5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500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6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375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198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5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74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87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85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E5962-C32F-45E7-8BEB-BE801DAB3BF7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7AEF9-92C4-4329-BD8E-0B1887EAA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237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45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12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077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02051-BE38-43CD-8B0E-E25A21641A33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CCE53D-B799-4FC4-9282-2D1BA3C81C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50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8D5CC-1862-427E-AC8D-4A53210EE5E0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7156B-7D54-4603-99E5-DB95FF8266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10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EC702-289A-4DA6-8A33-6E942FC0A5F4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44011-F62F-4DDB-A2AA-615FA42BCD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55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88489-2AD5-4B3A-9491-2792776A1927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38373-0266-4E9E-90CC-3F9D2B3C8E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1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8BC83-00F1-462C-B3C4-160A1DB7420A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40562-7D0F-4161-A048-89A955717A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92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7516B-D4D3-4F6E-9572-5E41BE090BFC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9F19-076B-47D8-87AA-DC6C770E42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84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B78E-E84E-4B30-B9F5-924C2EFA2A3C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182DA-F0FB-4F90-8AE2-C51AB6DAA3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76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3F16E7-1C16-4633-9D21-1346FE6B174E}" type="datetimeFigureOut">
              <a:rPr lang="zh-CN" altLang="en-US"/>
              <a:pPr>
                <a:defRPr/>
              </a:pPr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7E06817-FFC8-4E3E-AE1C-F9E4081BF8F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0641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jpeg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任意多边形 34"/>
          <p:cNvSpPr/>
          <p:nvPr/>
        </p:nvSpPr>
        <p:spPr>
          <a:xfrm rot="20678629" flipH="1">
            <a:off x="-209550" y="2028825"/>
            <a:ext cx="12777788" cy="6403975"/>
          </a:xfrm>
          <a:custGeom>
            <a:avLst/>
            <a:gdLst>
              <a:gd name="connsiteX0" fmla="*/ 2283089 w 12778504"/>
              <a:gd name="connsiteY0" fmla="*/ 0 h 6403693"/>
              <a:gd name="connsiteX1" fmla="*/ 0 w 12778504"/>
              <a:gd name="connsiteY1" fmla="*/ 2650589 h 6403693"/>
              <a:gd name="connsiteX2" fmla="*/ 1030689 w 12778504"/>
              <a:gd name="connsiteY2" fmla="*/ 6403693 h 6403693"/>
              <a:gd name="connsiteX3" fmla="*/ 12778504 w 12778504"/>
              <a:gd name="connsiteY3" fmla="*/ 3177469 h 6403693"/>
              <a:gd name="connsiteX4" fmla="*/ 12772855 w 12778504"/>
              <a:gd name="connsiteY4" fmla="*/ 3156898 h 640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8504" h="6403693">
                <a:moveTo>
                  <a:pt x="2283089" y="0"/>
                </a:moveTo>
                <a:lnTo>
                  <a:pt x="0" y="2650589"/>
                </a:lnTo>
                <a:lnTo>
                  <a:pt x="1030689" y="6403693"/>
                </a:lnTo>
                <a:lnTo>
                  <a:pt x="12778504" y="3177469"/>
                </a:lnTo>
                <a:lnTo>
                  <a:pt x="12772855" y="3156898"/>
                </a:lnTo>
                <a:close/>
              </a:path>
            </a:pathLst>
          </a:custGeom>
          <a:solidFill>
            <a:srgbClr val="554FA5"/>
          </a:solidFill>
          <a:ln>
            <a:solidFill>
              <a:srgbClr val="554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2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768350"/>
            <a:ext cx="47625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4884738"/>
            <a:ext cx="2651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827588"/>
            <a:ext cx="3429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5114925"/>
            <a:ext cx="349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434816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54975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5402263"/>
            <a:ext cx="18097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3735388"/>
            <a:ext cx="252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图片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5305425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933575"/>
            <a:ext cx="236537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2262188"/>
            <a:ext cx="258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图片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387600"/>
            <a:ext cx="112713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3" y="881063"/>
            <a:ext cx="265112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965450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1844675"/>
            <a:ext cx="3492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1374775"/>
            <a:ext cx="29368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8" name="图片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452438"/>
            <a:ext cx="16827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9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788" y="14081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0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2360613"/>
            <a:ext cx="179388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1" name="图片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830263"/>
            <a:ext cx="250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2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687638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3" name="图片 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5989638"/>
            <a:ext cx="12382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4" name="文本框 29"/>
          <p:cNvSpPr txBox="1">
            <a:spLocks noChangeArrowheads="1"/>
          </p:cNvSpPr>
          <p:nvPr/>
        </p:nvSpPr>
        <p:spPr bwMode="auto">
          <a:xfrm>
            <a:off x="5492750" y="4259263"/>
            <a:ext cx="6530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扁平化个性创意模板</a:t>
            </a:r>
          </a:p>
        </p:txBody>
      </p:sp>
      <p:sp>
        <p:nvSpPr>
          <p:cNvPr id="17435" name="文本框 30"/>
          <p:cNvSpPr txBox="1">
            <a:spLocks noChangeArrowheads="1"/>
          </p:cNvSpPr>
          <p:nvPr/>
        </p:nvSpPr>
        <p:spPr bwMode="auto">
          <a:xfrm>
            <a:off x="6805613" y="5199063"/>
            <a:ext cx="5022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汇报总结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年中总结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65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65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63738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05363" y="2139950"/>
            <a:ext cx="2611437" cy="39751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648575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963738" y="1822450"/>
            <a:ext cx="8294687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963738" y="1366838"/>
            <a:ext cx="3306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点击这里添加您的标题文字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327275" y="2484438"/>
            <a:ext cx="1790700" cy="2154237"/>
            <a:chOff x="2259496" y="1987826"/>
            <a:chExt cx="1789452" cy="2154436"/>
          </a:xfrm>
        </p:grpSpPr>
        <p:sp>
          <p:nvSpPr>
            <p:cNvPr id="27676" name="文本框 17"/>
            <p:cNvSpPr txBox="1">
              <a:spLocks noChangeArrowheads="1"/>
            </p:cNvSpPr>
            <p:nvPr/>
          </p:nvSpPr>
          <p:spPr bwMode="auto">
            <a:xfrm>
              <a:off x="2259496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C3239D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7677" name="TextBox 35"/>
            <p:cNvSpPr txBox="1">
              <a:spLocks noChangeArrowheads="1"/>
            </p:cNvSpPr>
            <p:nvPr/>
          </p:nvSpPr>
          <p:spPr bwMode="auto">
            <a:xfrm>
              <a:off x="2307104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103813" y="2484438"/>
            <a:ext cx="1908175" cy="2646362"/>
            <a:chOff x="5036235" y="1987826"/>
            <a:chExt cx="1907087" cy="2646879"/>
          </a:xfrm>
        </p:grpSpPr>
        <p:sp>
          <p:nvSpPr>
            <p:cNvPr id="27674" name="文本框 20"/>
            <p:cNvSpPr txBox="1">
              <a:spLocks noChangeArrowheads="1"/>
            </p:cNvSpPr>
            <p:nvPr/>
          </p:nvSpPr>
          <p:spPr bwMode="auto">
            <a:xfrm>
              <a:off x="5102087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554FA5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7675" name="TextBox 35"/>
            <p:cNvSpPr txBox="1">
              <a:spLocks noChangeArrowheads="1"/>
            </p:cNvSpPr>
            <p:nvPr/>
          </p:nvSpPr>
          <p:spPr bwMode="auto">
            <a:xfrm>
              <a:off x="5036235" y="2387936"/>
              <a:ext cx="190708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8083550" y="2484438"/>
            <a:ext cx="1741488" cy="2154237"/>
            <a:chOff x="8014660" y="1987826"/>
            <a:chExt cx="1741844" cy="2154436"/>
          </a:xfrm>
        </p:grpSpPr>
        <p:sp>
          <p:nvSpPr>
            <p:cNvPr id="24" name="文本框 23"/>
            <p:cNvSpPr txBox="1"/>
            <p:nvPr/>
          </p:nvSpPr>
          <p:spPr>
            <a:xfrm>
              <a:off x="8014660" y="1987826"/>
              <a:ext cx="781210" cy="400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673" name="TextBox 35"/>
            <p:cNvSpPr txBox="1">
              <a:spLocks noChangeArrowheads="1"/>
            </p:cNvSpPr>
            <p:nvPr/>
          </p:nvSpPr>
          <p:spPr bwMode="auto">
            <a:xfrm>
              <a:off x="8014660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719388" y="4649788"/>
            <a:ext cx="1098550" cy="1100137"/>
            <a:chOff x="2650435" y="4152807"/>
            <a:chExt cx="1099930" cy="1099930"/>
          </a:xfrm>
        </p:grpSpPr>
        <p:sp>
          <p:nvSpPr>
            <p:cNvPr id="27" name="椭圆 26"/>
            <p:cNvSpPr/>
            <p:nvPr/>
          </p:nvSpPr>
          <p:spPr>
            <a:xfrm>
              <a:off x="2650435" y="4152807"/>
              <a:ext cx="1099930" cy="1099930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671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998" y="4429314"/>
              <a:ext cx="598804" cy="60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561013" y="5394325"/>
            <a:ext cx="1100137" cy="1100138"/>
            <a:chOff x="5493026" y="4898055"/>
            <a:chExt cx="1099930" cy="1099930"/>
          </a:xfrm>
        </p:grpSpPr>
        <p:sp>
          <p:nvSpPr>
            <p:cNvPr id="30" name="椭圆 29"/>
            <p:cNvSpPr/>
            <p:nvPr/>
          </p:nvSpPr>
          <p:spPr>
            <a:xfrm>
              <a:off x="5493026" y="4898055"/>
              <a:ext cx="1099930" cy="1099930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669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27" y="5115969"/>
              <a:ext cx="658735" cy="6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404225" y="4649788"/>
            <a:ext cx="1100138" cy="1100137"/>
            <a:chOff x="8335617" y="4152807"/>
            <a:chExt cx="1099930" cy="1099930"/>
          </a:xfrm>
        </p:grpSpPr>
        <p:sp>
          <p:nvSpPr>
            <p:cNvPr id="33" name="椭圆 32"/>
            <p:cNvSpPr/>
            <p:nvPr/>
          </p:nvSpPr>
          <p:spPr>
            <a:xfrm>
              <a:off x="8335617" y="4152807"/>
              <a:ext cx="1099930" cy="109993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667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269" y="4337057"/>
              <a:ext cx="782625" cy="78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7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67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7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stCxn id="15" idx="6"/>
            <a:endCxn id="18" idx="2"/>
          </p:cNvCxnSpPr>
          <p:nvPr/>
        </p:nvCxnSpPr>
        <p:spPr>
          <a:xfrm>
            <a:off x="3803650" y="2500313"/>
            <a:ext cx="13271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34150" y="2500313"/>
            <a:ext cx="14176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7600" y="1792288"/>
            <a:ext cx="1416050" cy="1417637"/>
            <a:chOff x="2251119" y="1379113"/>
            <a:chExt cx="1416676" cy="1416676"/>
          </a:xfrm>
        </p:grpSpPr>
        <p:sp>
          <p:nvSpPr>
            <p:cNvPr id="15" name="椭圆 14"/>
            <p:cNvSpPr/>
            <p:nvPr/>
          </p:nvSpPr>
          <p:spPr>
            <a:xfrm>
              <a:off x="2251119" y="1379113"/>
              <a:ext cx="1416676" cy="14166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8703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381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130800" y="1792288"/>
            <a:ext cx="1416050" cy="1417637"/>
            <a:chOff x="4994319" y="1379113"/>
            <a:chExt cx="1416676" cy="1416676"/>
          </a:xfrm>
        </p:grpSpPr>
        <p:sp>
          <p:nvSpPr>
            <p:cNvPr id="18" name="椭圆 17"/>
            <p:cNvSpPr/>
            <p:nvPr/>
          </p:nvSpPr>
          <p:spPr>
            <a:xfrm>
              <a:off x="4994319" y="1379113"/>
              <a:ext cx="1416676" cy="141667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8701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0122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964488" y="1792288"/>
            <a:ext cx="1416050" cy="1417637"/>
            <a:chOff x="7827670" y="1379113"/>
            <a:chExt cx="1416676" cy="1416676"/>
          </a:xfrm>
        </p:grpSpPr>
        <p:sp>
          <p:nvSpPr>
            <p:cNvPr id="21" name="椭圆 20"/>
            <p:cNvSpPr/>
            <p:nvPr/>
          </p:nvSpPr>
          <p:spPr>
            <a:xfrm>
              <a:off x="7827670" y="1379113"/>
              <a:ext cx="1416676" cy="141667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8699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7468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51313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78638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952875" y="2578100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19888" y="25622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3905250"/>
            <a:ext cx="124301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792288" y="5205413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54171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226050" y="5208588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899275" y="5203825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61536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69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70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321425" y="1047750"/>
            <a:ext cx="2359025" cy="2227263"/>
            <a:chOff x="6824995" y="917196"/>
            <a:chExt cx="3043509" cy="2873181"/>
          </a:xfrm>
        </p:grpSpPr>
        <p:sp>
          <p:nvSpPr>
            <p:cNvPr id="13" name="椭圆 12"/>
            <p:cNvSpPr/>
            <p:nvPr/>
          </p:nvSpPr>
          <p:spPr>
            <a:xfrm>
              <a:off x="6824995" y="917196"/>
              <a:ext cx="3043509" cy="28731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9720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4877" y="1223907"/>
              <a:ext cx="2383743" cy="2259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714625" y="1047750"/>
            <a:ext cx="2359025" cy="2227263"/>
            <a:chOff x="2077131" y="1214962"/>
            <a:chExt cx="3043509" cy="2873181"/>
          </a:xfrm>
        </p:grpSpPr>
        <p:sp>
          <p:nvSpPr>
            <p:cNvPr id="16" name="椭圆 15"/>
            <p:cNvSpPr/>
            <p:nvPr/>
          </p:nvSpPr>
          <p:spPr>
            <a:xfrm>
              <a:off x="2077131" y="1214962"/>
              <a:ext cx="3043509" cy="2873181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29718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4183" y="1540758"/>
              <a:ext cx="2389403" cy="224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162425" y="1073150"/>
            <a:ext cx="3116263" cy="2941638"/>
            <a:chOff x="3925937" y="2768972"/>
            <a:chExt cx="3043509" cy="2873181"/>
          </a:xfrm>
        </p:grpSpPr>
        <p:sp>
          <p:nvSpPr>
            <p:cNvPr id="19" name="椭圆 18"/>
            <p:cNvSpPr/>
            <p:nvPr/>
          </p:nvSpPr>
          <p:spPr>
            <a:xfrm>
              <a:off x="3925937" y="2768972"/>
              <a:ext cx="3043509" cy="2873181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01732" y="3034116"/>
              <a:ext cx="2491917" cy="2342891"/>
            </a:xfrm>
            <a:prstGeom prst="ellipse">
              <a:avLst/>
            </a:prstGeom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011363" y="3981450"/>
            <a:ext cx="7419975" cy="1163638"/>
            <a:chOff x="2039815" y="3996028"/>
            <a:chExt cx="8938193" cy="1163696"/>
          </a:xfrm>
        </p:grpSpPr>
        <p:cxnSp>
          <p:nvCxnSpPr>
            <p:cNvPr id="22" name="直接连接符 21"/>
            <p:cNvCxnSpPr>
              <a:endCxn id="25" idx="1"/>
            </p:cNvCxnSpPr>
            <p:nvPr/>
          </p:nvCxnSpPr>
          <p:spPr>
            <a:xfrm flipV="1">
              <a:off x="3053346" y="4835858"/>
              <a:ext cx="6911132" cy="17463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2039815" y="4486590"/>
              <a:ext cx="1013531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11707" y="4486590"/>
              <a:ext cx="1011619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9964477" y="4511992"/>
              <a:ext cx="1013531" cy="647732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6476402" y="3996028"/>
              <a:ext cx="1912" cy="490562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0287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5"/>
          <p:cNvSpPr txBox="1">
            <a:spLocks noChangeArrowheads="1"/>
          </p:cNvSpPr>
          <p:nvPr/>
        </p:nvSpPr>
        <p:spPr bwMode="auto">
          <a:xfrm>
            <a:off x="43180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6073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2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2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2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76463" y="1366838"/>
            <a:ext cx="2513012" cy="2513012"/>
          </a:xfrm>
          <a:prstGeom prst="ellipse">
            <a:avLst/>
          </a:prstGeom>
          <a:solidFill>
            <a:srgbClr val="C3239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20788" y="2835275"/>
            <a:ext cx="2511425" cy="2513013"/>
          </a:xfrm>
          <a:prstGeom prst="ellipse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3725" y="2835275"/>
            <a:ext cx="2511425" cy="2513013"/>
          </a:xfrm>
          <a:prstGeom prst="ellipse">
            <a:avLst/>
          </a:prstGeom>
          <a:solidFill>
            <a:srgbClr val="745A94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747963" y="21717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5335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338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94463" y="2090738"/>
            <a:ext cx="522287" cy="496887"/>
            <a:chOff x="5894363" y="1561514"/>
            <a:chExt cx="522051" cy="495612"/>
          </a:xfrm>
        </p:grpSpPr>
        <p:sp>
          <p:nvSpPr>
            <p:cNvPr id="19" name="椭圆 18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44" name="文本框 19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072313" y="2090738"/>
            <a:ext cx="0" cy="1266825"/>
          </a:xfrm>
          <a:prstGeom prst="line">
            <a:avLst/>
          </a:prstGeom>
          <a:ln>
            <a:solidFill>
              <a:srgbClr val="C323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165975" y="2009775"/>
            <a:ext cx="1289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3" name="TextBox 35"/>
          <p:cNvSpPr txBox="1">
            <a:spLocks noChangeArrowheads="1"/>
          </p:cNvSpPr>
          <p:nvPr/>
        </p:nvSpPr>
        <p:spPr bwMode="auto">
          <a:xfrm>
            <a:off x="7185025" y="2392363"/>
            <a:ext cx="36210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475413" y="3887788"/>
            <a:ext cx="522287" cy="495300"/>
            <a:chOff x="5894363" y="1561514"/>
            <a:chExt cx="522051" cy="495612"/>
          </a:xfrm>
        </p:grpSpPr>
        <p:sp>
          <p:nvSpPr>
            <p:cNvPr id="25" name="椭圆 24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42" name="文本框 25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053263" y="3887788"/>
            <a:ext cx="0" cy="1266825"/>
          </a:xfrm>
          <a:prstGeom prst="line">
            <a:avLst/>
          </a:prstGeom>
          <a:ln>
            <a:solidFill>
              <a:srgbClr val="745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148513" y="3806825"/>
            <a:ext cx="1287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165975" y="4187825"/>
            <a:ext cx="3621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22" grpId="0"/>
      <p:bldP spid="23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74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4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588" y="2500313"/>
            <a:ext cx="5087938" cy="2549525"/>
          </a:xfrm>
          <a:prstGeom prst="rect">
            <a:avLst/>
          </a:prstGeom>
          <a:solidFill>
            <a:srgbClr val="9D1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43013" y="3322638"/>
            <a:ext cx="957262" cy="1666875"/>
            <a:chOff x="1732975" y="3314412"/>
            <a:chExt cx="957386" cy="1666488"/>
          </a:xfrm>
        </p:grpSpPr>
        <p:pic>
          <p:nvPicPr>
            <p:cNvPr id="31779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2975" y="3314412"/>
              <a:ext cx="957386" cy="166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0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549"/>
            <a:stretch>
              <a:fillRect/>
            </a:stretch>
          </p:blipFill>
          <p:spPr bwMode="auto">
            <a:xfrm>
              <a:off x="1884706" y="3647562"/>
              <a:ext cx="652431" cy="97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35"/>
          <p:cNvSpPr txBox="1">
            <a:spLocks noChangeArrowheads="1"/>
          </p:cNvSpPr>
          <p:nvPr/>
        </p:nvSpPr>
        <p:spPr bwMode="auto">
          <a:xfrm>
            <a:off x="2216150" y="3494088"/>
            <a:ext cx="2435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212975" y="2997200"/>
            <a:ext cx="1620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773613" y="4410075"/>
            <a:ext cx="623887" cy="623888"/>
            <a:chOff x="4774840" y="3918393"/>
            <a:chExt cx="624625" cy="624625"/>
          </a:xfrm>
        </p:grpSpPr>
        <p:sp>
          <p:nvSpPr>
            <p:cNvPr id="19" name="菱形 18"/>
            <p:cNvSpPr/>
            <p:nvPr/>
          </p:nvSpPr>
          <p:spPr>
            <a:xfrm>
              <a:off x="4774840" y="3918393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778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2063" y="4132058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757738" y="3781425"/>
            <a:ext cx="623887" cy="625475"/>
            <a:chOff x="4758744" y="3290549"/>
            <a:chExt cx="624625" cy="624625"/>
          </a:xfrm>
        </p:grpSpPr>
        <p:sp>
          <p:nvSpPr>
            <p:cNvPr id="22" name="菱形 21"/>
            <p:cNvSpPr/>
            <p:nvPr/>
          </p:nvSpPr>
          <p:spPr>
            <a:xfrm>
              <a:off x="4758744" y="3290549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776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589" y="3497771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73613" y="3128963"/>
            <a:ext cx="623887" cy="623887"/>
            <a:chOff x="4774841" y="2636948"/>
            <a:chExt cx="624625" cy="624625"/>
          </a:xfrm>
        </p:grpSpPr>
        <p:sp>
          <p:nvSpPr>
            <p:cNvPr id="25" name="菱形 24"/>
            <p:cNvSpPr/>
            <p:nvPr/>
          </p:nvSpPr>
          <p:spPr>
            <a:xfrm>
              <a:off x="4774841" y="2636948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774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967" y="285873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57738" y="2500313"/>
            <a:ext cx="623887" cy="625475"/>
            <a:chOff x="4758744" y="2009104"/>
            <a:chExt cx="624625" cy="624625"/>
          </a:xfrm>
        </p:grpSpPr>
        <p:sp>
          <p:nvSpPr>
            <p:cNvPr id="28" name="菱形 27"/>
            <p:cNvSpPr/>
            <p:nvPr/>
          </p:nvSpPr>
          <p:spPr>
            <a:xfrm>
              <a:off x="4758744" y="2009104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772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357" y="224530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492750" y="2441575"/>
            <a:ext cx="5853113" cy="631825"/>
            <a:chOff x="5494110" y="1950029"/>
            <a:chExt cx="5853451" cy="632560"/>
          </a:xfrm>
        </p:grpSpPr>
        <p:sp>
          <p:nvSpPr>
            <p:cNvPr id="31" name="TextBox 35"/>
            <p:cNvSpPr txBox="1"/>
            <p:nvPr/>
          </p:nvSpPr>
          <p:spPr>
            <a:xfrm>
              <a:off x="5494110" y="2167770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70" name="文本框 31"/>
            <p:cNvSpPr txBox="1">
              <a:spLocks noChangeArrowheads="1"/>
            </p:cNvSpPr>
            <p:nvPr/>
          </p:nvSpPr>
          <p:spPr bwMode="auto">
            <a:xfrm>
              <a:off x="5497170" y="1950029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492750" y="3082925"/>
            <a:ext cx="5853113" cy="633413"/>
            <a:chOff x="5494110" y="2592293"/>
            <a:chExt cx="5853451" cy="632560"/>
          </a:xfrm>
        </p:grpSpPr>
        <p:sp>
          <p:nvSpPr>
            <p:cNvPr id="34" name="TextBox 35"/>
            <p:cNvSpPr txBox="1"/>
            <p:nvPr/>
          </p:nvSpPr>
          <p:spPr>
            <a:xfrm>
              <a:off x="5494110" y="280948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8" name="文本框 34"/>
            <p:cNvSpPr txBox="1">
              <a:spLocks noChangeArrowheads="1"/>
            </p:cNvSpPr>
            <p:nvPr/>
          </p:nvSpPr>
          <p:spPr bwMode="auto">
            <a:xfrm>
              <a:off x="5497170" y="259229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5492750" y="3775075"/>
            <a:ext cx="5853113" cy="631825"/>
            <a:chOff x="5494110" y="3283138"/>
            <a:chExt cx="5853451" cy="632560"/>
          </a:xfrm>
        </p:grpSpPr>
        <p:sp>
          <p:nvSpPr>
            <p:cNvPr id="37" name="TextBox 35"/>
            <p:cNvSpPr txBox="1"/>
            <p:nvPr/>
          </p:nvSpPr>
          <p:spPr>
            <a:xfrm>
              <a:off x="5494110" y="3500879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6" name="文本框 37"/>
            <p:cNvSpPr txBox="1">
              <a:spLocks noChangeArrowheads="1"/>
            </p:cNvSpPr>
            <p:nvPr/>
          </p:nvSpPr>
          <p:spPr bwMode="auto">
            <a:xfrm>
              <a:off x="5497170" y="3283138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492750" y="4476750"/>
            <a:ext cx="5853113" cy="633413"/>
            <a:chOff x="5494110" y="3985963"/>
            <a:chExt cx="5853451" cy="632560"/>
          </a:xfrm>
        </p:grpSpPr>
        <p:sp>
          <p:nvSpPr>
            <p:cNvPr id="40" name="TextBox 35"/>
            <p:cNvSpPr txBox="1"/>
            <p:nvPr/>
          </p:nvSpPr>
          <p:spPr>
            <a:xfrm>
              <a:off x="5494110" y="420315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4" name="文本框 40"/>
            <p:cNvSpPr txBox="1">
              <a:spLocks noChangeArrowheads="1"/>
            </p:cNvSpPr>
            <p:nvPr/>
          </p:nvSpPr>
          <p:spPr bwMode="auto">
            <a:xfrm>
              <a:off x="5497170" y="398596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975"/>
                            </p:stCondLst>
                            <p:childTnLst>
                              <p:par>
                                <p:cTn id="2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475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975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475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75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77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277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77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16200000">
            <a:off x="4879182" y="1626394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4879182" y="3775869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0013" y="2073275"/>
            <a:ext cx="1211262" cy="4016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2778" name="文本框 14"/>
          <p:cNvSpPr txBox="1">
            <a:spLocks noChangeArrowheads="1"/>
          </p:cNvSpPr>
          <p:nvPr/>
        </p:nvSpPr>
        <p:spPr bwMode="auto">
          <a:xfrm>
            <a:off x="7629525" y="1549400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68%</a:t>
            </a:r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7810500" y="4298950"/>
            <a:ext cx="1211263" cy="4016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2780" name="文本框 16"/>
          <p:cNvSpPr txBox="1">
            <a:spLocks noChangeArrowheads="1"/>
          </p:cNvSpPr>
          <p:nvPr/>
        </p:nvSpPr>
        <p:spPr bwMode="auto">
          <a:xfrm>
            <a:off x="7720013" y="384333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32%</a:t>
            </a:r>
            <a:endParaRPr lang="zh-CN" altLang="en-US" sz="2800"/>
          </a:p>
        </p:txBody>
      </p:sp>
      <p:sp>
        <p:nvSpPr>
          <p:cNvPr id="32781" name="TextBox 10"/>
          <p:cNvSpPr txBox="1">
            <a:spLocks noChangeArrowheads="1"/>
          </p:cNvSpPr>
          <p:nvPr/>
        </p:nvSpPr>
        <p:spPr bwMode="auto">
          <a:xfrm>
            <a:off x="7629525" y="2601913"/>
            <a:ext cx="365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32782" name="TextBox 10"/>
          <p:cNvSpPr txBox="1">
            <a:spLocks noChangeArrowheads="1"/>
          </p:cNvSpPr>
          <p:nvPr/>
        </p:nvSpPr>
        <p:spPr bwMode="auto">
          <a:xfrm>
            <a:off x="7720013" y="4772025"/>
            <a:ext cx="3654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748898" y="1993669"/>
            <a:ext cx="284154" cy="772894"/>
            <a:chOff x="742743" y="2027041"/>
            <a:chExt cx="401486" cy="1092036"/>
          </a:xfrm>
          <a:solidFill>
            <a:schemeClr val="bg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742743" y="2227781"/>
              <a:ext cx="401486" cy="891296"/>
            </a:xfrm>
            <a:custGeom>
              <a:avLst/>
              <a:gdLst>
                <a:gd name="T0" fmla="*/ 16 w 21"/>
                <a:gd name="T1" fmla="*/ 0 h 46"/>
                <a:gd name="T2" fmla="*/ 16 w 21"/>
                <a:gd name="T3" fmla="*/ 0 h 46"/>
                <a:gd name="T4" fmla="*/ 5 w 21"/>
                <a:gd name="T5" fmla="*/ 0 h 46"/>
                <a:gd name="T6" fmla="*/ 5 w 21"/>
                <a:gd name="T7" fmla="*/ 0 h 46"/>
                <a:gd name="T8" fmla="*/ 0 w 21"/>
                <a:gd name="T9" fmla="*/ 4 h 46"/>
                <a:gd name="T10" fmla="*/ 0 w 21"/>
                <a:gd name="T11" fmla="*/ 5 h 46"/>
                <a:gd name="T12" fmla="*/ 0 w 21"/>
                <a:gd name="T13" fmla="*/ 19 h 46"/>
                <a:gd name="T14" fmla="*/ 0 w 21"/>
                <a:gd name="T15" fmla="*/ 22 h 46"/>
                <a:gd name="T16" fmla="*/ 2 w 21"/>
                <a:gd name="T17" fmla="*/ 23 h 46"/>
                <a:gd name="T18" fmla="*/ 2 w 21"/>
                <a:gd name="T19" fmla="*/ 23 h 46"/>
                <a:gd name="T20" fmla="*/ 4 w 21"/>
                <a:gd name="T21" fmla="*/ 22 h 46"/>
                <a:gd name="T22" fmla="*/ 4 w 21"/>
                <a:gd name="T23" fmla="*/ 19 h 46"/>
                <a:gd name="T24" fmla="*/ 4 w 21"/>
                <a:gd name="T25" fmla="*/ 8 h 46"/>
                <a:gd name="T26" fmla="*/ 5 w 21"/>
                <a:gd name="T27" fmla="*/ 8 h 46"/>
                <a:gd name="T28" fmla="*/ 5 w 21"/>
                <a:gd name="T29" fmla="*/ 19 h 46"/>
                <a:gd name="T30" fmla="*/ 5 w 21"/>
                <a:gd name="T31" fmla="*/ 30 h 46"/>
                <a:gd name="T32" fmla="*/ 5 w 21"/>
                <a:gd name="T33" fmla="*/ 38 h 46"/>
                <a:gd name="T34" fmla="*/ 5 w 21"/>
                <a:gd name="T35" fmla="*/ 44 h 46"/>
                <a:gd name="T36" fmla="*/ 5 w 21"/>
                <a:gd name="T37" fmla="*/ 44 h 46"/>
                <a:gd name="T38" fmla="*/ 7 w 21"/>
                <a:gd name="T39" fmla="*/ 46 h 46"/>
                <a:gd name="T40" fmla="*/ 8 w 21"/>
                <a:gd name="T41" fmla="*/ 46 h 46"/>
                <a:gd name="T42" fmla="*/ 10 w 21"/>
                <a:gd name="T43" fmla="*/ 44 h 46"/>
                <a:gd name="T44" fmla="*/ 10 w 21"/>
                <a:gd name="T45" fmla="*/ 44 h 46"/>
                <a:gd name="T46" fmla="*/ 10 w 21"/>
                <a:gd name="T47" fmla="*/ 38 h 46"/>
                <a:gd name="T48" fmla="*/ 10 w 21"/>
                <a:gd name="T49" fmla="*/ 30 h 46"/>
                <a:gd name="T50" fmla="*/ 10 w 21"/>
                <a:gd name="T51" fmla="*/ 23 h 46"/>
                <a:gd name="T52" fmla="*/ 11 w 21"/>
                <a:gd name="T53" fmla="*/ 23 h 46"/>
                <a:gd name="T54" fmla="*/ 11 w 21"/>
                <a:gd name="T55" fmla="*/ 30 h 46"/>
                <a:gd name="T56" fmla="*/ 11 w 21"/>
                <a:gd name="T57" fmla="*/ 38 h 46"/>
                <a:gd name="T58" fmla="*/ 11 w 21"/>
                <a:gd name="T59" fmla="*/ 44 h 46"/>
                <a:gd name="T60" fmla="*/ 11 w 21"/>
                <a:gd name="T61" fmla="*/ 44 h 46"/>
                <a:gd name="T62" fmla="*/ 13 w 21"/>
                <a:gd name="T63" fmla="*/ 46 h 46"/>
                <a:gd name="T64" fmla="*/ 15 w 21"/>
                <a:gd name="T65" fmla="*/ 46 h 46"/>
                <a:gd name="T66" fmla="*/ 16 w 21"/>
                <a:gd name="T67" fmla="*/ 44 h 46"/>
                <a:gd name="T68" fmla="*/ 16 w 21"/>
                <a:gd name="T69" fmla="*/ 44 h 46"/>
                <a:gd name="T70" fmla="*/ 16 w 21"/>
                <a:gd name="T71" fmla="*/ 38 h 46"/>
                <a:gd name="T72" fmla="*/ 16 w 21"/>
                <a:gd name="T73" fmla="*/ 30 h 46"/>
                <a:gd name="T74" fmla="*/ 16 w 21"/>
                <a:gd name="T75" fmla="*/ 19 h 46"/>
                <a:gd name="T76" fmla="*/ 16 w 21"/>
                <a:gd name="T77" fmla="*/ 8 h 46"/>
                <a:gd name="T78" fmla="*/ 18 w 21"/>
                <a:gd name="T79" fmla="*/ 8 h 46"/>
                <a:gd name="T80" fmla="*/ 18 w 21"/>
                <a:gd name="T81" fmla="*/ 19 h 46"/>
                <a:gd name="T82" fmla="*/ 18 w 21"/>
                <a:gd name="T83" fmla="*/ 22 h 46"/>
                <a:gd name="T84" fmla="*/ 19 w 21"/>
                <a:gd name="T85" fmla="*/ 23 h 46"/>
                <a:gd name="T86" fmla="*/ 20 w 21"/>
                <a:gd name="T87" fmla="*/ 23 h 46"/>
                <a:gd name="T88" fmla="*/ 21 w 21"/>
                <a:gd name="T89" fmla="*/ 22 h 46"/>
                <a:gd name="T90" fmla="*/ 21 w 21"/>
                <a:gd name="T91" fmla="*/ 19 h 46"/>
                <a:gd name="T92" fmla="*/ 21 w 21"/>
                <a:gd name="T93" fmla="*/ 5 h 46"/>
                <a:gd name="T94" fmla="*/ 21 w 21"/>
                <a:gd name="T95" fmla="*/ 4 h 46"/>
                <a:gd name="T96" fmla="*/ 16 w 21"/>
                <a:gd name="T9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" h="4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6" y="46"/>
                    <a:pt x="7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10" y="45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5"/>
                    <a:pt x="12" y="46"/>
                    <a:pt x="13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855159" y="2027041"/>
              <a:ext cx="176654" cy="1766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748338" y="4138613"/>
            <a:ext cx="298450" cy="654050"/>
            <a:chOff x="6309354" y="2276872"/>
            <a:chExt cx="1497108" cy="3288843"/>
          </a:xfrm>
        </p:grpSpPr>
        <p:sp>
          <p:nvSpPr>
            <p:cNvPr id="32790" name="Oval 9"/>
            <p:cNvSpPr>
              <a:spLocks noChangeArrowheads="1"/>
            </p:cNvSpPr>
            <p:nvPr/>
          </p:nvSpPr>
          <p:spPr bwMode="auto">
            <a:xfrm>
              <a:off x="6800601" y="2276872"/>
              <a:ext cx="514631" cy="5281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9354" y="2899517"/>
              <a:ext cx="1497108" cy="2666198"/>
            </a:xfrm>
            <a:custGeom>
              <a:avLst/>
              <a:gdLst>
                <a:gd name="connsiteX0" fmla="*/ 499036 w 1497108"/>
                <a:gd name="connsiteY0" fmla="*/ 0 h 2664681"/>
                <a:gd name="connsiteX1" fmla="*/ 998072 w 1497108"/>
                <a:gd name="connsiteY1" fmla="*/ 0 h 2664681"/>
                <a:gd name="connsiteX2" fmla="*/ 1219866 w 1497108"/>
                <a:gd name="connsiteY2" fmla="*/ 115856 h 2664681"/>
                <a:gd name="connsiteX3" fmla="*/ 1497108 w 1497108"/>
                <a:gd name="connsiteY3" fmla="*/ 1100629 h 2664681"/>
                <a:gd name="connsiteX4" fmla="*/ 1441660 w 1497108"/>
                <a:gd name="connsiteY4" fmla="*/ 1216485 h 2664681"/>
                <a:gd name="connsiteX5" fmla="*/ 1386211 w 1497108"/>
                <a:gd name="connsiteY5" fmla="*/ 1216485 h 2664681"/>
                <a:gd name="connsiteX6" fmla="*/ 1275314 w 1497108"/>
                <a:gd name="connsiteY6" fmla="*/ 1158557 h 2664681"/>
                <a:gd name="connsiteX7" fmla="*/ 1053521 w 1497108"/>
                <a:gd name="connsiteY7" fmla="*/ 405495 h 2664681"/>
                <a:gd name="connsiteX8" fmla="*/ 1330763 w 1497108"/>
                <a:gd name="connsiteY8" fmla="*/ 1564052 h 2664681"/>
                <a:gd name="connsiteX9" fmla="*/ 1108969 w 1497108"/>
                <a:gd name="connsiteY9" fmla="*/ 1564052 h 2664681"/>
                <a:gd name="connsiteX10" fmla="*/ 1108969 w 1497108"/>
                <a:gd name="connsiteY10" fmla="*/ 2548825 h 2664681"/>
                <a:gd name="connsiteX11" fmla="*/ 998072 w 1497108"/>
                <a:gd name="connsiteY11" fmla="*/ 2664681 h 2664681"/>
                <a:gd name="connsiteX12" fmla="*/ 887175 w 1497108"/>
                <a:gd name="connsiteY12" fmla="*/ 2664681 h 2664681"/>
                <a:gd name="connsiteX13" fmla="*/ 831727 w 1497108"/>
                <a:gd name="connsiteY13" fmla="*/ 2548825 h 2664681"/>
                <a:gd name="connsiteX14" fmla="*/ 831727 w 1497108"/>
                <a:gd name="connsiteY14" fmla="*/ 1564052 h 2664681"/>
                <a:gd name="connsiteX15" fmla="*/ 720830 w 1497108"/>
                <a:gd name="connsiteY15" fmla="*/ 1564052 h 2664681"/>
                <a:gd name="connsiteX16" fmla="*/ 720830 w 1497108"/>
                <a:gd name="connsiteY16" fmla="*/ 2548825 h 2664681"/>
                <a:gd name="connsiteX17" fmla="*/ 609933 w 1497108"/>
                <a:gd name="connsiteY17" fmla="*/ 2664681 h 2664681"/>
                <a:gd name="connsiteX18" fmla="*/ 499036 w 1497108"/>
                <a:gd name="connsiteY18" fmla="*/ 2664681 h 2664681"/>
                <a:gd name="connsiteX19" fmla="*/ 443588 w 1497108"/>
                <a:gd name="connsiteY19" fmla="*/ 2548825 h 2664681"/>
                <a:gd name="connsiteX20" fmla="*/ 443588 w 1497108"/>
                <a:gd name="connsiteY20" fmla="*/ 1564052 h 2664681"/>
                <a:gd name="connsiteX21" fmla="*/ 221794 w 1497108"/>
                <a:gd name="connsiteY21" fmla="*/ 1564052 h 2664681"/>
                <a:gd name="connsiteX22" fmla="*/ 499036 w 1497108"/>
                <a:gd name="connsiteY22" fmla="*/ 405495 h 2664681"/>
                <a:gd name="connsiteX23" fmla="*/ 443588 w 1497108"/>
                <a:gd name="connsiteY23" fmla="*/ 405495 h 2664681"/>
                <a:gd name="connsiteX24" fmla="*/ 221794 w 1497108"/>
                <a:gd name="connsiteY24" fmla="*/ 1158557 h 2664681"/>
                <a:gd name="connsiteX25" fmla="*/ 187139 w 1497108"/>
                <a:gd name="connsiteY25" fmla="*/ 1209244 h 2664681"/>
                <a:gd name="connsiteX26" fmla="*/ 173218 w 1497108"/>
                <a:gd name="connsiteY26" fmla="*/ 1211727 h 2664681"/>
                <a:gd name="connsiteX27" fmla="*/ 170212 w 1497108"/>
                <a:gd name="connsiteY27" fmla="*/ 1216537 h 2664681"/>
                <a:gd name="connsiteX28" fmla="*/ 99708 w 1497108"/>
                <a:gd name="connsiteY28" fmla="*/ 1248047 h 2664681"/>
                <a:gd name="connsiteX29" fmla="*/ 0 w 1497108"/>
                <a:gd name="connsiteY29" fmla="*/ 1140463 h 2664681"/>
                <a:gd name="connsiteX30" fmla="*/ 6135 w 1497108"/>
                <a:gd name="connsiteY30" fmla="*/ 1107679 h 2664681"/>
                <a:gd name="connsiteX31" fmla="*/ 0 w 1497108"/>
                <a:gd name="connsiteY31" fmla="*/ 1100629 h 2664681"/>
                <a:gd name="connsiteX32" fmla="*/ 332691 w 1497108"/>
                <a:gd name="connsiteY32" fmla="*/ 115856 h 2664681"/>
                <a:gd name="connsiteX33" fmla="*/ 499036 w 1497108"/>
                <a:gd name="connsiteY33" fmla="*/ 0 h 266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97108" h="2664681">
                  <a:moveTo>
                    <a:pt x="499036" y="0"/>
                  </a:moveTo>
                  <a:cubicBezTo>
                    <a:pt x="499036" y="0"/>
                    <a:pt x="499036" y="0"/>
                    <a:pt x="998072" y="0"/>
                  </a:cubicBezTo>
                  <a:cubicBezTo>
                    <a:pt x="1108969" y="0"/>
                    <a:pt x="1164418" y="57928"/>
                    <a:pt x="1219866" y="115856"/>
                  </a:cubicBezTo>
                  <a:cubicBezTo>
                    <a:pt x="1219866" y="115856"/>
                    <a:pt x="1497108" y="1100629"/>
                    <a:pt x="1497108" y="1100629"/>
                  </a:cubicBezTo>
                  <a:cubicBezTo>
                    <a:pt x="1497108" y="1100629"/>
                    <a:pt x="1497108" y="1158557"/>
                    <a:pt x="1441660" y="1216485"/>
                  </a:cubicBezTo>
                  <a:cubicBezTo>
                    <a:pt x="1441660" y="1216485"/>
                    <a:pt x="1441660" y="1216485"/>
                    <a:pt x="1386211" y="1216485"/>
                  </a:cubicBezTo>
                  <a:cubicBezTo>
                    <a:pt x="1386211" y="1216485"/>
                    <a:pt x="1330763" y="1216485"/>
                    <a:pt x="1275314" y="1158557"/>
                  </a:cubicBezTo>
                  <a:cubicBezTo>
                    <a:pt x="1275314" y="1158557"/>
                    <a:pt x="1275314" y="1158557"/>
                    <a:pt x="1053521" y="405495"/>
                  </a:cubicBezTo>
                  <a:cubicBezTo>
                    <a:pt x="1053521" y="405495"/>
                    <a:pt x="1053521" y="405495"/>
                    <a:pt x="1330763" y="1564052"/>
                  </a:cubicBezTo>
                  <a:cubicBezTo>
                    <a:pt x="1330763" y="1564052"/>
                    <a:pt x="1330763" y="1564052"/>
                    <a:pt x="1108969" y="1564052"/>
                  </a:cubicBezTo>
                  <a:cubicBezTo>
                    <a:pt x="1108969" y="1564052"/>
                    <a:pt x="1108969" y="1564052"/>
                    <a:pt x="1108969" y="2548825"/>
                  </a:cubicBezTo>
                  <a:cubicBezTo>
                    <a:pt x="1108969" y="2606753"/>
                    <a:pt x="1053521" y="2664681"/>
                    <a:pt x="998072" y="2664681"/>
                  </a:cubicBezTo>
                  <a:cubicBezTo>
                    <a:pt x="998072" y="2664681"/>
                    <a:pt x="998072" y="2664681"/>
                    <a:pt x="887175" y="2664681"/>
                  </a:cubicBezTo>
                  <a:cubicBezTo>
                    <a:pt x="831727" y="2664681"/>
                    <a:pt x="831727" y="2606753"/>
                    <a:pt x="831727" y="2548825"/>
                  </a:cubicBezTo>
                  <a:cubicBezTo>
                    <a:pt x="831727" y="2548825"/>
                    <a:pt x="831727" y="2548825"/>
                    <a:pt x="831727" y="1564052"/>
                  </a:cubicBezTo>
                  <a:cubicBezTo>
                    <a:pt x="831727" y="1564052"/>
                    <a:pt x="831727" y="1564052"/>
                    <a:pt x="720830" y="1564052"/>
                  </a:cubicBezTo>
                  <a:cubicBezTo>
                    <a:pt x="720830" y="1564052"/>
                    <a:pt x="720830" y="1564052"/>
                    <a:pt x="720830" y="2548825"/>
                  </a:cubicBezTo>
                  <a:cubicBezTo>
                    <a:pt x="720830" y="2606753"/>
                    <a:pt x="665382" y="2664681"/>
                    <a:pt x="609933" y="2664681"/>
                  </a:cubicBezTo>
                  <a:cubicBezTo>
                    <a:pt x="609933" y="2664681"/>
                    <a:pt x="609933" y="2664681"/>
                    <a:pt x="499036" y="2664681"/>
                  </a:cubicBezTo>
                  <a:cubicBezTo>
                    <a:pt x="443588" y="2664681"/>
                    <a:pt x="443588" y="2606753"/>
                    <a:pt x="443588" y="2548825"/>
                  </a:cubicBezTo>
                  <a:cubicBezTo>
                    <a:pt x="443588" y="2548825"/>
                    <a:pt x="443588" y="2548825"/>
                    <a:pt x="443588" y="1564052"/>
                  </a:cubicBezTo>
                  <a:cubicBezTo>
                    <a:pt x="443588" y="1564052"/>
                    <a:pt x="443588" y="1564052"/>
                    <a:pt x="221794" y="1564052"/>
                  </a:cubicBezTo>
                  <a:cubicBezTo>
                    <a:pt x="221794" y="1564052"/>
                    <a:pt x="221794" y="1564052"/>
                    <a:pt x="499036" y="405495"/>
                  </a:cubicBezTo>
                  <a:cubicBezTo>
                    <a:pt x="443588" y="405495"/>
                    <a:pt x="443588" y="405495"/>
                    <a:pt x="443588" y="405495"/>
                  </a:cubicBezTo>
                  <a:cubicBezTo>
                    <a:pt x="443588" y="405495"/>
                    <a:pt x="443588" y="405495"/>
                    <a:pt x="221794" y="1158557"/>
                  </a:cubicBezTo>
                  <a:cubicBezTo>
                    <a:pt x="221794" y="1187521"/>
                    <a:pt x="207932" y="1202003"/>
                    <a:pt x="187139" y="1209244"/>
                  </a:cubicBezTo>
                  <a:lnTo>
                    <a:pt x="173218" y="1211727"/>
                  </a:lnTo>
                  <a:lnTo>
                    <a:pt x="170212" y="1216537"/>
                  </a:lnTo>
                  <a:cubicBezTo>
                    <a:pt x="152169" y="1236005"/>
                    <a:pt x="127242" y="1248047"/>
                    <a:pt x="99708" y="1248047"/>
                  </a:cubicBezTo>
                  <a:cubicBezTo>
                    <a:pt x="44641" y="1248047"/>
                    <a:pt x="0" y="1199880"/>
                    <a:pt x="0" y="1140463"/>
                  </a:cubicBezTo>
                  <a:lnTo>
                    <a:pt x="6135" y="1107679"/>
                  </a:lnTo>
                  <a:lnTo>
                    <a:pt x="0" y="1100629"/>
                  </a:lnTo>
                  <a:cubicBezTo>
                    <a:pt x="0" y="1100629"/>
                    <a:pt x="277242" y="115856"/>
                    <a:pt x="332691" y="115856"/>
                  </a:cubicBezTo>
                  <a:cubicBezTo>
                    <a:pt x="332691" y="57928"/>
                    <a:pt x="443588" y="0"/>
                    <a:pt x="499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785" name="文本框 25"/>
          <p:cNvSpPr txBox="1">
            <a:spLocks noChangeArrowheads="1"/>
          </p:cNvSpPr>
          <p:nvPr/>
        </p:nvSpPr>
        <p:spPr bwMode="auto">
          <a:xfrm>
            <a:off x="5575300" y="2868613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2786" name="文本框 26"/>
          <p:cNvSpPr txBox="1">
            <a:spLocks noChangeArrowheads="1"/>
          </p:cNvSpPr>
          <p:nvPr/>
        </p:nvSpPr>
        <p:spPr bwMode="auto">
          <a:xfrm>
            <a:off x="5575300" y="3673475"/>
            <a:ext cx="74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762000" y="2466975"/>
            <a:ext cx="3267075" cy="400050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点击此处添加您的标题文字</a:t>
            </a:r>
          </a:p>
        </p:txBody>
      </p:sp>
      <p:sp>
        <p:nvSpPr>
          <p:cNvPr id="32788" name="TextBox 10"/>
          <p:cNvSpPr txBox="1">
            <a:spLocks noChangeArrowheads="1"/>
          </p:cNvSpPr>
          <p:nvPr/>
        </p:nvSpPr>
        <p:spPr bwMode="auto">
          <a:xfrm>
            <a:off x="687388" y="3027363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32789" name="TextBox 10"/>
          <p:cNvSpPr txBox="1">
            <a:spLocks noChangeArrowheads="1"/>
          </p:cNvSpPr>
          <p:nvPr/>
        </p:nvSpPr>
        <p:spPr bwMode="auto">
          <a:xfrm>
            <a:off x="687388" y="3862388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5368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45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6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6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94826" y="1887877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454275" y="147161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454275" y="196056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578762" y="1892449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037513" y="147637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037513" y="196532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994826" y="3621162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454275" y="3205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2454275" y="369411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578762" y="362573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37513" y="320992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37513" y="369887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994826" y="539544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3" name="直接连接符 3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454275" y="4978400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454275" y="5468938"/>
            <a:ext cx="2578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578762" y="5400016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037513" y="4983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8037513" y="5473700"/>
            <a:ext cx="2578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87388" y="1270000"/>
            <a:ext cx="1316037" cy="1317625"/>
            <a:chOff x="795528" y="1618488"/>
            <a:chExt cx="1316736" cy="1316736"/>
          </a:xfrm>
        </p:grpSpPr>
        <p:sp>
          <p:nvSpPr>
            <p:cNvPr id="43" name="椭圆 42"/>
            <p:cNvSpPr/>
            <p:nvPr/>
          </p:nvSpPr>
          <p:spPr>
            <a:xfrm>
              <a:off x="795528" y="1618488"/>
              <a:ext cx="1316736" cy="131673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98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011" y="1896527"/>
              <a:ext cx="821577" cy="82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270625" y="1274763"/>
            <a:ext cx="1317625" cy="1317625"/>
            <a:chOff x="6379464" y="1623060"/>
            <a:chExt cx="1316736" cy="1316736"/>
          </a:xfrm>
        </p:grpSpPr>
        <p:sp>
          <p:nvSpPr>
            <p:cNvPr id="46" name="椭圆 45"/>
            <p:cNvSpPr/>
            <p:nvPr/>
          </p:nvSpPr>
          <p:spPr>
            <a:xfrm>
              <a:off x="6379464" y="1623060"/>
              <a:ext cx="1316736" cy="1316736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96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1515" y="1877022"/>
              <a:ext cx="860441" cy="8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87388" y="3003550"/>
            <a:ext cx="1316037" cy="1317625"/>
            <a:chOff x="795528" y="3351773"/>
            <a:chExt cx="1316736" cy="1316736"/>
          </a:xfrm>
        </p:grpSpPr>
        <p:sp>
          <p:nvSpPr>
            <p:cNvPr id="49" name="椭圆 48"/>
            <p:cNvSpPr/>
            <p:nvPr/>
          </p:nvSpPr>
          <p:spPr>
            <a:xfrm>
              <a:off x="795528" y="3351773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94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777" y="3576019"/>
              <a:ext cx="877094" cy="880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270625" y="3008313"/>
            <a:ext cx="1317625" cy="1317625"/>
            <a:chOff x="6379464" y="3356345"/>
            <a:chExt cx="1316736" cy="1316736"/>
          </a:xfrm>
        </p:grpSpPr>
        <p:sp>
          <p:nvSpPr>
            <p:cNvPr id="52" name="椭圆 51"/>
            <p:cNvSpPr/>
            <p:nvPr/>
          </p:nvSpPr>
          <p:spPr>
            <a:xfrm>
              <a:off x="6379464" y="3356345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92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5331" y="3597101"/>
              <a:ext cx="816935" cy="81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87388" y="4778375"/>
            <a:ext cx="1316037" cy="1316038"/>
            <a:chOff x="795528" y="5126055"/>
            <a:chExt cx="1316736" cy="1316736"/>
          </a:xfrm>
        </p:grpSpPr>
        <p:sp>
          <p:nvSpPr>
            <p:cNvPr id="55" name="椭圆 54"/>
            <p:cNvSpPr/>
            <p:nvPr/>
          </p:nvSpPr>
          <p:spPr>
            <a:xfrm>
              <a:off x="795528" y="5126055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90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305" y="5215513"/>
              <a:ext cx="1124134" cy="1124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270625" y="4783138"/>
            <a:ext cx="1317625" cy="1316037"/>
            <a:chOff x="6379464" y="5130627"/>
            <a:chExt cx="1316736" cy="1316736"/>
          </a:xfrm>
        </p:grpSpPr>
        <p:sp>
          <p:nvSpPr>
            <p:cNvPr id="58" name="椭圆 57"/>
            <p:cNvSpPr/>
            <p:nvPr/>
          </p:nvSpPr>
          <p:spPr>
            <a:xfrm>
              <a:off x="6379464" y="5130627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488" name="图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7226" y="5389948"/>
              <a:ext cx="784730" cy="788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25" grpId="0"/>
      <p:bldP spid="26" grpId="0"/>
      <p:bldP spid="30" grpId="0"/>
      <p:bldP spid="31" grpId="0"/>
      <p:bldP spid="35" grpId="0"/>
      <p:bldP spid="36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8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931988" y="1433513"/>
            <a:ext cx="8083550" cy="4940300"/>
            <a:chOff x="1876955" y="1433268"/>
            <a:chExt cx="8084243" cy="4940370"/>
          </a:xfrm>
        </p:grpSpPr>
        <p:pic>
          <p:nvPicPr>
            <p:cNvPr id="20506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955" y="1433268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7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66" y="1886468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0" y="2276475"/>
            <a:ext cx="4022725" cy="649288"/>
            <a:chOff x="0" y="2185282"/>
            <a:chExt cx="4023360" cy="649224"/>
          </a:xfrm>
        </p:grpSpPr>
        <p:sp>
          <p:nvSpPr>
            <p:cNvPr id="16" name="矩形 15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5" name="文本框 16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0" y="3379788"/>
            <a:ext cx="4022725" cy="649287"/>
            <a:chOff x="152400" y="2337682"/>
            <a:chExt cx="4023360" cy="649224"/>
          </a:xfrm>
        </p:grpSpPr>
        <p:sp>
          <p:nvSpPr>
            <p:cNvPr id="19" name="矩形 18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3" name="文本框 19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0" y="4484688"/>
            <a:ext cx="4022725" cy="649287"/>
            <a:chOff x="152400" y="2337682"/>
            <a:chExt cx="4023360" cy="649224"/>
          </a:xfrm>
        </p:grpSpPr>
        <p:sp>
          <p:nvSpPr>
            <p:cNvPr id="22" name="矩形 21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1" name="文本框 22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164513" y="2276475"/>
            <a:ext cx="4024312" cy="649288"/>
            <a:chOff x="0" y="2185282"/>
            <a:chExt cx="4023360" cy="649224"/>
          </a:xfrm>
        </p:grpSpPr>
        <p:sp>
          <p:nvSpPr>
            <p:cNvPr id="25" name="矩形 24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9" name="文本框 25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164513" y="3379788"/>
            <a:ext cx="4024312" cy="649287"/>
            <a:chOff x="152400" y="2337682"/>
            <a:chExt cx="4023360" cy="649224"/>
          </a:xfrm>
        </p:grpSpPr>
        <p:sp>
          <p:nvSpPr>
            <p:cNvPr id="28" name="矩形 27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7" name="文本框 28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8164513" y="4484688"/>
            <a:ext cx="4024312" cy="649287"/>
            <a:chOff x="152400" y="2337682"/>
            <a:chExt cx="4023360" cy="649224"/>
          </a:xfrm>
        </p:grpSpPr>
        <p:sp>
          <p:nvSpPr>
            <p:cNvPr id="31" name="矩形 30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5" name="文本框 31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0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50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1"/>
          <a:stretch>
            <a:fillRect/>
          </a:stretch>
        </p:blipFill>
        <p:spPr bwMode="auto">
          <a:xfrm>
            <a:off x="1119188" y="1270000"/>
            <a:ext cx="2214562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119188" y="4143375"/>
            <a:ext cx="11071225" cy="14811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1588" y="4143375"/>
            <a:ext cx="1120776" cy="14811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50" y="4384675"/>
            <a:ext cx="7969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263" y="4373563"/>
            <a:ext cx="7969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4384675"/>
            <a:ext cx="7937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2497138" y="4643438"/>
            <a:ext cx="2044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500313" y="4286250"/>
            <a:ext cx="161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6188075" y="4643438"/>
            <a:ext cx="1993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189663" y="4286250"/>
            <a:ext cx="1620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9758363" y="4667250"/>
            <a:ext cx="1993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759950" y="4310063"/>
            <a:ext cx="1620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519488" y="1922463"/>
            <a:ext cx="364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3239D"/>
                </a:solidFill>
                <a:latin typeface="微软雅黑" pitchFamily="34" charset="-122"/>
                <a:ea typeface="微软雅黑" pitchFamily="34" charset="-122"/>
              </a:rPr>
              <a:t>单击此处添加您要的标题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19488" y="2462213"/>
            <a:ext cx="7597775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3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53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7129463" y="2744788"/>
            <a:ext cx="3913187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083050" y="2744788"/>
            <a:ext cx="3914775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554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200150" y="2744788"/>
            <a:ext cx="3913188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C323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700213" y="1939925"/>
            <a:ext cx="1417637" cy="804863"/>
            <a:chOff x="1808226" y="2162085"/>
            <a:chExt cx="1417320" cy="804672"/>
          </a:xfrm>
        </p:grpSpPr>
        <p:sp>
          <p:nvSpPr>
            <p:cNvPr id="16" name="矩形标注 15"/>
            <p:cNvSpPr/>
            <p:nvPr/>
          </p:nvSpPr>
          <p:spPr>
            <a:xfrm>
              <a:off x="1808226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549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452" y="2176537"/>
              <a:ext cx="779427" cy="77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43475" y="1908175"/>
            <a:ext cx="1417638" cy="868363"/>
            <a:chOff x="5052060" y="2130855"/>
            <a:chExt cx="1417320" cy="867133"/>
          </a:xfrm>
        </p:grpSpPr>
        <p:sp>
          <p:nvSpPr>
            <p:cNvPr id="19" name="矩形标注 18"/>
            <p:cNvSpPr/>
            <p:nvPr/>
          </p:nvSpPr>
          <p:spPr>
            <a:xfrm>
              <a:off x="5052060" y="2162560"/>
              <a:ext cx="1417320" cy="803723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547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5218" y="2130855"/>
              <a:ext cx="871004" cy="86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80363" y="1939925"/>
            <a:ext cx="1416050" cy="804863"/>
            <a:chOff x="8087868" y="2162085"/>
            <a:chExt cx="1417320" cy="804672"/>
          </a:xfrm>
        </p:grpSpPr>
        <p:sp>
          <p:nvSpPr>
            <p:cNvPr id="22" name="矩形标注 21"/>
            <p:cNvSpPr/>
            <p:nvPr/>
          </p:nvSpPr>
          <p:spPr>
            <a:xfrm>
              <a:off x="8087868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545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703" y="2216293"/>
              <a:ext cx="693649" cy="69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35"/>
          <p:cNvSpPr txBox="1">
            <a:spLocks noChangeArrowheads="1"/>
          </p:cNvSpPr>
          <p:nvPr/>
        </p:nvSpPr>
        <p:spPr bwMode="auto">
          <a:xfrm>
            <a:off x="1125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4554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7916863" y="4141788"/>
            <a:ext cx="25733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55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55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1454150"/>
            <a:ext cx="33813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41"/>
          <p:cNvSpPr>
            <a:spLocks noChangeArrowheads="1"/>
          </p:cNvSpPr>
          <p:nvPr/>
        </p:nvSpPr>
        <p:spPr bwMode="auto">
          <a:xfrm>
            <a:off x="852488" y="1454150"/>
            <a:ext cx="3379787" cy="22542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42"/>
          <p:cNvSpPr>
            <a:spLocks noChangeArrowheads="1"/>
          </p:cNvSpPr>
          <p:nvPr/>
        </p:nvSpPr>
        <p:spPr bwMode="auto">
          <a:xfrm>
            <a:off x="4232275" y="3705225"/>
            <a:ext cx="3381375" cy="22542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852488" y="3705225"/>
            <a:ext cx="3379787" cy="2254250"/>
            <a:chOff x="0" y="0"/>
            <a:chExt cx="1979879" cy="1319922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6" name="矩形 47"/>
            <p:cNvSpPr>
              <a:spLocks noChangeArrowheads="1"/>
            </p:cNvSpPr>
            <p:nvPr/>
          </p:nvSpPr>
          <p:spPr bwMode="auto">
            <a:xfrm>
              <a:off x="468363" y="145253"/>
              <a:ext cx="1466806" cy="79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  <p:grpSp>
          <p:nvGrpSpPr>
            <p:cNvPr id="23577" name="Group 15"/>
            <p:cNvGrpSpPr>
              <a:grpSpLocks/>
            </p:cNvGrpSpPr>
            <p:nvPr/>
          </p:nvGrpSpPr>
          <p:grpSpPr bwMode="auto">
            <a:xfrm>
              <a:off x="134988" y="189858"/>
              <a:ext cx="333375" cy="333375"/>
              <a:chOff x="0" y="0"/>
              <a:chExt cx="333375" cy="333375"/>
            </a:xfrm>
          </p:grpSpPr>
          <p:sp>
            <p:nvSpPr>
              <p:cNvPr id="19" name="等腰三角形 49"/>
              <p:cNvSpPr>
                <a:spLocks noChangeArrowheads="1"/>
              </p:cNvSpPr>
              <p:nvPr/>
            </p:nvSpPr>
            <p:spPr bwMode="auto">
              <a:xfrm>
                <a:off x="83551" y="79704"/>
                <a:ext cx="180412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同心圆 50"/>
              <p:cNvSpPr>
                <a:spLocks noChangeArrowheads="1"/>
              </p:cNvSpPr>
              <p:nvPr/>
            </p:nvSpPr>
            <p:spPr bwMode="auto">
              <a:xfrm>
                <a:off x="-145" y="-235"/>
                <a:ext cx="333855" cy="333699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4232275" y="1454150"/>
            <a:ext cx="3381375" cy="2254250"/>
            <a:chOff x="0" y="0"/>
            <a:chExt cx="1979879" cy="1319919"/>
          </a:xfrm>
        </p:grpSpPr>
        <p:sp>
          <p:nvSpPr>
            <p:cNvPr id="2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3571" name="Group 20"/>
            <p:cNvGrpSpPr>
              <a:grpSpLocks/>
            </p:cNvGrpSpPr>
            <p:nvPr/>
          </p:nvGrpSpPr>
          <p:grpSpPr bwMode="auto">
            <a:xfrm rot="16200000" flipV="1">
              <a:off x="1485691" y="787673"/>
              <a:ext cx="333375" cy="333375"/>
              <a:chOff x="0" y="0"/>
              <a:chExt cx="333375" cy="333375"/>
            </a:xfrm>
          </p:grpSpPr>
          <p:sp>
            <p:nvSpPr>
              <p:cNvPr id="25" name="等腰三角形 61"/>
              <p:cNvSpPr>
                <a:spLocks noChangeArrowheads="1"/>
              </p:cNvSpPr>
              <p:nvPr/>
            </p:nvSpPr>
            <p:spPr bwMode="auto">
              <a:xfrm>
                <a:off x="82773" y="72496"/>
                <a:ext cx="180327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同心圆 62"/>
              <p:cNvSpPr>
                <a:spLocks noChangeArrowheads="1"/>
              </p:cNvSpPr>
              <p:nvPr/>
            </p:nvSpPr>
            <p:spPr bwMode="auto">
              <a:xfrm>
                <a:off x="47" y="-7"/>
                <a:ext cx="333698" cy="333698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3572" name="矩形 60"/>
            <p:cNvSpPr>
              <a:spLocks noChangeArrowheads="1"/>
            </p:cNvSpPr>
            <p:nvPr/>
          </p:nvSpPr>
          <p:spPr bwMode="auto">
            <a:xfrm>
              <a:off x="2621" y="262367"/>
              <a:ext cx="1466806" cy="790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7613650" y="3705225"/>
            <a:ext cx="3379788" cy="2254250"/>
            <a:chOff x="0" y="0"/>
            <a:chExt cx="1979879" cy="1319919"/>
          </a:xfrm>
        </p:grpSpPr>
        <p:sp>
          <p:nvSpPr>
            <p:cNvPr id="28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3566" name="Group 26"/>
            <p:cNvGrpSpPr>
              <a:grpSpLocks/>
            </p:cNvGrpSpPr>
            <p:nvPr/>
          </p:nvGrpSpPr>
          <p:grpSpPr bwMode="auto">
            <a:xfrm rot="5400000" flipH="1" flipV="1">
              <a:off x="149833" y="204103"/>
              <a:ext cx="333375" cy="333375"/>
              <a:chOff x="0" y="0"/>
              <a:chExt cx="333375" cy="333375"/>
            </a:xfrm>
          </p:grpSpPr>
          <p:sp>
            <p:nvSpPr>
              <p:cNvPr id="31" name="等腰三角形 67"/>
              <p:cNvSpPr>
                <a:spLocks noChangeArrowheads="1"/>
              </p:cNvSpPr>
              <p:nvPr/>
            </p:nvSpPr>
            <p:spPr bwMode="auto">
              <a:xfrm>
                <a:off x="76436" y="72427"/>
                <a:ext cx="180327" cy="14414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同心圆 68"/>
              <p:cNvSpPr>
                <a:spLocks noChangeArrowheads="1"/>
              </p:cNvSpPr>
              <p:nvPr/>
            </p:nvSpPr>
            <p:spPr bwMode="auto">
              <a:xfrm>
                <a:off x="215" y="-110"/>
                <a:ext cx="332768" cy="333854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3567" name="矩形 66"/>
            <p:cNvSpPr>
              <a:spLocks noChangeArrowheads="1"/>
            </p:cNvSpPr>
            <p:nvPr/>
          </p:nvSpPr>
          <p:spPr bwMode="auto">
            <a:xfrm>
              <a:off x="498140" y="127807"/>
              <a:ext cx="1466806" cy="7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3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3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3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7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458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237038" y="1947863"/>
            <a:ext cx="3511550" cy="3495675"/>
            <a:chOff x="4277618" y="1813081"/>
            <a:chExt cx="3512584" cy="3496242"/>
          </a:xfrm>
        </p:grpSpPr>
        <p:grpSp>
          <p:nvGrpSpPr>
            <p:cNvPr id="24599" name="组合 12"/>
            <p:cNvGrpSpPr>
              <a:grpSpLocks/>
            </p:cNvGrpSpPr>
            <p:nvPr/>
          </p:nvGrpSpPr>
          <p:grpSpPr bwMode="auto">
            <a:xfrm>
              <a:off x="4277618" y="3489783"/>
              <a:ext cx="1677196" cy="1819540"/>
              <a:chOff x="4277618" y="3489783"/>
              <a:chExt cx="1677196" cy="1819540"/>
            </a:xfrm>
          </p:grpSpPr>
          <p:sp>
            <p:nvSpPr>
              <p:cNvPr id="23" name="等腰三角形 51"/>
              <p:cNvSpPr>
                <a:spLocks noChangeArrowheads="1"/>
              </p:cNvSpPr>
              <p:nvPr/>
            </p:nvSpPr>
            <p:spPr bwMode="auto">
              <a:xfrm>
                <a:off x="4277618" y="3489753"/>
                <a:ext cx="1676894" cy="1819570"/>
              </a:xfrm>
              <a:custGeom>
                <a:avLst/>
                <a:gdLst>
                  <a:gd name="T0" fmla="*/ 0 w 1260000"/>
                  <a:gd name="T1" fmla="*/ 0 h 1367762"/>
                  <a:gd name="T2" fmla="*/ 1260000 w 1260000"/>
                  <a:gd name="T3" fmla="*/ 1367762 h 1367762"/>
                </a:gdLst>
                <a:ahLst/>
                <a:cxnLst/>
                <a:rect l="T0" t="T1" r="T2" b="T3"/>
                <a:pathLst>
                  <a:path w="1260000" h="1367762">
                    <a:moveTo>
                      <a:pt x="216016" y="0"/>
                    </a:moveTo>
                    <a:lnTo>
                      <a:pt x="287857" y="107762"/>
                    </a:lnTo>
                    <a:lnTo>
                      <a:pt x="852738" y="107762"/>
                    </a:lnTo>
                    <a:cubicBezTo>
                      <a:pt x="874619" y="323286"/>
                      <a:pt x="1044854" y="494352"/>
                      <a:pt x="1260000" y="517549"/>
                    </a:cubicBezTo>
                    <a:lnTo>
                      <a:pt x="1260000" y="1043866"/>
                    </a:lnTo>
                    <a:lnTo>
                      <a:pt x="1152000" y="1115866"/>
                    </a:lnTo>
                    <a:lnTo>
                      <a:pt x="1260000" y="1187866"/>
                    </a:lnTo>
                    <a:lnTo>
                      <a:pt x="1260000" y="1367762"/>
                    </a:lnTo>
                    <a:lnTo>
                      <a:pt x="0" y="1367762"/>
                    </a:lnTo>
                    <a:lnTo>
                      <a:pt x="0" y="107762"/>
                    </a:lnTo>
                    <a:lnTo>
                      <a:pt x="144175" y="107762"/>
                    </a:lnTo>
                    <a:close/>
                  </a:path>
                </a:pathLst>
              </a:custGeom>
              <a:solidFill>
                <a:srgbClr val="745A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10" name="矩形 83"/>
              <p:cNvSpPr>
                <a:spLocks noChangeArrowheads="1"/>
              </p:cNvSpPr>
              <p:nvPr/>
            </p:nvSpPr>
            <p:spPr bwMode="auto">
              <a:xfrm>
                <a:off x="4277618" y="4255721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24600" name="组合 13"/>
            <p:cNvGrpSpPr>
              <a:grpSpLocks/>
            </p:cNvGrpSpPr>
            <p:nvPr/>
          </p:nvGrpSpPr>
          <p:grpSpPr bwMode="auto">
            <a:xfrm>
              <a:off x="5954814" y="3633140"/>
              <a:ext cx="1821158" cy="1676183"/>
              <a:chOff x="5954814" y="3633140"/>
              <a:chExt cx="1821158" cy="1676183"/>
            </a:xfrm>
          </p:grpSpPr>
          <p:sp>
            <p:nvSpPr>
              <p:cNvPr id="21" name="矩形 42"/>
              <p:cNvSpPr>
                <a:spLocks noChangeArrowheads="1"/>
              </p:cNvSpPr>
              <p:nvPr/>
            </p:nvSpPr>
            <p:spPr bwMode="auto">
              <a:xfrm>
                <a:off x="5954512" y="3632651"/>
                <a:ext cx="1821398" cy="1676672"/>
              </a:xfrm>
              <a:custGeom>
                <a:avLst/>
                <a:gdLst>
                  <a:gd name="T0" fmla="*/ 0 w 1368152"/>
                  <a:gd name="T1" fmla="*/ 0 h 1260000"/>
                  <a:gd name="T2" fmla="*/ 1368152 w 1368152"/>
                  <a:gd name="T3" fmla="*/ 1260000 h 1260000"/>
                </a:gdLst>
                <a:ahLst/>
                <a:cxnLst/>
                <a:rect l="T0" t="T1" r="T2" b="T3"/>
                <a:pathLst>
                  <a:path w="1368152" h="1260000">
                    <a:moveTo>
                      <a:pt x="108000" y="936104"/>
                    </a:moveTo>
                    <a:lnTo>
                      <a:pt x="108000" y="1080104"/>
                    </a:lnTo>
                    <a:lnTo>
                      <a:pt x="0" y="1008104"/>
                    </a:lnTo>
                    <a:close/>
                    <a:moveTo>
                      <a:pt x="518222" y="0"/>
                    </a:moveTo>
                    <a:lnTo>
                      <a:pt x="1075047" y="0"/>
                    </a:lnTo>
                    <a:lnTo>
                      <a:pt x="1145229" y="105273"/>
                    </a:lnTo>
                    <a:lnTo>
                      <a:pt x="1215411" y="0"/>
                    </a:lnTo>
                    <a:lnTo>
                      <a:pt x="1368152" y="0"/>
                    </a:lnTo>
                    <a:lnTo>
                      <a:pt x="1368152" y="1260000"/>
                    </a:lnTo>
                    <a:lnTo>
                      <a:pt x="108152" y="1260000"/>
                    </a:lnTo>
                    <a:lnTo>
                      <a:pt x="108152" y="410070"/>
                    </a:lnTo>
                    <a:cubicBezTo>
                      <a:pt x="324617" y="388083"/>
                      <a:pt x="496235" y="216464"/>
                      <a:pt x="51822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08" name="矩形 84"/>
              <p:cNvSpPr>
                <a:spLocks noChangeArrowheads="1"/>
              </p:cNvSpPr>
              <p:nvPr/>
            </p:nvSpPr>
            <p:spPr bwMode="auto">
              <a:xfrm>
                <a:off x="6098574" y="4208658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24601" name="组合 14"/>
            <p:cNvGrpSpPr>
              <a:grpSpLocks/>
            </p:cNvGrpSpPr>
            <p:nvPr/>
          </p:nvGrpSpPr>
          <p:grpSpPr bwMode="auto">
            <a:xfrm>
              <a:off x="6098776" y="1813081"/>
              <a:ext cx="1691426" cy="1820374"/>
              <a:chOff x="6098776" y="1813081"/>
              <a:chExt cx="1691426" cy="1820374"/>
            </a:xfrm>
          </p:grpSpPr>
          <p:sp>
            <p:nvSpPr>
              <p:cNvPr id="19" name="矩形 35"/>
              <p:cNvSpPr>
                <a:spLocks noChangeArrowheads="1"/>
              </p:cNvSpPr>
              <p:nvPr/>
            </p:nvSpPr>
            <p:spPr bwMode="auto">
              <a:xfrm>
                <a:off x="6099016" y="1813081"/>
                <a:ext cx="1676894" cy="1821157"/>
              </a:xfrm>
              <a:custGeom>
                <a:avLst/>
                <a:gdLst>
                  <a:gd name="T0" fmla="*/ 0 w 1260000"/>
                  <a:gd name="T1" fmla="*/ 0 h 1368389"/>
                  <a:gd name="T2" fmla="*/ 1260000 w 1260000"/>
                  <a:gd name="T3" fmla="*/ 1368389 h 1368389"/>
                </a:gdLst>
                <a:ahLst/>
                <a:cxnLst/>
                <a:rect l="T0" t="T1" r="T2" b="T3"/>
                <a:pathLst>
                  <a:path w="1260000" h="1368389">
                    <a:moveTo>
                      <a:pt x="965077" y="1260389"/>
                    </a:moveTo>
                    <a:lnTo>
                      <a:pt x="1109077" y="1260389"/>
                    </a:lnTo>
                    <a:lnTo>
                      <a:pt x="1037077" y="1368389"/>
                    </a:lnTo>
                    <a:close/>
                    <a:moveTo>
                      <a:pt x="0" y="0"/>
                    </a:moveTo>
                    <a:lnTo>
                      <a:pt x="1260000" y="0"/>
                    </a:lnTo>
                    <a:lnTo>
                      <a:pt x="1260000" y="1260000"/>
                    </a:lnTo>
                    <a:lnTo>
                      <a:pt x="409787" y="1260000"/>
                    </a:lnTo>
                    <a:cubicBezTo>
                      <a:pt x="386590" y="1044854"/>
                      <a:pt x="215525" y="874619"/>
                      <a:pt x="0" y="852738"/>
                    </a:cubicBezTo>
                    <a:lnTo>
                      <a:pt x="0" y="288016"/>
                    </a:lnTo>
                    <a:lnTo>
                      <a:pt x="108000" y="216016"/>
                    </a:lnTo>
                    <a:lnTo>
                      <a:pt x="0" y="144016"/>
                    </a:lnTo>
                    <a:close/>
                  </a:path>
                </a:pathLst>
              </a:custGeom>
              <a:solidFill>
                <a:srgbClr val="C32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06" name="矩形 85"/>
              <p:cNvSpPr>
                <a:spLocks noChangeArrowheads="1"/>
              </p:cNvSpPr>
              <p:nvPr/>
            </p:nvSpPr>
            <p:spPr bwMode="auto">
              <a:xfrm>
                <a:off x="6113006" y="2273107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24602" name="组合 15"/>
            <p:cNvGrpSpPr>
              <a:grpSpLocks/>
            </p:cNvGrpSpPr>
            <p:nvPr/>
          </p:nvGrpSpPr>
          <p:grpSpPr bwMode="auto">
            <a:xfrm>
              <a:off x="4277618" y="1813081"/>
              <a:ext cx="1820956" cy="1676183"/>
              <a:chOff x="4277618" y="1813081"/>
              <a:chExt cx="1820956" cy="1676183"/>
            </a:xfrm>
          </p:grpSpPr>
          <p:sp>
            <p:nvSpPr>
              <p:cNvPr id="17" name="等腰三角形 52"/>
              <p:cNvSpPr>
                <a:spLocks noChangeArrowheads="1"/>
              </p:cNvSpPr>
              <p:nvPr/>
            </p:nvSpPr>
            <p:spPr bwMode="auto">
              <a:xfrm rot="5400000">
                <a:off x="4349981" y="1740718"/>
                <a:ext cx="1676672" cy="1821398"/>
              </a:xfrm>
              <a:custGeom>
                <a:avLst/>
                <a:gdLst>
                  <a:gd name="T0" fmla="*/ 0 w 1260000"/>
                  <a:gd name="T1" fmla="*/ 0 h 1368000"/>
                  <a:gd name="T2" fmla="*/ 1260000 w 1260000"/>
                  <a:gd name="T3" fmla="*/ 1368000 h 1368000"/>
                </a:gdLst>
                <a:ahLst/>
                <a:cxnLst/>
                <a:rect l="T0" t="T1" r="T2" b="T3"/>
                <a:pathLst>
                  <a:path w="1260000" h="1368000">
                    <a:moveTo>
                      <a:pt x="0" y="1368000"/>
                    </a:moveTo>
                    <a:lnTo>
                      <a:pt x="0" y="108000"/>
                    </a:lnTo>
                    <a:lnTo>
                      <a:pt x="144016" y="108000"/>
                    </a:lnTo>
                    <a:lnTo>
                      <a:pt x="216016" y="0"/>
                    </a:lnTo>
                    <a:lnTo>
                      <a:pt x="288016" y="108000"/>
                    </a:lnTo>
                    <a:lnTo>
                      <a:pt x="853021" y="108000"/>
                    </a:lnTo>
                    <a:cubicBezTo>
                      <a:pt x="876107" y="322207"/>
                      <a:pt x="1045793" y="491893"/>
                      <a:pt x="1260000" y="514979"/>
                    </a:cubicBezTo>
                    <a:lnTo>
                      <a:pt x="1260000" y="1080069"/>
                    </a:lnTo>
                    <a:lnTo>
                      <a:pt x="1152128" y="1151984"/>
                    </a:lnTo>
                    <a:lnTo>
                      <a:pt x="1260000" y="1223899"/>
                    </a:lnTo>
                    <a:lnTo>
                      <a:pt x="1260000" y="13680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04" name="矩形 86"/>
              <p:cNvSpPr>
                <a:spLocks noChangeArrowheads="1"/>
              </p:cNvSpPr>
              <p:nvPr/>
            </p:nvSpPr>
            <p:spPr bwMode="auto">
              <a:xfrm>
                <a:off x="4277618" y="2279719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7826375" y="1892300"/>
            <a:ext cx="3578225" cy="1352550"/>
            <a:chOff x="0" y="0"/>
            <a:chExt cx="2689320" cy="1014443"/>
          </a:xfrm>
        </p:grpSpPr>
        <p:sp>
          <p:nvSpPr>
            <p:cNvPr id="24597" name="TextBox 72"/>
            <p:cNvSpPr>
              <a:spLocks noChangeArrowheads="1"/>
            </p:cNvSpPr>
            <p:nvPr/>
          </p:nvSpPr>
          <p:spPr bwMode="auto">
            <a:xfrm>
              <a:off x="0" y="0"/>
              <a:ext cx="22132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24598" name="TextBox 77"/>
            <p:cNvSpPr>
              <a:spLocks noChangeArrowheads="1"/>
            </p:cNvSpPr>
            <p:nvPr/>
          </p:nvSpPr>
          <p:spPr bwMode="auto">
            <a:xfrm>
              <a:off x="10694" y="217604"/>
              <a:ext cx="2678626" cy="796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839075" y="3719513"/>
            <a:ext cx="3565525" cy="1350962"/>
            <a:chOff x="0" y="0"/>
            <a:chExt cx="2678626" cy="1015625"/>
          </a:xfrm>
        </p:grpSpPr>
        <p:sp>
          <p:nvSpPr>
            <p:cNvPr id="24595" name="TextBox 79"/>
            <p:cNvSpPr>
              <a:spLocks noChangeArrowheads="1"/>
            </p:cNvSpPr>
            <p:nvPr/>
          </p:nvSpPr>
          <p:spPr bwMode="auto">
            <a:xfrm>
              <a:off x="0" y="0"/>
              <a:ext cx="2202554" cy="23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24596" name="TextBox 80"/>
            <p:cNvSpPr>
              <a:spLocks noChangeArrowheads="1"/>
            </p:cNvSpPr>
            <p:nvPr/>
          </p:nvSpPr>
          <p:spPr bwMode="auto">
            <a:xfrm>
              <a:off x="10694" y="217604"/>
              <a:ext cx="2667932" cy="798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511175" y="1958975"/>
            <a:ext cx="3668713" cy="1339850"/>
            <a:chOff x="32169" y="49844"/>
            <a:chExt cx="2757193" cy="1005193"/>
          </a:xfrm>
        </p:grpSpPr>
        <p:sp>
          <p:nvSpPr>
            <p:cNvPr id="24593" name="TextBox 82"/>
            <p:cNvSpPr>
              <a:spLocks noChangeArrowheads="1"/>
            </p:cNvSpPr>
            <p:nvPr/>
          </p:nvSpPr>
          <p:spPr bwMode="auto">
            <a:xfrm>
              <a:off x="1356525" y="49844"/>
              <a:ext cx="1432837" cy="25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24594" name="TextBox 83"/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596900" y="3849688"/>
            <a:ext cx="3587750" cy="1216025"/>
            <a:chOff x="0" y="102119"/>
            <a:chExt cx="2696011" cy="912325"/>
          </a:xfrm>
        </p:grpSpPr>
        <p:sp>
          <p:nvSpPr>
            <p:cNvPr id="24591" name="TextBox 89"/>
            <p:cNvSpPr>
              <a:spLocks noChangeArrowheads="1"/>
            </p:cNvSpPr>
            <p:nvPr/>
          </p:nvSpPr>
          <p:spPr bwMode="auto">
            <a:xfrm>
              <a:off x="1421063" y="102119"/>
              <a:ext cx="12749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24592" name="TextBox 90"/>
            <p:cNvSpPr>
              <a:spLocks noChangeArrowheads="1"/>
            </p:cNvSpPr>
            <p:nvPr/>
          </p:nvSpPr>
          <p:spPr bwMode="auto">
            <a:xfrm>
              <a:off x="0" y="217604"/>
              <a:ext cx="2623790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346700" y="3144838"/>
            <a:ext cx="1285875" cy="1101725"/>
            <a:chOff x="5387199" y="3010872"/>
            <a:chExt cx="1286460" cy="1101492"/>
          </a:xfrm>
        </p:grpSpPr>
        <p:sp>
          <p:nvSpPr>
            <p:cNvPr id="38" name="椭圆 88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87"/>
            <p:cNvSpPr>
              <a:spLocks noChangeArrowheads="1"/>
            </p:cNvSpPr>
            <p:nvPr/>
          </p:nvSpPr>
          <p:spPr bwMode="auto">
            <a:xfrm>
              <a:off x="5387199" y="3248947"/>
              <a:ext cx="1286460" cy="544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4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46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60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60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74725" y="2757488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993775" y="4398963"/>
            <a:ext cx="3009900" cy="1135062"/>
            <a:chOff x="0" y="0"/>
            <a:chExt cx="1856582" cy="881252"/>
          </a:xfrm>
        </p:grpSpPr>
        <p:sp>
          <p:nvSpPr>
            <p:cNvPr id="25625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6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7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3354388" y="1600200"/>
            <a:ext cx="2952750" cy="1098550"/>
            <a:chOff x="0" y="0"/>
            <a:chExt cx="2952326" cy="1098602"/>
          </a:xfrm>
        </p:grpSpPr>
        <p:sp>
          <p:nvSpPr>
            <p:cNvPr id="25622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3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4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21" name="椭圆 14"/>
          <p:cNvSpPr>
            <a:spLocks noChangeArrowheads="1"/>
          </p:cNvSpPr>
          <p:nvPr/>
        </p:nvSpPr>
        <p:spPr bwMode="auto">
          <a:xfrm>
            <a:off x="1754188" y="2814638"/>
            <a:ext cx="1389062" cy="1385887"/>
          </a:xfrm>
          <a:prstGeom prst="ellipse">
            <a:avLst/>
          </a:prstGeom>
          <a:solidFill>
            <a:srgbClr val="745A94"/>
          </a:solidFill>
          <a:ln w="25400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/>
          <a:p>
            <a:pPr algn="ctr">
              <a:buFont typeface="Arial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文本</a:t>
            </a:r>
            <a:endParaRPr lang="zh-CN" altLang="en-US">
              <a:solidFill>
                <a:srgbClr val="B628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15"/>
          <p:cNvSpPr>
            <a:spLocks noChangeArrowheads="1"/>
          </p:cNvSpPr>
          <p:nvPr/>
        </p:nvSpPr>
        <p:spPr bwMode="auto">
          <a:xfrm>
            <a:off x="4135438" y="2889250"/>
            <a:ext cx="1389062" cy="1385888"/>
          </a:xfrm>
          <a:prstGeom prst="ellipse">
            <a:avLst/>
          </a:prstGeom>
          <a:solidFill>
            <a:srgbClr val="C3239D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16"/>
          <p:cNvSpPr>
            <a:spLocks noChangeArrowheads="1"/>
          </p:cNvSpPr>
          <p:nvPr/>
        </p:nvSpPr>
        <p:spPr bwMode="auto">
          <a:xfrm>
            <a:off x="6457950" y="2828925"/>
            <a:ext cx="1389063" cy="13858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17"/>
          <p:cNvSpPr>
            <a:spLocks noChangeArrowheads="1"/>
          </p:cNvSpPr>
          <p:nvPr/>
        </p:nvSpPr>
        <p:spPr bwMode="auto">
          <a:xfrm>
            <a:off x="8829675" y="2862263"/>
            <a:ext cx="1389063" cy="1385887"/>
          </a:xfrm>
          <a:prstGeom prst="ellipse">
            <a:avLst/>
          </a:prstGeom>
          <a:solidFill>
            <a:srgbClr val="745A94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678488" y="4398963"/>
            <a:ext cx="3011487" cy="1135062"/>
            <a:chOff x="0" y="0"/>
            <a:chExt cx="1856582" cy="881252"/>
          </a:xfrm>
        </p:grpSpPr>
        <p:sp>
          <p:nvSpPr>
            <p:cNvPr id="25619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0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21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29" name="Group 19"/>
          <p:cNvGrpSpPr>
            <a:grpSpLocks/>
          </p:cNvGrpSpPr>
          <p:nvPr/>
        </p:nvGrpSpPr>
        <p:grpSpPr bwMode="auto">
          <a:xfrm>
            <a:off x="8074025" y="1676400"/>
            <a:ext cx="2952750" cy="1098550"/>
            <a:chOff x="0" y="0"/>
            <a:chExt cx="2952326" cy="1098602"/>
          </a:xfrm>
        </p:grpSpPr>
        <p:sp>
          <p:nvSpPr>
            <p:cNvPr id="25616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17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25618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2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62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47320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62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46688" y="1598613"/>
            <a:ext cx="4406900" cy="1128712"/>
            <a:chOff x="5233607" y="1431798"/>
            <a:chExt cx="4406900" cy="1128713"/>
          </a:xfrm>
        </p:grpSpPr>
        <p:sp>
          <p:nvSpPr>
            <p:cNvPr id="13" name="圆角矩形 12"/>
            <p:cNvSpPr/>
            <p:nvPr/>
          </p:nvSpPr>
          <p:spPr>
            <a:xfrm>
              <a:off x="5233607" y="1431798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46" name="矩形 35"/>
            <p:cNvSpPr>
              <a:spLocks noChangeArrowheads="1"/>
            </p:cNvSpPr>
            <p:nvPr/>
          </p:nvSpPr>
          <p:spPr bwMode="auto">
            <a:xfrm>
              <a:off x="5776532" y="1677739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246688" y="3040063"/>
            <a:ext cx="4406900" cy="1128712"/>
            <a:chOff x="5233607" y="2874455"/>
            <a:chExt cx="4406900" cy="1128713"/>
          </a:xfrm>
        </p:grpSpPr>
        <p:sp>
          <p:nvSpPr>
            <p:cNvPr id="16" name="圆角矩形 15"/>
            <p:cNvSpPr/>
            <p:nvPr/>
          </p:nvSpPr>
          <p:spPr>
            <a:xfrm>
              <a:off x="5233607" y="2874455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44" name="矩形 35"/>
            <p:cNvSpPr>
              <a:spLocks noChangeArrowheads="1"/>
            </p:cNvSpPr>
            <p:nvPr/>
          </p:nvSpPr>
          <p:spPr bwMode="auto">
            <a:xfrm>
              <a:off x="5786057" y="3077150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246688" y="4483100"/>
            <a:ext cx="4406900" cy="1128713"/>
            <a:chOff x="5233607" y="4317112"/>
            <a:chExt cx="4406900" cy="1128713"/>
          </a:xfrm>
        </p:grpSpPr>
        <p:sp>
          <p:nvSpPr>
            <p:cNvPr id="19" name="圆角矩形 18"/>
            <p:cNvSpPr/>
            <p:nvPr/>
          </p:nvSpPr>
          <p:spPr>
            <a:xfrm>
              <a:off x="5233607" y="4317112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42" name="矩形 35"/>
            <p:cNvSpPr>
              <a:spLocks noChangeArrowheads="1"/>
            </p:cNvSpPr>
            <p:nvPr/>
          </p:nvSpPr>
          <p:spPr bwMode="auto">
            <a:xfrm>
              <a:off x="5786057" y="4498848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3944938" y="1878013"/>
            <a:ext cx="1854200" cy="568325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3944938" y="324802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3935413" y="467677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917825" y="2260600"/>
            <a:ext cx="1008063" cy="1279525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803525" y="3543300"/>
            <a:ext cx="1122363" cy="508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917825" y="3544888"/>
            <a:ext cx="1008063" cy="13970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719263" y="2908300"/>
            <a:ext cx="1389062" cy="1385888"/>
          </a:xfrm>
          <a:prstGeom prst="ellipse">
            <a:avLst/>
          </a:prstGeom>
          <a:solidFill>
            <a:srgbClr val="745A9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添加</a:t>
            </a:r>
            <a:endParaRPr lang="en-US" altLang="zh-CN" sz="2400" b="1" kern="0" dirty="0" smtClean="0">
              <a:solidFill>
                <a:srgbClr val="F8F8F8"/>
              </a:solidFill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3233</Words>
  <Application>Microsoft Office PowerPoint</Application>
  <PresentationFormat>宽屏</PresentationFormat>
  <Paragraphs>171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19</cp:revision>
  <dcterms:created xsi:type="dcterms:W3CDTF">2014-06-15T09:23:37Z</dcterms:created>
  <dcterms:modified xsi:type="dcterms:W3CDTF">2016-03-23T05:48:18Z</dcterms:modified>
</cp:coreProperties>
</file>