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422" r:id="rId3"/>
    <p:sldId id="432" r:id="rId4"/>
    <p:sldId id="407" r:id="rId5"/>
    <p:sldId id="386" r:id="rId6"/>
    <p:sldId id="323" r:id="rId7"/>
    <p:sldId id="337" r:id="rId8"/>
    <p:sldId id="328" r:id="rId9"/>
    <p:sldId id="403" r:id="rId10"/>
    <p:sldId id="404" r:id="rId11"/>
    <p:sldId id="434" r:id="rId12"/>
    <p:sldId id="324" r:id="rId13"/>
    <p:sldId id="327" r:id="rId14"/>
    <p:sldId id="339" r:id="rId15"/>
    <p:sldId id="435" r:id="rId16"/>
    <p:sldId id="325" r:id="rId17"/>
    <p:sldId id="330" r:id="rId18"/>
    <p:sldId id="359" r:id="rId19"/>
    <p:sldId id="356" r:id="rId20"/>
    <p:sldId id="350" r:id="rId21"/>
    <p:sldId id="436" r:id="rId22"/>
    <p:sldId id="342" r:id="rId23"/>
    <p:sldId id="406" r:id="rId24"/>
    <p:sldId id="347" r:id="rId25"/>
    <p:sldId id="303" r:id="rId26"/>
    <p:sldId id="400" r:id="rId27"/>
    <p:sldId id="390" r:id="rId28"/>
    <p:sldId id="387" r:id="rId29"/>
    <p:sldId id="437" r:id="rId30"/>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822">
          <p15:clr>
            <a:srgbClr val="A4A3A4"/>
          </p15:clr>
        </p15:guide>
        <p15:guide id="2" orient="horz" pos="866">
          <p15:clr>
            <a:srgbClr val="A4A3A4"/>
          </p15:clr>
        </p15:guide>
        <p15:guide id="3" pos="3840">
          <p15:clr>
            <a:srgbClr val="A4A3A4"/>
          </p15:clr>
        </p15:guide>
        <p15:guide id="4" pos="15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822"/>
        <p:guide orient="horz" pos="866"/>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3A6BFA08-9D29-4B8C-9AB0-59459140B6CF}" type="datetime1">
              <a:rPr lang="zh-CN" altLang="en-US"/>
              <a:pPr/>
              <a:t>2016/4/11</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14856B21-43C4-4A66-AF20-8976B5EF226F}" type="slidenum">
              <a:rPr lang="zh-CN" altLang="en-US"/>
              <a:pPr/>
              <a:t>‹#›</a:t>
            </a:fld>
            <a:endParaRPr lang="zh-CN" altLang="en-US" sz="1200"/>
          </a:p>
        </p:txBody>
      </p:sp>
    </p:spTree>
    <p:extLst>
      <p:ext uri="{BB962C8B-B14F-4D97-AF65-F5344CB8AC3E}">
        <p14:creationId xmlns:p14="http://schemas.microsoft.com/office/powerpoint/2010/main" val="845407508"/>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41124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82481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96553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3773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050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0481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51471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335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4696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8240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7046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1564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317489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9264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55266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5326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147508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1954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9398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44831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507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45684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45737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2016/4/11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176607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6753225" y="3278188"/>
            <a:ext cx="4756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7200" b="1" dirty="0">
                <a:solidFill>
                  <a:srgbClr val="262626"/>
                </a:solidFill>
                <a:latin typeface="Manteka" pitchFamily="2" charset="0"/>
                <a:ea typeface="Kozuka Mincho Pro H" pitchFamily="2" charset="-128"/>
                <a:sym typeface="Manteka" pitchFamily="2" charset="0"/>
              </a:rPr>
              <a:t>Business</a:t>
            </a:r>
            <a:endParaRPr lang="zh-CN" altLang="en-US" sz="7200" dirty="0">
              <a:solidFill>
                <a:srgbClr val="262626"/>
              </a:solidFill>
              <a:latin typeface="Calibri" pitchFamily="34" charset="0"/>
              <a:sym typeface="宋体" pitchFamily="2" charset="-122"/>
            </a:endParaRPr>
          </a:p>
        </p:txBody>
      </p:sp>
      <p:sp>
        <p:nvSpPr>
          <p:cNvPr id="3076" name="矩形 2"/>
          <p:cNvSpPr>
            <a:spLocks noChangeArrowheads="1"/>
          </p:cNvSpPr>
          <p:nvPr/>
        </p:nvSpPr>
        <p:spPr bwMode="auto">
          <a:xfrm>
            <a:off x="7724508" y="4762500"/>
            <a:ext cx="363881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50000"/>
              </a:lnSpc>
            </a:pPr>
            <a:r>
              <a:rPr lang="zh-CN" altLang="en-US" sz="1400" dirty="0">
                <a:solidFill>
                  <a:srgbClr val="262626"/>
                </a:solidFill>
                <a:latin typeface="微软雅黑" pitchFamily="34" charset="-122"/>
                <a:ea typeface="微软雅黑" pitchFamily="34" charset="-122"/>
                <a:sym typeface="微软雅黑" pitchFamily="34" charset="-122"/>
              </a:rPr>
              <a:t>汇报人：小精灵</a:t>
            </a:r>
            <a:r>
              <a:rPr lang="en-US" altLang="zh-CN" sz="1400" dirty="0">
                <a:solidFill>
                  <a:srgbClr val="262626"/>
                </a:solidFill>
                <a:latin typeface="微软雅黑" pitchFamily="34" charset="-122"/>
                <a:ea typeface="微软雅黑" pitchFamily="34" charset="-122"/>
                <a:sym typeface="微软雅黑" pitchFamily="34" charset="-122"/>
              </a:rPr>
              <a:t>      </a:t>
            </a:r>
            <a:r>
              <a:rPr lang="zh-CN" altLang="en-US" sz="1400" dirty="0">
                <a:solidFill>
                  <a:srgbClr val="262626"/>
                </a:solidFill>
                <a:latin typeface="微软雅黑" pitchFamily="34" charset="-122"/>
                <a:ea typeface="微软雅黑" pitchFamily="34" charset="-122"/>
                <a:sym typeface="微软雅黑" pitchFamily="34" charset="-122"/>
              </a:rPr>
              <a:t>汇报时间：</a:t>
            </a:r>
            <a:r>
              <a:rPr lang="en-US" altLang="zh-CN" sz="1400" dirty="0" smtClean="0">
                <a:solidFill>
                  <a:srgbClr val="262626"/>
                </a:solidFill>
                <a:latin typeface="微软雅黑" pitchFamily="34" charset="-122"/>
                <a:ea typeface="微软雅黑" pitchFamily="34" charset="-122"/>
                <a:sym typeface="微软雅黑" pitchFamily="34" charset="-122"/>
              </a:rPr>
              <a:t>201X.0X.XX</a:t>
            </a:r>
            <a:endParaRPr lang="en-US" altLang="zh-CN" sz="1400" dirty="0">
              <a:solidFill>
                <a:srgbClr val="262626"/>
              </a:solidFill>
              <a:latin typeface="微软雅黑" pitchFamily="34" charset="-122"/>
              <a:ea typeface="微软雅黑" pitchFamily="34" charset="-122"/>
              <a:sym typeface="微软雅黑" pitchFamily="34" charset="-122"/>
            </a:endParaRPr>
          </a:p>
        </p:txBody>
      </p:sp>
      <p:sp>
        <p:nvSpPr>
          <p:cNvPr id="3077" name="矩形 4"/>
          <p:cNvSpPr>
            <a:spLocks noChangeArrowheads="1"/>
          </p:cNvSpPr>
          <p:nvPr/>
        </p:nvSpPr>
        <p:spPr bwMode="auto">
          <a:xfrm>
            <a:off x="6865898" y="4389438"/>
            <a:ext cx="45672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400" dirty="0">
                <a:solidFill>
                  <a:srgbClr val="262626"/>
                </a:solidFill>
                <a:latin typeface="微软雅黑" pitchFamily="34" charset="-122"/>
                <a:ea typeface="微软雅黑" pitchFamily="34" charset="-122"/>
                <a:sym typeface="微软雅黑" pitchFamily="34" charset="-122"/>
              </a:rPr>
              <a:t>中国风</a:t>
            </a:r>
            <a:r>
              <a:rPr lang="en-US" altLang="zh-CN" sz="1400" dirty="0">
                <a:solidFill>
                  <a:srgbClr val="262626"/>
                </a:solidFill>
                <a:latin typeface="微软雅黑" pitchFamily="34" charset="-122"/>
                <a:ea typeface="微软雅黑" pitchFamily="34" charset="-122"/>
                <a:sym typeface="微软雅黑" pitchFamily="34" charset="-122"/>
              </a:rPr>
              <a:t>PPT</a:t>
            </a:r>
            <a:r>
              <a:rPr lang="zh-CN" altLang="en-US" sz="1400" dirty="0">
                <a:solidFill>
                  <a:srgbClr val="262626"/>
                </a:solidFill>
                <a:latin typeface="微软雅黑" pitchFamily="34" charset="-122"/>
                <a:ea typeface="微软雅黑" pitchFamily="34" charset="-122"/>
                <a:sym typeface="微软雅黑" pitchFamily="34" charset="-122"/>
              </a:rPr>
              <a:t>商务</a:t>
            </a:r>
            <a:r>
              <a:rPr lang="en-US" altLang="zh-CN" sz="1400" dirty="0">
                <a:solidFill>
                  <a:srgbClr val="262626"/>
                </a:solidFill>
                <a:latin typeface="微软雅黑" pitchFamily="34" charset="-122"/>
                <a:ea typeface="微软雅黑" pitchFamily="34" charset="-122"/>
                <a:sym typeface="微软雅黑" pitchFamily="34" charset="-122"/>
              </a:rPr>
              <a:t>PPT</a:t>
            </a:r>
            <a:r>
              <a:rPr lang="zh-CN" altLang="en-US" sz="1400" dirty="0">
                <a:solidFill>
                  <a:srgbClr val="262626"/>
                </a:solidFill>
                <a:latin typeface="微软雅黑" pitchFamily="34" charset="-122"/>
                <a:ea typeface="微软雅黑" pitchFamily="34" charset="-122"/>
                <a:sym typeface="微软雅黑" pitchFamily="34" charset="-122"/>
              </a:rPr>
              <a:t>模版，更多模版请进</a:t>
            </a:r>
            <a:r>
              <a:rPr lang="zh-CN" altLang="en-US" sz="1400" dirty="0" smtClean="0">
                <a:solidFill>
                  <a:srgbClr val="262626"/>
                </a:solidFill>
                <a:latin typeface="微软雅黑" pitchFamily="34" charset="-122"/>
                <a:ea typeface="微软雅黑" pitchFamily="34" charset="-122"/>
                <a:sym typeface="微软雅黑" pitchFamily="34" charset="-122"/>
              </a:rPr>
              <a:t>入</a:t>
            </a:r>
            <a:r>
              <a:rPr lang="zh-CN" altLang="en-US" sz="1400" dirty="0">
                <a:solidFill>
                  <a:srgbClr val="262626"/>
                </a:solidFill>
                <a:latin typeface="微软雅黑" pitchFamily="34" charset="-122"/>
                <a:ea typeface="微软雅黑" pitchFamily="34" charset="-122"/>
                <a:sym typeface="微软雅黑" pitchFamily="34" charset="-122"/>
              </a:rPr>
              <a:t>优</a:t>
            </a:r>
            <a:r>
              <a:rPr lang="zh-CN" altLang="en-US" sz="1400" dirty="0" smtClean="0">
                <a:solidFill>
                  <a:srgbClr val="262626"/>
                </a:solidFill>
                <a:latin typeface="微软雅黑" pitchFamily="34" charset="-122"/>
                <a:ea typeface="微软雅黑" pitchFamily="34" charset="-122"/>
                <a:sym typeface="微软雅黑" pitchFamily="34" charset="-122"/>
              </a:rPr>
              <a:t>品</a:t>
            </a:r>
            <a:r>
              <a:rPr lang="en-US" altLang="zh-CN" sz="1400" dirty="0" smtClean="0">
                <a:solidFill>
                  <a:srgbClr val="262626"/>
                </a:solidFill>
                <a:latin typeface="微软雅黑" pitchFamily="34" charset="-122"/>
                <a:ea typeface="微软雅黑" pitchFamily="34" charset="-122"/>
                <a:sym typeface="微软雅黑" pitchFamily="34" charset="-122"/>
              </a:rPr>
              <a:t>PPT</a:t>
            </a:r>
            <a:r>
              <a:rPr lang="zh-CN" altLang="en-US" sz="1400" dirty="0" smtClean="0">
                <a:solidFill>
                  <a:srgbClr val="262626"/>
                </a:solidFill>
                <a:latin typeface="微软雅黑" pitchFamily="34" charset="-122"/>
                <a:ea typeface="微软雅黑" pitchFamily="34" charset="-122"/>
                <a:sym typeface="微软雅黑" pitchFamily="34" charset="-122"/>
              </a:rPr>
              <a:t>搜</a:t>
            </a:r>
            <a:r>
              <a:rPr lang="zh-CN" altLang="en-US" sz="1400" dirty="0">
                <a:solidFill>
                  <a:srgbClr val="262626"/>
                </a:solidFill>
                <a:latin typeface="微软雅黑" pitchFamily="34" charset="-122"/>
                <a:ea typeface="微软雅黑" pitchFamily="34" charset="-122"/>
                <a:sym typeface="微软雅黑" pitchFamily="34" charset="-122"/>
              </a:rPr>
              <a:t>索</a:t>
            </a: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5"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a:grpSpLocks/>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a:grpSpLocks/>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a:grpSpLocks/>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a:grpSpLocks/>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a:grpSpLocks/>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a:grpSpLocks/>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a:grpSpLocks/>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5"/>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headEnd/>
              <a:tailEnd/>
            </a:ln>
          </p:spPr>
          <p:txBody>
            <a:bodyPr lIns="0" rIns="0" anchor="ctr"/>
            <a:lstStyle>
              <a:lvl1pPr marL="182563" indent="-182563">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a:grpSpLocks/>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headEnd/>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39"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a:grpSpLocks/>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a:grpSpLocks/>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a:grpSpLocks/>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a:grpSpLocks/>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a:grpSpLocks/>
          </p:cNvGrpSpPr>
          <p:nvPr/>
        </p:nvGrpSpPr>
        <p:grpSpPr bwMode="auto">
          <a:xfrm>
            <a:off x="1622425" y="2593975"/>
            <a:ext cx="1250950" cy="2381250"/>
            <a:chOff x="0" y="0"/>
            <a:chExt cx="1251020" cy="2380412"/>
          </a:xfrm>
        </p:grpSpPr>
        <p:grpSp>
          <p:nvGrpSpPr>
            <p:cNvPr id="22536" name="组合 7"/>
            <p:cNvGrpSpPr>
              <a:grpSpLocks/>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a:grpSpLocks/>
          </p:cNvGrpSpPr>
          <p:nvPr/>
        </p:nvGrpSpPr>
        <p:grpSpPr bwMode="auto">
          <a:xfrm>
            <a:off x="3716338" y="1660525"/>
            <a:ext cx="1970087" cy="3313113"/>
            <a:chOff x="0" y="0"/>
            <a:chExt cx="1970314" cy="3313025"/>
          </a:xfrm>
        </p:grpSpPr>
        <p:grpSp>
          <p:nvGrpSpPr>
            <p:cNvPr id="22541" name="组合 10"/>
            <p:cNvGrpSpPr>
              <a:grpSpLocks/>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a:grpSpLocks/>
          </p:cNvGrpSpPr>
          <p:nvPr/>
        </p:nvGrpSpPr>
        <p:grpSpPr bwMode="auto">
          <a:xfrm>
            <a:off x="6489700" y="1660525"/>
            <a:ext cx="1970088" cy="3313113"/>
            <a:chOff x="0" y="0"/>
            <a:chExt cx="1970314" cy="3313025"/>
          </a:xfrm>
        </p:grpSpPr>
        <p:grpSp>
          <p:nvGrpSpPr>
            <p:cNvPr id="22546" name="组合 17"/>
            <p:cNvGrpSpPr>
              <a:grpSpLocks/>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a:grpSpLocks/>
          </p:cNvGrpSpPr>
          <p:nvPr/>
        </p:nvGrpSpPr>
        <p:grpSpPr bwMode="auto">
          <a:xfrm>
            <a:off x="9282113" y="2593975"/>
            <a:ext cx="1250950" cy="2381250"/>
            <a:chOff x="0" y="0"/>
            <a:chExt cx="1251020" cy="2380412"/>
          </a:xfrm>
        </p:grpSpPr>
        <p:grpSp>
          <p:nvGrpSpPr>
            <p:cNvPr id="22551" name="组合 22"/>
            <p:cNvGrpSpPr>
              <a:grpSpLocks/>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a:spLocks/>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a:spLocks/>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a:spLocks/>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a:spLocks/>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a:spLocks/>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a:grpSpLocks/>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headEnd/>
              <a:tailEnd/>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a:grpSpLocks/>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headEnd/>
            <a:tailEnd/>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headEnd/>
            <a:tailEnd/>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headEnd/>
            <a:tailEnd/>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headEnd/>
            <a:tailEnd/>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a:grpSpLocks/>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4878387"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a:solidFill>
                  <a:srgbClr val="3F3F3F"/>
                </a:solidFill>
                <a:latin typeface="Manteka" pitchFamily="2" charset="0"/>
                <a:ea typeface="造字工房悦黑（非商用）常规体" pitchFamily="2" charset="-122"/>
                <a:sym typeface="Manteka" pitchFamily="2" charset="0"/>
              </a:rPr>
              <a:t>thanks</a:t>
            </a:r>
            <a:endParaRPr lang="en-US" altLang="zh-CN" sz="16600" b="1">
              <a:solidFill>
                <a:srgbClr val="3F3F3F"/>
              </a:solidFill>
              <a:latin typeface="Manteka" pitchFamily="2" charset="0"/>
              <a:ea typeface="造字工房悦黑（非商用）常规体" pitchFamily="2" charset="-122"/>
              <a:sym typeface="Manteka" pitchFamily="2" charset="0"/>
            </a:endParaRPr>
          </a:p>
        </p:txBody>
      </p:sp>
      <p:sp>
        <p:nvSpPr>
          <p:cNvPr id="31748" name="矩形 15"/>
          <p:cNvSpPr>
            <a:spLocks noChangeArrowheads="1"/>
          </p:cNvSpPr>
          <p:nvPr/>
        </p:nvSpPr>
        <p:spPr bwMode="auto">
          <a:xfrm>
            <a:off x="6394450" y="4727575"/>
            <a:ext cx="4965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3F3F3F"/>
                </a:solidFill>
                <a:latin typeface="Manteka" pitchFamily="2" charset="0"/>
                <a:ea typeface="造字工房悦黑（非商用）常规体" pitchFamily="2" charset="-122"/>
                <a:sym typeface="Manteka" pitchFamily="2" charset="0"/>
              </a:rPr>
              <a:t>The original Powerpoint Template by </a:t>
            </a:r>
            <a:r>
              <a:rPr lang="en-US" altLang="zh-CN" sz="1400">
                <a:solidFill>
                  <a:srgbClr val="E8451A"/>
                </a:solidFill>
                <a:latin typeface="Manteka" pitchFamily="2" charset="0"/>
                <a:ea typeface="造字工房悦黑（非商用）常规体" pitchFamily="2" charset="-122"/>
                <a:sym typeface="Manteka" pitchFamily="2" charset="0"/>
              </a:rPr>
              <a:t>Sunflower</a:t>
            </a:r>
            <a:endParaRPr lang="zh-CN" altLang="en-US"/>
          </a:p>
        </p:txBody>
      </p:sp>
      <p:sp>
        <p:nvSpPr>
          <p:cNvPr id="31749" name="矩形 4"/>
          <p:cNvSpPr>
            <a:spLocks noChangeArrowheads="1"/>
          </p:cNvSpPr>
          <p:nvPr/>
        </p:nvSpPr>
        <p:spPr bwMode="auto">
          <a:xfrm>
            <a:off x="7516813" y="5035550"/>
            <a:ext cx="3659187"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汇报人：小精灵</a:t>
            </a:r>
            <a:r>
              <a:rPr lang="en-US" altLang="zh-CN" sz="1400">
                <a:solidFill>
                  <a:srgbClr val="262626"/>
                </a:solidFill>
                <a:latin typeface="微软雅黑" pitchFamily="34" charset="-122"/>
                <a:ea typeface="微软雅黑" pitchFamily="34" charset="-122"/>
                <a:sym typeface="微软雅黑" pitchFamily="34" charset="-122"/>
              </a:rPr>
              <a:t>        </a:t>
            </a:r>
            <a:r>
              <a:rPr lang="zh-CN" altLang="en-US" sz="1400">
                <a:solidFill>
                  <a:srgbClr val="262626"/>
                </a:solidFill>
                <a:latin typeface="微软雅黑" pitchFamily="34" charset="-122"/>
                <a:ea typeface="微软雅黑" pitchFamily="34" charset="-122"/>
                <a:sym typeface="微软雅黑" pitchFamily="34" charset="-122"/>
              </a:rPr>
              <a:t>汇报时间：</a:t>
            </a:r>
            <a:r>
              <a:rPr lang="en-US" altLang="zh-CN" sz="1400">
                <a:solidFill>
                  <a:srgbClr val="262626"/>
                </a:solidFill>
                <a:latin typeface="微软雅黑" pitchFamily="34" charset="-122"/>
                <a:ea typeface="微软雅黑" pitchFamily="34" charset="-122"/>
                <a:sym typeface="微软雅黑" pitchFamily="34" charset="-122"/>
              </a:rPr>
              <a:t>2015.04.05</a:t>
            </a: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10440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a:grpSpLocks/>
          </p:cNvGrpSpPr>
          <p:nvPr/>
        </p:nvGrpSpPr>
        <p:grpSpPr bwMode="auto">
          <a:xfrm>
            <a:off x="5980113" y="4838700"/>
            <a:ext cx="1235075" cy="1168400"/>
            <a:chOff x="0" y="0"/>
            <a:chExt cx="1235075" cy="1168400"/>
          </a:xfrm>
        </p:grpSpPr>
        <p:pic>
          <p:nvPicPr>
            <p:cNvPr id="5124"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肆</a:t>
              </a:r>
            </a:p>
          </p:txBody>
        </p:sp>
      </p:grpSp>
      <p:grpSp>
        <p:nvGrpSpPr>
          <p:cNvPr id="5126" name="组合 43"/>
          <p:cNvGrpSpPr>
            <a:grpSpLocks/>
          </p:cNvGrpSpPr>
          <p:nvPr/>
        </p:nvGrpSpPr>
        <p:grpSpPr bwMode="auto">
          <a:xfrm>
            <a:off x="5980113" y="3665538"/>
            <a:ext cx="1235075" cy="1168400"/>
            <a:chOff x="0" y="0"/>
            <a:chExt cx="1235075" cy="1168400"/>
          </a:xfrm>
        </p:grpSpPr>
        <p:pic>
          <p:nvPicPr>
            <p:cNvPr id="512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5129" name="组合 7"/>
          <p:cNvGrpSpPr>
            <a:grpSpLocks/>
          </p:cNvGrpSpPr>
          <p:nvPr/>
        </p:nvGrpSpPr>
        <p:grpSpPr bwMode="auto">
          <a:xfrm>
            <a:off x="5980113" y="1317625"/>
            <a:ext cx="1235075" cy="1168400"/>
            <a:chOff x="0" y="0"/>
            <a:chExt cx="1235075" cy="1168400"/>
          </a:xfrm>
        </p:grpSpPr>
        <p:pic>
          <p:nvPicPr>
            <p:cNvPr id="5130"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p>
          </p:txBody>
        </p:sp>
      </p:grpSp>
      <p:grpSp>
        <p:nvGrpSpPr>
          <p:cNvPr id="5132" name="组合 34"/>
          <p:cNvGrpSpPr>
            <a:grpSpLocks/>
          </p:cNvGrpSpPr>
          <p:nvPr/>
        </p:nvGrpSpPr>
        <p:grpSpPr bwMode="auto">
          <a:xfrm>
            <a:off x="5980113" y="2492375"/>
            <a:ext cx="1235075" cy="1168400"/>
            <a:chOff x="0" y="0"/>
            <a:chExt cx="1235075" cy="1168400"/>
          </a:xfrm>
        </p:grpSpPr>
        <p:pic>
          <p:nvPicPr>
            <p:cNvPr id="513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5"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a:grpSpLocks/>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a:grpSpLocks/>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a:grpSpLocks/>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a:grpSpLocks/>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a:grpSpLocks/>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a:grpSpLocks/>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a:grpSpLocks/>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a:grpSpLocks/>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a:grpSpLocks/>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headEnd/>
            <a:tailEnd/>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TotalTime>
  <Pages>0</Pages>
  <Words>2943</Words>
  <Characters>0</Characters>
  <Application>Microsoft Office PowerPoint</Application>
  <DocSecurity>0</DocSecurity>
  <PresentationFormat>宽屏</PresentationFormat>
  <Lines>0</Lines>
  <Paragraphs>292</Paragraphs>
  <Slides>28</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28</vt:i4>
      </vt:variant>
    </vt:vector>
  </HeadingPairs>
  <TitlesOfParts>
    <vt:vector size="46" baseType="lpstr">
      <vt:lpstr>Arial Unicode MS</vt:lpstr>
      <vt:lpstr>Franklin Gothic Book</vt:lpstr>
      <vt:lpstr>Kozuka Mincho Pro H</vt:lpstr>
      <vt:lpstr>Manteka</vt:lpstr>
      <vt:lpstr>Meiryo</vt:lpstr>
      <vt:lpstr>华文行楷</vt:lpstr>
      <vt:lpstr>华文新魏</vt:lpstr>
      <vt:lpstr>宋体</vt:lpstr>
      <vt:lpstr>微软雅黑</vt:lpstr>
      <vt:lpstr>造字工房悦黑（非商用）常规体</vt:lpstr>
      <vt:lpstr>Arial</vt:lpstr>
      <vt:lpstr>Calibri</vt:lpstr>
      <vt:lpstr>Calibri Light</vt:lpstr>
      <vt:lpstr>Impact</vt:lpstr>
      <vt:lpstr>Verdana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Administrator</cp:lastModifiedBy>
  <cp:revision>530</cp:revision>
  <dcterms:created xsi:type="dcterms:W3CDTF">2014-08-08T03:06:00Z</dcterms:created>
  <dcterms:modified xsi:type="dcterms:W3CDTF">2016-04-11T04:43:43Z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