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8"/>
  </p:notesMasterIdLst>
  <p:sldIdLst>
    <p:sldId id="256" r:id="rId3"/>
    <p:sldId id="257" r:id="rId4"/>
    <p:sldId id="258" r:id="rId5"/>
    <p:sldId id="262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5FE"/>
    <a:srgbClr val="E73A1C"/>
    <a:srgbClr val="7FD4AD"/>
    <a:srgbClr val="499E77"/>
    <a:srgbClr val="FDC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AC4F1-8072-4A5C-A7E8-52D250CC5881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2E421-835D-4CF2-B7C1-65BBCFE1C5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31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438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E76A-F956-42FA-B107-EE888EE182BF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EA499-AF81-4B2B-872B-D3CA71917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23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53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571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33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18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233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CE76A-F956-42FA-B107-EE888EE182BF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EA499-AF81-4B2B-872B-D3CA71917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677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68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7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678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67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624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4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17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CE76A-F956-42FA-B107-EE888EE182BF}" type="datetimeFigureOut">
              <a:rPr lang="zh-CN" altLang="en-US" smtClean="0"/>
              <a:t>2016/4/17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EA499-AF81-4B2B-872B-D3CA71917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37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7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8.emf"/><Relationship Id="rId7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9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10" Type="http://schemas.openxmlformats.org/officeDocument/2006/relationships/image" Target="../media/image21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9" Type="http://schemas.openxmlformats.org/officeDocument/2006/relationships/image" Target="../media/image59.png"/><Relationship Id="rId21" Type="http://schemas.openxmlformats.org/officeDocument/2006/relationships/image" Target="../media/image41.png"/><Relationship Id="rId34" Type="http://schemas.openxmlformats.org/officeDocument/2006/relationships/image" Target="../media/image54.png"/><Relationship Id="rId42" Type="http://schemas.openxmlformats.org/officeDocument/2006/relationships/image" Target="../media/image62.png"/><Relationship Id="rId47" Type="http://schemas.openxmlformats.org/officeDocument/2006/relationships/image" Target="../media/image67.png"/><Relationship Id="rId50" Type="http://schemas.openxmlformats.org/officeDocument/2006/relationships/image" Target="../media/image70.png"/><Relationship Id="rId55" Type="http://schemas.openxmlformats.org/officeDocument/2006/relationships/image" Target="../media/image3.emf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33" Type="http://schemas.openxmlformats.org/officeDocument/2006/relationships/image" Target="../media/image53.png"/><Relationship Id="rId38" Type="http://schemas.openxmlformats.org/officeDocument/2006/relationships/image" Target="../media/image58.png"/><Relationship Id="rId46" Type="http://schemas.openxmlformats.org/officeDocument/2006/relationships/image" Target="../media/image66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29" Type="http://schemas.openxmlformats.org/officeDocument/2006/relationships/image" Target="../media/image49.png"/><Relationship Id="rId41" Type="http://schemas.openxmlformats.org/officeDocument/2006/relationships/image" Target="../media/image61.png"/><Relationship Id="rId54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32" Type="http://schemas.openxmlformats.org/officeDocument/2006/relationships/image" Target="../media/image52.png"/><Relationship Id="rId37" Type="http://schemas.openxmlformats.org/officeDocument/2006/relationships/image" Target="../media/image57.png"/><Relationship Id="rId40" Type="http://schemas.openxmlformats.org/officeDocument/2006/relationships/image" Target="../media/image60.png"/><Relationship Id="rId45" Type="http://schemas.openxmlformats.org/officeDocument/2006/relationships/image" Target="../media/image65.png"/><Relationship Id="rId53" Type="http://schemas.openxmlformats.org/officeDocument/2006/relationships/image" Target="../media/image1.emf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36" Type="http://schemas.openxmlformats.org/officeDocument/2006/relationships/image" Target="../media/image56.png"/><Relationship Id="rId49" Type="http://schemas.openxmlformats.org/officeDocument/2006/relationships/image" Target="../media/image69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31" Type="http://schemas.openxmlformats.org/officeDocument/2006/relationships/image" Target="../media/image51.png"/><Relationship Id="rId44" Type="http://schemas.openxmlformats.org/officeDocument/2006/relationships/image" Target="../media/image64.png"/><Relationship Id="rId52" Type="http://schemas.openxmlformats.org/officeDocument/2006/relationships/image" Target="../media/image72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Relationship Id="rId30" Type="http://schemas.openxmlformats.org/officeDocument/2006/relationships/image" Target="../media/image50.png"/><Relationship Id="rId35" Type="http://schemas.openxmlformats.org/officeDocument/2006/relationships/image" Target="../media/image55.png"/><Relationship Id="rId43" Type="http://schemas.openxmlformats.org/officeDocument/2006/relationships/image" Target="../media/image63.png"/><Relationship Id="rId48" Type="http://schemas.openxmlformats.org/officeDocument/2006/relationships/image" Target="../media/image68.png"/><Relationship Id="rId8" Type="http://schemas.openxmlformats.org/officeDocument/2006/relationships/image" Target="../media/image28.png"/><Relationship Id="rId51" Type="http://schemas.openxmlformats.org/officeDocument/2006/relationships/image" Target="../media/image71.png"/><Relationship Id="rId3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C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200" y="854515"/>
            <a:ext cx="10856251" cy="3330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85839" y="2831793"/>
            <a:ext cx="11250612" cy="3452813"/>
            <a:chOff x="592" y="1598"/>
            <a:chExt cx="7087" cy="2175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439" y="1925"/>
              <a:ext cx="1387" cy="1092"/>
            </a:xfrm>
            <a:custGeom>
              <a:avLst/>
              <a:gdLst>
                <a:gd name="T0" fmla="*/ 231 w 1387"/>
                <a:gd name="T1" fmla="*/ 0 h 1092"/>
                <a:gd name="T2" fmla="*/ 0 w 1387"/>
                <a:gd name="T3" fmla="*/ 131 h 1092"/>
                <a:gd name="T4" fmla="*/ 0 w 1387"/>
                <a:gd name="T5" fmla="*/ 1092 h 1092"/>
                <a:gd name="T6" fmla="*/ 1387 w 1387"/>
                <a:gd name="T7" fmla="*/ 1092 h 1092"/>
                <a:gd name="T8" fmla="*/ 231 w 1387"/>
                <a:gd name="T9" fmla="*/ 0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7" h="1092">
                  <a:moveTo>
                    <a:pt x="231" y="0"/>
                  </a:moveTo>
                  <a:lnTo>
                    <a:pt x="0" y="131"/>
                  </a:lnTo>
                  <a:lnTo>
                    <a:pt x="0" y="1092"/>
                  </a:lnTo>
                  <a:lnTo>
                    <a:pt x="1387" y="1092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18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46" y="1940"/>
              <a:ext cx="1293" cy="917"/>
            </a:xfrm>
            <a:custGeom>
              <a:avLst/>
              <a:gdLst>
                <a:gd name="T0" fmla="*/ 1050 w 1293"/>
                <a:gd name="T1" fmla="*/ 0 h 917"/>
                <a:gd name="T2" fmla="*/ 0 w 1293"/>
                <a:gd name="T3" fmla="*/ 917 h 917"/>
                <a:gd name="T4" fmla="*/ 1293 w 1293"/>
                <a:gd name="T5" fmla="*/ 917 h 917"/>
                <a:gd name="T6" fmla="*/ 1293 w 1293"/>
                <a:gd name="T7" fmla="*/ 116 h 917"/>
                <a:gd name="T8" fmla="*/ 1050 w 1293"/>
                <a:gd name="T9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3" h="917">
                  <a:moveTo>
                    <a:pt x="1050" y="0"/>
                  </a:moveTo>
                  <a:lnTo>
                    <a:pt x="0" y="917"/>
                  </a:lnTo>
                  <a:lnTo>
                    <a:pt x="1293" y="917"/>
                  </a:lnTo>
                  <a:lnTo>
                    <a:pt x="1293" y="116"/>
                  </a:lnTo>
                  <a:lnTo>
                    <a:pt x="1050" y="0"/>
                  </a:lnTo>
                  <a:close/>
                </a:path>
              </a:pathLst>
            </a:custGeom>
            <a:solidFill>
              <a:srgbClr val="015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39" y="1731"/>
              <a:ext cx="231" cy="325"/>
            </a:xfrm>
            <a:custGeom>
              <a:avLst/>
              <a:gdLst>
                <a:gd name="T0" fmla="*/ 0 w 231"/>
                <a:gd name="T1" fmla="*/ 325 h 325"/>
                <a:gd name="T2" fmla="*/ 231 w 231"/>
                <a:gd name="T3" fmla="*/ 194 h 325"/>
                <a:gd name="T4" fmla="*/ 0 w 231"/>
                <a:gd name="T5" fmla="*/ 0 h 325"/>
                <a:gd name="T6" fmla="*/ 0 w 231"/>
                <a:gd name="T7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325">
                  <a:moveTo>
                    <a:pt x="0" y="325"/>
                  </a:moveTo>
                  <a:lnTo>
                    <a:pt x="231" y="194"/>
                  </a:lnTo>
                  <a:lnTo>
                    <a:pt x="0" y="0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56C5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196" y="1731"/>
              <a:ext cx="243" cy="325"/>
            </a:xfrm>
            <a:custGeom>
              <a:avLst/>
              <a:gdLst>
                <a:gd name="T0" fmla="*/ 243 w 243"/>
                <a:gd name="T1" fmla="*/ 0 h 325"/>
                <a:gd name="T2" fmla="*/ 0 w 243"/>
                <a:gd name="T3" fmla="*/ 209 h 325"/>
                <a:gd name="T4" fmla="*/ 243 w 243"/>
                <a:gd name="T5" fmla="*/ 325 h 325"/>
                <a:gd name="T6" fmla="*/ 243 w 243"/>
                <a:gd name="T7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325">
                  <a:moveTo>
                    <a:pt x="243" y="0"/>
                  </a:moveTo>
                  <a:lnTo>
                    <a:pt x="0" y="209"/>
                  </a:lnTo>
                  <a:lnTo>
                    <a:pt x="243" y="325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682" y="2438"/>
              <a:ext cx="608" cy="427"/>
            </a:xfrm>
            <a:custGeom>
              <a:avLst/>
              <a:gdLst>
                <a:gd name="T0" fmla="*/ 105 w 608"/>
                <a:gd name="T1" fmla="*/ 0 h 427"/>
                <a:gd name="T2" fmla="*/ 0 w 608"/>
                <a:gd name="T3" fmla="*/ 60 h 427"/>
                <a:gd name="T4" fmla="*/ 0 w 608"/>
                <a:gd name="T5" fmla="*/ 427 h 427"/>
                <a:gd name="T6" fmla="*/ 608 w 608"/>
                <a:gd name="T7" fmla="*/ 427 h 427"/>
                <a:gd name="T8" fmla="*/ 105 w 608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427">
                  <a:moveTo>
                    <a:pt x="105" y="0"/>
                  </a:moveTo>
                  <a:lnTo>
                    <a:pt x="0" y="60"/>
                  </a:lnTo>
                  <a:lnTo>
                    <a:pt x="0" y="427"/>
                  </a:lnTo>
                  <a:lnTo>
                    <a:pt x="608" y="427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18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089" y="2445"/>
              <a:ext cx="593" cy="420"/>
            </a:xfrm>
            <a:custGeom>
              <a:avLst/>
              <a:gdLst>
                <a:gd name="T0" fmla="*/ 481 w 593"/>
                <a:gd name="T1" fmla="*/ 0 h 420"/>
                <a:gd name="T2" fmla="*/ 0 w 593"/>
                <a:gd name="T3" fmla="*/ 420 h 420"/>
                <a:gd name="T4" fmla="*/ 593 w 593"/>
                <a:gd name="T5" fmla="*/ 420 h 420"/>
                <a:gd name="T6" fmla="*/ 593 w 593"/>
                <a:gd name="T7" fmla="*/ 53 h 420"/>
                <a:gd name="T8" fmla="*/ 481 w 593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420">
                  <a:moveTo>
                    <a:pt x="481" y="0"/>
                  </a:moveTo>
                  <a:lnTo>
                    <a:pt x="0" y="420"/>
                  </a:lnTo>
                  <a:lnTo>
                    <a:pt x="593" y="420"/>
                  </a:lnTo>
                  <a:lnTo>
                    <a:pt x="593" y="53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015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682" y="2350"/>
              <a:ext cx="105" cy="148"/>
            </a:xfrm>
            <a:custGeom>
              <a:avLst/>
              <a:gdLst>
                <a:gd name="T0" fmla="*/ 0 w 105"/>
                <a:gd name="T1" fmla="*/ 148 h 148"/>
                <a:gd name="T2" fmla="*/ 105 w 105"/>
                <a:gd name="T3" fmla="*/ 88 h 148"/>
                <a:gd name="T4" fmla="*/ 0 w 105"/>
                <a:gd name="T5" fmla="*/ 0 h 148"/>
                <a:gd name="T6" fmla="*/ 0 w 105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48">
                  <a:moveTo>
                    <a:pt x="0" y="148"/>
                  </a:moveTo>
                  <a:lnTo>
                    <a:pt x="105" y="88"/>
                  </a:lnTo>
                  <a:lnTo>
                    <a:pt x="0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3FB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571" y="2350"/>
              <a:ext cx="111" cy="148"/>
            </a:xfrm>
            <a:custGeom>
              <a:avLst/>
              <a:gdLst>
                <a:gd name="T0" fmla="*/ 111 w 111"/>
                <a:gd name="T1" fmla="*/ 0 h 148"/>
                <a:gd name="T2" fmla="*/ 0 w 111"/>
                <a:gd name="T3" fmla="*/ 96 h 148"/>
                <a:gd name="T4" fmla="*/ 111 w 111"/>
                <a:gd name="T5" fmla="*/ 148 h 148"/>
                <a:gd name="T6" fmla="*/ 111 w 11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48">
                  <a:moveTo>
                    <a:pt x="111" y="0"/>
                  </a:moveTo>
                  <a:lnTo>
                    <a:pt x="0" y="96"/>
                  </a:lnTo>
                  <a:lnTo>
                    <a:pt x="111" y="148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314" y="2203"/>
              <a:ext cx="987" cy="662"/>
            </a:xfrm>
            <a:custGeom>
              <a:avLst/>
              <a:gdLst>
                <a:gd name="T0" fmla="*/ 164 w 987"/>
                <a:gd name="T1" fmla="*/ 0 h 662"/>
                <a:gd name="T2" fmla="*/ 0 w 987"/>
                <a:gd name="T3" fmla="*/ 93 h 662"/>
                <a:gd name="T4" fmla="*/ 0 w 987"/>
                <a:gd name="T5" fmla="*/ 662 h 662"/>
                <a:gd name="T6" fmla="*/ 987 w 987"/>
                <a:gd name="T7" fmla="*/ 662 h 662"/>
                <a:gd name="T8" fmla="*/ 164 w 987"/>
                <a:gd name="T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7" h="662">
                  <a:moveTo>
                    <a:pt x="164" y="0"/>
                  </a:moveTo>
                  <a:lnTo>
                    <a:pt x="0" y="93"/>
                  </a:lnTo>
                  <a:lnTo>
                    <a:pt x="0" y="662"/>
                  </a:lnTo>
                  <a:lnTo>
                    <a:pt x="987" y="66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018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395" y="2214"/>
              <a:ext cx="922" cy="651"/>
            </a:xfrm>
            <a:custGeom>
              <a:avLst/>
              <a:gdLst>
                <a:gd name="T0" fmla="*/ 748 w 922"/>
                <a:gd name="T1" fmla="*/ 0 h 651"/>
                <a:gd name="T2" fmla="*/ 0 w 922"/>
                <a:gd name="T3" fmla="*/ 651 h 651"/>
                <a:gd name="T4" fmla="*/ 922 w 922"/>
                <a:gd name="T5" fmla="*/ 651 h 651"/>
                <a:gd name="T6" fmla="*/ 922 w 922"/>
                <a:gd name="T7" fmla="*/ 82 h 651"/>
                <a:gd name="T8" fmla="*/ 748 w 922"/>
                <a:gd name="T9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51">
                  <a:moveTo>
                    <a:pt x="748" y="0"/>
                  </a:moveTo>
                  <a:lnTo>
                    <a:pt x="0" y="651"/>
                  </a:lnTo>
                  <a:lnTo>
                    <a:pt x="922" y="651"/>
                  </a:lnTo>
                  <a:lnTo>
                    <a:pt x="922" y="82"/>
                  </a:lnTo>
                  <a:lnTo>
                    <a:pt x="748" y="0"/>
                  </a:lnTo>
                  <a:close/>
                </a:path>
              </a:pathLst>
            </a:custGeom>
            <a:solidFill>
              <a:srgbClr val="01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314" y="2065"/>
              <a:ext cx="164" cy="231"/>
            </a:xfrm>
            <a:custGeom>
              <a:avLst/>
              <a:gdLst>
                <a:gd name="T0" fmla="*/ 0 w 164"/>
                <a:gd name="T1" fmla="*/ 231 h 231"/>
                <a:gd name="T2" fmla="*/ 164 w 164"/>
                <a:gd name="T3" fmla="*/ 138 h 231"/>
                <a:gd name="T4" fmla="*/ 0 w 164"/>
                <a:gd name="T5" fmla="*/ 0 h 231"/>
                <a:gd name="T6" fmla="*/ 0 w 164"/>
                <a:gd name="T7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31">
                  <a:moveTo>
                    <a:pt x="0" y="231"/>
                  </a:moveTo>
                  <a:lnTo>
                    <a:pt x="164" y="138"/>
                  </a:lnTo>
                  <a:lnTo>
                    <a:pt x="0" y="0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A1D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144" y="2065"/>
              <a:ext cx="173" cy="231"/>
            </a:xfrm>
            <a:custGeom>
              <a:avLst/>
              <a:gdLst>
                <a:gd name="T0" fmla="*/ 173 w 173"/>
                <a:gd name="T1" fmla="*/ 0 h 231"/>
                <a:gd name="T2" fmla="*/ 0 w 173"/>
                <a:gd name="T3" fmla="*/ 149 h 231"/>
                <a:gd name="T4" fmla="*/ 173 w 173"/>
                <a:gd name="T5" fmla="*/ 231 h 231"/>
                <a:gd name="T6" fmla="*/ 173 w 173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231">
                  <a:moveTo>
                    <a:pt x="173" y="0"/>
                  </a:moveTo>
                  <a:lnTo>
                    <a:pt x="0" y="149"/>
                  </a:lnTo>
                  <a:lnTo>
                    <a:pt x="173" y="231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773" y="1791"/>
              <a:ext cx="1385" cy="1089"/>
            </a:xfrm>
            <a:custGeom>
              <a:avLst/>
              <a:gdLst>
                <a:gd name="T0" fmla="*/ 231 w 1385"/>
                <a:gd name="T1" fmla="*/ 0 h 1089"/>
                <a:gd name="T2" fmla="*/ 0 w 1385"/>
                <a:gd name="T3" fmla="*/ 132 h 1089"/>
                <a:gd name="T4" fmla="*/ 0 w 1385"/>
                <a:gd name="T5" fmla="*/ 1089 h 1089"/>
                <a:gd name="T6" fmla="*/ 1385 w 1385"/>
                <a:gd name="T7" fmla="*/ 1089 h 1089"/>
                <a:gd name="T8" fmla="*/ 231 w 1385"/>
                <a:gd name="T9" fmla="*/ 0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5" h="1089">
                  <a:moveTo>
                    <a:pt x="231" y="0"/>
                  </a:moveTo>
                  <a:lnTo>
                    <a:pt x="0" y="132"/>
                  </a:lnTo>
                  <a:lnTo>
                    <a:pt x="0" y="1089"/>
                  </a:lnTo>
                  <a:lnTo>
                    <a:pt x="1385" y="1089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18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483" y="1807"/>
              <a:ext cx="1290" cy="914"/>
            </a:xfrm>
            <a:custGeom>
              <a:avLst/>
              <a:gdLst>
                <a:gd name="T0" fmla="*/ 1048 w 1290"/>
                <a:gd name="T1" fmla="*/ 0 h 914"/>
                <a:gd name="T2" fmla="*/ 0 w 1290"/>
                <a:gd name="T3" fmla="*/ 914 h 914"/>
                <a:gd name="T4" fmla="*/ 1290 w 1290"/>
                <a:gd name="T5" fmla="*/ 914 h 914"/>
                <a:gd name="T6" fmla="*/ 1290 w 1290"/>
                <a:gd name="T7" fmla="*/ 116 h 914"/>
                <a:gd name="T8" fmla="*/ 1048 w 1290"/>
                <a:gd name="T9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0" h="914">
                  <a:moveTo>
                    <a:pt x="1048" y="0"/>
                  </a:moveTo>
                  <a:lnTo>
                    <a:pt x="0" y="914"/>
                  </a:lnTo>
                  <a:lnTo>
                    <a:pt x="1290" y="914"/>
                  </a:lnTo>
                  <a:lnTo>
                    <a:pt x="1290" y="116"/>
                  </a:lnTo>
                  <a:lnTo>
                    <a:pt x="1048" y="0"/>
                  </a:lnTo>
                  <a:close/>
                </a:path>
              </a:pathLst>
            </a:custGeom>
            <a:solidFill>
              <a:srgbClr val="01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773" y="1598"/>
              <a:ext cx="230" cy="325"/>
            </a:xfrm>
            <a:custGeom>
              <a:avLst/>
              <a:gdLst>
                <a:gd name="T0" fmla="*/ 0 w 230"/>
                <a:gd name="T1" fmla="*/ 325 h 325"/>
                <a:gd name="T2" fmla="*/ 230 w 230"/>
                <a:gd name="T3" fmla="*/ 193 h 325"/>
                <a:gd name="T4" fmla="*/ 0 w 230"/>
                <a:gd name="T5" fmla="*/ 0 h 325"/>
                <a:gd name="T6" fmla="*/ 0 w 230"/>
                <a:gd name="T7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325">
                  <a:moveTo>
                    <a:pt x="0" y="325"/>
                  </a:moveTo>
                  <a:lnTo>
                    <a:pt x="230" y="193"/>
                  </a:lnTo>
                  <a:lnTo>
                    <a:pt x="0" y="0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79D0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531" y="1598"/>
              <a:ext cx="242" cy="325"/>
            </a:xfrm>
            <a:custGeom>
              <a:avLst/>
              <a:gdLst>
                <a:gd name="T0" fmla="*/ 242 w 242"/>
                <a:gd name="T1" fmla="*/ 0 h 325"/>
                <a:gd name="T2" fmla="*/ 0 w 242"/>
                <a:gd name="T3" fmla="*/ 209 h 325"/>
                <a:gd name="T4" fmla="*/ 242 w 242"/>
                <a:gd name="T5" fmla="*/ 325 h 325"/>
                <a:gd name="T6" fmla="*/ 242 w 242"/>
                <a:gd name="T7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325">
                  <a:moveTo>
                    <a:pt x="242" y="0"/>
                  </a:moveTo>
                  <a:lnTo>
                    <a:pt x="0" y="209"/>
                  </a:lnTo>
                  <a:lnTo>
                    <a:pt x="242" y="325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804" y="2370"/>
              <a:ext cx="680" cy="478"/>
            </a:xfrm>
            <a:custGeom>
              <a:avLst/>
              <a:gdLst>
                <a:gd name="T0" fmla="*/ 118 w 680"/>
                <a:gd name="T1" fmla="*/ 0 h 478"/>
                <a:gd name="T2" fmla="*/ 0 w 680"/>
                <a:gd name="T3" fmla="*/ 67 h 478"/>
                <a:gd name="T4" fmla="*/ 0 w 680"/>
                <a:gd name="T5" fmla="*/ 478 h 478"/>
                <a:gd name="T6" fmla="*/ 680 w 680"/>
                <a:gd name="T7" fmla="*/ 478 h 478"/>
                <a:gd name="T8" fmla="*/ 118 w 680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478">
                  <a:moveTo>
                    <a:pt x="118" y="0"/>
                  </a:moveTo>
                  <a:lnTo>
                    <a:pt x="0" y="67"/>
                  </a:lnTo>
                  <a:lnTo>
                    <a:pt x="0" y="478"/>
                  </a:lnTo>
                  <a:lnTo>
                    <a:pt x="680" y="478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18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142" y="2378"/>
              <a:ext cx="662" cy="470"/>
            </a:xfrm>
            <a:custGeom>
              <a:avLst/>
              <a:gdLst>
                <a:gd name="T0" fmla="*/ 538 w 662"/>
                <a:gd name="T1" fmla="*/ 0 h 470"/>
                <a:gd name="T2" fmla="*/ 0 w 662"/>
                <a:gd name="T3" fmla="*/ 470 h 470"/>
                <a:gd name="T4" fmla="*/ 662 w 662"/>
                <a:gd name="T5" fmla="*/ 470 h 470"/>
                <a:gd name="T6" fmla="*/ 662 w 662"/>
                <a:gd name="T7" fmla="*/ 59 h 470"/>
                <a:gd name="T8" fmla="*/ 538 w 662"/>
                <a:gd name="T9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470">
                  <a:moveTo>
                    <a:pt x="538" y="0"/>
                  </a:moveTo>
                  <a:lnTo>
                    <a:pt x="0" y="470"/>
                  </a:lnTo>
                  <a:lnTo>
                    <a:pt x="662" y="470"/>
                  </a:lnTo>
                  <a:lnTo>
                    <a:pt x="662" y="59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01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804" y="2271"/>
              <a:ext cx="118" cy="166"/>
            </a:xfrm>
            <a:custGeom>
              <a:avLst/>
              <a:gdLst>
                <a:gd name="T0" fmla="*/ 0 w 118"/>
                <a:gd name="T1" fmla="*/ 166 h 166"/>
                <a:gd name="T2" fmla="*/ 118 w 118"/>
                <a:gd name="T3" fmla="*/ 99 h 166"/>
                <a:gd name="T4" fmla="*/ 0 w 118"/>
                <a:gd name="T5" fmla="*/ 0 h 166"/>
                <a:gd name="T6" fmla="*/ 0 w 11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66">
                  <a:moveTo>
                    <a:pt x="0" y="166"/>
                  </a:moveTo>
                  <a:lnTo>
                    <a:pt x="118" y="99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9DD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3680" y="2271"/>
              <a:ext cx="124" cy="166"/>
            </a:xfrm>
            <a:custGeom>
              <a:avLst/>
              <a:gdLst>
                <a:gd name="T0" fmla="*/ 124 w 124"/>
                <a:gd name="T1" fmla="*/ 0 h 166"/>
                <a:gd name="T2" fmla="*/ 0 w 124"/>
                <a:gd name="T3" fmla="*/ 107 h 166"/>
                <a:gd name="T4" fmla="*/ 124 w 124"/>
                <a:gd name="T5" fmla="*/ 166 h 166"/>
                <a:gd name="T6" fmla="*/ 124 w 124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166">
                  <a:moveTo>
                    <a:pt x="124" y="0"/>
                  </a:moveTo>
                  <a:lnTo>
                    <a:pt x="0" y="107"/>
                  </a:lnTo>
                  <a:lnTo>
                    <a:pt x="124" y="166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609" y="2107"/>
              <a:ext cx="1103" cy="741"/>
            </a:xfrm>
            <a:custGeom>
              <a:avLst/>
              <a:gdLst>
                <a:gd name="T0" fmla="*/ 184 w 1103"/>
                <a:gd name="T1" fmla="*/ 0 h 741"/>
                <a:gd name="T2" fmla="*/ 0 w 1103"/>
                <a:gd name="T3" fmla="*/ 104 h 741"/>
                <a:gd name="T4" fmla="*/ 0 w 1103"/>
                <a:gd name="T5" fmla="*/ 741 h 741"/>
                <a:gd name="T6" fmla="*/ 1103 w 1103"/>
                <a:gd name="T7" fmla="*/ 741 h 741"/>
                <a:gd name="T8" fmla="*/ 184 w 1103"/>
                <a:gd name="T9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741">
                  <a:moveTo>
                    <a:pt x="184" y="0"/>
                  </a:moveTo>
                  <a:lnTo>
                    <a:pt x="0" y="104"/>
                  </a:lnTo>
                  <a:lnTo>
                    <a:pt x="0" y="741"/>
                  </a:lnTo>
                  <a:lnTo>
                    <a:pt x="1103" y="741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199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582" y="2120"/>
              <a:ext cx="1030" cy="728"/>
            </a:xfrm>
            <a:custGeom>
              <a:avLst/>
              <a:gdLst>
                <a:gd name="T0" fmla="*/ 836 w 1030"/>
                <a:gd name="T1" fmla="*/ 0 h 728"/>
                <a:gd name="T2" fmla="*/ 0 w 1030"/>
                <a:gd name="T3" fmla="*/ 728 h 728"/>
                <a:gd name="T4" fmla="*/ 1030 w 1030"/>
                <a:gd name="T5" fmla="*/ 728 h 728"/>
                <a:gd name="T6" fmla="*/ 1030 w 1030"/>
                <a:gd name="T7" fmla="*/ 91 h 728"/>
                <a:gd name="T8" fmla="*/ 836 w 1030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0" h="728">
                  <a:moveTo>
                    <a:pt x="836" y="0"/>
                  </a:moveTo>
                  <a:lnTo>
                    <a:pt x="0" y="728"/>
                  </a:lnTo>
                  <a:lnTo>
                    <a:pt x="1030" y="728"/>
                  </a:lnTo>
                  <a:lnTo>
                    <a:pt x="1030" y="91"/>
                  </a:lnTo>
                  <a:lnTo>
                    <a:pt x="836" y="0"/>
                  </a:lnTo>
                  <a:close/>
                </a:path>
              </a:pathLst>
            </a:custGeom>
            <a:solidFill>
              <a:srgbClr val="01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609" y="1953"/>
              <a:ext cx="183" cy="258"/>
            </a:xfrm>
            <a:custGeom>
              <a:avLst/>
              <a:gdLst>
                <a:gd name="T0" fmla="*/ 0 w 183"/>
                <a:gd name="T1" fmla="*/ 258 h 258"/>
                <a:gd name="T2" fmla="*/ 183 w 183"/>
                <a:gd name="T3" fmla="*/ 154 h 258"/>
                <a:gd name="T4" fmla="*/ 0 w 183"/>
                <a:gd name="T5" fmla="*/ 0 h 258"/>
                <a:gd name="T6" fmla="*/ 0 w 183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258">
                  <a:moveTo>
                    <a:pt x="0" y="258"/>
                  </a:moveTo>
                  <a:lnTo>
                    <a:pt x="183" y="154"/>
                  </a:lnTo>
                  <a:lnTo>
                    <a:pt x="0" y="0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79D0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419" y="1953"/>
              <a:ext cx="193" cy="258"/>
            </a:xfrm>
            <a:custGeom>
              <a:avLst/>
              <a:gdLst>
                <a:gd name="T0" fmla="*/ 193 w 193"/>
                <a:gd name="T1" fmla="*/ 0 h 258"/>
                <a:gd name="T2" fmla="*/ 0 w 193"/>
                <a:gd name="T3" fmla="*/ 167 h 258"/>
                <a:gd name="T4" fmla="*/ 193 w 193"/>
                <a:gd name="T5" fmla="*/ 258 h 258"/>
                <a:gd name="T6" fmla="*/ 193 w 193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58">
                  <a:moveTo>
                    <a:pt x="193" y="0"/>
                  </a:moveTo>
                  <a:lnTo>
                    <a:pt x="0" y="167"/>
                  </a:lnTo>
                  <a:lnTo>
                    <a:pt x="193" y="25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01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1465" y="2893"/>
              <a:ext cx="5376" cy="880"/>
            </a:xfrm>
            <a:custGeom>
              <a:avLst/>
              <a:gdLst>
                <a:gd name="T0" fmla="*/ 9146 w 9960"/>
                <a:gd name="T1" fmla="*/ 1628 h 1628"/>
                <a:gd name="T2" fmla="*/ 814 w 9960"/>
                <a:gd name="T3" fmla="*/ 1628 h 1628"/>
                <a:gd name="T4" fmla="*/ 238 w 9960"/>
                <a:gd name="T5" fmla="*/ 1390 h 1628"/>
                <a:gd name="T6" fmla="*/ 0 w 9960"/>
                <a:gd name="T7" fmla="*/ 814 h 1628"/>
                <a:gd name="T8" fmla="*/ 238 w 9960"/>
                <a:gd name="T9" fmla="*/ 238 h 1628"/>
                <a:gd name="T10" fmla="*/ 814 w 9960"/>
                <a:gd name="T11" fmla="*/ 0 h 1628"/>
                <a:gd name="T12" fmla="*/ 9146 w 9960"/>
                <a:gd name="T13" fmla="*/ 0 h 1628"/>
                <a:gd name="T14" fmla="*/ 9722 w 9960"/>
                <a:gd name="T15" fmla="*/ 238 h 1628"/>
                <a:gd name="T16" fmla="*/ 9960 w 9960"/>
                <a:gd name="T17" fmla="*/ 814 h 1628"/>
                <a:gd name="T18" fmla="*/ 9722 w 9960"/>
                <a:gd name="T19" fmla="*/ 1390 h 1628"/>
                <a:gd name="T20" fmla="*/ 9146 w 9960"/>
                <a:gd name="T21" fmla="*/ 1628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60" h="1628">
                  <a:moveTo>
                    <a:pt x="9146" y="1628"/>
                  </a:moveTo>
                  <a:cubicBezTo>
                    <a:pt x="814" y="1628"/>
                    <a:pt x="814" y="1628"/>
                    <a:pt x="814" y="1628"/>
                  </a:cubicBezTo>
                  <a:cubicBezTo>
                    <a:pt x="598" y="1628"/>
                    <a:pt x="391" y="1542"/>
                    <a:pt x="238" y="1390"/>
                  </a:cubicBezTo>
                  <a:cubicBezTo>
                    <a:pt x="86" y="1237"/>
                    <a:pt x="0" y="1030"/>
                    <a:pt x="0" y="814"/>
                  </a:cubicBezTo>
                  <a:cubicBezTo>
                    <a:pt x="0" y="598"/>
                    <a:pt x="86" y="391"/>
                    <a:pt x="238" y="238"/>
                  </a:cubicBezTo>
                  <a:cubicBezTo>
                    <a:pt x="391" y="86"/>
                    <a:pt x="598" y="0"/>
                    <a:pt x="814" y="0"/>
                  </a:cubicBezTo>
                  <a:cubicBezTo>
                    <a:pt x="9146" y="0"/>
                    <a:pt x="9146" y="0"/>
                    <a:pt x="9146" y="0"/>
                  </a:cubicBezTo>
                  <a:cubicBezTo>
                    <a:pt x="9362" y="0"/>
                    <a:pt x="9569" y="86"/>
                    <a:pt x="9722" y="238"/>
                  </a:cubicBezTo>
                  <a:cubicBezTo>
                    <a:pt x="9874" y="391"/>
                    <a:pt x="9960" y="598"/>
                    <a:pt x="9960" y="814"/>
                  </a:cubicBezTo>
                  <a:cubicBezTo>
                    <a:pt x="9960" y="1030"/>
                    <a:pt x="9874" y="1237"/>
                    <a:pt x="9722" y="1390"/>
                  </a:cubicBezTo>
                  <a:cubicBezTo>
                    <a:pt x="9569" y="1542"/>
                    <a:pt x="9362" y="1628"/>
                    <a:pt x="9146" y="1628"/>
                  </a:cubicBezTo>
                  <a:close/>
                </a:path>
              </a:pathLst>
            </a:custGeom>
            <a:solidFill>
              <a:srgbClr val="499E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807" y="3362"/>
              <a:ext cx="4872" cy="303"/>
            </a:xfrm>
            <a:custGeom>
              <a:avLst/>
              <a:gdLst>
                <a:gd name="T0" fmla="*/ 8748 w 9028"/>
                <a:gd name="T1" fmla="*/ 560 h 560"/>
                <a:gd name="T2" fmla="*/ 280 w 9028"/>
                <a:gd name="T3" fmla="*/ 560 h 560"/>
                <a:gd name="T4" fmla="*/ 0 w 9028"/>
                <a:gd name="T5" fmla="*/ 280 h 560"/>
                <a:gd name="T6" fmla="*/ 280 w 9028"/>
                <a:gd name="T7" fmla="*/ 0 h 560"/>
                <a:gd name="T8" fmla="*/ 8748 w 9028"/>
                <a:gd name="T9" fmla="*/ 0 h 560"/>
                <a:gd name="T10" fmla="*/ 9028 w 9028"/>
                <a:gd name="T11" fmla="*/ 280 h 560"/>
                <a:gd name="T12" fmla="*/ 8748 w 9028"/>
                <a:gd name="T13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28" h="560">
                  <a:moveTo>
                    <a:pt x="8748" y="560"/>
                  </a:moveTo>
                  <a:cubicBezTo>
                    <a:pt x="280" y="560"/>
                    <a:pt x="280" y="560"/>
                    <a:pt x="280" y="560"/>
                  </a:cubicBezTo>
                  <a:cubicBezTo>
                    <a:pt x="125" y="560"/>
                    <a:pt x="0" y="435"/>
                    <a:pt x="0" y="280"/>
                  </a:cubicBezTo>
                  <a:cubicBezTo>
                    <a:pt x="0" y="125"/>
                    <a:pt x="125" y="0"/>
                    <a:pt x="280" y="0"/>
                  </a:cubicBezTo>
                  <a:cubicBezTo>
                    <a:pt x="8748" y="0"/>
                    <a:pt x="8748" y="0"/>
                    <a:pt x="8748" y="0"/>
                  </a:cubicBezTo>
                  <a:cubicBezTo>
                    <a:pt x="8903" y="0"/>
                    <a:pt x="9028" y="125"/>
                    <a:pt x="9028" y="280"/>
                  </a:cubicBezTo>
                  <a:cubicBezTo>
                    <a:pt x="9028" y="435"/>
                    <a:pt x="8903" y="560"/>
                    <a:pt x="8748" y="560"/>
                  </a:cubicBezTo>
                  <a:close/>
                </a:path>
              </a:pathLst>
            </a:custGeom>
            <a:solidFill>
              <a:srgbClr val="62D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92" y="2723"/>
              <a:ext cx="6790" cy="505"/>
            </a:xfrm>
            <a:custGeom>
              <a:avLst/>
              <a:gdLst>
                <a:gd name="T0" fmla="*/ 12346 w 12580"/>
                <a:gd name="T1" fmla="*/ 62 h 936"/>
                <a:gd name="T2" fmla="*/ 12346 w 12580"/>
                <a:gd name="T3" fmla="*/ 72 h 936"/>
                <a:gd name="T4" fmla="*/ 8702 w 12580"/>
                <a:gd name="T5" fmla="*/ 781 h 936"/>
                <a:gd name="T6" fmla="*/ 5057 w 12580"/>
                <a:gd name="T7" fmla="*/ 72 h 936"/>
                <a:gd name="T8" fmla="*/ 5076 w 12580"/>
                <a:gd name="T9" fmla="*/ 0 h 936"/>
                <a:gd name="T10" fmla="*/ 468 w 12580"/>
                <a:gd name="T11" fmla="*/ 0 h 936"/>
                <a:gd name="T12" fmla="*/ 0 w 12580"/>
                <a:gd name="T13" fmla="*/ 468 h 936"/>
                <a:gd name="T14" fmla="*/ 468 w 12580"/>
                <a:gd name="T15" fmla="*/ 936 h 936"/>
                <a:gd name="T16" fmla="*/ 12112 w 12580"/>
                <a:gd name="T17" fmla="*/ 936 h 936"/>
                <a:gd name="T18" fmla="*/ 12580 w 12580"/>
                <a:gd name="T19" fmla="*/ 468 h 936"/>
                <a:gd name="T20" fmla="*/ 12346 w 12580"/>
                <a:gd name="T21" fmla="*/ 6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80" h="936">
                  <a:moveTo>
                    <a:pt x="12346" y="62"/>
                  </a:moveTo>
                  <a:cubicBezTo>
                    <a:pt x="12346" y="66"/>
                    <a:pt x="12346" y="69"/>
                    <a:pt x="12346" y="72"/>
                  </a:cubicBezTo>
                  <a:cubicBezTo>
                    <a:pt x="12346" y="464"/>
                    <a:pt x="10714" y="781"/>
                    <a:pt x="8702" y="781"/>
                  </a:cubicBezTo>
                  <a:cubicBezTo>
                    <a:pt x="6689" y="781"/>
                    <a:pt x="5057" y="464"/>
                    <a:pt x="5057" y="72"/>
                  </a:cubicBezTo>
                  <a:cubicBezTo>
                    <a:pt x="5057" y="48"/>
                    <a:pt x="5064" y="24"/>
                    <a:pt x="5076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210" y="0"/>
                    <a:pt x="0" y="210"/>
                    <a:pt x="0" y="468"/>
                  </a:cubicBezTo>
                  <a:cubicBezTo>
                    <a:pt x="0" y="726"/>
                    <a:pt x="210" y="936"/>
                    <a:pt x="468" y="936"/>
                  </a:cubicBezTo>
                  <a:cubicBezTo>
                    <a:pt x="12112" y="936"/>
                    <a:pt x="12112" y="936"/>
                    <a:pt x="12112" y="936"/>
                  </a:cubicBezTo>
                  <a:cubicBezTo>
                    <a:pt x="12370" y="936"/>
                    <a:pt x="12580" y="726"/>
                    <a:pt x="12580" y="468"/>
                  </a:cubicBezTo>
                  <a:cubicBezTo>
                    <a:pt x="12580" y="295"/>
                    <a:pt x="12486" y="143"/>
                    <a:pt x="12346" y="62"/>
                  </a:cubicBezTo>
                  <a:close/>
                </a:path>
              </a:pathLst>
            </a:custGeom>
            <a:solidFill>
              <a:srgbClr val="7FD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21" y="2723"/>
              <a:ext cx="3934" cy="422"/>
            </a:xfrm>
            <a:custGeom>
              <a:avLst/>
              <a:gdLst>
                <a:gd name="T0" fmla="*/ 3645 w 7289"/>
                <a:gd name="T1" fmla="*/ 781 h 781"/>
                <a:gd name="T2" fmla="*/ 7289 w 7289"/>
                <a:gd name="T3" fmla="*/ 72 h 781"/>
                <a:gd name="T4" fmla="*/ 7289 w 7289"/>
                <a:gd name="T5" fmla="*/ 62 h 781"/>
                <a:gd name="T6" fmla="*/ 7055 w 7289"/>
                <a:gd name="T7" fmla="*/ 0 h 781"/>
                <a:gd name="T8" fmla="*/ 19 w 7289"/>
                <a:gd name="T9" fmla="*/ 0 h 781"/>
                <a:gd name="T10" fmla="*/ 0 w 7289"/>
                <a:gd name="T11" fmla="*/ 72 h 781"/>
                <a:gd name="T12" fmla="*/ 3645 w 7289"/>
                <a:gd name="T13" fmla="*/ 78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9" h="781">
                  <a:moveTo>
                    <a:pt x="3645" y="781"/>
                  </a:moveTo>
                  <a:cubicBezTo>
                    <a:pt x="5657" y="781"/>
                    <a:pt x="7289" y="464"/>
                    <a:pt x="7289" y="72"/>
                  </a:cubicBezTo>
                  <a:cubicBezTo>
                    <a:pt x="7289" y="69"/>
                    <a:pt x="7289" y="66"/>
                    <a:pt x="7289" y="62"/>
                  </a:cubicBezTo>
                  <a:cubicBezTo>
                    <a:pt x="7220" y="23"/>
                    <a:pt x="7140" y="0"/>
                    <a:pt x="705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24"/>
                    <a:pt x="0" y="48"/>
                    <a:pt x="0" y="72"/>
                  </a:cubicBezTo>
                  <a:cubicBezTo>
                    <a:pt x="0" y="464"/>
                    <a:pt x="1632" y="781"/>
                    <a:pt x="3645" y="781"/>
                  </a:cubicBezTo>
                  <a:close/>
                </a:path>
              </a:pathLst>
            </a:custGeom>
            <a:solidFill>
              <a:srgbClr val="74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146" y="2757"/>
              <a:ext cx="440" cy="237"/>
            </a:xfrm>
            <a:custGeom>
              <a:avLst/>
              <a:gdLst>
                <a:gd name="T0" fmla="*/ 713 w 815"/>
                <a:gd name="T1" fmla="*/ 397 h 440"/>
                <a:gd name="T2" fmla="*/ 691 w 815"/>
                <a:gd name="T3" fmla="*/ 384 h 440"/>
                <a:gd name="T4" fmla="*/ 807 w 815"/>
                <a:gd name="T5" fmla="*/ 232 h 440"/>
                <a:gd name="T6" fmla="*/ 786 w 815"/>
                <a:gd name="T7" fmla="*/ 215 h 440"/>
                <a:gd name="T8" fmla="*/ 755 w 815"/>
                <a:gd name="T9" fmla="*/ 221 h 440"/>
                <a:gd name="T10" fmla="*/ 738 w 815"/>
                <a:gd name="T11" fmla="*/ 233 h 440"/>
                <a:gd name="T12" fmla="*/ 644 w 815"/>
                <a:gd name="T13" fmla="*/ 355 h 440"/>
                <a:gd name="T14" fmla="*/ 598 w 815"/>
                <a:gd name="T15" fmla="*/ 327 h 440"/>
                <a:gd name="T16" fmla="*/ 714 w 815"/>
                <a:gd name="T17" fmla="*/ 175 h 440"/>
                <a:gd name="T18" fmla="*/ 693 w 815"/>
                <a:gd name="T19" fmla="*/ 158 h 440"/>
                <a:gd name="T20" fmla="*/ 662 w 815"/>
                <a:gd name="T21" fmla="*/ 164 h 440"/>
                <a:gd name="T22" fmla="*/ 645 w 815"/>
                <a:gd name="T23" fmla="*/ 175 h 440"/>
                <a:gd name="T24" fmla="*/ 551 w 815"/>
                <a:gd name="T25" fmla="*/ 298 h 440"/>
                <a:gd name="T26" fmla="*/ 507 w 815"/>
                <a:gd name="T27" fmla="*/ 272 h 440"/>
                <a:gd name="T28" fmla="*/ 624 w 815"/>
                <a:gd name="T29" fmla="*/ 119 h 440"/>
                <a:gd name="T30" fmla="*/ 603 w 815"/>
                <a:gd name="T31" fmla="*/ 102 h 440"/>
                <a:gd name="T32" fmla="*/ 572 w 815"/>
                <a:gd name="T33" fmla="*/ 109 h 440"/>
                <a:gd name="T34" fmla="*/ 555 w 815"/>
                <a:gd name="T35" fmla="*/ 120 h 440"/>
                <a:gd name="T36" fmla="*/ 461 w 815"/>
                <a:gd name="T37" fmla="*/ 243 h 440"/>
                <a:gd name="T38" fmla="*/ 417 w 815"/>
                <a:gd name="T39" fmla="*/ 216 h 440"/>
                <a:gd name="T40" fmla="*/ 534 w 815"/>
                <a:gd name="T41" fmla="*/ 64 h 440"/>
                <a:gd name="T42" fmla="*/ 513 w 815"/>
                <a:gd name="T43" fmla="*/ 47 h 440"/>
                <a:gd name="T44" fmla="*/ 482 w 815"/>
                <a:gd name="T45" fmla="*/ 54 h 440"/>
                <a:gd name="T46" fmla="*/ 465 w 815"/>
                <a:gd name="T47" fmla="*/ 65 h 440"/>
                <a:gd name="T48" fmla="*/ 371 w 815"/>
                <a:gd name="T49" fmla="*/ 188 h 440"/>
                <a:gd name="T50" fmla="*/ 80 w 815"/>
                <a:gd name="T51" fmla="*/ 9 h 440"/>
                <a:gd name="T52" fmla="*/ 45 w 815"/>
                <a:gd name="T53" fmla="*/ 7 h 440"/>
                <a:gd name="T54" fmla="*/ 47 w 815"/>
                <a:gd name="T55" fmla="*/ 55 h 440"/>
                <a:gd name="T56" fmla="*/ 306 w 815"/>
                <a:gd name="T57" fmla="*/ 214 h 440"/>
                <a:gd name="T58" fmla="*/ 48 w 815"/>
                <a:gd name="T59" fmla="*/ 237 h 440"/>
                <a:gd name="T60" fmla="*/ 23 w 815"/>
                <a:gd name="T61" fmla="*/ 243 h 440"/>
                <a:gd name="T62" fmla="*/ 5 w 815"/>
                <a:gd name="T63" fmla="*/ 257 h 440"/>
                <a:gd name="T64" fmla="*/ 33 w 815"/>
                <a:gd name="T65" fmla="*/ 271 h 440"/>
                <a:gd name="T66" fmla="*/ 353 w 815"/>
                <a:gd name="T67" fmla="*/ 243 h 440"/>
                <a:gd name="T68" fmla="*/ 396 w 815"/>
                <a:gd name="T69" fmla="*/ 270 h 440"/>
                <a:gd name="T70" fmla="*/ 139 w 815"/>
                <a:gd name="T71" fmla="*/ 292 h 440"/>
                <a:gd name="T72" fmla="*/ 113 w 815"/>
                <a:gd name="T73" fmla="*/ 298 h 440"/>
                <a:gd name="T74" fmla="*/ 95 w 815"/>
                <a:gd name="T75" fmla="*/ 312 h 440"/>
                <a:gd name="T76" fmla="*/ 123 w 815"/>
                <a:gd name="T77" fmla="*/ 326 h 440"/>
                <a:gd name="T78" fmla="*/ 443 w 815"/>
                <a:gd name="T79" fmla="*/ 298 h 440"/>
                <a:gd name="T80" fmla="*/ 487 w 815"/>
                <a:gd name="T81" fmla="*/ 325 h 440"/>
                <a:gd name="T82" fmla="*/ 229 w 815"/>
                <a:gd name="T83" fmla="*/ 347 h 440"/>
                <a:gd name="T84" fmla="*/ 203 w 815"/>
                <a:gd name="T85" fmla="*/ 353 h 440"/>
                <a:gd name="T86" fmla="*/ 185 w 815"/>
                <a:gd name="T87" fmla="*/ 367 h 440"/>
                <a:gd name="T88" fmla="*/ 213 w 815"/>
                <a:gd name="T89" fmla="*/ 381 h 440"/>
                <a:gd name="T90" fmla="*/ 533 w 815"/>
                <a:gd name="T91" fmla="*/ 353 h 440"/>
                <a:gd name="T92" fmla="*/ 580 w 815"/>
                <a:gd name="T93" fmla="*/ 382 h 440"/>
                <a:gd name="T94" fmla="*/ 322 w 815"/>
                <a:gd name="T95" fmla="*/ 404 h 440"/>
                <a:gd name="T96" fmla="*/ 296 w 815"/>
                <a:gd name="T97" fmla="*/ 411 h 440"/>
                <a:gd name="T98" fmla="*/ 278 w 815"/>
                <a:gd name="T99" fmla="*/ 424 h 440"/>
                <a:gd name="T100" fmla="*/ 306 w 815"/>
                <a:gd name="T101" fmla="*/ 438 h 440"/>
                <a:gd name="T102" fmla="*/ 626 w 815"/>
                <a:gd name="T103" fmla="*/ 411 h 440"/>
                <a:gd name="T104" fmla="*/ 648 w 815"/>
                <a:gd name="T105" fmla="*/ 424 h 440"/>
                <a:gd name="T106" fmla="*/ 698 w 815"/>
                <a:gd name="T107" fmla="*/ 422 h 440"/>
                <a:gd name="T108" fmla="*/ 713 w 815"/>
                <a:gd name="T109" fmla="*/ 39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5" h="440">
                  <a:moveTo>
                    <a:pt x="713" y="397"/>
                  </a:moveTo>
                  <a:cubicBezTo>
                    <a:pt x="691" y="384"/>
                    <a:pt x="691" y="384"/>
                    <a:pt x="691" y="384"/>
                  </a:cubicBezTo>
                  <a:cubicBezTo>
                    <a:pt x="807" y="232"/>
                    <a:pt x="807" y="232"/>
                    <a:pt x="807" y="232"/>
                  </a:cubicBezTo>
                  <a:cubicBezTo>
                    <a:pt x="815" y="222"/>
                    <a:pt x="805" y="215"/>
                    <a:pt x="786" y="215"/>
                  </a:cubicBezTo>
                  <a:cubicBezTo>
                    <a:pt x="775" y="215"/>
                    <a:pt x="764" y="218"/>
                    <a:pt x="755" y="221"/>
                  </a:cubicBezTo>
                  <a:cubicBezTo>
                    <a:pt x="748" y="224"/>
                    <a:pt x="742" y="228"/>
                    <a:pt x="738" y="233"/>
                  </a:cubicBezTo>
                  <a:cubicBezTo>
                    <a:pt x="644" y="355"/>
                    <a:pt x="644" y="355"/>
                    <a:pt x="644" y="355"/>
                  </a:cubicBezTo>
                  <a:cubicBezTo>
                    <a:pt x="598" y="327"/>
                    <a:pt x="598" y="327"/>
                    <a:pt x="598" y="327"/>
                  </a:cubicBezTo>
                  <a:cubicBezTo>
                    <a:pt x="714" y="175"/>
                    <a:pt x="714" y="175"/>
                    <a:pt x="714" y="175"/>
                  </a:cubicBezTo>
                  <a:cubicBezTo>
                    <a:pt x="722" y="165"/>
                    <a:pt x="712" y="158"/>
                    <a:pt x="693" y="158"/>
                  </a:cubicBezTo>
                  <a:cubicBezTo>
                    <a:pt x="682" y="158"/>
                    <a:pt x="671" y="160"/>
                    <a:pt x="662" y="164"/>
                  </a:cubicBezTo>
                  <a:cubicBezTo>
                    <a:pt x="655" y="167"/>
                    <a:pt x="649" y="171"/>
                    <a:pt x="645" y="175"/>
                  </a:cubicBezTo>
                  <a:cubicBezTo>
                    <a:pt x="551" y="298"/>
                    <a:pt x="551" y="298"/>
                    <a:pt x="551" y="298"/>
                  </a:cubicBezTo>
                  <a:cubicBezTo>
                    <a:pt x="507" y="272"/>
                    <a:pt x="507" y="272"/>
                    <a:pt x="507" y="272"/>
                  </a:cubicBezTo>
                  <a:cubicBezTo>
                    <a:pt x="624" y="119"/>
                    <a:pt x="624" y="119"/>
                    <a:pt x="624" y="119"/>
                  </a:cubicBezTo>
                  <a:cubicBezTo>
                    <a:pt x="631" y="110"/>
                    <a:pt x="622" y="102"/>
                    <a:pt x="603" y="102"/>
                  </a:cubicBezTo>
                  <a:cubicBezTo>
                    <a:pt x="592" y="103"/>
                    <a:pt x="581" y="105"/>
                    <a:pt x="572" y="109"/>
                  </a:cubicBezTo>
                  <a:cubicBezTo>
                    <a:pt x="565" y="112"/>
                    <a:pt x="558" y="116"/>
                    <a:pt x="555" y="120"/>
                  </a:cubicBezTo>
                  <a:cubicBezTo>
                    <a:pt x="461" y="243"/>
                    <a:pt x="461" y="243"/>
                    <a:pt x="461" y="243"/>
                  </a:cubicBezTo>
                  <a:cubicBezTo>
                    <a:pt x="417" y="216"/>
                    <a:pt x="417" y="216"/>
                    <a:pt x="417" y="216"/>
                  </a:cubicBezTo>
                  <a:cubicBezTo>
                    <a:pt x="534" y="64"/>
                    <a:pt x="534" y="64"/>
                    <a:pt x="534" y="64"/>
                  </a:cubicBezTo>
                  <a:cubicBezTo>
                    <a:pt x="541" y="54"/>
                    <a:pt x="532" y="47"/>
                    <a:pt x="513" y="47"/>
                  </a:cubicBezTo>
                  <a:cubicBezTo>
                    <a:pt x="502" y="47"/>
                    <a:pt x="491" y="50"/>
                    <a:pt x="482" y="54"/>
                  </a:cubicBezTo>
                  <a:cubicBezTo>
                    <a:pt x="474" y="57"/>
                    <a:pt x="468" y="61"/>
                    <a:pt x="465" y="65"/>
                  </a:cubicBezTo>
                  <a:cubicBezTo>
                    <a:pt x="371" y="188"/>
                    <a:pt x="371" y="188"/>
                    <a:pt x="371" y="188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0" y="3"/>
                    <a:pt x="63" y="0"/>
                    <a:pt x="45" y="7"/>
                  </a:cubicBezTo>
                  <a:cubicBezTo>
                    <a:pt x="27" y="15"/>
                    <a:pt x="37" y="49"/>
                    <a:pt x="47" y="55"/>
                  </a:cubicBezTo>
                  <a:cubicBezTo>
                    <a:pt x="306" y="214"/>
                    <a:pt x="306" y="214"/>
                    <a:pt x="306" y="214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39" y="237"/>
                    <a:pt x="31" y="240"/>
                    <a:pt x="23" y="243"/>
                  </a:cubicBezTo>
                  <a:cubicBezTo>
                    <a:pt x="14" y="247"/>
                    <a:pt x="7" y="252"/>
                    <a:pt x="5" y="257"/>
                  </a:cubicBezTo>
                  <a:cubicBezTo>
                    <a:pt x="0" y="266"/>
                    <a:pt x="13" y="272"/>
                    <a:pt x="33" y="271"/>
                  </a:cubicBezTo>
                  <a:cubicBezTo>
                    <a:pt x="353" y="243"/>
                    <a:pt x="353" y="243"/>
                    <a:pt x="353" y="243"/>
                  </a:cubicBezTo>
                  <a:cubicBezTo>
                    <a:pt x="396" y="270"/>
                    <a:pt x="396" y="270"/>
                    <a:pt x="396" y="270"/>
                  </a:cubicBezTo>
                  <a:cubicBezTo>
                    <a:pt x="139" y="292"/>
                    <a:pt x="139" y="292"/>
                    <a:pt x="139" y="292"/>
                  </a:cubicBezTo>
                  <a:cubicBezTo>
                    <a:pt x="130" y="293"/>
                    <a:pt x="121" y="295"/>
                    <a:pt x="113" y="298"/>
                  </a:cubicBezTo>
                  <a:cubicBezTo>
                    <a:pt x="104" y="302"/>
                    <a:pt x="97" y="307"/>
                    <a:pt x="95" y="312"/>
                  </a:cubicBezTo>
                  <a:cubicBezTo>
                    <a:pt x="91" y="321"/>
                    <a:pt x="103" y="328"/>
                    <a:pt x="123" y="326"/>
                  </a:cubicBezTo>
                  <a:cubicBezTo>
                    <a:pt x="443" y="298"/>
                    <a:pt x="443" y="298"/>
                    <a:pt x="443" y="298"/>
                  </a:cubicBezTo>
                  <a:cubicBezTo>
                    <a:pt x="487" y="325"/>
                    <a:pt x="487" y="325"/>
                    <a:pt x="487" y="325"/>
                  </a:cubicBezTo>
                  <a:cubicBezTo>
                    <a:pt x="229" y="347"/>
                    <a:pt x="229" y="347"/>
                    <a:pt x="229" y="347"/>
                  </a:cubicBezTo>
                  <a:cubicBezTo>
                    <a:pt x="220" y="348"/>
                    <a:pt x="211" y="350"/>
                    <a:pt x="203" y="353"/>
                  </a:cubicBezTo>
                  <a:cubicBezTo>
                    <a:pt x="194" y="357"/>
                    <a:pt x="187" y="362"/>
                    <a:pt x="185" y="367"/>
                  </a:cubicBezTo>
                  <a:cubicBezTo>
                    <a:pt x="181" y="377"/>
                    <a:pt x="193" y="383"/>
                    <a:pt x="213" y="381"/>
                  </a:cubicBezTo>
                  <a:cubicBezTo>
                    <a:pt x="533" y="353"/>
                    <a:pt x="533" y="353"/>
                    <a:pt x="533" y="353"/>
                  </a:cubicBezTo>
                  <a:cubicBezTo>
                    <a:pt x="580" y="382"/>
                    <a:pt x="580" y="382"/>
                    <a:pt x="580" y="382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313" y="405"/>
                    <a:pt x="304" y="407"/>
                    <a:pt x="296" y="411"/>
                  </a:cubicBezTo>
                  <a:cubicBezTo>
                    <a:pt x="287" y="414"/>
                    <a:pt x="280" y="419"/>
                    <a:pt x="278" y="424"/>
                  </a:cubicBezTo>
                  <a:cubicBezTo>
                    <a:pt x="274" y="434"/>
                    <a:pt x="286" y="440"/>
                    <a:pt x="306" y="438"/>
                  </a:cubicBezTo>
                  <a:cubicBezTo>
                    <a:pt x="626" y="411"/>
                    <a:pt x="626" y="411"/>
                    <a:pt x="626" y="411"/>
                  </a:cubicBezTo>
                  <a:cubicBezTo>
                    <a:pt x="648" y="424"/>
                    <a:pt x="648" y="424"/>
                    <a:pt x="648" y="424"/>
                  </a:cubicBezTo>
                  <a:cubicBezTo>
                    <a:pt x="658" y="430"/>
                    <a:pt x="680" y="429"/>
                    <a:pt x="698" y="422"/>
                  </a:cubicBezTo>
                  <a:cubicBezTo>
                    <a:pt x="716" y="414"/>
                    <a:pt x="722" y="403"/>
                    <a:pt x="713" y="397"/>
                  </a:cubicBezTo>
                  <a:close/>
                </a:path>
              </a:pathLst>
            </a:custGeom>
            <a:solidFill>
              <a:srgbClr val="74B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160" y="2045"/>
              <a:ext cx="40" cy="742"/>
            </a:xfrm>
            <a:custGeom>
              <a:avLst/>
              <a:gdLst>
                <a:gd name="T0" fmla="*/ 36 w 73"/>
                <a:gd name="T1" fmla="*/ 1374 h 1374"/>
                <a:gd name="T2" fmla="*/ 0 w 73"/>
                <a:gd name="T3" fmla="*/ 1338 h 1374"/>
                <a:gd name="T4" fmla="*/ 0 w 73"/>
                <a:gd name="T5" fmla="*/ 36 h 1374"/>
                <a:gd name="T6" fmla="*/ 36 w 73"/>
                <a:gd name="T7" fmla="*/ 0 h 1374"/>
                <a:gd name="T8" fmla="*/ 73 w 73"/>
                <a:gd name="T9" fmla="*/ 36 h 1374"/>
                <a:gd name="T10" fmla="*/ 73 w 73"/>
                <a:gd name="T11" fmla="*/ 1338 h 1374"/>
                <a:gd name="T12" fmla="*/ 36 w 73"/>
                <a:gd name="T13" fmla="*/ 1374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374">
                  <a:moveTo>
                    <a:pt x="36" y="1374"/>
                  </a:moveTo>
                  <a:cubicBezTo>
                    <a:pt x="16" y="1374"/>
                    <a:pt x="0" y="1358"/>
                    <a:pt x="0" y="13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3" y="16"/>
                    <a:pt x="73" y="36"/>
                  </a:cubicBezTo>
                  <a:cubicBezTo>
                    <a:pt x="73" y="1338"/>
                    <a:pt x="73" y="1338"/>
                    <a:pt x="73" y="1338"/>
                  </a:cubicBezTo>
                  <a:cubicBezTo>
                    <a:pt x="73" y="1358"/>
                    <a:pt x="56" y="1374"/>
                    <a:pt x="36" y="1374"/>
                  </a:cubicBezTo>
                  <a:close/>
                </a:path>
              </a:pathLst>
            </a:custGeom>
            <a:solidFill>
              <a:srgbClr val="8A6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1020" y="2076"/>
              <a:ext cx="182" cy="160"/>
            </a:xfrm>
            <a:custGeom>
              <a:avLst/>
              <a:gdLst>
                <a:gd name="T0" fmla="*/ 41 w 338"/>
                <a:gd name="T1" fmla="*/ 296 h 296"/>
                <a:gd name="T2" fmla="*/ 13 w 338"/>
                <a:gd name="T3" fmla="*/ 283 h 296"/>
                <a:gd name="T4" fmla="*/ 17 w 338"/>
                <a:gd name="T5" fmla="*/ 232 h 296"/>
                <a:gd name="T6" fmla="*/ 274 w 338"/>
                <a:gd name="T7" fmla="*/ 13 h 296"/>
                <a:gd name="T8" fmla="*/ 325 w 338"/>
                <a:gd name="T9" fmla="*/ 17 h 296"/>
                <a:gd name="T10" fmla="*/ 321 w 338"/>
                <a:gd name="T11" fmla="*/ 68 h 296"/>
                <a:gd name="T12" fmla="*/ 64 w 338"/>
                <a:gd name="T13" fmla="*/ 287 h 296"/>
                <a:gd name="T14" fmla="*/ 41 w 338"/>
                <a:gd name="T1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6">
                  <a:moveTo>
                    <a:pt x="41" y="296"/>
                  </a:moveTo>
                  <a:cubicBezTo>
                    <a:pt x="30" y="296"/>
                    <a:pt x="20" y="292"/>
                    <a:pt x="13" y="283"/>
                  </a:cubicBezTo>
                  <a:cubicBezTo>
                    <a:pt x="0" y="268"/>
                    <a:pt x="2" y="245"/>
                    <a:pt x="17" y="232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89" y="0"/>
                    <a:pt x="312" y="1"/>
                    <a:pt x="325" y="17"/>
                  </a:cubicBezTo>
                  <a:cubicBezTo>
                    <a:pt x="338" y="32"/>
                    <a:pt x="336" y="55"/>
                    <a:pt x="321" y="68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57" y="293"/>
                    <a:pt x="49" y="296"/>
                    <a:pt x="41" y="296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1020" y="2179"/>
              <a:ext cx="182" cy="160"/>
            </a:xfrm>
            <a:custGeom>
              <a:avLst/>
              <a:gdLst>
                <a:gd name="T0" fmla="*/ 41 w 338"/>
                <a:gd name="T1" fmla="*/ 297 h 297"/>
                <a:gd name="T2" fmla="*/ 13 w 338"/>
                <a:gd name="T3" fmla="*/ 284 h 297"/>
                <a:gd name="T4" fmla="*/ 17 w 338"/>
                <a:gd name="T5" fmla="*/ 233 h 297"/>
                <a:gd name="T6" fmla="*/ 274 w 338"/>
                <a:gd name="T7" fmla="*/ 13 h 297"/>
                <a:gd name="T8" fmla="*/ 325 w 338"/>
                <a:gd name="T9" fmla="*/ 17 h 297"/>
                <a:gd name="T10" fmla="*/ 321 w 338"/>
                <a:gd name="T11" fmla="*/ 68 h 297"/>
                <a:gd name="T12" fmla="*/ 64 w 338"/>
                <a:gd name="T13" fmla="*/ 288 h 297"/>
                <a:gd name="T14" fmla="*/ 41 w 338"/>
                <a:gd name="T1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7">
                  <a:moveTo>
                    <a:pt x="41" y="297"/>
                  </a:moveTo>
                  <a:cubicBezTo>
                    <a:pt x="30" y="297"/>
                    <a:pt x="20" y="292"/>
                    <a:pt x="13" y="284"/>
                  </a:cubicBezTo>
                  <a:cubicBezTo>
                    <a:pt x="0" y="269"/>
                    <a:pt x="2" y="246"/>
                    <a:pt x="17" y="233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89" y="0"/>
                    <a:pt x="312" y="2"/>
                    <a:pt x="325" y="17"/>
                  </a:cubicBezTo>
                  <a:cubicBezTo>
                    <a:pt x="338" y="32"/>
                    <a:pt x="336" y="55"/>
                    <a:pt x="321" y="6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57" y="294"/>
                    <a:pt x="49" y="297"/>
                    <a:pt x="41" y="297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020" y="2279"/>
              <a:ext cx="182" cy="160"/>
            </a:xfrm>
            <a:custGeom>
              <a:avLst/>
              <a:gdLst>
                <a:gd name="T0" fmla="*/ 41 w 338"/>
                <a:gd name="T1" fmla="*/ 296 h 296"/>
                <a:gd name="T2" fmla="*/ 13 w 338"/>
                <a:gd name="T3" fmla="*/ 283 h 296"/>
                <a:gd name="T4" fmla="*/ 17 w 338"/>
                <a:gd name="T5" fmla="*/ 232 h 296"/>
                <a:gd name="T6" fmla="*/ 274 w 338"/>
                <a:gd name="T7" fmla="*/ 13 h 296"/>
                <a:gd name="T8" fmla="*/ 325 w 338"/>
                <a:gd name="T9" fmla="*/ 17 h 296"/>
                <a:gd name="T10" fmla="*/ 321 w 338"/>
                <a:gd name="T11" fmla="*/ 68 h 296"/>
                <a:gd name="T12" fmla="*/ 64 w 338"/>
                <a:gd name="T13" fmla="*/ 287 h 296"/>
                <a:gd name="T14" fmla="*/ 41 w 338"/>
                <a:gd name="T1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6">
                  <a:moveTo>
                    <a:pt x="41" y="296"/>
                  </a:moveTo>
                  <a:cubicBezTo>
                    <a:pt x="30" y="296"/>
                    <a:pt x="20" y="292"/>
                    <a:pt x="13" y="283"/>
                  </a:cubicBezTo>
                  <a:cubicBezTo>
                    <a:pt x="0" y="268"/>
                    <a:pt x="2" y="245"/>
                    <a:pt x="17" y="232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89" y="0"/>
                    <a:pt x="312" y="1"/>
                    <a:pt x="325" y="17"/>
                  </a:cubicBezTo>
                  <a:cubicBezTo>
                    <a:pt x="338" y="32"/>
                    <a:pt x="336" y="55"/>
                    <a:pt x="321" y="68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57" y="293"/>
                    <a:pt x="49" y="296"/>
                    <a:pt x="41" y="296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1020" y="2379"/>
              <a:ext cx="182" cy="161"/>
            </a:xfrm>
            <a:custGeom>
              <a:avLst/>
              <a:gdLst>
                <a:gd name="T0" fmla="*/ 41 w 338"/>
                <a:gd name="T1" fmla="*/ 297 h 297"/>
                <a:gd name="T2" fmla="*/ 13 w 338"/>
                <a:gd name="T3" fmla="*/ 284 h 297"/>
                <a:gd name="T4" fmla="*/ 17 w 338"/>
                <a:gd name="T5" fmla="*/ 233 h 297"/>
                <a:gd name="T6" fmla="*/ 274 w 338"/>
                <a:gd name="T7" fmla="*/ 13 h 297"/>
                <a:gd name="T8" fmla="*/ 325 w 338"/>
                <a:gd name="T9" fmla="*/ 17 h 297"/>
                <a:gd name="T10" fmla="*/ 321 w 338"/>
                <a:gd name="T11" fmla="*/ 68 h 297"/>
                <a:gd name="T12" fmla="*/ 64 w 338"/>
                <a:gd name="T13" fmla="*/ 288 h 297"/>
                <a:gd name="T14" fmla="*/ 41 w 338"/>
                <a:gd name="T1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7">
                  <a:moveTo>
                    <a:pt x="41" y="297"/>
                  </a:moveTo>
                  <a:cubicBezTo>
                    <a:pt x="30" y="297"/>
                    <a:pt x="20" y="292"/>
                    <a:pt x="13" y="284"/>
                  </a:cubicBezTo>
                  <a:cubicBezTo>
                    <a:pt x="0" y="269"/>
                    <a:pt x="2" y="246"/>
                    <a:pt x="17" y="233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89" y="0"/>
                    <a:pt x="312" y="2"/>
                    <a:pt x="325" y="17"/>
                  </a:cubicBezTo>
                  <a:cubicBezTo>
                    <a:pt x="338" y="32"/>
                    <a:pt x="336" y="55"/>
                    <a:pt x="321" y="6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57" y="294"/>
                    <a:pt x="49" y="297"/>
                    <a:pt x="41" y="297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158" y="2076"/>
              <a:ext cx="183" cy="160"/>
            </a:xfrm>
            <a:custGeom>
              <a:avLst/>
              <a:gdLst>
                <a:gd name="T0" fmla="*/ 297 w 338"/>
                <a:gd name="T1" fmla="*/ 296 h 296"/>
                <a:gd name="T2" fmla="*/ 274 w 338"/>
                <a:gd name="T3" fmla="*/ 287 h 296"/>
                <a:gd name="T4" fmla="*/ 17 w 338"/>
                <a:gd name="T5" fmla="*/ 68 h 296"/>
                <a:gd name="T6" fmla="*/ 13 w 338"/>
                <a:gd name="T7" fmla="*/ 17 h 296"/>
                <a:gd name="T8" fmla="*/ 64 w 338"/>
                <a:gd name="T9" fmla="*/ 13 h 296"/>
                <a:gd name="T10" fmla="*/ 321 w 338"/>
                <a:gd name="T11" fmla="*/ 232 h 296"/>
                <a:gd name="T12" fmla="*/ 325 w 338"/>
                <a:gd name="T13" fmla="*/ 283 h 296"/>
                <a:gd name="T14" fmla="*/ 297 w 338"/>
                <a:gd name="T1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6">
                  <a:moveTo>
                    <a:pt x="297" y="296"/>
                  </a:moveTo>
                  <a:cubicBezTo>
                    <a:pt x="289" y="296"/>
                    <a:pt x="280" y="293"/>
                    <a:pt x="274" y="28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" y="55"/>
                    <a:pt x="0" y="32"/>
                    <a:pt x="13" y="17"/>
                  </a:cubicBezTo>
                  <a:cubicBezTo>
                    <a:pt x="26" y="1"/>
                    <a:pt x="49" y="0"/>
                    <a:pt x="64" y="13"/>
                  </a:cubicBezTo>
                  <a:cubicBezTo>
                    <a:pt x="321" y="232"/>
                    <a:pt x="321" y="232"/>
                    <a:pt x="321" y="232"/>
                  </a:cubicBezTo>
                  <a:cubicBezTo>
                    <a:pt x="336" y="245"/>
                    <a:pt x="338" y="268"/>
                    <a:pt x="325" y="283"/>
                  </a:cubicBezTo>
                  <a:cubicBezTo>
                    <a:pt x="317" y="292"/>
                    <a:pt x="307" y="296"/>
                    <a:pt x="297" y="296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158" y="2179"/>
              <a:ext cx="183" cy="160"/>
            </a:xfrm>
            <a:custGeom>
              <a:avLst/>
              <a:gdLst>
                <a:gd name="T0" fmla="*/ 297 w 338"/>
                <a:gd name="T1" fmla="*/ 297 h 297"/>
                <a:gd name="T2" fmla="*/ 274 w 338"/>
                <a:gd name="T3" fmla="*/ 288 h 297"/>
                <a:gd name="T4" fmla="*/ 17 w 338"/>
                <a:gd name="T5" fmla="*/ 68 h 297"/>
                <a:gd name="T6" fmla="*/ 13 w 338"/>
                <a:gd name="T7" fmla="*/ 17 h 297"/>
                <a:gd name="T8" fmla="*/ 64 w 338"/>
                <a:gd name="T9" fmla="*/ 13 h 297"/>
                <a:gd name="T10" fmla="*/ 321 w 338"/>
                <a:gd name="T11" fmla="*/ 233 h 297"/>
                <a:gd name="T12" fmla="*/ 325 w 338"/>
                <a:gd name="T13" fmla="*/ 284 h 297"/>
                <a:gd name="T14" fmla="*/ 297 w 338"/>
                <a:gd name="T1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7">
                  <a:moveTo>
                    <a:pt x="297" y="297"/>
                  </a:moveTo>
                  <a:cubicBezTo>
                    <a:pt x="289" y="297"/>
                    <a:pt x="280" y="294"/>
                    <a:pt x="274" y="28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" y="55"/>
                    <a:pt x="0" y="32"/>
                    <a:pt x="13" y="17"/>
                  </a:cubicBezTo>
                  <a:cubicBezTo>
                    <a:pt x="26" y="2"/>
                    <a:pt x="49" y="0"/>
                    <a:pt x="64" y="13"/>
                  </a:cubicBezTo>
                  <a:cubicBezTo>
                    <a:pt x="321" y="233"/>
                    <a:pt x="321" y="233"/>
                    <a:pt x="321" y="233"/>
                  </a:cubicBezTo>
                  <a:cubicBezTo>
                    <a:pt x="336" y="246"/>
                    <a:pt x="338" y="269"/>
                    <a:pt x="325" y="284"/>
                  </a:cubicBezTo>
                  <a:cubicBezTo>
                    <a:pt x="317" y="292"/>
                    <a:pt x="307" y="297"/>
                    <a:pt x="297" y="297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1158" y="2279"/>
              <a:ext cx="183" cy="160"/>
            </a:xfrm>
            <a:custGeom>
              <a:avLst/>
              <a:gdLst>
                <a:gd name="T0" fmla="*/ 297 w 338"/>
                <a:gd name="T1" fmla="*/ 296 h 296"/>
                <a:gd name="T2" fmla="*/ 274 w 338"/>
                <a:gd name="T3" fmla="*/ 287 h 296"/>
                <a:gd name="T4" fmla="*/ 17 w 338"/>
                <a:gd name="T5" fmla="*/ 68 h 296"/>
                <a:gd name="T6" fmla="*/ 13 w 338"/>
                <a:gd name="T7" fmla="*/ 17 h 296"/>
                <a:gd name="T8" fmla="*/ 64 w 338"/>
                <a:gd name="T9" fmla="*/ 13 h 296"/>
                <a:gd name="T10" fmla="*/ 321 w 338"/>
                <a:gd name="T11" fmla="*/ 232 h 296"/>
                <a:gd name="T12" fmla="*/ 325 w 338"/>
                <a:gd name="T13" fmla="*/ 283 h 296"/>
                <a:gd name="T14" fmla="*/ 297 w 338"/>
                <a:gd name="T15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6">
                  <a:moveTo>
                    <a:pt x="297" y="296"/>
                  </a:moveTo>
                  <a:cubicBezTo>
                    <a:pt x="289" y="296"/>
                    <a:pt x="280" y="293"/>
                    <a:pt x="274" y="28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" y="55"/>
                    <a:pt x="0" y="32"/>
                    <a:pt x="13" y="17"/>
                  </a:cubicBezTo>
                  <a:cubicBezTo>
                    <a:pt x="26" y="1"/>
                    <a:pt x="49" y="0"/>
                    <a:pt x="64" y="13"/>
                  </a:cubicBezTo>
                  <a:cubicBezTo>
                    <a:pt x="321" y="232"/>
                    <a:pt x="321" y="232"/>
                    <a:pt x="321" y="232"/>
                  </a:cubicBezTo>
                  <a:cubicBezTo>
                    <a:pt x="336" y="245"/>
                    <a:pt x="338" y="268"/>
                    <a:pt x="325" y="283"/>
                  </a:cubicBezTo>
                  <a:cubicBezTo>
                    <a:pt x="317" y="292"/>
                    <a:pt x="307" y="296"/>
                    <a:pt x="297" y="296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1158" y="2379"/>
              <a:ext cx="183" cy="161"/>
            </a:xfrm>
            <a:custGeom>
              <a:avLst/>
              <a:gdLst>
                <a:gd name="T0" fmla="*/ 297 w 338"/>
                <a:gd name="T1" fmla="*/ 297 h 297"/>
                <a:gd name="T2" fmla="*/ 274 w 338"/>
                <a:gd name="T3" fmla="*/ 288 h 297"/>
                <a:gd name="T4" fmla="*/ 17 w 338"/>
                <a:gd name="T5" fmla="*/ 68 h 297"/>
                <a:gd name="T6" fmla="*/ 13 w 338"/>
                <a:gd name="T7" fmla="*/ 17 h 297"/>
                <a:gd name="T8" fmla="*/ 64 w 338"/>
                <a:gd name="T9" fmla="*/ 13 h 297"/>
                <a:gd name="T10" fmla="*/ 321 w 338"/>
                <a:gd name="T11" fmla="*/ 233 h 297"/>
                <a:gd name="T12" fmla="*/ 325 w 338"/>
                <a:gd name="T13" fmla="*/ 284 h 297"/>
                <a:gd name="T14" fmla="*/ 297 w 338"/>
                <a:gd name="T1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297">
                  <a:moveTo>
                    <a:pt x="297" y="297"/>
                  </a:moveTo>
                  <a:cubicBezTo>
                    <a:pt x="289" y="297"/>
                    <a:pt x="280" y="294"/>
                    <a:pt x="274" y="28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" y="55"/>
                    <a:pt x="0" y="32"/>
                    <a:pt x="13" y="17"/>
                  </a:cubicBezTo>
                  <a:cubicBezTo>
                    <a:pt x="26" y="2"/>
                    <a:pt x="49" y="0"/>
                    <a:pt x="64" y="13"/>
                  </a:cubicBezTo>
                  <a:cubicBezTo>
                    <a:pt x="321" y="233"/>
                    <a:pt x="321" y="233"/>
                    <a:pt x="321" y="233"/>
                  </a:cubicBezTo>
                  <a:cubicBezTo>
                    <a:pt x="336" y="246"/>
                    <a:pt x="338" y="269"/>
                    <a:pt x="325" y="284"/>
                  </a:cubicBezTo>
                  <a:cubicBezTo>
                    <a:pt x="317" y="292"/>
                    <a:pt x="307" y="297"/>
                    <a:pt x="297" y="297"/>
                  </a:cubicBezTo>
                  <a:close/>
                </a:path>
              </a:pathLst>
            </a:custGeom>
            <a:solidFill>
              <a:srgbClr val="78AB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107" y="858912"/>
            <a:ext cx="1383750" cy="1451250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4017417" y="1015164"/>
            <a:ext cx="4692170" cy="129310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TRAVEL PLAN</a:t>
            </a:r>
            <a:endParaRPr kumimoji="1"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499" y="324876"/>
            <a:ext cx="1871089" cy="1014828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271" y="4761743"/>
            <a:ext cx="1860584" cy="1014864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8137576" y="5440056"/>
            <a:ext cx="577850" cy="1588825"/>
            <a:chOff x="8137576" y="5440056"/>
            <a:chExt cx="577850" cy="1588825"/>
          </a:xfrm>
        </p:grpSpPr>
        <p:sp>
          <p:nvSpPr>
            <p:cNvPr id="54" name="圆角矩形 53"/>
            <p:cNvSpPr/>
            <p:nvPr/>
          </p:nvSpPr>
          <p:spPr>
            <a:xfrm>
              <a:off x="8137576" y="5440056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>
              <a:endCxn id="54" idx="2"/>
            </p:cNvCxnSpPr>
            <p:nvPr/>
          </p:nvCxnSpPr>
          <p:spPr>
            <a:xfrm>
              <a:off x="8426501" y="5536587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2914" y="4478844"/>
            <a:ext cx="792942" cy="105725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0118" y="4047511"/>
            <a:ext cx="682044" cy="115045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5622" y="3817649"/>
            <a:ext cx="682044" cy="115045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7311" y="3722811"/>
            <a:ext cx="682044" cy="115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6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C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>
            <a:spLocks/>
          </p:cNvSpPr>
          <p:nvPr/>
        </p:nvSpPr>
        <p:spPr bwMode="auto">
          <a:xfrm>
            <a:off x="-12700" y="-1588"/>
            <a:ext cx="12045950" cy="6838950"/>
          </a:xfrm>
          <a:custGeom>
            <a:avLst/>
            <a:gdLst>
              <a:gd name="T0" fmla="*/ 505 w 603"/>
              <a:gd name="T1" fmla="*/ 141 h 341"/>
              <a:gd name="T2" fmla="*/ 483 w 603"/>
              <a:gd name="T3" fmla="*/ 126 h 341"/>
              <a:gd name="T4" fmla="*/ 504 w 603"/>
              <a:gd name="T5" fmla="*/ 113 h 341"/>
              <a:gd name="T6" fmla="*/ 540 w 603"/>
              <a:gd name="T7" fmla="*/ 108 h 341"/>
              <a:gd name="T8" fmla="*/ 578 w 603"/>
              <a:gd name="T9" fmla="*/ 54 h 341"/>
              <a:gd name="T10" fmla="*/ 514 w 603"/>
              <a:gd name="T11" fmla="*/ 0 h 341"/>
              <a:gd name="T12" fmla="*/ 201 w 603"/>
              <a:gd name="T13" fmla="*/ 0 h 341"/>
              <a:gd name="T14" fmla="*/ 165 w 603"/>
              <a:gd name="T15" fmla="*/ 29 h 341"/>
              <a:gd name="T16" fmla="*/ 191 w 603"/>
              <a:gd name="T17" fmla="*/ 58 h 341"/>
              <a:gd name="T18" fmla="*/ 202 w 603"/>
              <a:gd name="T19" fmla="*/ 58 h 341"/>
              <a:gd name="T20" fmla="*/ 215 w 603"/>
              <a:gd name="T21" fmla="*/ 71 h 341"/>
              <a:gd name="T22" fmla="*/ 202 w 603"/>
              <a:gd name="T23" fmla="*/ 84 h 341"/>
              <a:gd name="T24" fmla="*/ 175 w 603"/>
              <a:gd name="T25" fmla="*/ 83 h 341"/>
              <a:gd name="T26" fmla="*/ 49 w 603"/>
              <a:gd name="T27" fmla="*/ 83 h 341"/>
              <a:gd name="T28" fmla="*/ 0 w 603"/>
              <a:gd name="T29" fmla="*/ 133 h 341"/>
              <a:gd name="T30" fmla="*/ 0 w 603"/>
              <a:gd name="T31" fmla="*/ 137 h 341"/>
              <a:gd name="T32" fmla="*/ 36 w 603"/>
              <a:gd name="T33" fmla="*/ 184 h 341"/>
              <a:gd name="T34" fmla="*/ 111 w 603"/>
              <a:gd name="T35" fmla="*/ 184 h 341"/>
              <a:gd name="T36" fmla="*/ 124 w 603"/>
              <a:gd name="T37" fmla="*/ 198 h 341"/>
              <a:gd name="T38" fmla="*/ 111 w 603"/>
              <a:gd name="T39" fmla="*/ 210 h 341"/>
              <a:gd name="T40" fmla="*/ 100 w 603"/>
              <a:gd name="T41" fmla="*/ 210 h 341"/>
              <a:gd name="T42" fmla="*/ 92 w 603"/>
              <a:gd name="T43" fmla="*/ 210 h 341"/>
              <a:gd name="T44" fmla="*/ 54 w 603"/>
              <a:gd name="T45" fmla="*/ 249 h 341"/>
              <a:gd name="T46" fmla="*/ 54 w 603"/>
              <a:gd name="T47" fmla="*/ 253 h 341"/>
              <a:gd name="T48" fmla="*/ 79 w 603"/>
              <a:gd name="T49" fmla="*/ 290 h 341"/>
              <a:gd name="T50" fmla="*/ 240 w 603"/>
              <a:gd name="T51" fmla="*/ 290 h 341"/>
              <a:gd name="T52" fmla="*/ 252 w 603"/>
              <a:gd name="T53" fmla="*/ 300 h 341"/>
              <a:gd name="T54" fmla="*/ 238 w 603"/>
              <a:gd name="T55" fmla="*/ 311 h 341"/>
              <a:gd name="T56" fmla="*/ 223 w 603"/>
              <a:gd name="T57" fmla="*/ 325 h 341"/>
              <a:gd name="T58" fmla="*/ 239 w 603"/>
              <a:gd name="T59" fmla="*/ 341 h 341"/>
              <a:gd name="T60" fmla="*/ 356 w 603"/>
              <a:gd name="T61" fmla="*/ 341 h 341"/>
              <a:gd name="T62" fmla="*/ 431 w 603"/>
              <a:gd name="T63" fmla="*/ 341 h 341"/>
              <a:gd name="T64" fmla="*/ 509 w 603"/>
              <a:gd name="T65" fmla="*/ 341 h 341"/>
              <a:gd name="T66" fmla="*/ 603 w 603"/>
              <a:gd name="T67" fmla="*/ 236 h 341"/>
              <a:gd name="T68" fmla="*/ 505 w 603"/>
              <a:gd name="T69" fmla="*/ 14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3" h="341">
                <a:moveTo>
                  <a:pt x="505" y="141"/>
                </a:moveTo>
                <a:cubicBezTo>
                  <a:pt x="488" y="141"/>
                  <a:pt x="483" y="134"/>
                  <a:pt x="483" y="126"/>
                </a:cubicBezTo>
                <a:cubicBezTo>
                  <a:pt x="483" y="115"/>
                  <a:pt x="493" y="113"/>
                  <a:pt x="504" y="113"/>
                </a:cubicBezTo>
                <a:cubicBezTo>
                  <a:pt x="535" y="112"/>
                  <a:pt x="540" y="108"/>
                  <a:pt x="540" y="108"/>
                </a:cubicBezTo>
                <a:cubicBezTo>
                  <a:pt x="562" y="103"/>
                  <a:pt x="578" y="77"/>
                  <a:pt x="578" y="54"/>
                </a:cubicBezTo>
                <a:cubicBezTo>
                  <a:pt x="578" y="54"/>
                  <a:pt x="584" y="0"/>
                  <a:pt x="514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185" y="0"/>
                  <a:pt x="165" y="8"/>
                  <a:pt x="165" y="29"/>
                </a:cubicBezTo>
                <a:cubicBezTo>
                  <a:pt x="165" y="51"/>
                  <a:pt x="180" y="58"/>
                  <a:pt x="191" y="58"/>
                </a:cubicBezTo>
                <a:cubicBezTo>
                  <a:pt x="202" y="58"/>
                  <a:pt x="202" y="58"/>
                  <a:pt x="202" y="58"/>
                </a:cubicBezTo>
                <a:cubicBezTo>
                  <a:pt x="209" y="58"/>
                  <a:pt x="215" y="64"/>
                  <a:pt x="215" y="71"/>
                </a:cubicBezTo>
                <a:cubicBezTo>
                  <a:pt x="215" y="78"/>
                  <a:pt x="209" y="84"/>
                  <a:pt x="202" y="84"/>
                </a:cubicBezTo>
                <a:cubicBezTo>
                  <a:pt x="175" y="83"/>
                  <a:pt x="175" y="83"/>
                  <a:pt x="175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22" y="83"/>
                  <a:pt x="0" y="105"/>
                  <a:pt x="0" y="133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60"/>
                  <a:pt x="18" y="184"/>
                  <a:pt x="36" y="184"/>
                </a:cubicBezTo>
                <a:cubicBezTo>
                  <a:pt x="111" y="184"/>
                  <a:pt x="111" y="184"/>
                  <a:pt x="111" y="184"/>
                </a:cubicBezTo>
                <a:cubicBezTo>
                  <a:pt x="118" y="184"/>
                  <a:pt x="124" y="191"/>
                  <a:pt x="124" y="198"/>
                </a:cubicBezTo>
                <a:cubicBezTo>
                  <a:pt x="124" y="205"/>
                  <a:pt x="118" y="210"/>
                  <a:pt x="111" y="210"/>
                </a:cubicBezTo>
                <a:cubicBezTo>
                  <a:pt x="100" y="210"/>
                  <a:pt x="100" y="210"/>
                  <a:pt x="100" y="210"/>
                </a:cubicBezTo>
                <a:cubicBezTo>
                  <a:pt x="92" y="210"/>
                  <a:pt x="92" y="210"/>
                  <a:pt x="92" y="210"/>
                </a:cubicBezTo>
                <a:cubicBezTo>
                  <a:pt x="71" y="210"/>
                  <a:pt x="54" y="228"/>
                  <a:pt x="54" y="249"/>
                </a:cubicBezTo>
                <a:cubicBezTo>
                  <a:pt x="54" y="253"/>
                  <a:pt x="54" y="253"/>
                  <a:pt x="54" y="253"/>
                </a:cubicBezTo>
                <a:cubicBezTo>
                  <a:pt x="54" y="270"/>
                  <a:pt x="67" y="289"/>
                  <a:pt x="79" y="290"/>
                </a:cubicBezTo>
                <a:cubicBezTo>
                  <a:pt x="240" y="290"/>
                  <a:pt x="240" y="290"/>
                  <a:pt x="240" y="290"/>
                </a:cubicBezTo>
                <a:cubicBezTo>
                  <a:pt x="246" y="290"/>
                  <a:pt x="252" y="293"/>
                  <a:pt x="252" y="300"/>
                </a:cubicBezTo>
                <a:cubicBezTo>
                  <a:pt x="252" y="311"/>
                  <a:pt x="238" y="311"/>
                  <a:pt x="238" y="311"/>
                </a:cubicBezTo>
                <a:cubicBezTo>
                  <a:pt x="230" y="311"/>
                  <a:pt x="223" y="316"/>
                  <a:pt x="223" y="325"/>
                </a:cubicBezTo>
                <a:cubicBezTo>
                  <a:pt x="223" y="338"/>
                  <a:pt x="231" y="341"/>
                  <a:pt x="239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431" y="341"/>
                  <a:pt x="431" y="341"/>
                  <a:pt x="431" y="341"/>
                </a:cubicBezTo>
                <a:cubicBezTo>
                  <a:pt x="509" y="341"/>
                  <a:pt x="509" y="341"/>
                  <a:pt x="509" y="341"/>
                </a:cubicBezTo>
                <a:cubicBezTo>
                  <a:pt x="569" y="341"/>
                  <a:pt x="603" y="288"/>
                  <a:pt x="603" y="236"/>
                </a:cubicBezTo>
                <a:cubicBezTo>
                  <a:pt x="603" y="145"/>
                  <a:pt x="505" y="141"/>
                  <a:pt x="505" y="141"/>
                </a:cubicBezTo>
                <a:close/>
              </a:path>
            </a:pathLst>
          </a:custGeom>
          <a:solidFill>
            <a:srgbClr val="7FD4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137576" y="-198744"/>
            <a:ext cx="577850" cy="2846694"/>
            <a:chOff x="8137576" y="5440056"/>
            <a:chExt cx="577850" cy="1588825"/>
          </a:xfrm>
        </p:grpSpPr>
        <p:sp>
          <p:nvSpPr>
            <p:cNvPr id="6" name="圆角矩形 5"/>
            <p:cNvSpPr/>
            <p:nvPr/>
          </p:nvSpPr>
          <p:spPr>
            <a:xfrm>
              <a:off x="8137576" y="5440056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endCxn id="6" idx="2"/>
            </p:cNvCxnSpPr>
            <p:nvPr/>
          </p:nvCxnSpPr>
          <p:spPr>
            <a:xfrm>
              <a:off x="8426501" y="5536587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rot="16200000">
            <a:off x="7003846" y="1108632"/>
            <a:ext cx="577850" cy="2846694"/>
            <a:chOff x="8137576" y="5440056"/>
            <a:chExt cx="577850" cy="1588825"/>
          </a:xfrm>
        </p:grpSpPr>
        <p:sp>
          <p:nvSpPr>
            <p:cNvPr id="9" name="圆角矩形 8"/>
            <p:cNvSpPr/>
            <p:nvPr/>
          </p:nvSpPr>
          <p:spPr>
            <a:xfrm>
              <a:off x="8137576" y="5440056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endCxn id="9" idx="2"/>
            </p:cNvCxnSpPr>
            <p:nvPr/>
          </p:nvCxnSpPr>
          <p:spPr>
            <a:xfrm>
              <a:off x="8426501" y="5536587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526" y="1912163"/>
            <a:ext cx="909948" cy="6617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51" y="325240"/>
            <a:ext cx="1079730" cy="98584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7610925" y="818160"/>
            <a:ext cx="237726" cy="237726"/>
          </a:xfrm>
          <a:prstGeom prst="ellipse">
            <a:avLst/>
          </a:prstGeom>
          <a:solidFill>
            <a:srgbClr val="FD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438400" y="341271"/>
            <a:ext cx="5028063" cy="1191504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1"/>
          <p:cNvSpPr/>
          <p:nvPr/>
        </p:nvSpPr>
        <p:spPr>
          <a:xfrm>
            <a:off x="2521527" y="536912"/>
            <a:ext cx="4381185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1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59" y="85140"/>
            <a:ext cx="1955592" cy="206423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59678" y="1545079"/>
            <a:ext cx="3699923" cy="3939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ADD YOUR TITLE HERE</a:t>
            </a:r>
            <a:endParaRPr kumimoji="1" lang="zh-CN" altLang="en-US" sz="2800" b="1" dirty="0">
              <a:solidFill>
                <a:schemeClr val="tx2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 rot="12550244">
            <a:off x="4516007" y="2033416"/>
            <a:ext cx="577850" cy="5526525"/>
            <a:chOff x="8137576" y="5440056"/>
            <a:chExt cx="577850" cy="1588825"/>
          </a:xfrm>
        </p:grpSpPr>
        <p:sp>
          <p:nvSpPr>
            <p:cNvPr id="19" name="圆角矩形 18"/>
            <p:cNvSpPr/>
            <p:nvPr/>
          </p:nvSpPr>
          <p:spPr>
            <a:xfrm>
              <a:off x="8137576" y="5440056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endCxn id="19" idx="2"/>
            </p:cNvCxnSpPr>
            <p:nvPr/>
          </p:nvCxnSpPr>
          <p:spPr>
            <a:xfrm>
              <a:off x="8426501" y="5536587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8454" y="2938328"/>
            <a:ext cx="3450371" cy="158717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1273" y="2781164"/>
            <a:ext cx="1853116" cy="19373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964" y="1381519"/>
            <a:ext cx="682044" cy="1150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3546" y="1965242"/>
            <a:ext cx="682044" cy="1150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9467" y="1532775"/>
            <a:ext cx="682044" cy="1150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173" y="2108004"/>
            <a:ext cx="682044" cy="1150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10" y="1956748"/>
            <a:ext cx="682044" cy="1150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64099" y="3766678"/>
            <a:ext cx="682044" cy="1150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8342" y="361793"/>
            <a:ext cx="682044" cy="115045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00622" y="3885541"/>
            <a:ext cx="682044" cy="1150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33625" y="177530"/>
            <a:ext cx="682044" cy="1150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3059" y="619585"/>
            <a:ext cx="682044" cy="1150459"/>
          </a:xfrm>
          <a:prstGeom prst="rect">
            <a:avLst/>
          </a:prstGeom>
        </p:spPr>
      </p:pic>
      <p:grpSp>
        <p:nvGrpSpPr>
          <p:cNvPr id="37" name="Group 8"/>
          <p:cNvGrpSpPr>
            <a:grpSpLocks noChangeAspect="1"/>
          </p:cNvGrpSpPr>
          <p:nvPr/>
        </p:nvGrpSpPr>
        <p:grpSpPr bwMode="auto">
          <a:xfrm>
            <a:off x="3405662" y="2237881"/>
            <a:ext cx="2001526" cy="1229300"/>
            <a:chOff x="1460" y="2246"/>
            <a:chExt cx="1918" cy="1178"/>
          </a:xfrm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1766" y="2295"/>
              <a:ext cx="1612" cy="795"/>
            </a:xfrm>
            <a:custGeom>
              <a:avLst/>
              <a:gdLst>
                <a:gd name="T0" fmla="*/ 307 w 680"/>
                <a:gd name="T1" fmla="*/ 220 h 335"/>
                <a:gd name="T2" fmla="*/ 605 w 680"/>
                <a:gd name="T3" fmla="*/ 106 h 335"/>
                <a:gd name="T4" fmla="*/ 680 w 680"/>
                <a:gd name="T5" fmla="*/ 181 h 335"/>
                <a:gd name="T6" fmla="*/ 605 w 680"/>
                <a:gd name="T7" fmla="*/ 209 h 335"/>
                <a:gd name="T8" fmla="*/ 410 w 680"/>
                <a:gd name="T9" fmla="*/ 284 h 335"/>
                <a:gd name="T10" fmla="*/ 409 w 680"/>
                <a:gd name="T11" fmla="*/ 284 h 335"/>
                <a:gd name="T12" fmla="*/ 409 w 680"/>
                <a:gd name="T13" fmla="*/ 284 h 335"/>
                <a:gd name="T14" fmla="*/ 409 w 680"/>
                <a:gd name="T15" fmla="*/ 284 h 335"/>
                <a:gd name="T16" fmla="*/ 409 w 680"/>
                <a:gd name="T17" fmla="*/ 284 h 335"/>
                <a:gd name="T18" fmla="*/ 408 w 680"/>
                <a:gd name="T19" fmla="*/ 284 h 335"/>
                <a:gd name="T20" fmla="*/ 275 w 680"/>
                <a:gd name="T21" fmla="*/ 335 h 335"/>
                <a:gd name="T22" fmla="*/ 275 w 680"/>
                <a:gd name="T23" fmla="*/ 318 h 335"/>
                <a:gd name="T24" fmla="*/ 275 w 680"/>
                <a:gd name="T25" fmla="*/ 273 h 335"/>
                <a:gd name="T26" fmla="*/ 275 w 680"/>
                <a:gd name="T27" fmla="*/ 233 h 335"/>
                <a:gd name="T28" fmla="*/ 275 w 680"/>
                <a:gd name="T29" fmla="*/ 233 h 335"/>
                <a:gd name="T30" fmla="*/ 275 w 680"/>
                <a:gd name="T31" fmla="*/ 233 h 335"/>
                <a:gd name="T32" fmla="*/ 275 w 680"/>
                <a:gd name="T33" fmla="*/ 233 h 335"/>
                <a:gd name="T34" fmla="*/ 275 w 680"/>
                <a:gd name="T35" fmla="*/ 233 h 335"/>
                <a:gd name="T36" fmla="*/ 275 w 680"/>
                <a:gd name="T37" fmla="*/ 232 h 335"/>
                <a:gd name="T38" fmla="*/ 275 w 680"/>
                <a:gd name="T39" fmla="*/ 232 h 335"/>
                <a:gd name="T40" fmla="*/ 276 w 680"/>
                <a:gd name="T41" fmla="*/ 232 h 335"/>
                <a:gd name="T42" fmla="*/ 307 w 680"/>
                <a:gd name="T43" fmla="*/ 220 h 335"/>
                <a:gd name="T44" fmla="*/ 161 w 680"/>
                <a:gd name="T45" fmla="*/ 44 h 335"/>
                <a:gd name="T46" fmla="*/ 275 w 680"/>
                <a:gd name="T47" fmla="*/ 0 h 335"/>
                <a:gd name="T48" fmla="*/ 275 w 680"/>
                <a:gd name="T49" fmla="*/ 40 h 335"/>
                <a:gd name="T50" fmla="*/ 213 w 680"/>
                <a:gd name="T51" fmla="*/ 64 h 335"/>
                <a:gd name="T52" fmla="*/ 161 w 680"/>
                <a:gd name="T53" fmla="*/ 44 h 335"/>
                <a:gd name="T54" fmla="*/ 143 w 680"/>
                <a:gd name="T55" fmla="*/ 51 h 335"/>
                <a:gd name="T56" fmla="*/ 143 w 680"/>
                <a:gd name="T57" fmla="*/ 51 h 335"/>
                <a:gd name="T58" fmla="*/ 161 w 680"/>
                <a:gd name="T59" fmla="*/ 44 h 335"/>
                <a:gd name="T60" fmla="*/ 53 w 680"/>
                <a:gd name="T61" fmla="*/ 86 h 335"/>
                <a:gd name="T62" fmla="*/ 53 w 680"/>
                <a:gd name="T63" fmla="*/ 126 h 335"/>
                <a:gd name="T64" fmla="*/ 0 w 680"/>
                <a:gd name="T65" fmla="*/ 106 h 335"/>
                <a:gd name="T66" fmla="*/ 53 w 680"/>
                <a:gd name="T67" fmla="*/ 8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0" h="335">
                  <a:moveTo>
                    <a:pt x="307" y="220"/>
                  </a:moveTo>
                  <a:cubicBezTo>
                    <a:pt x="605" y="106"/>
                    <a:pt x="605" y="106"/>
                    <a:pt x="605" y="106"/>
                  </a:cubicBezTo>
                  <a:cubicBezTo>
                    <a:pt x="680" y="181"/>
                    <a:pt x="680" y="181"/>
                    <a:pt x="680" y="181"/>
                  </a:cubicBezTo>
                  <a:cubicBezTo>
                    <a:pt x="605" y="209"/>
                    <a:pt x="605" y="209"/>
                    <a:pt x="605" y="209"/>
                  </a:cubicBezTo>
                  <a:cubicBezTo>
                    <a:pt x="410" y="284"/>
                    <a:pt x="410" y="284"/>
                    <a:pt x="410" y="284"/>
                  </a:cubicBezTo>
                  <a:cubicBezTo>
                    <a:pt x="409" y="284"/>
                    <a:pt x="409" y="284"/>
                    <a:pt x="409" y="284"/>
                  </a:cubicBezTo>
                  <a:cubicBezTo>
                    <a:pt x="409" y="284"/>
                    <a:pt x="409" y="284"/>
                    <a:pt x="409" y="284"/>
                  </a:cubicBezTo>
                  <a:cubicBezTo>
                    <a:pt x="409" y="284"/>
                    <a:pt x="409" y="284"/>
                    <a:pt x="409" y="284"/>
                  </a:cubicBezTo>
                  <a:cubicBezTo>
                    <a:pt x="409" y="284"/>
                    <a:pt x="409" y="284"/>
                    <a:pt x="409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5" y="318"/>
                    <a:pt x="275" y="318"/>
                    <a:pt x="275" y="318"/>
                  </a:cubicBezTo>
                  <a:cubicBezTo>
                    <a:pt x="275" y="273"/>
                    <a:pt x="275" y="273"/>
                    <a:pt x="275" y="273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76" y="232"/>
                    <a:pt x="276" y="232"/>
                    <a:pt x="276" y="232"/>
                  </a:cubicBezTo>
                  <a:lnTo>
                    <a:pt x="307" y="220"/>
                  </a:lnTo>
                  <a:close/>
                  <a:moveTo>
                    <a:pt x="161" y="44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3" y="51"/>
                    <a:pt x="143" y="51"/>
                    <a:pt x="143" y="51"/>
                  </a:cubicBezTo>
                  <a:lnTo>
                    <a:pt x="161" y="44"/>
                  </a:lnTo>
                  <a:close/>
                  <a:moveTo>
                    <a:pt x="53" y="86"/>
                  </a:moveTo>
                  <a:cubicBezTo>
                    <a:pt x="53" y="126"/>
                    <a:pt x="53" y="126"/>
                    <a:pt x="53" y="126"/>
                  </a:cubicBezTo>
                  <a:cubicBezTo>
                    <a:pt x="0" y="106"/>
                    <a:pt x="0" y="106"/>
                    <a:pt x="0" y="106"/>
                  </a:cubicBezTo>
                  <a:lnTo>
                    <a:pt x="53" y="86"/>
                  </a:lnTo>
                  <a:close/>
                </a:path>
              </a:pathLst>
            </a:custGeom>
            <a:solidFill>
              <a:srgbClr val="FAC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1638" y="2246"/>
              <a:ext cx="1562" cy="1178"/>
            </a:xfrm>
            <a:custGeom>
              <a:avLst/>
              <a:gdLst>
                <a:gd name="T0" fmla="*/ 780 w 1562"/>
                <a:gd name="T1" fmla="*/ 1178 h 1178"/>
                <a:gd name="T2" fmla="*/ 780 w 1562"/>
                <a:gd name="T3" fmla="*/ 844 h 1178"/>
                <a:gd name="T4" fmla="*/ 1095 w 1562"/>
                <a:gd name="T5" fmla="*/ 723 h 1178"/>
                <a:gd name="T6" fmla="*/ 1098 w 1562"/>
                <a:gd name="T7" fmla="*/ 723 h 1178"/>
                <a:gd name="T8" fmla="*/ 1098 w 1562"/>
                <a:gd name="T9" fmla="*/ 723 h 1178"/>
                <a:gd name="T10" fmla="*/ 1098 w 1562"/>
                <a:gd name="T11" fmla="*/ 723 h 1178"/>
                <a:gd name="T12" fmla="*/ 1098 w 1562"/>
                <a:gd name="T13" fmla="*/ 723 h 1178"/>
                <a:gd name="T14" fmla="*/ 1100 w 1562"/>
                <a:gd name="T15" fmla="*/ 723 h 1178"/>
                <a:gd name="T16" fmla="*/ 1562 w 1562"/>
                <a:gd name="T17" fmla="*/ 545 h 1178"/>
                <a:gd name="T18" fmla="*/ 1560 w 1562"/>
                <a:gd name="T19" fmla="*/ 879 h 1178"/>
                <a:gd name="T20" fmla="*/ 1214 w 1562"/>
                <a:gd name="T21" fmla="*/ 1012 h 1178"/>
                <a:gd name="T22" fmla="*/ 1214 w 1562"/>
                <a:gd name="T23" fmla="*/ 1012 h 1178"/>
                <a:gd name="T24" fmla="*/ 1211 w 1562"/>
                <a:gd name="T25" fmla="*/ 1012 h 1178"/>
                <a:gd name="T26" fmla="*/ 1209 w 1562"/>
                <a:gd name="T27" fmla="*/ 1015 h 1178"/>
                <a:gd name="T28" fmla="*/ 780 w 1562"/>
                <a:gd name="T29" fmla="*/ 1178 h 1178"/>
                <a:gd name="T30" fmla="*/ 1562 w 1562"/>
                <a:gd name="T31" fmla="*/ 301 h 1178"/>
                <a:gd name="T32" fmla="*/ 856 w 1562"/>
                <a:gd name="T33" fmla="*/ 571 h 1178"/>
                <a:gd name="T34" fmla="*/ 780 w 1562"/>
                <a:gd name="T35" fmla="*/ 597 h 1178"/>
                <a:gd name="T36" fmla="*/ 0 w 1562"/>
                <a:gd name="T37" fmla="*/ 301 h 1178"/>
                <a:gd name="T38" fmla="*/ 254 w 1562"/>
                <a:gd name="T39" fmla="*/ 204 h 1178"/>
                <a:gd name="T40" fmla="*/ 254 w 1562"/>
                <a:gd name="T41" fmla="*/ 253 h 1178"/>
                <a:gd name="T42" fmla="*/ 128 w 1562"/>
                <a:gd name="T43" fmla="*/ 301 h 1178"/>
                <a:gd name="T44" fmla="*/ 254 w 1562"/>
                <a:gd name="T45" fmla="*/ 348 h 1178"/>
                <a:gd name="T46" fmla="*/ 657 w 1562"/>
                <a:gd name="T47" fmla="*/ 502 h 1178"/>
                <a:gd name="T48" fmla="*/ 699 w 1562"/>
                <a:gd name="T49" fmla="*/ 519 h 1178"/>
                <a:gd name="T50" fmla="*/ 780 w 1562"/>
                <a:gd name="T51" fmla="*/ 550 h 1178"/>
                <a:gd name="T52" fmla="*/ 1309 w 1562"/>
                <a:gd name="T53" fmla="*/ 348 h 1178"/>
                <a:gd name="T54" fmla="*/ 1434 w 1562"/>
                <a:gd name="T55" fmla="*/ 301 h 1178"/>
                <a:gd name="T56" fmla="*/ 1095 w 1562"/>
                <a:gd name="T57" fmla="*/ 170 h 1178"/>
                <a:gd name="T58" fmla="*/ 1095 w 1562"/>
                <a:gd name="T59" fmla="*/ 170 h 1178"/>
                <a:gd name="T60" fmla="*/ 780 w 1562"/>
                <a:gd name="T61" fmla="*/ 49 h 1178"/>
                <a:gd name="T62" fmla="*/ 780 w 1562"/>
                <a:gd name="T63" fmla="*/ 49 h 1178"/>
                <a:gd name="T64" fmla="*/ 510 w 1562"/>
                <a:gd name="T65" fmla="*/ 154 h 1178"/>
                <a:gd name="T66" fmla="*/ 446 w 1562"/>
                <a:gd name="T67" fmla="*/ 130 h 1178"/>
                <a:gd name="T68" fmla="*/ 403 w 1562"/>
                <a:gd name="T69" fmla="*/ 147 h 1178"/>
                <a:gd name="T70" fmla="*/ 403 w 1562"/>
                <a:gd name="T71" fmla="*/ 147 h 1178"/>
                <a:gd name="T72" fmla="*/ 446 w 1562"/>
                <a:gd name="T73" fmla="*/ 130 h 1178"/>
                <a:gd name="T74" fmla="*/ 780 w 1562"/>
                <a:gd name="T75" fmla="*/ 0 h 1178"/>
                <a:gd name="T76" fmla="*/ 780 w 1562"/>
                <a:gd name="T77" fmla="*/ 2 h 1178"/>
                <a:gd name="T78" fmla="*/ 1162 w 1562"/>
                <a:gd name="T79" fmla="*/ 147 h 1178"/>
                <a:gd name="T80" fmla="*/ 1162 w 1562"/>
                <a:gd name="T81" fmla="*/ 147 h 1178"/>
                <a:gd name="T82" fmla="*/ 1562 w 1562"/>
                <a:gd name="T83" fmla="*/ 301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2" h="1178">
                  <a:moveTo>
                    <a:pt x="780" y="1178"/>
                  </a:moveTo>
                  <a:lnTo>
                    <a:pt x="780" y="844"/>
                  </a:lnTo>
                  <a:lnTo>
                    <a:pt x="1095" y="723"/>
                  </a:lnTo>
                  <a:lnTo>
                    <a:pt x="1098" y="723"/>
                  </a:lnTo>
                  <a:lnTo>
                    <a:pt x="1098" y="723"/>
                  </a:lnTo>
                  <a:lnTo>
                    <a:pt x="1098" y="723"/>
                  </a:lnTo>
                  <a:lnTo>
                    <a:pt x="1098" y="723"/>
                  </a:lnTo>
                  <a:lnTo>
                    <a:pt x="1100" y="723"/>
                  </a:lnTo>
                  <a:lnTo>
                    <a:pt x="1562" y="545"/>
                  </a:lnTo>
                  <a:lnTo>
                    <a:pt x="1560" y="879"/>
                  </a:lnTo>
                  <a:lnTo>
                    <a:pt x="1214" y="1012"/>
                  </a:lnTo>
                  <a:lnTo>
                    <a:pt x="1214" y="1012"/>
                  </a:lnTo>
                  <a:lnTo>
                    <a:pt x="1211" y="1012"/>
                  </a:lnTo>
                  <a:lnTo>
                    <a:pt x="1209" y="1015"/>
                  </a:lnTo>
                  <a:lnTo>
                    <a:pt x="780" y="1178"/>
                  </a:lnTo>
                  <a:close/>
                  <a:moveTo>
                    <a:pt x="1562" y="301"/>
                  </a:moveTo>
                  <a:lnTo>
                    <a:pt x="856" y="571"/>
                  </a:lnTo>
                  <a:lnTo>
                    <a:pt x="780" y="597"/>
                  </a:lnTo>
                  <a:lnTo>
                    <a:pt x="0" y="301"/>
                  </a:lnTo>
                  <a:lnTo>
                    <a:pt x="254" y="204"/>
                  </a:lnTo>
                  <a:lnTo>
                    <a:pt x="254" y="253"/>
                  </a:lnTo>
                  <a:lnTo>
                    <a:pt x="128" y="301"/>
                  </a:lnTo>
                  <a:lnTo>
                    <a:pt x="254" y="348"/>
                  </a:lnTo>
                  <a:lnTo>
                    <a:pt x="657" y="502"/>
                  </a:lnTo>
                  <a:lnTo>
                    <a:pt x="699" y="519"/>
                  </a:lnTo>
                  <a:lnTo>
                    <a:pt x="780" y="550"/>
                  </a:lnTo>
                  <a:lnTo>
                    <a:pt x="1309" y="348"/>
                  </a:lnTo>
                  <a:lnTo>
                    <a:pt x="1434" y="301"/>
                  </a:lnTo>
                  <a:lnTo>
                    <a:pt x="1095" y="170"/>
                  </a:lnTo>
                  <a:lnTo>
                    <a:pt x="1095" y="170"/>
                  </a:lnTo>
                  <a:lnTo>
                    <a:pt x="780" y="49"/>
                  </a:lnTo>
                  <a:lnTo>
                    <a:pt x="780" y="49"/>
                  </a:lnTo>
                  <a:lnTo>
                    <a:pt x="510" y="154"/>
                  </a:lnTo>
                  <a:lnTo>
                    <a:pt x="446" y="130"/>
                  </a:lnTo>
                  <a:lnTo>
                    <a:pt x="403" y="147"/>
                  </a:lnTo>
                  <a:lnTo>
                    <a:pt x="403" y="147"/>
                  </a:lnTo>
                  <a:lnTo>
                    <a:pt x="446" y="130"/>
                  </a:lnTo>
                  <a:lnTo>
                    <a:pt x="780" y="0"/>
                  </a:lnTo>
                  <a:lnTo>
                    <a:pt x="780" y="2"/>
                  </a:lnTo>
                  <a:lnTo>
                    <a:pt x="1162" y="147"/>
                  </a:lnTo>
                  <a:lnTo>
                    <a:pt x="1162" y="147"/>
                  </a:lnTo>
                  <a:lnTo>
                    <a:pt x="1562" y="301"/>
                  </a:lnTo>
                  <a:close/>
                </a:path>
              </a:pathLst>
            </a:custGeom>
            <a:solidFill>
              <a:srgbClr val="9A7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1538" y="2295"/>
              <a:ext cx="1534" cy="783"/>
            </a:xfrm>
            <a:custGeom>
              <a:avLst/>
              <a:gdLst>
                <a:gd name="T0" fmla="*/ 371 w 647"/>
                <a:gd name="T1" fmla="*/ 232 h 330"/>
                <a:gd name="T2" fmla="*/ 107 w 647"/>
                <a:gd name="T3" fmla="*/ 131 h 330"/>
                <a:gd name="T4" fmla="*/ 33 w 647"/>
                <a:gd name="T5" fmla="*/ 206 h 330"/>
                <a:gd name="T6" fmla="*/ 32 w 647"/>
                <a:gd name="T7" fmla="*/ 206 h 330"/>
                <a:gd name="T8" fmla="*/ 0 w 647"/>
                <a:gd name="T9" fmla="*/ 193 h 330"/>
                <a:gd name="T10" fmla="*/ 0 w 647"/>
                <a:gd name="T11" fmla="*/ 193 h 330"/>
                <a:gd name="T12" fmla="*/ 75 w 647"/>
                <a:gd name="T13" fmla="*/ 118 h 330"/>
                <a:gd name="T14" fmla="*/ 371 w 647"/>
                <a:gd name="T15" fmla="*/ 232 h 330"/>
                <a:gd name="T16" fmla="*/ 594 w 647"/>
                <a:gd name="T17" fmla="*/ 126 h 330"/>
                <a:gd name="T18" fmla="*/ 452 w 647"/>
                <a:gd name="T19" fmla="*/ 71 h 330"/>
                <a:gd name="T20" fmla="*/ 452 w 647"/>
                <a:gd name="T21" fmla="*/ 71 h 330"/>
                <a:gd name="T22" fmla="*/ 371 w 647"/>
                <a:gd name="T23" fmla="*/ 40 h 330"/>
                <a:gd name="T24" fmla="*/ 371 w 647"/>
                <a:gd name="T25" fmla="*/ 0 h 330"/>
                <a:gd name="T26" fmla="*/ 371 w 647"/>
                <a:gd name="T27" fmla="*/ 0 h 330"/>
                <a:gd name="T28" fmla="*/ 504 w 647"/>
                <a:gd name="T29" fmla="*/ 51 h 330"/>
                <a:gd name="T30" fmla="*/ 504 w 647"/>
                <a:gd name="T31" fmla="*/ 51 h 330"/>
                <a:gd name="T32" fmla="*/ 647 w 647"/>
                <a:gd name="T33" fmla="*/ 106 h 330"/>
                <a:gd name="T34" fmla="*/ 594 w 647"/>
                <a:gd name="T35" fmla="*/ 126 h 330"/>
                <a:gd name="T36" fmla="*/ 371 w 647"/>
                <a:gd name="T37" fmla="*/ 233 h 330"/>
                <a:gd name="T38" fmla="*/ 237 w 647"/>
                <a:gd name="T39" fmla="*/ 181 h 330"/>
                <a:gd name="T40" fmla="*/ 163 w 647"/>
                <a:gd name="T41" fmla="*/ 255 h 330"/>
                <a:gd name="T42" fmla="*/ 131 w 647"/>
                <a:gd name="T43" fmla="*/ 243 h 330"/>
                <a:gd name="T44" fmla="*/ 205 w 647"/>
                <a:gd name="T45" fmla="*/ 169 h 330"/>
                <a:gd name="T46" fmla="*/ 209 w 647"/>
                <a:gd name="T47" fmla="*/ 170 h 330"/>
                <a:gd name="T48" fmla="*/ 172 w 647"/>
                <a:gd name="T49" fmla="*/ 156 h 330"/>
                <a:gd name="T50" fmla="*/ 98 w 647"/>
                <a:gd name="T51" fmla="*/ 231 h 330"/>
                <a:gd name="T52" fmla="*/ 98 w 647"/>
                <a:gd name="T53" fmla="*/ 230 h 330"/>
                <a:gd name="T54" fmla="*/ 65 w 647"/>
                <a:gd name="T55" fmla="*/ 218 h 330"/>
                <a:gd name="T56" fmla="*/ 140 w 647"/>
                <a:gd name="T57" fmla="*/ 143 h 330"/>
                <a:gd name="T58" fmla="*/ 371 w 647"/>
                <a:gd name="T59" fmla="*/ 232 h 330"/>
                <a:gd name="T60" fmla="*/ 371 w 647"/>
                <a:gd name="T61" fmla="*/ 233 h 330"/>
                <a:gd name="T62" fmla="*/ 371 w 647"/>
                <a:gd name="T63" fmla="*/ 233 h 330"/>
                <a:gd name="T64" fmla="*/ 371 w 647"/>
                <a:gd name="T65" fmla="*/ 233 h 330"/>
                <a:gd name="T66" fmla="*/ 302 w 647"/>
                <a:gd name="T67" fmla="*/ 207 h 330"/>
                <a:gd name="T68" fmla="*/ 229 w 647"/>
                <a:gd name="T69" fmla="*/ 280 h 330"/>
                <a:gd name="T70" fmla="*/ 228 w 647"/>
                <a:gd name="T71" fmla="*/ 280 h 330"/>
                <a:gd name="T72" fmla="*/ 196 w 647"/>
                <a:gd name="T73" fmla="*/ 268 h 330"/>
                <a:gd name="T74" fmla="*/ 270 w 647"/>
                <a:gd name="T75" fmla="*/ 194 h 330"/>
                <a:gd name="T76" fmla="*/ 371 w 647"/>
                <a:gd name="T77" fmla="*/ 233 h 330"/>
                <a:gd name="T78" fmla="*/ 294 w 647"/>
                <a:gd name="T79" fmla="*/ 305 h 330"/>
                <a:gd name="T80" fmla="*/ 261 w 647"/>
                <a:gd name="T81" fmla="*/ 293 h 330"/>
                <a:gd name="T82" fmla="*/ 335 w 647"/>
                <a:gd name="T83" fmla="*/ 219 h 330"/>
                <a:gd name="T84" fmla="*/ 371 w 647"/>
                <a:gd name="T85" fmla="*/ 233 h 330"/>
                <a:gd name="T86" fmla="*/ 371 w 647"/>
                <a:gd name="T87" fmla="*/ 233 h 330"/>
                <a:gd name="T88" fmla="*/ 367 w 647"/>
                <a:gd name="T89" fmla="*/ 232 h 330"/>
                <a:gd name="T90" fmla="*/ 294 w 647"/>
                <a:gd name="T91" fmla="*/ 305 h 330"/>
                <a:gd name="T92" fmla="*/ 371 w 647"/>
                <a:gd name="T93" fmla="*/ 273 h 330"/>
                <a:gd name="T94" fmla="*/ 371 w 647"/>
                <a:gd name="T95" fmla="*/ 318 h 330"/>
                <a:gd name="T96" fmla="*/ 359 w 647"/>
                <a:gd name="T97" fmla="*/ 330 h 330"/>
                <a:gd name="T98" fmla="*/ 326 w 647"/>
                <a:gd name="T99" fmla="*/ 318 h 330"/>
                <a:gd name="T100" fmla="*/ 371 w 647"/>
                <a:gd name="T101" fmla="*/ 27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7" h="330">
                  <a:moveTo>
                    <a:pt x="371" y="232"/>
                  </a:moveTo>
                  <a:cubicBezTo>
                    <a:pt x="107" y="131"/>
                    <a:pt x="107" y="131"/>
                    <a:pt x="107" y="131"/>
                  </a:cubicBezTo>
                  <a:cubicBezTo>
                    <a:pt x="33" y="206"/>
                    <a:pt x="33" y="206"/>
                    <a:pt x="33" y="206"/>
                  </a:cubicBezTo>
                  <a:cubicBezTo>
                    <a:pt x="32" y="206"/>
                    <a:pt x="32" y="206"/>
                    <a:pt x="32" y="206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371" y="232"/>
                    <a:pt x="371" y="232"/>
                    <a:pt x="371" y="232"/>
                  </a:cubicBezTo>
                  <a:close/>
                  <a:moveTo>
                    <a:pt x="594" y="126"/>
                  </a:moveTo>
                  <a:cubicBezTo>
                    <a:pt x="452" y="71"/>
                    <a:pt x="452" y="71"/>
                    <a:pt x="452" y="71"/>
                  </a:cubicBezTo>
                  <a:cubicBezTo>
                    <a:pt x="452" y="71"/>
                    <a:pt x="452" y="71"/>
                    <a:pt x="452" y="71"/>
                  </a:cubicBezTo>
                  <a:cubicBezTo>
                    <a:pt x="371" y="40"/>
                    <a:pt x="371" y="40"/>
                    <a:pt x="371" y="4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504" y="51"/>
                    <a:pt x="504" y="51"/>
                    <a:pt x="504" y="51"/>
                  </a:cubicBezTo>
                  <a:cubicBezTo>
                    <a:pt x="504" y="51"/>
                    <a:pt x="504" y="51"/>
                    <a:pt x="504" y="51"/>
                  </a:cubicBezTo>
                  <a:cubicBezTo>
                    <a:pt x="647" y="106"/>
                    <a:pt x="647" y="106"/>
                    <a:pt x="647" y="106"/>
                  </a:cubicBezTo>
                  <a:lnTo>
                    <a:pt x="594" y="126"/>
                  </a:lnTo>
                  <a:close/>
                  <a:moveTo>
                    <a:pt x="371" y="233"/>
                  </a:moveTo>
                  <a:cubicBezTo>
                    <a:pt x="237" y="181"/>
                    <a:pt x="237" y="181"/>
                    <a:pt x="237" y="181"/>
                  </a:cubicBezTo>
                  <a:cubicBezTo>
                    <a:pt x="163" y="255"/>
                    <a:pt x="163" y="255"/>
                    <a:pt x="163" y="255"/>
                  </a:cubicBezTo>
                  <a:cubicBezTo>
                    <a:pt x="152" y="251"/>
                    <a:pt x="141" y="247"/>
                    <a:pt x="131" y="243"/>
                  </a:cubicBezTo>
                  <a:cubicBezTo>
                    <a:pt x="205" y="169"/>
                    <a:pt x="205" y="169"/>
                    <a:pt x="205" y="169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172" y="156"/>
                    <a:pt x="172" y="156"/>
                    <a:pt x="172" y="156"/>
                  </a:cubicBezTo>
                  <a:cubicBezTo>
                    <a:pt x="98" y="231"/>
                    <a:pt x="98" y="231"/>
                    <a:pt x="98" y="231"/>
                  </a:cubicBezTo>
                  <a:cubicBezTo>
                    <a:pt x="98" y="230"/>
                    <a:pt x="98" y="230"/>
                    <a:pt x="98" y="230"/>
                  </a:cubicBezTo>
                  <a:cubicBezTo>
                    <a:pt x="87" y="226"/>
                    <a:pt x="76" y="222"/>
                    <a:pt x="65" y="218"/>
                  </a:cubicBezTo>
                  <a:cubicBezTo>
                    <a:pt x="140" y="143"/>
                    <a:pt x="140" y="143"/>
                    <a:pt x="140" y="143"/>
                  </a:cubicBezTo>
                  <a:cubicBezTo>
                    <a:pt x="371" y="232"/>
                    <a:pt x="371" y="232"/>
                    <a:pt x="371" y="232"/>
                  </a:cubicBezTo>
                  <a:lnTo>
                    <a:pt x="371" y="233"/>
                  </a:lnTo>
                  <a:close/>
                  <a:moveTo>
                    <a:pt x="371" y="233"/>
                  </a:moveTo>
                  <a:cubicBezTo>
                    <a:pt x="371" y="233"/>
                    <a:pt x="371" y="233"/>
                    <a:pt x="371" y="233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229" y="280"/>
                    <a:pt x="229" y="280"/>
                    <a:pt x="229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17" y="276"/>
                    <a:pt x="207" y="272"/>
                    <a:pt x="196" y="268"/>
                  </a:cubicBezTo>
                  <a:cubicBezTo>
                    <a:pt x="270" y="194"/>
                    <a:pt x="270" y="194"/>
                    <a:pt x="270" y="194"/>
                  </a:cubicBezTo>
                  <a:lnTo>
                    <a:pt x="371" y="233"/>
                  </a:lnTo>
                  <a:close/>
                  <a:moveTo>
                    <a:pt x="294" y="305"/>
                  </a:moveTo>
                  <a:cubicBezTo>
                    <a:pt x="283" y="301"/>
                    <a:pt x="272" y="297"/>
                    <a:pt x="261" y="293"/>
                  </a:cubicBezTo>
                  <a:cubicBezTo>
                    <a:pt x="335" y="219"/>
                    <a:pt x="335" y="219"/>
                    <a:pt x="335" y="219"/>
                  </a:cubicBezTo>
                  <a:cubicBezTo>
                    <a:pt x="371" y="233"/>
                    <a:pt x="371" y="233"/>
                    <a:pt x="371" y="233"/>
                  </a:cubicBezTo>
                  <a:cubicBezTo>
                    <a:pt x="371" y="233"/>
                    <a:pt x="371" y="233"/>
                    <a:pt x="371" y="233"/>
                  </a:cubicBezTo>
                  <a:cubicBezTo>
                    <a:pt x="367" y="232"/>
                    <a:pt x="367" y="232"/>
                    <a:pt x="367" y="232"/>
                  </a:cubicBezTo>
                  <a:lnTo>
                    <a:pt x="294" y="305"/>
                  </a:lnTo>
                  <a:close/>
                  <a:moveTo>
                    <a:pt x="371" y="273"/>
                  </a:moveTo>
                  <a:cubicBezTo>
                    <a:pt x="371" y="318"/>
                    <a:pt x="371" y="318"/>
                    <a:pt x="371" y="318"/>
                  </a:cubicBezTo>
                  <a:cubicBezTo>
                    <a:pt x="359" y="330"/>
                    <a:pt x="359" y="330"/>
                    <a:pt x="359" y="330"/>
                  </a:cubicBezTo>
                  <a:cubicBezTo>
                    <a:pt x="348" y="326"/>
                    <a:pt x="337" y="322"/>
                    <a:pt x="326" y="318"/>
                  </a:cubicBezTo>
                  <a:lnTo>
                    <a:pt x="371" y="273"/>
                  </a:lnTo>
                  <a:close/>
                </a:path>
              </a:pathLst>
            </a:custGeom>
            <a:solidFill>
              <a:srgbClr val="D99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1695" y="2319"/>
              <a:ext cx="1252" cy="949"/>
            </a:xfrm>
            <a:custGeom>
              <a:avLst/>
              <a:gdLst>
                <a:gd name="T0" fmla="*/ 146 w 528"/>
                <a:gd name="T1" fmla="*/ 31 h 400"/>
                <a:gd name="T2" fmla="*/ 83 w 528"/>
                <a:gd name="T3" fmla="*/ 7 h 400"/>
                <a:gd name="T4" fmla="*/ 101 w 528"/>
                <a:gd name="T5" fmla="*/ 0 h 400"/>
                <a:gd name="T6" fmla="*/ 164 w 528"/>
                <a:gd name="T7" fmla="*/ 24 h 400"/>
                <a:gd name="T8" fmla="*/ 146 w 528"/>
                <a:gd name="T9" fmla="*/ 31 h 400"/>
                <a:gd name="T10" fmla="*/ 173 w 528"/>
                <a:gd name="T11" fmla="*/ 41 h 400"/>
                <a:gd name="T12" fmla="*/ 191 w 528"/>
                <a:gd name="T13" fmla="*/ 34 h 400"/>
                <a:gd name="T14" fmla="*/ 243 w 528"/>
                <a:gd name="T15" fmla="*/ 54 h 400"/>
                <a:gd name="T16" fmla="*/ 305 w 528"/>
                <a:gd name="T17" fmla="*/ 30 h 400"/>
                <a:gd name="T18" fmla="*/ 386 w 528"/>
                <a:gd name="T19" fmla="*/ 61 h 400"/>
                <a:gd name="T20" fmla="*/ 386 w 528"/>
                <a:gd name="T21" fmla="*/ 61 h 400"/>
                <a:gd name="T22" fmla="*/ 528 w 528"/>
                <a:gd name="T23" fmla="*/ 116 h 400"/>
                <a:gd name="T24" fmla="*/ 305 w 528"/>
                <a:gd name="T25" fmla="*/ 201 h 400"/>
                <a:gd name="T26" fmla="*/ 271 w 528"/>
                <a:gd name="T27" fmla="*/ 188 h 400"/>
                <a:gd name="T28" fmla="*/ 271 w 528"/>
                <a:gd name="T29" fmla="*/ 65 h 400"/>
                <a:gd name="T30" fmla="*/ 253 w 528"/>
                <a:gd name="T31" fmla="*/ 72 h 400"/>
                <a:gd name="T32" fmla="*/ 224 w 528"/>
                <a:gd name="T33" fmla="*/ 61 h 400"/>
                <a:gd name="T34" fmla="*/ 223 w 528"/>
                <a:gd name="T35" fmla="*/ 60 h 400"/>
                <a:gd name="T36" fmla="*/ 173 w 528"/>
                <a:gd name="T37" fmla="*/ 41 h 400"/>
                <a:gd name="T38" fmla="*/ 146 w 528"/>
                <a:gd name="T39" fmla="*/ 31 h 400"/>
                <a:gd name="T40" fmla="*/ 164 w 528"/>
                <a:gd name="T41" fmla="*/ 24 h 400"/>
                <a:gd name="T42" fmla="*/ 191 w 528"/>
                <a:gd name="T43" fmla="*/ 34 h 400"/>
                <a:gd name="T44" fmla="*/ 173 w 528"/>
                <a:gd name="T45" fmla="*/ 41 h 400"/>
                <a:gd name="T46" fmla="*/ 146 w 528"/>
                <a:gd name="T47" fmla="*/ 31 h 400"/>
                <a:gd name="T48" fmla="*/ 87 w 528"/>
                <a:gd name="T49" fmla="*/ 325 h 400"/>
                <a:gd name="T50" fmla="*/ 0 w 528"/>
                <a:gd name="T51" fmla="*/ 292 h 400"/>
                <a:gd name="T52" fmla="*/ 0 w 528"/>
                <a:gd name="T53" fmla="*/ 228 h 400"/>
                <a:gd name="T54" fmla="*/ 87 w 528"/>
                <a:gd name="T55" fmla="*/ 261 h 400"/>
                <a:gd name="T56" fmla="*/ 87 w 528"/>
                <a:gd name="T57" fmla="*/ 325 h 400"/>
                <a:gd name="T58" fmla="*/ 106 w 528"/>
                <a:gd name="T59" fmla="*/ 332 h 400"/>
                <a:gd name="T60" fmla="*/ 106 w 528"/>
                <a:gd name="T61" fmla="*/ 268 h 400"/>
                <a:gd name="T62" fmla="*/ 176 w 528"/>
                <a:gd name="T63" fmla="*/ 295 h 400"/>
                <a:gd name="T64" fmla="*/ 176 w 528"/>
                <a:gd name="T65" fmla="*/ 359 h 400"/>
                <a:gd name="T66" fmla="*/ 106 w 528"/>
                <a:gd name="T67" fmla="*/ 332 h 400"/>
                <a:gd name="T68" fmla="*/ 282 w 528"/>
                <a:gd name="T69" fmla="*/ 400 h 400"/>
                <a:gd name="T70" fmla="*/ 194 w 528"/>
                <a:gd name="T71" fmla="*/ 366 h 400"/>
                <a:gd name="T72" fmla="*/ 194 w 528"/>
                <a:gd name="T73" fmla="*/ 302 h 400"/>
                <a:gd name="T74" fmla="*/ 282 w 528"/>
                <a:gd name="T75" fmla="*/ 336 h 400"/>
                <a:gd name="T76" fmla="*/ 282 w 528"/>
                <a:gd name="T77" fmla="*/ 336 h 400"/>
                <a:gd name="T78" fmla="*/ 282 w 528"/>
                <a:gd name="T7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8" h="400">
                  <a:moveTo>
                    <a:pt x="146" y="31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64" y="24"/>
                    <a:pt x="164" y="24"/>
                    <a:pt x="164" y="24"/>
                  </a:cubicBezTo>
                  <a:lnTo>
                    <a:pt x="146" y="31"/>
                  </a:lnTo>
                  <a:close/>
                  <a:moveTo>
                    <a:pt x="173" y="41"/>
                  </a:moveTo>
                  <a:cubicBezTo>
                    <a:pt x="191" y="34"/>
                    <a:pt x="191" y="34"/>
                    <a:pt x="191" y="34"/>
                  </a:cubicBezTo>
                  <a:cubicBezTo>
                    <a:pt x="243" y="54"/>
                    <a:pt x="243" y="54"/>
                    <a:pt x="243" y="54"/>
                  </a:cubicBezTo>
                  <a:cubicBezTo>
                    <a:pt x="305" y="30"/>
                    <a:pt x="305" y="30"/>
                    <a:pt x="305" y="30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386" y="61"/>
                    <a:pt x="386" y="61"/>
                    <a:pt x="386" y="61"/>
                  </a:cubicBezTo>
                  <a:cubicBezTo>
                    <a:pt x="528" y="116"/>
                    <a:pt x="528" y="116"/>
                    <a:pt x="528" y="116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65"/>
                    <a:pt x="271" y="65"/>
                    <a:pt x="271" y="65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4" y="60"/>
                    <a:pt x="224" y="60"/>
                    <a:pt x="223" y="60"/>
                  </a:cubicBezTo>
                  <a:cubicBezTo>
                    <a:pt x="207" y="54"/>
                    <a:pt x="190" y="48"/>
                    <a:pt x="173" y="41"/>
                  </a:cubicBezTo>
                  <a:close/>
                  <a:moveTo>
                    <a:pt x="146" y="31"/>
                  </a:moveTo>
                  <a:cubicBezTo>
                    <a:pt x="164" y="24"/>
                    <a:pt x="164" y="24"/>
                    <a:pt x="164" y="24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73" y="41"/>
                    <a:pt x="173" y="41"/>
                    <a:pt x="173" y="41"/>
                  </a:cubicBezTo>
                  <a:lnTo>
                    <a:pt x="146" y="31"/>
                  </a:lnTo>
                  <a:close/>
                  <a:moveTo>
                    <a:pt x="87" y="325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87" y="261"/>
                    <a:pt x="87" y="261"/>
                    <a:pt x="87" y="261"/>
                  </a:cubicBezTo>
                  <a:lnTo>
                    <a:pt x="87" y="325"/>
                  </a:lnTo>
                  <a:close/>
                  <a:moveTo>
                    <a:pt x="106" y="332"/>
                  </a:moveTo>
                  <a:cubicBezTo>
                    <a:pt x="106" y="268"/>
                    <a:pt x="106" y="268"/>
                    <a:pt x="106" y="268"/>
                  </a:cubicBezTo>
                  <a:cubicBezTo>
                    <a:pt x="176" y="295"/>
                    <a:pt x="176" y="295"/>
                    <a:pt x="176" y="295"/>
                  </a:cubicBezTo>
                  <a:cubicBezTo>
                    <a:pt x="176" y="359"/>
                    <a:pt x="176" y="359"/>
                    <a:pt x="176" y="359"/>
                  </a:cubicBezTo>
                  <a:lnTo>
                    <a:pt x="106" y="332"/>
                  </a:lnTo>
                  <a:close/>
                  <a:moveTo>
                    <a:pt x="282" y="400"/>
                  </a:moveTo>
                  <a:cubicBezTo>
                    <a:pt x="194" y="366"/>
                    <a:pt x="194" y="366"/>
                    <a:pt x="194" y="366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282" y="336"/>
                    <a:pt x="282" y="336"/>
                    <a:pt x="282" y="336"/>
                  </a:cubicBezTo>
                  <a:cubicBezTo>
                    <a:pt x="282" y="336"/>
                    <a:pt x="282" y="336"/>
                    <a:pt x="282" y="336"/>
                  </a:cubicBezTo>
                  <a:lnTo>
                    <a:pt x="282" y="400"/>
                  </a:lnTo>
                  <a:close/>
                </a:path>
              </a:pathLst>
            </a:custGeom>
            <a:solidFill>
              <a:srgbClr val="F1E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1460" y="2547"/>
              <a:ext cx="958" cy="543"/>
            </a:xfrm>
            <a:custGeom>
              <a:avLst/>
              <a:gdLst>
                <a:gd name="T0" fmla="*/ 98 w 404"/>
                <a:gd name="T1" fmla="*/ 112 h 229"/>
                <a:gd name="T2" fmla="*/ 80 w 404"/>
                <a:gd name="T3" fmla="*/ 105 h 229"/>
                <a:gd name="T4" fmla="*/ 78 w 404"/>
                <a:gd name="T5" fmla="*/ 104 h 229"/>
                <a:gd name="T6" fmla="*/ 75 w 404"/>
                <a:gd name="T7" fmla="*/ 103 h 229"/>
                <a:gd name="T8" fmla="*/ 75 w 404"/>
                <a:gd name="T9" fmla="*/ 103 h 229"/>
                <a:gd name="T10" fmla="*/ 73 w 404"/>
                <a:gd name="T11" fmla="*/ 102 h 229"/>
                <a:gd name="T12" fmla="*/ 72 w 404"/>
                <a:gd name="T13" fmla="*/ 102 h 229"/>
                <a:gd name="T14" fmla="*/ 71 w 404"/>
                <a:gd name="T15" fmla="*/ 102 h 229"/>
                <a:gd name="T16" fmla="*/ 66 w 404"/>
                <a:gd name="T17" fmla="*/ 100 h 229"/>
                <a:gd name="T18" fmla="*/ 140 w 404"/>
                <a:gd name="T19" fmla="*/ 25 h 229"/>
                <a:gd name="T20" fmla="*/ 404 w 404"/>
                <a:gd name="T21" fmla="*/ 126 h 229"/>
                <a:gd name="T22" fmla="*/ 404 w 404"/>
                <a:gd name="T23" fmla="*/ 126 h 229"/>
                <a:gd name="T24" fmla="*/ 173 w 404"/>
                <a:gd name="T25" fmla="*/ 37 h 229"/>
                <a:gd name="T26" fmla="*/ 98 w 404"/>
                <a:gd name="T27" fmla="*/ 112 h 229"/>
                <a:gd name="T28" fmla="*/ 75 w 404"/>
                <a:gd name="T29" fmla="*/ 0 h 229"/>
                <a:gd name="T30" fmla="*/ 404 w 404"/>
                <a:gd name="T31" fmla="*/ 125 h 229"/>
                <a:gd name="T32" fmla="*/ 404 w 404"/>
                <a:gd name="T33" fmla="*/ 126 h 229"/>
                <a:gd name="T34" fmla="*/ 108 w 404"/>
                <a:gd name="T35" fmla="*/ 12 h 229"/>
                <a:gd name="T36" fmla="*/ 33 w 404"/>
                <a:gd name="T37" fmla="*/ 87 h 229"/>
                <a:gd name="T38" fmla="*/ 0 w 404"/>
                <a:gd name="T39" fmla="*/ 75 h 229"/>
                <a:gd name="T40" fmla="*/ 75 w 404"/>
                <a:gd name="T41" fmla="*/ 0 h 229"/>
                <a:gd name="T42" fmla="*/ 404 w 404"/>
                <a:gd name="T43" fmla="*/ 127 h 229"/>
                <a:gd name="T44" fmla="*/ 368 w 404"/>
                <a:gd name="T45" fmla="*/ 113 h 229"/>
                <a:gd name="T46" fmla="*/ 294 w 404"/>
                <a:gd name="T47" fmla="*/ 187 h 229"/>
                <a:gd name="T48" fmla="*/ 262 w 404"/>
                <a:gd name="T49" fmla="*/ 174 h 229"/>
                <a:gd name="T50" fmla="*/ 335 w 404"/>
                <a:gd name="T51" fmla="*/ 101 h 229"/>
                <a:gd name="T52" fmla="*/ 404 w 404"/>
                <a:gd name="T53" fmla="*/ 127 h 229"/>
                <a:gd name="T54" fmla="*/ 404 w 404"/>
                <a:gd name="T55" fmla="*/ 127 h 229"/>
                <a:gd name="T56" fmla="*/ 303 w 404"/>
                <a:gd name="T57" fmla="*/ 88 h 229"/>
                <a:gd name="T58" fmla="*/ 229 w 404"/>
                <a:gd name="T59" fmla="*/ 162 h 229"/>
                <a:gd name="T60" fmla="*/ 196 w 404"/>
                <a:gd name="T61" fmla="*/ 149 h 229"/>
                <a:gd name="T62" fmla="*/ 270 w 404"/>
                <a:gd name="T63" fmla="*/ 75 h 229"/>
                <a:gd name="T64" fmla="*/ 404 w 404"/>
                <a:gd name="T65" fmla="*/ 127 h 229"/>
                <a:gd name="T66" fmla="*/ 164 w 404"/>
                <a:gd name="T67" fmla="*/ 137 h 229"/>
                <a:gd name="T68" fmla="*/ 131 w 404"/>
                <a:gd name="T69" fmla="*/ 125 h 229"/>
                <a:gd name="T70" fmla="*/ 205 w 404"/>
                <a:gd name="T71" fmla="*/ 50 h 229"/>
                <a:gd name="T72" fmla="*/ 242 w 404"/>
                <a:gd name="T73" fmla="*/ 64 h 229"/>
                <a:gd name="T74" fmla="*/ 238 w 404"/>
                <a:gd name="T75" fmla="*/ 63 h 229"/>
                <a:gd name="T76" fmla="*/ 164 w 404"/>
                <a:gd name="T77" fmla="*/ 137 h 229"/>
                <a:gd name="T78" fmla="*/ 359 w 404"/>
                <a:gd name="T79" fmla="*/ 212 h 229"/>
                <a:gd name="T80" fmla="*/ 327 w 404"/>
                <a:gd name="T81" fmla="*/ 199 h 229"/>
                <a:gd name="T82" fmla="*/ 400 w 404"/>
                <a:gd name="T83" fmla="*/ 126 h 229"/>
                <a:gd name="T84" fmla="*/ 404 w 404"/>
                <a:gd name="T85" fmla="*/ 127 h 229"/>
                <a:gd name="T86" fmla="*/ 404 w 404"/>
                <a:gd name="T87" fmla="*/ 167 h 229"/>
                <a:gd name="T88" fmla="*/ 359 w 404"/>
                <a:gd name="T89" fmla="*/ 212 h 229"/>
                <a:gd name="T90" fmla="*/ 392 w 404"/>
                <a:gd name="T91" fmla="*/ 224 h 229"/>
                <a:gd name="T92" fmla="*/ 404 w 404"/>
                <a:gd name="T93" fmla="*/ 212 h 229"/>
                <a:gd name="T94" fmla="*/ 404 w 404"/>
                <a:gd name="T95" fmla="*/ 229 h 229"/>
                <a:gd name="T96" fmla="*/ 404 w 404"/>
                <a:gd name="T97" fmla="*/ 229 h 229"/>
                <a:gd name="T98" fmla="*/ 392 w 404"/>
                <a:gd name="T99" fmla="*/ 2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4" h="229">
                  <a:moveTo>
                    <a:pt x="98" y="112"/>
                  </a:moveTo>
                  <a:cubicBezTo>
                    <a:pt x="92" y="110"/>
                    <a:pt x="86" y="107"/>
                    <a:pt x="80" y="105"/>
                  </a:cubicBezTo>
                  <a:cubicBezTo>
                    <a:pt x="79" y="105"/>
                    <a:pt x="78" y="104"/>
                    <a:pt x="78" y="104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173" y="37"/>
                    <a:pt x="173" y="37"/>
                    <a:pt x="173" y="37"/>
                  </a:cubicBezTo>
                  <a:lnTo>
                    <a:pt x="98" y="112"/>
                  </a:lnTo>
                  <a:close/>
                  <a:moveTo>
                    <a:pt x="75" y="0"/>
                  </a:moveTo>
                  <a:cubicBezTo>
                    <a:pt x="404" y="125"/>
                    <a:pt x="404" y="125"/>
                    <a:pt x="404" y="125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75" y="0"/>
                  </a:lnTo>
                  <a:close/>
                  <a:moveTo>
                    <a:pt x="404" y="127"/>
                  </a:moveTo>
                  <a:cubicBezTo>
                    <a:pt x="368" y="113"/>
                    <a:pt x="368" y="113"/>
                    <a:pt x="368" y="11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83" y="183"/>
                    <a:pt x="272" y="179"/>
                    <a:pt x="262" y="174"/>
                  </a:cubicBezTo>
                  <a:cubicBezTo>
                    <a:pt x="335" y="101"/>
                    <a:pt x="335" y="101"/>
                    <a:pt x="335" y="101"/>
                  </a:cubicBezTo>
                  <a:cubicBezTo>
                    <a:pt x="404" y="127"/>
                    <a:pt x="404" y="127"/>
                    <a:pt x="404" y="127"/>
                  </a:cubicBezTo>
                  <a:close/>
                  <a:moveTo>
                    <a:pt x="404" y="127"/>
                  </a:moveTo>
                  <a:cubicBezTo>
                    <a:pt x="303" y="88"/>
                    <a:pt x="303" y="88"/>
                    <a:pt x="303" y="88"/>
                  </a:cubicBezTo>
                  <a:cubicBezTo>
                    <a:pt x="229" y="162"/>
                    <a:pt x="229" y="162"/>
                    <a:pt x="229" y="162"/>
                  </a:cubicBezTo>
                  <a:cubicBezTo>
                    <a:pt x="218" y="158"/>
                    <a:pt x="207" y="154"/>
                    <a:pt x="196" y="149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404" y="127"/>
                    <a:pt x="404" y="127"/>
                    <a:pt x="404" y="127"/>
                  </a:cubicBezTo>
                  <a:close/>
                  <a:moveTo>
                    <a:pt x="164" y="137"/>
                  </a:moveTo>
                  <a:cubicBezTo>
                    <a:pt x="153" y="133"/>
                    <a:pt x="142" y="129"/>
                    <a:pt x="131" y="125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38" y="63"/>
                    <a:pt x="238" y="63"/>
                    <a:pt x="238" y="63"/>
                  </a:cubicBezTo>
                  <a:lnTo>
                    <a:pt x="164" y="137"/>
                  </a:lnTo>
                  <a:close/>
                  <a:moveTo>
                    <a:pt x="359" y="212"/>
                  </a:moveTo>
                  <a:cubicBezTo>
                    <a:pt x="348" y="208"/>
                    <a:pt x="337" y="204"/>
                    <a:pt x="327" y="199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404" y="127"/>
                    <a:pt x="404" y="127"/>
                    <a:pt x="404" y="127"/>
                  </a:cubicBezTo>
                  <a:cubicBezTo>
                    <a:pt x="404" y="167"/>
                    <a:pt x="404" y="167"/>
                    <a:pt x="404" y="167"/>
                  </a:cubicBezTo>
                  <a:lnTo>
                    <a:pt x="359" y="212"/>
                  </a:lnTo>
                  <a:close/>
                  <a:moveTo>
                    <a:pt x="392" y="224"/>
                  </a:moveTo>
                  <a:cubicBezTo>
                    <a:pt x="404" y="212"/>
                    <a:pt x="404" y="212"/>
                    <a:pt x="404" y="212"/>
                  </a:cubicBezTo>
                  <a:cubicBezTo>
                    <a:pt x="404" y="229"/>
                    <a:pt x="404" y="229"/>
                    <a:pt x="404" y="229"/>
                  </a:cubicBezTo>
                  <a:cubicBezTo>
                    <a:pt x="404" y="229"/>
                    <a:pt x="404" y="229"/>
                    <a:pt x="404" y="229"/>
                  </a:cubicBezTo>
                  <a:cubicBezTo>
                    <a:pt x="400" y="227"/>
                    <a:pt x="396" y="226"/>
                    <a:pt x="392" y="224"/>
                  </a:cubicBezTo>
                  <a:close/>
                </a:path>
              </a:pathLst>
            </a:custGeom>
            <a:solidFill>
              <a:srgbClr val="5D9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2295" y="2473"/>
              <a:ext cx="42" cy="292"/>
            </a:xfrm>
            <a:custGeom>
              <a:avLst/>
              <a:gdLst>
                <a:gd name="T0" fmla="*/ 42 w 42"/>
                <a:gd name="T1" fmla="*/ 292 h 292"/>
                <a:gd name="T2" fmla="*/ 0 w 42"/>
                <a:gd name="T3" fmla="*/ 275 h 292"/>
                <a:gd name="T4" fmla="*/ 0 w 42"/>
                <a:gd name="T5" fmla="*/ 17 h 292"/>
                <a:gd name="T6" fmla="*/ 42 w 42"/>
                <a:gd name="T7" fmla="*/ 0 h 292"/>
                <a:gd name="T8" fmla="*/ 42 w 42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2">
                  <a:moveTo>
                    <a:pt x="42" y="292"/>
                  </a:moveTo>
                  <a:lnTo>
                    <a:pt x="0" y="275"/>
                  </a:lnTo>
                  <a:lnTo>
                    <a:pt x="0" y="17"/>
                  </a:lnTo>
                  <a:lnTo>
                    <a:pt x="42" y="0"/>
                  </a:lnTo>
                  <a:lnTo>
                    <a:pt x="42" y="292"/>
                  </a:lnTo>
                  <a:close/>
                </a:path>
              </a:pathLst>
            </a:custGeom>
            <a:solidFill>
              <a:srgbClr val="97A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1695" y="2336"/>
              <a:ext cx="668" cy="984"/>
            </a:xfrm>
            <a:custGeom>
              <a:avLst/>
              <a:gdLst>
                <a:gd name="T0" fmla="*/ 253 w 282"/>
                <a:gd name="T1" fmla="*/ 65 h 415"/>
                <a:gd name="T2" fmla="*/ 253 w 282"/>
                <a:gd name="T3" fmla="*/ 174 h 415"/>
                <a:gd name="T4" fmla="*/ 83 w 282"/>
                <a:gd name="T5" fmla="*/ 109 h 415"/>
                <a:gd name="T6" fmla="*/ 83 w 282"/>
                <a:gd name="T7" fmla="*/ 69 h 415"/>
                <a:gd name="T8" fmla="*/ 83 w 282"/>
                <a:gd name="T9" fmla="*/ 48 h 415"/>
                <a:gd name="T10" fmla="*/ 83 w 282"/>
                <a:gd name="T11" fmla="*/ 0 h 415"/>
                <a:gd name="T12" fmla="*/ 146 w 282"/>
                <a:gd name="T13" fmla="*/ 24 h 415"/>
                <a:gd name="T14" fmla="*/ 146 w 282"/>
                <a:gd name="T15" fmla="*/ 24 h 415"/>
                <a:gd name="T16" fmla="*/ 173 w 282"/>
                <a:gd name="T17" fmla="*/ 34 h 415"/>
                <a:gd name="T18" fmla="*/ 173 w 282"/>
                <a:gd name="T19" fmla="*/ 34 h 415"/>
                <a:gd name="T20" fmla="*/ 223 w 282"/>
                <a:gd name="T21" fmla="*/ 53 h 415"/>
                <a:gd name="T22" fmla="*/ 224 w 282"/>
                <a:gd name="T23" fmla="*/ 54 h 415"/>
                <a:gd name="T24" fmla="*/ 253 w 282"/>
                <a:gd name="T25" fmla="*/ 65 h 415"/>
                <a:gd name="T26" fmla="*/ 0 w 282"/>
                <a:gd name="T27" fmla="*/ 285 h 415"/>
                <a:gd name="T28" fmla="*/ 87 w 282"/>
                <a:gd name="T29" fmla="*/ 318 h 415"/>
                <a:gd name="T30" fmla="*/ 87 w 282"/>
                <a:gd name="T31" fmla="*/ 340 h 415"/>
                <a:gd name="T32" fmla="*/ 0 w 282"/>
                <a:gd name="T33" fmla="*/ 304 h 415"/>
                <a:gd name="T34" fmla="*/ 0 w 282"/>
                <a:gd name="T35" fmla="*/ 285 h 415"/>
                <a:gd name="T36" fmla="*/ 106 w 282"/>
                <a:gd name="T37" fmla="*/ 325 h 415"/>
                <a:gd name="T38" fmla="*/ 176 w 282"/>
                <a:gd name="T39" fmla="*/ 352 h 415"/>
                <a:gd name="T40" fmla="*/ 176 w 282"/>
                <a:gd name="T41" fmla="*/ 399 h 415"/>
                <a:gd name="T42" fmla="*/ 106 w 282"/>
                <a:gd name="T43" fmla="*/ 372 h 415"/>
                <a:gd name="T44" fmla="*/ 106 w 282"/>
                <a:gd name="T45" fmla="*/ 325 h 415"/>
                <a:gd name="T46" fmla="*/ 194 w 282"/>
                <a:gd name="T47" fmla="*/ 359 h 415"/>
                <a:gd name="T48" fmla="*/ 282 w 282"/>
                <a:gd name="T49" fmla="*/ 393 h 415"/>
                <a:gd name="T50" fmla="*/ 282 w 282"/>
                <a:gd name="T51" fmla="*/ 415 h 415"/>
                <a:gd name="T52" fmla="*/ 282 w 282"/>
                <a:gd name="T53" fmla="*/ 415 h 415"/>
                <a:gd name="T54" fmla="*/ 194 w 282"/>
                <a:gd name="T55" fmla="*/ 381 h 415"/>
                <a:gd name="T56" fmla="*/ 194 w 282"/>
                <a:gd name="T57" fmla="*/ 359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2" h="415">
                  <a:moveTo>
                    <a:pt x="253" y="65"/>
                  </a:moveTo>
                  <a:cubicBezTo>
                    <a:pt x="253" y="174"/>
                    <a:pt x="253" y="174"/>
                    <a:pt x="253" y="174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90" y="41"/>
                    <a:pt x="207" y="47"/>
                    <a:pt x="223" y="53"/>
                  </a:cubicBezTo>
                  <a:cubicBezTo>
                    <a:pt x="224" y="53"/>
                    <a:pt x="224" y="53"/>
                    <a:pt x="224" y="54"/>
                  </a:cubicBezTo>
                  <a:lnTo>
                    <a:pt x="253" y="65"/>
                  </a:lnTo>
                  <a:close/>
                  <a:moveTo>
                    <a:pt x="0" y="285"/>
                  </a:moveTo>
                  <a:cubicBezTo>
                    <a:pt x="87" y="318"/>
                    <a:pt x="87" y="318"/>
                    <a:pt x="87" y="318"/>
                  </a:cubicBezTo>
                  <a:cubicBezTo>
                    <a:pt x="87" y="340"/>
                    <a:pt x="87" y="340"/>
                    <a:pt x="87" y="340"/>
                  </a:cubicBezTo>
                  <a:cubicBezTo>
                    <a:pt x="0" y="304"/>
                    <a:pt x="0" y="304"/>
                    <a:pt x="0" y="304"/>
                  </a:cubicBezTo>
                  <a:lnTo>
                    <a:pt x="0" y="285"/>
                  </a:lnTo>
                  <a:close/>
                  <a:moveTo>
                    <a:pt x="106" y="325"/>
                  </a:moveTo>
                  <a:cubicBezTo>
                    <a:pt x="176" y="352"/>
                    <a:pt x="176" y="352"/>
                    <a:pt x="176" y="352"/>
                  </a:cubicBezTo>
                  <a:cubicBezTo>
                    <a:pt x="176" y="399"/>
                    <a:pt x="176" y="399"/>
                    <a:pt x="176" y="399"/>
                  </a:cubicBezTo>
                  <a:cubicBezTo>
                    <a:pt x="106" y="372"/>
                    <a:pt x="106" y="372"/>
                    <a:pt x="106" y="372"/>
                  </a:cubicBezTo>
                  <a:lnTo>
                    <a:pt x="106" y="325"/>
                  </a:lnTo>
                  <a:close/>
                  <a:moveTo>
                    <a:pt x="194" y="359"/>
                  </a:moveTo>
                  <a:cubicBezTo>
                    <a:pt x="282" y="393"/>
                    <a:pt x="282" y="393"/>
                    <a:pt x="282" y="393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282" y="415"/>
                    <a:pt x="282" y="415"/>
                    <a:pt x="282" y="415"/>
                  </a:cubicBezTo>
                  <a:cubicBezTo>
                    <a:pt x="194" y="381"/>
                    <a:pt x="194" y="381"/>
                    <a:pt x="194" y="381"/>
                  </a:cubicBezTo>
                  <a:lnTo>
                    <a:pt x="194" y="359"/>
                  </a:lnTo>
                  <a:close/>
                </a:path>
              </a:pathLst>
            </a:custGeom>
            <a:solidFill>
              <a:srgbClr val="3FA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1638" y="2791"/>
              <a:ext cx="780" cy="633"/>
            </a:xfrm>
            <a:custGeom>
              <a:avLst/>
              <a:gdLst>
                <a:gd name="T0" fmla="*/ 252 w 329"/>
                <a:gd name="T1" fmla="*/ 96 h 267"/>
                <a:gd name="T2" fmla="*/ 284 w 329"/>
                <a:gd name="T3" fmla="*/ 109 h 267"/>
                <a:gd name="T4" fmla="*/ 317 w 329"/>
                <a:gd name="T5" fmla="*/ 121 h 267"/>
                <a:gd name="T6" fmla="*/ 329 w 329"/>
                <a:gd name="T7" fmla="*/ 126 h 267"/>
                <a:gd name="T8" fmla="*/ 329 w 329"/>
                <a:gd name="T9" fmla="*/ 126 h 267"/>
                <a:gd name="T10" fmla="*/ 329 w 329"/>
                <a:gd name="T11" fmla="*/ 267 h 267"/>
                <a:gd name="T12" fmla="*/ 24 w 329"/>
                <a:gd name="T13" fmla="*/ 150 h 267"/>
                <a:gd name="T14" fmla="*/ 23 w 329"/>
                <a:gd name="T15" fmla="*/ 157 h 267"/>
                <a:gd name="T16" fmla="*/ 23 w 329"/>
                <a:gd name="T17" fmla="*/ 150 h 267"/>
                <a:gd name="T18" fmla="*/ 0 w 329"/>
                <a:gd name="T19" fmla="*/ 141 h 267"/>
                <a:gd name="T20" fmla="*/ 0 w 329"/>
                <a:gd name="T21" fmla="*/ 0 h 267"/>
                <a:gd name="T22" fmla="*/ 3 w 329"/>
                <a:gd name="T23" fmla="*/ 1 h 267"/>
                <a:gd name="T24" fmla="*/ 5 w 329"/>
                <a:gd name="T25" fmla="*/ 2 h 267"/>
                <a:gd name="T26" fmla="*/ 23 w 329"/>
                <a:gd name="T27" fmla="*/ 9 h 267"/>
                <a:gd name="T28" fmla="*/ 56 w 329"/>
                <a:gd name="T29" fmla="*/ 21 h 267"/>
                <a:gd name="T30" fmla="*/ 56 w 329"/>
                <a:gd name="T31" fmla="*/ 22 h 267"/>
                <a:gd name="T32" fmla="*/ 89 w 329"/>
                <a:gd name="T33" fmla="*/ 34 h 267"/>
                <a:gd name="T34" fmla="*/ 121 w 329"/>
                <a:gd name="T35" fmla="*/ 46 h 267"/>
                <a:gd name="T36" fmla="*/ 154 w 329"/>
                <a:gd name="T37" fmla="*/ 59 h 267"/>
                <a:gd name="T38" fmla="*/ 186 w 329"/>
                <a:gd name="T39" fmla="*/ 71 h 267"/>
                <a:gd name="T40" fmla="*/ 187 w 329"/>
                <a:gd name="T41" fmla="*/ 71 h 267"/>
                <a:gd name="T42" fmla="*/ 219 w 329"/>
                <a:gd name="T43" fmla="*/ 84 h 267"/>
                <a:gd name="T44" fmla="*/ 252 w 329"/>
                <a:gd name="T45" fmla="*/ 96 h 267"/>
                <a:gd name="T46" fmla="*/ 24 w 329"/>
                <a:gd name="T47" fmla="*/ 93 h 267"/>
                <a:gd name="T48" fmla="*/ 24 w 329"/>
                <a:gd name="T49" fmla="*/ 112 h 267"/>
                <a:gd name="T50" fmla="*/ 111 w 329"/>
                <a:gd name="T51" fmla="*/ 148 h 267"/>
                <a:gd name="T52" fmla="*/ 111 w 329"/>
                <a:gd name="T53" fmla="*/ 126 h 267"/>
                <a:gd name="T54" fmla="*/ 111 w 329"/>
                <a:gd name="T55" fmla="*/ 62 h 267"/>
                <a:gd name="T56" fmla="*/ 24 w 329"/>
                <a:gd name="T57" fmla="*/ 29 h 267"/>
                <a:gd name="T58" fmla="*/ 24 w 329"/>
                <a:gd name="T59" fmla="*/ 93 h 267"/>
                <a:gd name="T60" fmla="*/ 200 w 329"/>
                <a:gd name="T61" fmla="*/ 160 h 267"/>
                <a:gd name="T62" fmla="*/ 200 w 329"/>
                <a:gd name="T63" fmla="*/ 96 h 267"/>
                <a:gd name="T64" fmla="*/ 130 w 329"/>
                <a:gd name="T65" fmla="*/ 69 h 267"/>
                <a:gd name="T66" fmla="*/ 130 w 329"/>
                <a:gd name="T67" fmla="*/ 133 h 267"/>
                <a:gd name="T68" fmla="*/ 130 w 329"/>
                <a:gd name="T69" fmla="*/ 180 h 267"/>
                <a:gd name="T70" fmla="*/ 200 w 329"/>
                <a:gd name="T71" fmla="*/ 207 h 267"/>
                <a:gd name="T72" fmla="*/ 200 w 329"/>
                <a:gd name="T73" fmla="*/ 160 h 267"/>
                <a:gd name="T74" fmla="*/ 218 w 329"/>
                <a:gd name="T75" fmla="*/ 167 h 267"/>
                <a:gd name="T76" fmla="*/ 218 w 329"/>
                <a:gd name="T77" fmla="*/ 189 h 267"/>
                <a:gd name="T78" fmla="*/ 306 w 329"/>
                <a:gd name="T79" fmla="*/ 223 h 267"/>
                <a:gd name="T80" fmla="*/ 306 w 329"/>
                <a:gd name="T81" fmla="*/ 223 h 267"/>
                <a:gd name="T82" fmla="*/ 306 w 329"/>
                <a:gd name="T83" fmla="*/ 201 h 267"/>
                <a:gd name="T84" fmla="*/ 306 w 329"/>
                <a:gd name="T85" fmla="*/ 137 h 267"/>
                <a:gd name="T86" fmla="*/ 306 w 329"/>
                <a:gd name="T87" fmla="*/ 137 h 267"/>
                <a:gd name="T88" fmla="*/ 218 w 329"/>
                <a:gd name="T89" fmla="*/ 103 h 267"/>
                <a:gd name="T90" fmla="*/ 218 w 329"/>
                <a:gd name="T91" fmla="*/ 1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9" h="267">
                  <a:moveTo>
                    <a:pt x="252" y="96"/>
                  </a:moveTo>
                  <a:cubicBezTo>
                    <a:pt x="262" y="101"/>
                    <a:pt x="273" y="105"/>
                    <a:pt x="284" y="109"/>
                  </a:cubicBezTo>
                  <a:cubicBezTo>
                    <a:pt x="295" y="113"/>
                    <a:pt x="306" y="117"/>
                    <a:pt x="317" y="121"/>
                  </a:cubicBezTo>
                  <a:cubicBezTo>
                    <a:pt x="321" y="123"/>
                    <a:pt x="325" y="124"/>
                    <a:pt x="329" y="126"/>
                  </a:cubicBezTo>
                  <a:cubicBezTo>
                    <a:pt x="329" y="126"/>
                    <a:pt x="329" y="126"/>
                    <a:pt x="329" y="126"/>
                  </a:cubicBezTo>
                  <a:cubicBezTo>
                    <a:pt x="329" y="267"/>
                    <a:pt x="329" y="267"/>
                    <a:pt x="329" y="267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3" y="157"/>
                    <a:pt x="23" y="157"/>
                    <a:pt x="23" y="157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11" y="4"/>
                    <a:pt x="17" y="7"/>
                    <a:pt x="23" y="9"/>
                  </a:cubicBezTo>
                  <a:cubicBezTo>
                    <a:pt x="34" y="13"/>
                    <a:pt x="45" y="17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67" y="26"/>
                    <a:pt x="78" y="30"/>
                    <a:pt x="89" y="34"/>
                  </a:cubicBezTo>
                  <a:cubicBezTo>
                    <a:pt x="99" y="38"/>
                    <a:pt x="110" y="42"/>
                    <a:pt x="121" y="46"/>
                  </a:cubicBezTo>
                  <a:cubicBezTo>
                    <a:pt x="132" y="51"/>
                    <a:pt x="143" y="55"/>
                    <a:pt x="154" y="59"/>
                  </a:cubicBezTo>
                  <a:cubicBezTo>
                    <a:pt x="165" y="63"/>
                    <a:pt x="175" y="67"/>
                    <a:pt x="186" y="71"/>
                  </a:cubicBezTo>
                  <a:cubicBezTo>
                    <a:pt x="186" y="71"/>
                    <a:pt x="186" y="71"/>
                    <a:pt x="187" y="71"/>
                  </a:cubicBezTo>
                  <a:cubicBezTo>
                    <a:pt x="197" y="76"/>
                    <a:pt x="208" y="80"/>
                    <a:pt x="219" y="84"/>
                  </a:cubicBezTo>
                  <a:cubicBezTo>
                    <a:pt x="230" y="88"/>
                    <a:pt x="241" y="92"/>
                    <a:pt x="252" y="96"/>
                  </a:cubicBezTo>
                  <a:close/>
                  <a:moveTo>
                    <a:pt x="24" y="93"/>
                  </a:moveTo>
                  <a:cubicBezTo>
                    <a:pt x="24" y="112"/>
                    <a:pt x="24" y="112"/>
                    <a:pt x="24" y="112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24" y="29"/>
                    <a:pt x="24" y="29"/>
                    <a:pt x="24" y="29"/>
                  </a:cubicBezTo>
                  <a:lnTo>
                    <a:pt x="24" y="93"/>
                  </a:lnTo>
                  <a:close/>
                  <a:moveTo>
                    <a:pt x="200" y="160"/>
                  </a:moveTo>
                  <a:cubicBezTo>
                    <a:pt x="200" y="96"/>
                    <a:pt x="200" y="96"/>
                    <a:pt x="200" y="9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0" y="180"/>
                    <a:pt x="130" y="180"/>
                    <a:pt x="130" y="180"/>
                  </a:cubicBezTo>
                  <a:cubicBezTo>
                    <a:pt x="200" y="207"/>
                    <a:pt x="200" y="207"/>
                    <a:pt x="200" y="207"/>
                  </a:cubicBezTo>
                  <a:lnTo>
                    <a:pt x="200" y="160"/>
                  </a:lnTo>
                  <a:close/>
                  <a:moveTo>
                    <a:pt x="218" y="167"/>
                  </a:moveTo>
                  <a:cubicBezTo>
                    <a:pt x="218" y="189"/>
                    <a:pt x="218" y="189"/>
                    <a:pt x="218" y="189"/>
                  </a:cubicBezTo>
                  <a:cubicBezTo>
                    <a:pt x="306" y="223"/>
                    <a:pt x="306" y="223"/>
                    <a:pt x="306" y="223"/>
                  </a:cubicBezTo>
                  <a:cubicBezTo>
                    <a:pt x="306" y="223"/>
                    <a:pt x="306" y="223"/>
                    <a:pt x="306" y="223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6" y="137"/>
                    <a:pt x="306" y="137"/>
                    <a:pt x="306" y="137"/>
                  </a:cubicBezTo>
                  <a:cubicBezTo>
                    <a:pt x="306" y="137"/>
                    <a:pt x="306" y="137"/>
                    <a:pt x="306" y="137"/>
                  </a:cubicBezTo>
                  <a:cubicBezTo>
                    <a:pt x="218" y="103"/>
                    <a:pt x="218" y="103"/>
                    <a:pt x="218" y="103"/>
                  </a:cubicBezTo>
                  <a:lnTo>
                    <a:pt x="218" y="167"/>
                  </a:lnTo>
                  <a:close/>
                </a:path>
              </a:pathLst>
            </a:custGeom>
            <a:solidFill>
              <a:srgbClr val="7B5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H="1">
            <a:off x="4939118" y="5314265"/>
            <a:ext cx="237726" cy="237726"/>
          </a:xfrm>
          <a:prstGeom prst="ellipse">
            <a:avLst/>
          </a:prstGeom>
          <a:solidFill>
            <a:srgbClr val="FD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边形 50"/>
          <p:cNvSpPr/>
          <p:nvPr/>
        </p:nvSpPr>
        <p:spPr>
          <a:xfrm flipH="1">
            <a:off x="5321306" y="4837376"/>
            <a:ext cx="5028063" cy="1191504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11"/>
          <p:cNvSpPr/>
          <p:nvPr/>
        </p:nvSpPr>
        <p:spPr>
          <a:xfrm flipH="1">
            <a:off x="5885057" y="5033017"/>
            <a:ext cx="4381185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1" dirty="0"/>
          </a:p>
        </p:txBody>
      </p:sp>
      <p:sp>
        <p:nvSpPr>
          <p:cNvPr id="53" name="文本框 52"/>
          <p:cNvSpPr txBox="1"/>
          <p:nvPr/>
        </p:nvSpPr>
        <p:spPr>
          <a:xfrm flipH="1">
            <a:off x="6528168" y="6041184"/>
            <a:ext cx="3699923" cy="3939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ADD YOUR TITLE HERE</a:t>
            </a:r>
            <a:endParaRPr kumimoji="1"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9708" y="4341907"/>
            <a:ext cx="1687500" cy="14625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2469" y="3666324"/>
            <a:ext cx="682044" cy="115045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167" y="4026895"/>
            <a:ext cx="682044" cy="115045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2274" y="4421839"/>
            <a:ext cx="682044" cy="115045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7436" y="2699033"/>
            <a:ext cx="1221558" cy="66630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3694" y="1174521"/>
            <a:ext cx="1221558" cy="66630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296" y="2716215"/>
            <a:ext cx="1221558" cy="66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0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C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01" y="211458"/>
            <a:ext cx="11320425" cy="5827392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 rot="3053356">
            <a:off x="6763406" y="4409972"/>
            <a:ext cx="577850" cy="3238167"/>
            <a:chOff x="8373151" y="5638588"/>
            <a:chExt cx="577850" cy="1588825"/>
          </a:xfrm>
        </p:grpSpPr>
        <p:sp>
          <p:nvSpPr>
            <p:cNvPr id="48" name="圆角矩形 47"/>
            <p:cNvSpPr/>
            <p:nvPr/>
          </p:nvSpPr>
          <p:spPr>
            <a:xfrm>
              <a:off x="8373151" y="5638588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662076" y="5735119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88" y="-760440"/>
            <a:ext cx="9696450" cy="55202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8890738">
            <a:off x="3436118" y="-686368"/>
            <a:ext cx="577850" cy="3322935"/>
            <a:chOff x="8373151" y="5638588"/>
            <a:chExt cx="577850" cy="1588825"/>
          </a:xfrm>
        </p:grpSpPr>
        <p:sp>
          <p:nvSpPr>
            <p:cNvPr id="8" name="圆角矩形 7"/>
            <p:cNvSpPr/>
            <p:nvPr/>
          </p:nvSpPr>
          <p:spPr>
            <a:xfrm>
              <a:off x="8373151" y="5638588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662076" y="5735119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772" y="4686490"/>
            <a:ext cx="1774463" cy="1160226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flipH="1">
            <a:off x="3940994" y="264314"/>
            <a:ext cx="237726" cy="237726"/>
          </a:xfrm>
          <a:prstGeom prst="ellipse">
            <a:avLst/>
          </a:prstGeom>
          <a:solidFill>
            <a:srgbClr val="FD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flipH="1">
            <a:off x="4323182" y="-212575"/>
            <a:ext cx="5028063" cy="1191504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11"/>
          <p:cNvSpPr/>
          <p:nvPr/>
        </p:nvSpPr>
        <p:spPr>
          <a:xfrm flipH="1">
            <a:off x="4886933" y="-16934"/>
            <a:ext cx="4381185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1" dirty="0"/>
          </a:p>
        </p:txBody>
      </p:sp>
      <p:sp>
        <p:nvSpPr>
          <p:cNvPr id="14" name="文本框 13"/>
          <p:cNvSpPr txBox="1"/>
          <p:nvPr/>
        </p:nvSpPr>
        <p:spPr>
          <a:xfrm flipH="1">
            <a:off x="5530044" y="991233"/>
            <a:ext cx="3699923" cy="3939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ADD YOUR TITLE HERE</a:t>
            </a:r>
            <a:endParaRPr kumimoji="1"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9194" y="52710"/>
            <a:ext cx="667631" cy="113549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 rot="5400000">
            <a:off x="5695724" y="578285"/>
            <a:ext cx="577850" cy="3322935"/>
            <a:chOff x="8373151" y="5638588"/>
            <a:chExt cx="577850" cy="1588825"/>
          </a:xfrm>
        </p:grpSpPr>
        <p:sp>
          <p:nvSpPr>
            <p:cNvPr id="17" name="圆角矩形 16"/>
            <p:cNvSpPr/>
            <p:nvPr/>
          </p:nvSpPr>
          <p:spPr>
            <a:xfrm>
              <a:off x="8373151" y="5638588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662076" y="5735119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Freeform 5"/>
          <p:cNvSpPr>
            <a:spLocks/>
          </p:cNvSpPr>
          <p:nvPr/>
        </p:nvSpPr>
        <p:spPr bwMode="auto">
          <a:xfrm>
            <a:off x="4879901" y="1353900"/>
            <a:ext cx="718733" cy="448928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2636825" y="1310117"/>
            <a:ext cx="487375" cy="304419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245858" y="1080764"/>
            <a:ext cx="610881" cy="381562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1969195" y="1554374"/>
            <a:ext cx="315682" cy="197178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8427145" y="1554374"/>
            <a:ext cx="315682" cy="197178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7229788" y="1382400"/>
            <a:ext cx="428880" cy="267883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734352" y="106033"/>
            <a:ext cx="428880" cy="267883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9638310" y="2405246"/>
            <a:ext cx="510564" cy="318904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9855317">
            <a:off x="7484533" y="1952607"/>
            <a:ext cx="577850" cy="3238167"/>
            <a:chOff x="8373151" y="5638588"/>
            <a:chExt cx="577850" cy="1588825"/>
          </a:xfrm>
        </p:grpSpPr>
        <p:sp>
          <p:nvSpPr>
            <p:cNvPr id="31" name="圆角矩形 30"/>
            <p:cNvSpPr/>
            <p:nvPr/>
          </p:nvSpPr>
          <p:spPr>
            <a:xfrm>
              <a:off x="8373151" y="5638588"/>
              <a:ext cx="577850" cy="158882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662076" y="5735119"/>
              <a:ext cx="0" cy="1492294"/>
            </a:xfrm>
            <a:prstGeom prst="line">
              <a:avLst/>
            </a:prstGeom>
            <a:ln w="762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Freeform 5"/>
          <p:cNvSpPr>
            <a:spLocks/>
          </p:cNvSpPr>
          <p:nvPr/>
        </p:nvSpPr>
        <p:spPr bwMode="auto">
          <a:xfrm>
            <a:off x="6566961" y="2762772"/>
            <a:ext cx="510564" cy="318904"/>
          </a:xfrm>
          <a:custGeom>
            <a:avLst/>
            <a:gdLst>
              <a:gd name="T0" fmla="*/ 19 w 20"/>
              <a:gd name="T1" fmla="*/ 5 h 12"/>
              <a:gd name="T2" fmla="*/ 14 w 20"/>
              <a:gd name="T3" fmla="*/ 7 h 12"/>
              <a:gd name="T4" fmla="*/ 14 w 20"/>
              <a:gd name="T5" fmla="*/ 0 h 12"/>
              <a:gd name="T6" fmla="*/ 10 w 20"/>
              <a:gd name="T7" fmla="*/ 5 h 12"/>
              <a:gd name="T8" fmla="*/ 7 w 20"/>
              <a:gd name="T9" fmla="*/ 1 h 12"/>
              <a:gd name="T10" fmla="*/ 7 w 20"/>
              <a:gd name="T11" fmla="*/ 5 h 12"/>
              <a:gd name="T12" fmla="*/ 3 w 20"/>
              <a:gd name="T13" fmla="*/ 4 h 12"/>
              <a:gd name="T14" fmla="*/ 4 w 20"/>
              <a:gd name="T15" fmla="*/ 9 h 12"/>
              <a:gd name="T16" fmla="*/ 7 w 20"/>
              <a:gd name="T17" fmla="*/ 11 h 12"/>
              <a:gd name="T18" fmla="*/ 14 w 20"/>
              <a:gd name="T19" fmla="*/ 12 h 12"/>
              <a:gd name="T20" fmla="*/ 19 w 20"/>
              <a:gd name="T2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2">
                <a:moveTo>
                  <a:pt x="19" y="5"/>
                </a:moveTo>
                <a:cubicBezTo>
                  <a:pt x="17" y="3"/>
                  <a:pt x="14" y="7"/>
                  <a:pt x="14" y="7"/>
                </a:cubicBezTo>
                <a:cubicBezTo>
                  <a:pt x="14" y="7"/>
                  <a:pt x="16" y="1"/>
                  <a:pt x="14" y="0"/>
                </a:cubicBezTo>
                <a:cubicBezTo>
                  <a:pt x="12" y="0"/>
                  <a:pt x="10" y="5"/>
                  <a:pt x="10" y="5"/>
                </a:cubicBezTo>
                <a:cubicBezTo>
                  <a:pt x="10" y="5"/>
                  <a:pt x="9" y="0"/>
                  <a:pt x="7" y="1"/>
                </a:cubicBezTo>
                <a:cubicBezTo>
                  <a:pt x="4" y="2"/>
                  <a:pt x="7" y="5"/>
                  <a:pt x="7" y="5"/>
                </a:cubicBezTo>
                <a:cubicBezTo>
                  <a:pt x="7" y="5"/>
                  <a:pt x="5" y="4"/>
                  <a:pt x="3" y="4"/>
                </a:cubicBezTo>
                <a:cubicBezTo>
                  <a:pt x="2" y="4"/>
                  <a:pt x="0" y="6"/>
                  <a:pt x="4" y="9"/>
                </a:cubicBezTo>
                <a:cubicBezTo>
                  <a:pt x="5" y="10"/>
                  <a:pt x="6" y="11"/>
                  <a:pt x="7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0"/>
                  <a:pt x="20" y="6"/>
                  <a:pt x="19" y="5"/>
                </a:cubicBezTo>
                <a:close/>
              </a:path>
            </a:pathLst>
          </a:custGeom>
          <a:solidFill>
            <a:srgbClr val="64AA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971" y="3389652"/>
            <a:ext cx="947034" cy="631356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6103521" y="3085520"/>
            <a:ext cx="237726" cy="237726"/>
          </a:xfrm>
          <a:prstGeom prst="ellipse">
            <a:avLst/>
          </a:prstGeom>
          <a:solidFill>
            <a:srgbClr val="FD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930996" y="2608631"/>
            <a:ext cx="5028063" cy="1191504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Rectangle 11"/>
          <p:cNvSpPr/>
          <p:nvPr/>
        </p:nvSpPr>
        <p:spPr>
          <a:xfrm>
            <a:off x="1014123" y="2804272"/>
            <a:ext cx="4381185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1" dirty="0"/>
          </a:p>
        </p:txBody>
      </p:sp>
      <p:sp>
        <p:nvSpPr>
          <p:cNvPr id="38" name="文本框 37"/>
          <p:cNvSpPr txBox="1"/>
          <p:nvPr/>
        </p:nvSpPr>
        <p:spPr>
          <a:xfrm>
            <a:off x="1052274" y="3812439"/>
            <a:ext cx="3699923" cy="3939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ADD YOUR TITLE HERE</a:t>
            </a:r>
            <a:endParaRPr kumimoji="1" lang="zh-CN" altLang="en-US" sz="2800" b="1" dirty="0">
              <a:solidFill>
                <a:schemeClr val="tx2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 flipH="1">
            <a:off x="6254605" y="5389843"/>
            <a:ext cx="237726" cy="237726"/>
          </a:xfrm>
          <a:prstGeom prst="ellipse">
            <a:avLst/>
          </a:prstGeom>
          <a:solidFill>
            <a:srgbClr val="FD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 flipH="1">
            <a:off x="6636793" y="4912954"/>
            <a:ext cx="5028063" cy="1191504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11"/>
          <p:cNvSpPr/>
          <p:nvPr/>
        </p:nvSpPr>
        <p:spPr>
          <a:xfrm flipH="1">
            <a:off x="7200544" y="5108595"/>
            <a:ext cx="4381185" cy="81252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/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1" dirty="0"/>
          </a:p>
        </p:txBody>
      </p:sp>
      <p:sp>
        <p:nvSpPr>
          <p:cNvPr id="42" name="文本框 41"/>
          <p:cNvSpPr txBox="1"/>
          <p:nvPr/>
        </p:nvSpPr>
        <p:spPr>
          <a:xfrm flipH="1">
            <a:off x="7843655" y="6116762"/>
            <a:ext cx="3699923" cy="39395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ADD YOUR TITLE HERE</a:t>
            </a:r>
            <a:endParaRPr kumimoji="1"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5015" y="1771545"/>
            <a:ext cx="1608750" cy="11587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5514" y="2687012"/>
            <a:ext cx="2069150" cy="149394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9418" y="1659367"/>
            <a:ext cx="630000" cy="9112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0162" y="3202621"/>
            <a:ext cx="347208" cy="112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5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C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937000" y="3352801"/>
            <a:ext cx="8255000" cy="3151187"/>
            <a:chOff x="1188" y="1392"/>
            <a:chExt cx="5200" cy="1985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8" y="2689"/>
              <a:ext cx="30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" y="2918"/>
              <a:ext cx="460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2" y="2689"/>
              <a:ext cx="308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" y="3223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2" y="2079"/>
              <a:ext cx="7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4" y="2384"/>
              <a:ext cx="231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" y="2689"/>
              <a:ext cx="461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2689"/>
              <a:ext cx="460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" y="2689"/>
              <a:ext cx="460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9" y="2078"/>
              <a:ext cx="154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" y="2078"/>
              <a:ext cx="78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4" y="2231"/>
              <a:ext cx="230" cy="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7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4" y="2536"/>
              <a:ext cx="384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1" y="2307"/>
              <a:ext cx="154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7" y="1773"/>
              <a:ext cx="154" cy="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4" y="2384"/>
              <a:ext cx="78" cy="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1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" y="2460"/>
              <a:ext cx="460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2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" y="1545"/>
              <a:ext cx="155" cy="1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3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2460"/>
              <a:ext cx="78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4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" y="1392"/>
              <a:ext cx="77" cy="1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9" y="1392"/>
              <a:ext cx="78" cy="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6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" y="2231"/>
              <a:ext cx="461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7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2231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8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" y="2231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9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8" y="2079"/>
              <a:ext cx="3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30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2" y="2079"/>
              <a:ext cx="3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1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5" y="1392"/>
              <a:ext cx="78" cy="1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2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2" y="1392"/>
              <a:ext cx="7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3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4" y="2078"/>
              <a:ext cx="384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4"/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9" y="2460"/>
              <a:ext cx="46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5"/>
            <p:cNvPicPr>
              <a:picLocks noChangeAspect="1" noChangeArrowheads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" y="2078"/>
              <a:ext cx="460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6"/>
            <p:cNvPicPr>
              <a:picLocks noChangeAspect="1" noChangeArrowheads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9" y="1392"/>
              <a:ext cx="77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7"/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4" y="2078"/>
              <a:ext cx="231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8"/>
            <p:cNvPicPr>
              <a:picLocks noChangeAspect="1" noChangeArrowheads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5" y="1392"/>
              <a:ext cx="78" cy="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41"/>
            <p:cNvPicPr>
              <a:picLocks noChangeAspect="1" noChangeArrowheads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8" y="2231"/>
              <a:ext cx="7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2"/>
            <p:cNvPicPr>
              <a:picLocks noChangeAspect="1" noChangeArrowheads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0" y="2155"/>
              <a:ext cx="153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3"/>
            <p:cNvPicPr>
              <a:picLocks noChangeAspect="1" noChangeArrowheads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3" y="2078"/>
              <a:ext cx="13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4"/>
            <p:cNvPicPr>
              <a:picLocks noChangeAspect="1" noChangeArrowheads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1" y="1926"/>
              <a:ext cx="231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45"/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" y="2078"/>
              <a:ext cx="15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6"/>
            <p:cNvPicPr>
              <a:picLocks noChangeAspect="1" noChangeArrowheads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4" y="2002"/>
              <a:ext cx="15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7"/>
            <p:cNvPicPr>
              <a:picLocks noChangeAspect="1" noChangeArrowheads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0" y="2002"/>
              <a:ext cx="7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48"/>
            <p:cNvPicPr>
              <a:picLocks noChangeAspect="1" noChangeArrowheads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0" y="1926"/>
              <a:ext cx="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50"/>
            <p:cNvPicPr>
              <a:picLocks noChangeAspect="1" noChangeArrowheads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1" y="1850"/>
              <a:ext cx="15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51"/>
            <p:cNvPicPr>
              <a:picLocks noChangeAspect="1" noChangeArrowheads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1" y="1392"/>
              <a:ext cx="78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52"/>
            <p:cNvPicPr>
              <a:picLocks noChangeAspect="1" noChangeArrowheads="1"/>
            </p:cNvPicPr>
            <p:nvPr/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3" y="1621"/>
              <a:ext cx="7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53"/>
            <p:cNvPicPr>
              <a:picLocks noChangeAspect="1" noChangeArrowheads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8" y="1392"/>
              <a:ext cx="77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54"/>
            <p:cNvPicPr>
              <a:picLocks noChangeAspect="1" noChangeArrowheads="1"/>
            </p:cNvPicPr>
            <p:nvPr/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" y="1545"/>
              <a:ext cx="307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55"/>
            <p:cNvPicPr>
              <a:picLocks noChangeAspect="1" noChangeArrowheads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0" y="1621"/>
              <a:ext cx="7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56"/>
            <p:cNvPicPr>
              <a:picLocks noChangeAspect="1" noChangeArrowheads="1"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" y="1468"/>
              <a:ext cx="15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57"/>
            <p:cNvPicPr>
              <a:picLocks noChangeAspect="1" noChangeArrowheads="1"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6" y="1392"/>
              <a:ext cx="7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8"/>
            <p:cNvPicPr>
              <a:picLocks noChangeAspect="1" noChangeArrowheads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" y="1392"/>
              <a:ext cx="7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980200" y="854515"/>
            <a:ext cx="10856251" cy="3330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2228107" y="858912"/>
            <a:ext cx="1383750" cy="1451250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4017417" y="1015164"/>
            <a:ext cx="4692170" cy="129310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70000"/>
              </a:lnSpc>
            </a:pPr>
            <a:r>
              <a:rPr kumimoji="1"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TRAVEL PLAN</a:t>
            </a:r>
            <a:endParaRPr kumimoji="1"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6747499" y="324876"/>
            <a:ext cx="1871089" cy="101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832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459</Words>
  <Application>Microsoft Office PowerPoint</Application>
  <PresentationFormat>宽屏</PresentationFormat>
  <Paragraphs>19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11</cp:revision>
  <dcterms:created xsi:type="dcterms:W3CDTF">2015-09-10T08:18:12Z</dcterms:created>
  <dcterms:modified xsi:type="dcterms:W3CDTF">2016-04-17T07:41:29Z</dcterms:modified>
</cp:coreProperties>
</file>