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8" r:id="rId2"/>
  </p:sldMasterIdLst>
  <p:notesMasterIdLst>
    <p:notesMasterId r:id="rId24"/>
  </p:notesMasterIdLst>
  <p:sldIdLst>
    <p:sldId id="259" r:id="rId3"/>
    <p:sldId id="260" r:id="rId4"/>
    <p:sldId id="262" r:id="rId5"/>
    <p:sldId id="272" r:id="rId6"/>
    <p:sldId id="264" r:id="rId7"/>
    <p:sldId id="274" r:id="rId8"/>
    <p:sldId id="273" r:id="rId9"/>
    <p:sldId id="265" r:id="rId10"/>
    <p:sldId id="261" r:id="rId11"/>
    <p:sldId id="263" r:id="rId12"/>
    <p:sldId id="266" r:id="rId13"/>
    <p:sldId id="271" r:id="rId14"/>
    <p:sldId id="275" r:id="rId15"/>
    <p:sldId id="267" r:id="rId16"/>
    <p:sldId id="276" r:id="rId17"/>
    <p:sldId id="277" r:id="rId18"/>
    <p:sldId id="278" r:id="rId19"/>
    <p:sldId id="279" r:id="rId20"/>
    <p:sldId id="270" r:id="rId21"/>
    <p:sldId id="280" r:id="rId22"/>
    <p:sldId id="28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0"/>
    <p:restoredTop sz="94648"/>
  </p:normalViewPr>
  <p:slideViewPr>
    <p:cSldViewPr snapToGrid="0" snapToObjects="1">
      <p:cViewPr varScale="1">
        <p:scale>
          <a:sx n="84" d="100"/>
          <a:sy n="84" d="100"/>
        </p:scale>
        <p:origin x="3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823973936"/>
        <c:axId val="823974496"/>
      </c:barChart>
      <c:catAx>
        <c:axId val="82397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23974496"/>
        <c:crosses val="autoZero"/>
        <c:auto val="1"/>
        <c:lblAlgn val="ctr"/>
        <c:lblOffset val="100"/>
        <c:noMultiLvlLbl val="0"/>
      </c:catAx>
      <c:valAx>
        <c:axId val="823974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2397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3989616"/>
        <c:axId val="823990176"/>
      </c:barChart>
      <c:catAx>
        <c:axId val="823989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23990176"/>
        <c:crosses val="autoZero"/>
        <c:auto val="1"/>
        <c:lblAlgn val="ctr"/>
        <c:lblOffset val="100"/>
        <c:noMultiLvlLbl val="0"/>
      </c:catAx>
      <c:valAx>
        <c:axId val="823990176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2398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0650032"/>
        <c:axId val="830650592"/>
      </c:barChart>
      <c:catAx>
        <c:axId val="8306500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30650592"/>
        <c:crosses val="autoZero"/>
        <c:auto val="1"/>
        <c:lblAlgn val="ctr"/>
        <c:lblOffset val="100"/>
        <c:noMultiLvlLbl val="0"/>
      </c:catAx>
      <c:valAx>
        <c:axId val="83065059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en-US"/>
          </a:p>
        </c:txPr>
        <c:crossAx val="830650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7714F-BE85-46F7-9F85-934DCB8D778C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8C0EF-988F-48CE-910B-4A23B8ECE6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763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1052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7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659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06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1878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75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526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308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79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06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83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05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818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0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6" r:id="rId3"/>
    <p:sldLayoutId id="2147483657" r:id="rId4"/>
    <p:sldLayoutId id="2147483655" r:id="rId5"/>
    <p:sldLayoutId id="2147483651" r:id="rId6"/>
    <p:sldLayoutId id="2147483652" r:id="rId7"/>
    <p:sldLayoutId id="2147483653" r:id="rId8"/>
    <p:sldLayoutId id="214748365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137380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EDUCATION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年终总结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104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4329684" cy="1038313"/>
            <a:chOff x="3957460" y="1328691"/>
            <a:chExt cx="432968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432968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8217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552427582"/>
              </p:ext>
            </p:extLst>
          </p:nvPr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1248586851"/>
              </p:ext>
            </p:extLst>
          </p:nvPr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3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2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7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752491" y="2137583"/>
            <a:ext cx="4585658" cy="1038313"/>
            <a:chOff x="3880105" y="1328691"/>
            <a:chExt cx="448439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448439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320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7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93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5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931207" y="578414"/>
            <a:ext cx="4329586" cy="1038313"/>
            <a:chOff x="3957557" y="1328691"/>
            <a:chExt cx="4329586" cy="1038313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1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4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9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041471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606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701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709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2423943"/>
              </p:ext>
            </p:extLst>
          </p:nvPr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2669440"/>
              </p:ext>
            </p:extLst>
          </p:nvPr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>
            <p:extLst>
              <p:ext uri="{D42A27DB-BD31-4B8C-83A1-F6EECF244321}">
                <p14:modId xmlns:p14="http://schemas.microsoft.com/office/powerpoint/2010/main" val="1164465626"/>
              </p:ext>
            </p:extLst>
          </p:nvPr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0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04</a:t>
                </a:r>
                <a:endParaRPr lang="zh-CN" altLang="en-US" dirty="0"/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03</a:t>
                </a:r>
                <a:endParaRPr lang="zh-CN" altLang="en-US" dirty="0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02</a:t>
                </a:r>
                <a:endParaRPr lang="zh-CN" altLang="en-US" dirty="0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01</a:t>
                </a:r>
                <a:endParaRPr lang="zh-CN" altLang="en-US" dirty="0"/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8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/>
          </p:cNvSpPr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/>
          </p:cNvSpPr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"/>
          <p:cNvSpPr>
            <a:spLocks/>
          </p:cNvSpPr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"/>
          <p:cNvSpPr>
            <a:spLocks/>
          </p:cNvSpPr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"/>
          <p:cNvSpPr>
            <a:spLocks/>
          </p:cNvSpPr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"/>
          <p:cNvSpPr>
            <a:spLocks/>
          </p:cNvSpPr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"/>
          <p:cNvSpPr>
            <a:spLocks/>
          </p:cNvSpPr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"/>
          <p:cNvSpPr>
            <a:spLocks/>
          </p:cNvSpPr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"/>
          <p:cNvSpPr>
            <a:spLocks/>
          </p:cNvSpPr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"/>
          <p:cNvSpPr>
            <a:spLocks/>
          </p:cNvSpPr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"/>
          <p:cNvSpPr>
            <a:spLocks/>
          </p:cNvSpPr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"/>
          <p:cNvSpPr>
            <a:spLocks/>
          </p:cNvSpPr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"/>
          <p:cNvSpPr>
            <a:spLocks/>
          </p:cNvSpPr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/>
          </p:cNvSpPr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"/>
          <p:cNvSpPr>
            <a:spLocks/>
          </p:cNvSpPr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"/>
          <p:cNvSpPr>
            <a:spLocks/>
          </p:cNvSpPr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"/>
          <p:cNvSpPr>
            <a:spLocks/>
          </p:cNvSpPr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"/>
          <p:cNvSpPr>
            <a:spLocks/>
          </p:cNvSpPr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"/>
          <p:cNvSpPr>
            <a:spLocks/>
          </p:cNvSpPr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"/>
          <p:cNvSpPr>
            <a:spLocks/>
          </p:cNvSpPr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58023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954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3060</Words>
  <Application>Microsoft Office PowerPoint</Application>
  <PresentationFormat>宽屏</PresentationFormat>
  <Paragraphs>154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优品PPT</cp:lastModifiedBy>
  <cp:revision>157</cp:revision>
  <dcterms:created xsi:type="dcterms:W3CDTF">2015-09-05T08:54:39Z</dcterms:created>
  <dcterms:modified xsi:type="dcterms:W3CDTF">2018-05-31T01:23:10Z</dcterms:modified>
</cp:coreProperties>
</file>