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C7FF"/>
    <a:srgbClr val="FFC255"/>
    <a:srgbClr val="F31212"/>
    <a:srgbClr val="11085A"/>
    <a:srgbClr val="FF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14" autoAdjust="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EC40C-1B64-49A1-AF9E-2DF08605C442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B7E06-F2BF-4057-9A97-69692EF64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363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B7E06-F2BF-4057-9A97-69692EF64E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24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2491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788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708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13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509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81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60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96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266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084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595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402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65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2126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245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20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389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61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27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15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657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533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55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E6B86-7541-488F-A14C-6B46546A99AF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81F0E-43D1-4E7A-B549-DD91BA79B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420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026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158133" y="995235"/>
            <a:ext cx="3781142" cy="378114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4000">
                <a:schemeClr val="bg1">
                  <a:lumMod val="95000"/>
                </a:schemeClr>
              </a:gs>
              <a:gs pos="100000">
                <a:schemeClr val="bg1">
                  <a:lumMod val="94000"/>
                  <a:lumOff val="6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81000" dist="228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68059" y="1405161"/>
            <a:ext cx="2961290" cy="2961290"/>
          </a:xfrm>
          <a:prstGeom prst="ellipse">
            <a:avLst/>
          </a:prstGeom>
          <a:noFill/>
          <a:ln w="952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5272416" y="1977095"/>
            <a:ext cx="1552575" cy="1800225"/>
          </a:xfrm>
          <a:custGeom>
            <a:avLst/>
            <a:gdLst>
              <a:gd name="T0" fmla="*/ 852600388 w 2394"/>
              <a:gd name="T1" fmla="*/ 397320362 h 2775"/>
              <a:gd name="T2" fmla="*/ 113203081 w 2394"/>
              <a:gd name="T3" fmla="*/ 370383806 h 2775"/>
              <a:gd name="T4" fmla="*/ 194844271 w 2394"/>
              <a:gd name="T5" fmla="*/ 280312873 h 2775"/>
              <a:gd name="T6" fmla="*/ 770118057 w 2394"/>
              <a:gd name="T7" fmla="*/ 280312873 h 2775"/>
              <a:gd name="T8" fmla="*/ 842500219 w 2394"/>
              <a:gd name="T9" fmla="*/ 280312873 h 2775"/>
              <a:gd name="T10" fmla="*/ 948970287 w 2394"/>
              <a:gd name="T11" fmla="*/ 280312873 h 2775"/>
              <a:gd name="T12" fmla="*/ 948970287 w 2394"/>
              <a:gd name="T13" fmla="*/ 397320362 h 2775"/>
              <a:gd name="T14" fmla="*/ 483533076 w 2394"/>
              <a:gd name="T15" fmla="*/ 653222183 h 2775"/>
              <a:gd name="T16" fmla="*/ 186847926 w 2394"/>
              <a:gd name="T17" fmla="*/ 397320362 h 2775"/>
              <a:gd name="T18" fmla="*/ 836188100 w 2394"/>
              <a:gd name="T19" fmla="*/ 257164250 h 2775"/>
              <a:gd name="T20" fmla="*/ 483533076 w 2394"/>
              <a:gd name="T21" fmla="*/ 0 h 2775"/>
              <a:gd name="T22" fmla="*/ 555494992 w 2394"/>
              <a:gd name="T23" fmla="*/ 222651179 h 2775"/>
              <a:gd name="T24" fmla="*/ 609781938 w 2394"/>
              <a:gd name="T25" fmla="*/ 157833997 h 2775"/>
              <a:gd name="T26" fmla="*/ 537820022 w 2394"/>
              <a:gd name="T27" fmla="*/ 117428515 h 2775"/>
              <a:gd name="T28" fmla="*/ 611043972 w 2394"/>
              <a:gd name="T29" fmla="*/ 72393048 h 2775"/>
              <a:gd name="T30" fmla="*/ 506257482 w 2394"/>
              <a:gd name="T31" fmla="*/ 46718920 h 2775"/>
              <a:gd name="T32" fmla="*/ 542028317 w 2394"/>
              <a:gd name="T33" fmla="*/ 148995054 h 2775"/>
              <a:gd name="T34" fmla="*/ 566015406 w 2394"/>
              <a:gd name="T35" fmla="*/ 159938476 h 2775"/>
              <a:gd name="T36" fmla="*/ 553811415 w 2394"/>
              <a:gd name="T37" fmla="*/ 195292949 h 2775"/>
              <a:gd name="T38" fmla="*/ 542028317 w 2394"/>
              <a:gd name="T39" fmla="*/ 169618821 h 2775"/>
              <a:gd name="T40" fmla="*/ 501208046 w 2394"/>
              <a:gd name="T41" fmla="*/ 175090208 h 2775"/>
              <a:gd name="T42" fmla="*/ 305942881 w 2394"/>
              <a:gd name="T43" fmla="*/ 719722819 h 2775"/>
              <a:gd name="T44" fmla="*/ 469645507 w 2394"/>
              <a:gd name="T45" fmla="*/ 1025709819 h 2775"/>
              <a:gd name="T46" fmla="*/ 515936756 w 2394"/>
              <a:gd name="T47" fmla="*/ 845148225 h 2775"/>
              <a:gd name="T48" fmla="*/ 705310049 w 2394"/>
              <a:gd name="T49" fmla="*/ 807688624 h 2775"/>
              <a:gd name="T50" fmla="*/ 515936756 w 2394"/>
              <a:gd name="T51" fmla="*/ 845148225 h 2775"/>
              <a:gd name="T52" fmla="*/ 260072526 w 2394"/>
              <a:gd name="T53" fmla="*/ 794220346 h 2775"/>
              <a:gd name="T54" fmla="*/ 236927225 w 2394"/>
              <a:gd name="T55" fmla="*/ 840518241 h 2775"/>
              <a:gd name="T56" fmla="*/ 96790794 w 2394"/>
              <a:gd name="T57" fmla="*/ 1120831113 h 2775"/>
              <a:gd name="T58" fmla="*/ 806309138 w 2394"/>
              <a:gd name="T59" fmla="*/ 915857819 h 2775"/>
              <a:gd name="T60" fmla="*/ 727193315 w 2394"/>
              <a:gd name="T61" fmla="*/ 840518241 h 2775"/>
              <a:gd name="T62" fmla="*/ 789475957 w 2394"/>
              <a:gd name="T63" fmla="*/ 794220346 h 2775"/>
              <a:gd name="T64" fmla="*/ 983057545 w 2394"/>
              <a:gd name="T65" fmla="*/ 1167971059 h 2775"/>
              <a:gd name="T66" fmla="*/ 225143479 w 2394"/>
              <a:gd name="T67" fmla="*/ 1167971059 h 2775"/>
              <a:gd name="T68" fmla="*/ 119936094 w 2394"/>
              <a:gd name="T69" fmla="*/ 887658187 h 277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394" h="2775">
                <a:moveTo>
                  <a:pt x="2255" y="944"/>
                </a:moveTo>
                <a:cubicBezTo>
                  <a:pt x="2026" y="944"/>
                  <a:pt x="2026" y="944"/>
                  <a:pt x="2026" y="944"/>
                </a:cubicBezTo>
                <a:cubicBezTo>
                  <a:pt x="1993" y="1400"/>
                  <a:pt x="1614" y="1760"/>
                  <a:pt x="1149" y="1760"/>
                </a:cubicBezTo>
                <a:cubicBezTo>
                  <a:pt x="663" y="1760"/>
                  <a:pt x="269" y="1366"/>
                  <a:pt x="269" y="880"/>
                </a:cubicBezTo>
                <a:cubicBezTo>
                  <a:pt x="269" y="807"/>
                  <a:pt x="279" y="735"/>
                  <a:pt x="297" y="666"/>
                </a:cubicBezTo>
                <a:cubicBezTo>
                  <a:pt x="463" y="666"/>
                  <a:pt x="463" y="666"/>
                  <a:pt x="463" y="666"/>
                </a:cubicBezTo>
                <a:cubicBezTo>
                  <a:pt x="463" y="666"/>
                  <a:pt x="463" y="666"/>
                  <a:pt x="463" y="666"/>
                </a:cubicBezTo>
                <a:cubicBezTo>
                  <a:pt x="1830" y="666"/>
                  <a:pt x="1830" y="666"/>
                  <a:pt x="1830" y="666"/>
                </a:cubicBezTo>
                <a:cubicBezTo>
                  <a:pt x="1830" y="666"/>
                  <a:pt x="1830" y="666"/>
                  <a:pt x="1830" y="666"/>
                </a:cubicBezTo>
                <a:cubicBezTo>
                  <a:pt x="2002" y="666"/>
                  <a:pt x="2002" y="666"/>
                  <a:pt x="2002" y="666"/>
                </a:cubicBezTo>
                <a:cubicBezTo>
                  <a:pt x="2002" y="666"/>
                  <a:pt x="2002" y="666"/>
                  <a:pt x="2002" y="666"/>
                </a:cubicBezTo>
                <a:cubicBezTo>
                  <a:pt x="2255" y="666"/>
                  <a:pt x="2255" y="666"/>
                  <a:pt x="2255" y="666"/>
                </a:cubicBezTo>
                <a:cubicBezTo>
                  <a:pt x="2332" y="666"/>
                  <a:pt x="2394" y="729"/>
                  <a:pt x="2394" y="805"/>
                </a:cubicBezTo>
                <a:cubicBezTo>
                  <a:pt x="2394" y="882"/>
                  <a:pt x="2332" y="944"/>
                  <a:pt x="2255" y="944"/>
                </a:cubicBezTo>
                <a:close/>
                <a:moveTo>
                  <a:pt x="444" y="944"/>
                </a:moveTo>
                <a:cubicBezTo>
                  <a:pt x="497" y="1312"/>
                  <a:pt x="859" y="1552"/>
                  <a:pt x="1149" y="1552"/>
                </a:cubicBezTo>
                <a:cubicBezTo>
                  <a:pt x="1443" y="1552"/>
                  <a:pt x="1777" y="1331"/>
                  <a:pt x="1835" y="944"/>
                </a:cubicBezTo>
                <a:lnTo>
                  <a:pt x="444" y="944"/>
                </a:lnTo>
                <a:close/>
                <a:moveTo>
                  <a:pt x="1149" y="0"/>
                </a:moveTo>
                <a:cubicBezTo>
                  <a:pt x="1714" y="0"/>
                  <a:pt x="1873" y="257"/>
                  <a:pt x="1987" y="611"/>
                </a:cubicBezTo>
                <a:cubicBezTo>
                  <a:pt x="312" y="611"/>
                  <a:pt x="312" y="611"/>
                  <a:pt x="312" y="611"/>
                </a:cubicBezTo>
                <a:cubicBezTo>
                  <a:pt x="426" y="257"/>
                  <a:pt x="514" y="0"/>
                  <a:pt x="1149" y="0"/>
                </a:cubicBezTo>
                <a:close/>
                <a:moveTo>
                  <a:pt x="1191" y="416"/>
                </a:moveTo>
                <a:cubicBezTo>
                  <a:pt x="1191" y="491"/>
                  <a:pt x="1234" y="529"/>
                  <a:pt x="1320" y="529"/>
                </a:cubicBezTo>
                <a:cubicBezTo>
                  <a:pt x="1367" y="529"/>
                  <a:pt x="1401" y="516"/>
                  <a:pt x="1421" y="490"/>
                </a:cubicBezTo>
                <a:cubicBezTo>
                  <a:pt x="1439" y="467"/>
                  <a:pt x="1449" y="428"/>
                  <a:pt x="1449" y="375"/>
                </a:cubicBezTo>
                <a:cubicBezTo>
                  <a:pt x="1449" y="292"/>
                  <a:pt x="1416" y="250"/>
                  <a:pt x="1350" y="250"/>
                </a:cubicBezTo>
                <a:cubicBezTo>
                  <a:pt x="1322" y="250"/>
                  <a:pt x="1298" y="260"/>
                  <a:pt x="1278" y="279"/>
                </a:cubicBezTo>
                <a:cubicBezTo>
                  <a:pt x="1282" y="172"/>
                  <a:pt x="1282" y="172"/>
                  <a:pt x="1282" y="172"/>
                </a:cubicBezTo>
                <a:cubicBezTo>
                  <a:pt x="1452" y="172"/>
                  <a:pt x="1452" y="172"/>
                  <a:pt x="1452" y="172"/>
                </a:cubicBezTo>
                <a:cubicBezTo>
                  <a:pt x="1452" y="111"/>
                  <a:pt x="1452" y="111"/>
                  <a:pt x="1452" y="111"/>
                </a:cubicBezTo>
                <a:cubicBezTo>
                  <a:pt x="1203" y="111"/>
                  <a:pt x="1203" y="111"/>
                  <a:pt x="1203" y="111"/>
                </a:cubicBezTo>
                <a:cubicBezTo>
                  <a:pt x="1194" y="354"/>
                  <a:pt x="1194" y="354"/>
                  <a:pt x="1194" y="354"/>
                </a:cubicBezTo>
                <a:cubicBezTo>
                  <a:pt x="1288" y="354"/>
                  <a:pt x="1288" y="354"/>
                  <a:pt x="1288" y="354"/>
                </a:cubicBezTo>
                <a:cubicBezTo>
                  <a:pt x="1288" y="332"/>
                  <a:pt x="1297" y="320"/>
                  <a:pt x="1316" y="320"/>
                </a:cubicBezTo>
                <a:cubicBezTo>
                  <a:pt x="1335" y="320"/>
                  <a:pt x="1345" y="340"/>
                  <a:pt x="1345" y="380"/>
                </a:cubicBezTo>
                <a:cubicBezTo>
                  <a:pt x="1345" y="415"/>
                  <a:pt x="1343" y="439"/>
                  <a:pt x="1338" y="450"/>
                </a:cubicBezTo>
                <a:cubicBezTo>
                  <a:pt x="1334" y="459"/>
                  <a:pt x="1327" y="464"/>
                  <a:pt x="1316" y="464"/>
                </a:cubicBezTo>
                <a:cubicBezTo>
                  <a:pt x="1297" y="464"/>
                  <a:pt x="1288" y="448"/>
                  <a:pt x="1288" y="417"/>
                </a:cubicBezTo>
                <a:cubicBezTo>
                  <a:pt x="1288" y="403"/>
                  <a:pt x="1288" y="403"/>
                  <a:pt x="1288" y="403"/>
                </a:cubicBezTo>
                <a:cubicBezTo>
                  <a:pt x="1191" y="403"/>
                  <a:pt x="1191" y="403"/>
                  <a:pt x="1191" y="403"/>
                </a:cubicBezTo>
                <a:lnTo>
                  <a:pt x="1191" y="416"/>
                </a:lnTo>
                <a:close/>
                <a:moveTo>
                  <a:pt x="675" y="1919"/>
                </a:moveTo>
                <a:cubicBezTo>
                  <a:pt x="675" y="1754"/>
                  <a:pt x="727" y="1726"/>
                  <a:pt x="727" y="1710"/>
                </a:cubicBezTo>
                <a:cubicBezTo>
                  <a:pt x="817" y="1877"/>
                  <a:pt x="1118" y="2008"/>
                  <a:pt x="1118" y="2008"/>
                </a:cubicBezTo>
                <a:cubicBezTo>
                  <a:pt x="1116" y="2437"/>
                  <a:pt x="1116" y="2437"/>
                  <a:pt x="1116" y="2437"/>
                </a:cubicBezTo>
                <a:cubicBezTo>
                  <a:pt x="1116" y="2437"/>
                  <a:pt x="675" y="2107"/>
                  <a:pt x="675" y="1919"/>
                </a:cubicBezTo>
                <a:close/>
                <a:moveTo>
                  <a:pt x="1226" y="2008"/>
                </a:moveTo>
                <a:cubicBezTo>
                  <a:pt x="1226" y="2008"/>
                  <a:pt x="1527" y="1877"/>
                  <a:pt x="1617" y="1710"/>
                </a:cubicBezTo>
                <a:cubicBezTo>
                  <a:pt x="1617" y="1726"/>
                  <a:pt x="1676" y="1739"/>
                  <a:pt x="1676" y="1919"/>
                </a:cubicBezTo>
                <a:cubicBezTo>
                  <a:pt x="1676" y="2107"/>
                  <a:pt x="1228" y="2437"/>
                  <a:pt x="1228" y="2437"/>
                </a:cubicBezTo>
                <a:lnTo>
                  <a:pt x="1226" y="2008"/>
                </a:lnTo>
                <a:close/>
                <a:moveTo>
                  <a:pt x="507" y="1887"/>
                </a:moveTo>
                <a:cubicBezTo>
                  <a:pt x="618" y="1887"/>
                  <a:pt x="618" y="1887"/>
                  <a:pt x="618" y="1887"/>
                </a:cubicBezTo>
                <a:cubicBezTo>
                  <a:pt x="618" y="1997"/>
                  <a:pt x="618" y="1997"/>
                  <a:pt x="618" y="1997"/>
                </a:cubicBezTo>
                <a:cubicBezTo>
                  <a:pt x="586" y="1997"/>
                  <a:pt x="566" y="1997"/>
                  <a:pt x="563" y="1997"/>
                </a:cubicBezTo>
                <a:cubicBezTo>
                  <a:pt x="531" y="1997"/>
                  <a:pt x="457" y="2176"/>
                  <a:pt x="457" y="2176"/>
                </a:cubicBezTo>
                <a:cubicBezTo>
                  <a:pt x="230" y="2663"/>
                  <a:pt x="230" y="2663"/>
                  <a:pt x="230" y="2663"/>
                </a:cubicBezTo>
                <a:cubicBezTo>
                  <a:pt x="2105" y="2663"/>
                  <a:pt x="2105" y="2663"/>
                  <a:pt x="2105" y="2663"/>
                </a:cubicBezTo>
                <a:cubicBezTo>
                  <a:pt x="1916" y="2176"/>
                  <a:pt x="1916" y="2176"/>
                  <a:pt x="1916" y="2176"/>
                </a:cubicBezTo>
                <a:cubicBezTo>
                  <a:pt x="1916" y="2176"/>
                  <a:pt x="1837" y="1997"/>
                  <a:pt x="1783" y="1997"/>
                </a:cubicBezTo>
                <a:cubicBezTo>
                  <a:pt x="1777" y="1997"/>
                  <a:pt x="1757" y="1997"/>
                  <a:pt x="1728" y="1997"/>
                </a:cubicBezTo>
                <a:cubicBezTo>
                  <a:pt x="1728" y="1887"/>
                  <a:pt x="1728" y="1887"/>
                  <a:pt x="1728" y="1887"/>
                </a:cubicBezTo>
                <a:cubicBezTo>
                  <a:pt x="1876" y="1887"/>
                  <a:pt x="1876" y="1887"/>
                  <a:pt x="1876" y="1887"/>
                </a:cubicBezTo>
                <a:cubicBezTo>
                  <a:pt x="1998" y="1887"/>
                  <a:pt x="2098" y="2109"/>
                  <a:pt x="2098" y="2109"/>
                </a:cubicBezTo>
                <a:cubicBezTo>
                  <a:pt x="2336" y="2775"/>
                  <a:pt x="2336" y="2775"/>
                  <a:pt x="2336" y="2775"/>
                </a:cubicBezTo>
                <a:cubicBezTo>
                  <a:pt x="1811" y="2775"/>
                  <a:pt x="1811" y="2775"/>
                  <a:pt x="1811" y="2775"/>
                </a:cubicBezTo>
                <a:cubicBezTo>
                  <a:pt x="1785" y="2775"/>
                  <a:pt x="599" y="2775"/>
                  <a:pt x="535" y="2775"/>
                </a:cubicBezTo>
                <a:cubicBezTo>
                  <a:pt x="0" y="2775"/>
                  <a:pt x="0" y="2775"/>
                  <a:pt x="0" y="2775"/>
                </a:cubicBezTo>
                <a:cubicBezTo>
                  <a:pt x="285" y="2109"/>
                  <a:pt x="285" y="2109"/>
                  <a:pt x="285" y="2109"/>
                </a:cubicBezTo>
                <a:cubicBezTo>
                  <a:pt x="285" y="2109"/>
                  <a:pt x="385" y="1887"/>
                  <a:pt x="507" y="188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549134" y="5041008"/>
            <a:ext cx="7267904" cy="5633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01600" dist="1270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4126728" y="5113649"/>
            <a:ext cx="4943997" cy="461665"/>
            <a:chOff x="4126728" y="5113649"/>
            <a:chExt cx="4943997" cy="461665"/>
          </a:xfrm>
        </p:grpSpPr>
        <p:grpSp>
          <p:nvGrpSpPr>
            <p:cNvPr id="67" name="组合 66"/>
            <p:cNvGrpSpPr/>
            <p:nvPr/>
          </p:nvGrpSpPr>
          <p:grpSpPr>
            <a:xfrm>
              <a:off x="4126728" y="5229725"/>
              <a:ext cx="4943997" cy="243956"/>
              <a:chOff x="3887736" y="5083606"/>
              <a:chExt cx="4943997" cy="464223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887736" y="5083606"/>
                <a:ext cx="270397" cy="464223"/>
                <a:chOff x="9148761" y="1862260"/>
                <a:chExt cx="270397" cy="464223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9148761" y="2082528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9151141" y="1862260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4355096" y="5083606"/>
                <a:ext cx="270397" cy="464223"/>
                <a:chOff x="9148761" y="1862260"/>
                <a:chExt cx="270397" cy="464223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9148761" y="2082528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9151141" y="1862260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组合 24"/>
              <p:cNvGrpSpPr/>
              <p:nvPr/>
            </p:nvGrpSpPr>
            <p:grpSpPr>
              <a:xfrm>
                <a:off x="4822456" y="5083606"/>
                <a:ext cx="270397" cy="464223"/>
                <a:chOff x="9148761" y="1862260"/>
                <a:chExt cx="270397" cy="464223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9148761" y="2082528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9151141" y="1862260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" name="组合 54"/>
              <p:cNvGrpSpPr/>
              <p:nvPr/>
            </p:nvGrpSpPr>
            <p:grpSpPr>
              <a:xfrm>
                <a:off x="7159256" y="5083606"/>
                <a:ext cx="270397" cy="464223"/>
                <a:chOff x="9148761" y="1862260"/>
                <a:chExt cx="270397" cy="464223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 flipH="1">
                  <a:off x="9148761" y="2082528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9151141" y="1862260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/>
              <p:cNvGrpSpPr/>
              <p:nvPr/>
            </p:nvGrpSpPr>
            <p:grpSpPr>
              <a:xfrm>
                <a:off x="7626616" y="5083606"/>
                <a:ext cx="270397" cy="464223"/>
                <a:chOff x="9148761" y="1862260"/>
                <a:chExt cx="270397" cy="464223"/>
              </a:xfrm>
            </p:grpSpPr>
            <p:cxnSp>
              <p:nvCxnSpPr>
                <p:cNvPr id="59" name="直接连接符 58"/>
                <p:cNvCxnSpPr/>
                <p:nvPr/>
              </p:nvCxnSpPr>
              <p:spPr>
                <a:xfrm flipH="1">
                  <a:off x="9148761" y="2082528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9151141" y="1862260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/>
              <p:cNvGrpSpPr/>
              <p:nvPr/>
            </p:nvGrpSpPr>
            <p:grpSpPr>
              <a:xfrm>
                <a:off x="8093976" y="5083606"/>
                <a:ext cx="270397" cy="464223"/>
                <a:chOff x="9148761" y="1862260"/>
                <a:chExt cx="270397" cy="464223"/>
              </a:xfrm>
            </p:grpSpPr>
            <p:cxnSp>
              <p:nvCxnSpPr>
                <p:cNvPr id="62" name="直接连接符 61"/>
                <p:cNvCxnSpPr/>
                <p:nvPr/>
              </p:nvCxnSpPr>
              <p:spPr>
                <a:xfrm flipH="1">
                  <a:off x="9148761" y="2082528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9151141" y="1862260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" name="组合 63"/>
              <p:cNvGrpSpPr/>
              <p:nvPr/>
            </p:nvGrpSpPr>
            <p:grpSpPr>
              <a:xfrm>
                <a:off x="8561336" y="5083606"/>
                <a:ext cx="270397" cy="464223"/>
                <a:chOff x="9148761" y="1862260"/>
                <a:chExt cx="270397" cy="464223"/>
              </a:xfrm>
            </p:grpSpPr>
            <p:cxnSp>
              <p:nvCxnSpPr>
                <p:cNvPr id="65" name="直接连接符 64"/>
                <p:cNvCxnSpPr/>
                <p:nvPr/>
              </p:nvCxnSpPr>
              <p:spPr>
                <a:xfrm flipH="1">
                  <a:off x="9148761" y="2082528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>
                  <a:off x="9151141" y="1862260"/>
                  <a:ext cx="268017" cy="24395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4" name="文本框 73"/>
            <p:cNvSpPr txBox="1"/>
            <p:nvPr/>
          </p:nvSpPr>
          <p:spPr>
            <a:xfrm>
              <a:off x="5385548" y="5113649"/>
              <a:ext cx="2209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滑动展开简历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816407" y="4727267"/>
            <a:ext cx="1533525" cy="2443198"/>
            <a:chOff x="2816407" y="4727267"/>
            <a:chExt cx="1533525" cy="2443198"/>
          </a:xfrm>
        </p:grpSpPr>
        <p:grpSp>
          <p:nvGrpSpPr>
            <p:cNvPr id="72" name="组合 71"/>
            <p:cNvGrpSpPr/>
            <p:nvPr/>
          </p:nvGrpSpPr>
          <p:grpSpPr>
            <a:xfrm>
              <a:off x="2820944" y="4727267"/>
              <a:ext cx="1261318" cy="1261319"/>
              <a:chOff x="2561995" y="4079562"/>
              <a:chExt cx="1391547" cy="1391548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2761829" y="4279397"/>
                <a:ext cx="991878" cy="99187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46050" h="317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2561995" y="4079562"/>
                <a:ext cx="1391547" cy="1391548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bg1">
                      <a:alpha val="19000"/>
                    </a:schemeClr>
                  </a:gs>
                  <a:gs pos="22000">
                    <a:srgbClr val="FFFFFF">
                      <a:alpha val="40000"/>
                    </a:srgbClr>
                  </a:gs>
                  <a:gs pos="15000">
                    <a:schemeClr val="bg1">
                      <a:alpha val="87000"/>
                    </a:schemeClr>
                  </a:gs>
                  <a:gs pos="5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29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7100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KSO_Shape"/>
            <p:cNvSpPr>
              <a:spLocks/>
            </p:cNvSpPr>
            <p:nvPr/>
          </p:nvSpPr>
          <p:spPr bwMode="auto">
            <a:xfrm>
              <a:off x="2816407" y="5265465"/>
              <a:ext cx="1533525" cy="1905000"/>
            </a:xfrm>
            <a:custGeom>
              <a:avLst/>
              <a:gdLst>
                <a:gd name="T0" fmla="*/ 1437758 w 3678"/>
                <a:gd name="T1" fmla="*/ 791596 h 4570"/>
                <a:gd name="T2" fmla="*/ 1392268 w 3678"/>
                <a:gd name="T3" fmla="*/ 779508 h 4570"/>
                <a:gd name="T4" fmla="*/ 1360132 w 3678"/>
                <a:gd name="T5" fmla="*/ 782842 h 4570"/>
                <a:gd name="T6" fmla="*/ 1344690 w 3678"/>
                <a:gd name="T7" fmla="*/ 782426 h 4570"/>
                <a:gd name="T8" fmla="*/ 1354289 w 3678"/>
                <a:gd name="T9" fmla="*/ 716147 h 4570"/>
                <a:gd name="T10" fmla="*/ 1343021 w 3678"/>
                <a:gd name="T11" fmla="*/ 671544 h 4570"/>
                <a:gd name="T12" fmla="*/ 1317980 w 3678"/>
                <a:gd name="T13" fmla="*/ 640697 h 4570"/>
                <a:gd name="T14" fmla="*/ 1272906 w 3678"/>
                <a:gd name="T15" fmla="*/ 614852 h 4570"/>
                <a:gd name="T16" fmla="*/ 1216982 w 3678"/>
                <a:gd name="T17" fmla="*/ 599012 h 4570"/>
                <a:gd name="T18" fmla="*/ 1162727 w 3678"/>
                <a:gd name="T19" fmla="*/ 595260 h 4570"/>
                <a:gd name="T20" fmla="*/ 1107637 w 3678"/>
                <a:gd name="T21" fmla="*/ 613185 h 4570"/>
                <a:gd name="T22" fmla="*/ 1073415 w 3678"/>
                <a:gd name="T23" fmla="*/ 657371 h 4570"/>
                <a:gd name="T24" fmla="*/ 1060060 w 3678"/>
                <a:gd name="T25" fmla="*/ 611101 h 4570"/>
                <a:gd name="T26" fmla="*/ 1053800 w 3678"/>
                <a:gd name="T27" fmla="*/ 578586 h 4570"/>
                <a:gd name="T28" fmla="*/ 1026672 w 3678"/>
                <a:gd name="T29" fmla="*/ 537318 h 4570"/>
                <a:gd name="T30" fmla="*/ 996623 w 3678"/>
                <a:gd name="T31" fmla="*/ 518977 h 4570"/>
                <a:gd name="T32" fmla="*/ 951967 w 3678"/>
                <a:gd name="T33" fmla="*/ 508973 h 4570"/>
                <a:gd name="T34" fmla="*/ 906894 w 3678"/>
                <a:gd name="T35" fmla="*/ 508973 h 4570"/>
                <a:gd name="T36" fmla="*/ 846378 w 3678"/>
                <a:gd name="T37" fmla="*/ 521478 h 4570"/>
                <a:gd name="T38" fmla="*/ 806313 w 3678"/>
                <a:gd name="T39" fmla="*/ 542321 h 4570"/>
                <a:gd name="T40" fmla="*/ 781690 w 3678"/>
                <a:gd name="T41" fmla="*/ 569416 h 4570"/>
                <a:gd name="T42" fmla="*/ 767917 w 3678"/>
                <a:gd name="T43" fmla="*/ 616937 h 4570"/>
                <a:gd name="T44" fmla="*/ 764996 w 3678"/>
                <a:gd name="T45" fmla="*/ 655287 h 4570"/>
                <a:gd name="T46" fmla="*/ 754980 w 3678"/>
                <a:gd name="T47" fmla="*/ 669876 h 4570"/>
                <a:gd name="T48" fmla="*/ 751223 w 3678"/>
                <a:gd name="T49" fmla="*/ 125888 h 4570"/>
                <a:gd name="T50" fmla="*/ 739538 w 3678"/>
                <a:gd name="T51" fmla="*/ 85454 h 4570"/>
                <a:gd name="T52" fmla="*/ 717836 w 3678"/>
                <a:gd name="T53" fmla="*/ 50856 h 4570"/>
                <a:gd name="T54" fmla="*/ 686952 w 3678"/>
                <a:gd name="T55" fmla="*/ 23344 h 4570"/>
                <a:gd name="T56" fmla="*/ 648974 w 3678"/>
                <a:gd name="T57" fmla="*/ 5836 h 4570"/>
                <a:gd name="T58" fmla="*/ 605987 w 3678"/>
                <a:gd name="T59" fmla="*/ 0 h 4570"/>
                <a:gd name="T60" fmla="*/ 579277 w 3678"/>
                <a:gd name="T61" fmla="*/ 2501 h 4570"/>
                <a:gd name="T62" fmla="*/ 539212 w 3678"/>
                <a:gd name="T63" fmla="*/ 16257 h 4570"/>
                <a:gd name="T64" fmla="*/ 504154 w 3678"/>
                <a:gd name="T65" fmla="*/ 40851 h 4570"/>
                <a:gd name="T66" fmla="*/ 482035 w 3678"/>
                <a:gd name="T67" fmla="*/ 69197 h 4570"/>
                <a:gd name="T68" fmla="*/ 464924 w 3678"/>
                <a:gd name="T69" fmla="*/ 107964 h 4570"/>
                <a:gd name="T70" fmla="*/ 459916 w 3678"/>
                <a:gd name="T71" fmla="*/ 150482 h 4570"/>
                <a:gd name="T72" fmla="*/ 462420 w 3678"/>
                <a:gd name="T73" fmla="*/ 1016278 h 4570"/>
                <a:gd name="T74" fmla="*/ 449482 w 3678"/>
                <a:gd name="T75" fmla="*/ 1108402 h 4570"/>
                <a:gd name="T76" fmla="*/ 230375 w 3678"/>
                <a:gd name="T77" fmla="*/ 945414 h 4570"/>
                <a:gd name="T78" fmla="*/ 159426 w 3678"/>
                <a:gd name="T79" fmla="*/ 919569 h 4570"/>
                <a:gd name="T80" fmla="*/ 114770 w 3678"/>
                <a:gd name="T81" fmla="*/ 922487 h 4570"/>
                <a:gd name="T82" fmla="*/ 70949 w 3678"/>
                <a:gd name="T83" fmla="*/ 939995 h 4570"/>
                <a:gd name="T84" fmla="*/ 34640 w 3678"/>
                <a:gd name="T85" fmla="*/ 970841 h 4570"/>
                <a:gd name="T86" fmla="*/ 15024 w 3678"/>
                <a:gd name="T87" fmla="*/ 1001271 h 4570"/>
                <a:gd name="T88" fmla="*/ 2087 w 3678"/>
                <a:gd name="T89" fmla="*/ 1041706 h 4570"/>
                <a:gd name="T90" fmla="*/ 417 w 3678"/>
                <a:gd name="T91" fmla="*/ 1077555 h 4570"/>
                <a:gd name="T92" fmla="*/ 10434 w 3678"/>
                <a:gd name="T93" fmla="*/ 1119240 h 4570"/>
                <a:gd name="T94" fmla="*/ 31718 w 3678"/>
                <a:gd name="T95" fmla="*/ 1156756 h 4570"/>
                <a:gd name="T96" fmla="*/ 395644 w 3678"/>
                <a:gd name="T97" fmla="*/ 1467309 h 4570"/>
                <a:gd name="T98" fmla="*/ 487043 w 3678"/>
                <a:gd name="T99" fmla="*/ 1600283 h 4570"/>
                <a:gd name="T100" fmla="*/ 568008 w 3678"/>
                <a:gd name="T101" fmla="*/ 1681986 h 4570"/>
                <a:gd name="T102" fmla="*/ 1298365 w 3678"/>
                <a:gd name="T103" fmla="*/ 1905000 h 4570"/>
                <a:gd name="T104" fmla="*/ 1510794 w 3678"/>
                <a:gd name="T105" fmla="*/ 1041289 h 4570"/>
                <a:gd name="T106" fmla="*/ 1533331 w 3678"/>
                <a:gd name="T107" fmla="*/ 936660 h 4570"/>
                <a:gd name="T108" fmla="*/ 1531661 w 3678"/>
                <a:gd name="T109" fmla="*/ 880385 h 4570"/>
                <a:gd name="T110" fmla="*/ 1516637 w 3678"/>
                <a:gd name="T111" fmla="*/ 845787 h 4570"/>
                <a:gd name="T112" fmla="*/ 1485336 w 3678"/>
                <a:gd name="T113" fmla="*/ 817441 h 45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678" h="4570">
                  <a:moveTo>
                    <a:pt x="3559" y="1961"/>
                  </a:moveTo>
                  <a:lnTo>
                    <a:pt x="3559" y="1961"/>
                  </a:lnTo>
                  <a:lnTo>
                    <a:pt x="3532" y="1945"/>
                  </a:lnTo>
                  <a:lnTo>
                    <a:pt x="3504" y="1928"/>
                  </a:lnTo>
                  <a:lnTo>
                    <a:pt x="3474" y="1913"/>
                  </a:lnTo>
                  <a:lnTo>
                    <a:pt x="3445" y="1899"/>
                  </a:lnTo>
                  <a:lnTo>
                    <a:pt x="3415" y="1887"/>
                  </a:lnTo>
                  <a:lnTo>
                    <a:pt x="3399" y="1881"/>
                  </a:lnTo>
                  <a:lnTo>
                    <a:pt x="3383" y="1878"/>
                  </a:lnTo>
                  <a:lnTo>
                    <a:pt x="3368" y="1874"/>
                  </a:lnTo>
                  <a:lnTo>
                    <a:pt x="3351" y="1872"/>
                  </a:lnTo>
                  <a:lnTo>
                    <a:pt x="3336" y="1870"/>
                  </a:lnTo>
                  <a:lnTo>
                    <a:pt x="3320" y="1870"/>
                  </a:lnTo>
                  <a:lnTo>
                    <a:pt x="3296" y="1871"/>
                  </a:lnTo>
                  <a:lnTo>
                    <a:pt x="3285" y="1872"/>
                  </a:lnTo>
                  <a:lnTo>
                    <a:pt x="3272" y="1874"/>
                  </a:lnTo>
                  <a:lnTo>
                    <a:pt x="3259" y="1878"/>
                  </a:lnTo>
                  <a:lnTo>
                    <a:pt x="3245" y="1883"/>
                  </a:lnTo>
                  <a:lnTo>
                    <a:pt x="3232" y="1888"/>
                  </a:lnTo>
                  <a:lnTo>
                    <a:pt x="3218" y="1894"/>
                  </a:lnTo>
                  <a:lnTo>
                    <a:pt x="3221" y="1880"/>
                  </a:lnTo>
                  <a:lnTo>
                    <a:pt x="3222" y="1877"/>
                  </a:lnTo>
                  <a:lnTo>
                    <a:pt x="3224" y="1872"/>
                  </a:lnTo>
                  <a:lnTo>
                    <a:pt x="3241" y="1773"/>
                  </a:lnTo>
                  <a:lnTo>
                    <a:pt x="3243" y="1757"/>
                  </a:lnTo>
                  <a:lnTo>
                    <a:pt x="3245" y="1738"/>
                  </a:lnTo>
                  <a:lnTo>
                    <a:pt x="3245" y="1718"/>
                  </a:lnTo>
                  <a:lnTo>
                    <a:pt x="3243" y="1695"/>
                  </a:lnTo>
                  <a:lnTo>
                    <a:pt x="3240" y="1672"/>
                  </a:lnTo>
                  <a:lnTo>
                    <a:pt x="3233" y="1648"/>
                  </a:lnTo>
                  <a:lnTo>
                    <a:pt x="3229" y="1635"/>
                  </a:lnTo>
                  <a:lnTo>
                    <a:pt x="3224" y="1622"/>
                  </a:lnTo>
                  <a:lnTo>
                    <a:pt x="3218" y="1611"/>
                  </a:lnTo>
                  <a:lnTo>
                    <a:pt x="3211" y="1598"/>
                  </a:lnTo>
                  <a:lnTo>
                    <a:pt x="3202" y="1585"/>
                  </a:lnTo>
                  <a:lnTo>
                    <a:pt x="3193" y="1573"/>
                  </a:lnTo>
                  <a:lnTo>
                    <a:pt x="3183" y="1560"/>
                  </a:lnTo>
                  <a:lnTo>
                    <a:pt x="3171" y="1548"/>
                  </a:lnTo>
                  <a:lnTo>
                    <a:pt x="3158" y="1537"/>
                  </a:lnTo>
                  <a:lnTo>
                    <a:pt x="3144" y="1525"/>
                  </a:lnTo>
                  <a:lnTo>
                    <a:pt x="3127" y="1514"/>
                  </a:lnTo>
                  <a:lnTo>
                    <a:pt x="3111" y="1504"/>
                  </a:lnTo>
                  <a:lnTo>
                    <a:pt x="3092" y="1493"/>
                  </a:lnTo>
                  <a:lnTo>
                    <a:pt x="3072" y="1484"/>
                  </a:lnTo>
                  <a:lnTo>
                    <a:pt x="3050" y="1475"/>
                  </a:lnTo>
                  <a:lnTo>
                    <a:pt x="3028" y="1465"/>
                  </a:lnTo>
                  <a:lnTo>
                    <a:pt x="3002" y="1458"/>
                  </a:lnTo>
                  <a:lnTo>
                    <a:pt x="2975" y="1450"/>
                  </a:lnTo>
                  <a:lnTo>
                    <a:pt x="2947" y="1443"/>
                  </a:lnTo>
                  <a:lnTo>
                    <a:pt x="2916" y="1437"/>
                  </a:lnTo>
                  <a:lnTo>
                    <a:pt x="2888" y="1432"/>
                  </a:lnTo>
                  <a:lnTo>
                    <a:pt x="2861" y="1430"/>
                  </a:lnTo>
                  <a:lnTo>
                    <a:pt x="2837" y="1428"/>
                  </a:lnTo>
                  <a:lnTo>
                    <a:pt x="2812" y="1428"/>
                  </a:lnTo>
                  <a:lnTo>
                    <a:pt x="2786" y="1428"/>
                  </a:lnTo>
                  <a:lnTo>
                    <a:pt x="2761" y="1431"/>
                  </a:lnTo>
                  <a:lnTo>
                    <a:pt x="2737" y="1436"/>
                  </a:lnTo>
                  <a:lnTo>
                    <a:pt x="2715" y="1442"/>
                  </a:lnTo>
                  <a:lnTo>
                    <a:pt x="2693" y="1450"/>
                  </a:lnTo>
                  <a:lnTo>
                    <a:pt x="2673" y="1461"/>
                  </a:lnTo>
                  <a:lnTo>
                    <a:pt x="2654" y="1471"/>
                  </a:lnTo>
                  <a:lnTo>
                    <a:pt x="2636" y="1485"/>
                  </a:lnTo>
                  <a:lnTo>
                    <a:pt x="2621" y="1500"/>
                  </a:lnTo>
                  <a:lnTo>
                    <a:pt x="2606" y="1517"/>
                  </a:lnTo>
                  <a:lnTo>
                    <a:pt x="2593" y="1536"/>
                  </a:lnTo>
                  <a:lnTo>
                    <a:pt x="2581" y="1555"/>
                  </a:lnTo>
                  <a:lnTo>
                    <a:pt x="2572" y="1577"/>
                  </a:lnTo>
                  <a:lnTo>
                    <a:pt x="2562" y="1600"/>
                  </a:lnTo>
                  <a:lnTo>
                    <a:pt x="2555" y="1625"/>
                  </a:lnTo>
                  <a:lnTo>
                    <a:pt x="2550" y="1650"/>
                  </a:lnTo>
                  <a:lnTo>
                    <a:pt x="2550" y="1653"/>
                  </a:lnTo>
                  <a:lnTo>
                    <a:pt x="2541" y="1469"/>
                  </a:lnTo>
                  <a:lnTo>
                    <a:pt x="2540" y="1466"/>
                  </a:lnTo>
                  <a:lnTo>
                    <a:pt x="2540" y="1465"/>
                  </a:lnTo>
                  <a:lnTo>
                    <a:pt x="2539" y="1446"/>
                  </a:lnTo>
                  <a:lnTo>
                    <a:pt x="2535" y="1428"/>
                  </a:lnTo>
                  <a:lnTo>
                    <a:pt x="2531" y="1408"/>
                  </a:lnTo>
                  <a:lnTo>
                    <a:pt x="2525" y="1388"/>
                  </a:lnTo>
                  <a:lnTo>
                    <a:pt x="2517" y="1367"/>
                  </a:lnTo>
                  <a:lnTo>
                    <a:pt x="2506" y="1347"/>
                  </a:lnTo>
                  <a:lnTo>
                    <a:pt x="2493" y="1327"/>
                  </a:lnTo>
                  <a:lnTo>
                    <a:pt x="2478" y="1307"/>
                  </a:lnTo>
                  <a:lnTo>
                    <a:pt x="2470" y="1299"/>
                  </a:lnTo>
                  <a:lnTo>
                    <a:pt x="2460" y="1289"/>
                  </a:lnTo>
                  <a:lnTo>
                    <a:pt x="2450" y="1281"/>
                  </a:lnTo>
                  <a:lnTo>
                    <a:pt x="2439" y="1273"/>
                  </a:lnTo>
                  <a:lnTo>
                    <a:pt x="2428" y="1265"/>
                  </a:lnTo>
                  <a:lnTo>
                    <a:pt x="2415" y="1258"/>
                  </a:lnTo>
                  <a:lnTo>
                    <a:pt x="2402" y="1251"/>
                  </a:lnTo>
                  <a:lnTo>
                    <a:pt x="2388" y="1245"/>
                  </a:lnTo>
                  <a:lnTo>
                    <a:pt x="2373" y="1239"/>
                  </a:lnTo>
                  <a:lnTo>
                    <a:pt x="2356" y="1234"/>
                  </a:lnTo>
                  <a:lnTo>
                    <a:pt x="2339" y="1230"/>
                  </a:lnTo>
                  <a:lnTo>
                    <a:pt x="2320" y="1226"/>
                  </a:lnTo>
                  <a:lnTo>
                    <a:pt x="2301" y="1223"/>
                  </a:lnTo>
                  <a:lnTo>
                    <a:pt x="2281" y="1221"/>
                  </a:lnTo>
                  <a:lnTo>
                    <a:pt x="2259" y="1219"/>
                  </a:lnTo>
                  <a:lnTo>
                    <a:pt x="2237" y="1219"/>
                  </a:lnTo>
                  <a:lnTo>
                    <a:pt x="2206" y="1220"/>
                  </a:lnTo>
                  <a:lnTo>
                    <a:pt x="2173" y="1221"/>
                  </a:lnTo>
                  <a:lnTo>
                    <a:pt x="2145" y="1225"/>
                  </a:lnTo>
                  <a:lnTo>
                    <a:pt x="2119" y="1228"/>
                  </a:lnTo>
                  <a:lnTo>
                    <a:pt x="2095" y="1233"/>
                  </a:lnTo>
                  <a:lnTo>
                    <a:pt x="2071" y="1238"/>
                  </a:lnTo>
                  <a:lnTo>
                    <a:pt x="2049" y="1244"/>
                  </a:lnTo>
                  <a:lnTo>
                    <a:pt x="2028" y="1251"/>
                  </a:lnTo>
                  <a:lnTo>
                    <a:pt x="2009" y="1258"/>
                  </a:lnTo>
                  <a:lnTo>
                    <a:pt x="1990" y="1265"/>
                  </a:lnTo>
                  <a:lnTo>
                    <a:pt x="1974" y="1273"/>
                  </a:lnTo>
                  <a:lnTo>
                    <a:pt x="1959" y="1282"/>
                  </a:lnTo>
                  <a:lnTo>
                    <a:pt x="1945" y="1292"/>
                  </a:lnTo>
                  <a:lnTo>
                    <a:pt x="1932" y="1301"/>
                  </a:lnTo>
                  <a:lnTo>
                    <a:pt x="1919" y="1310"/>
                  </a:lnTo>
                  <a:lnTo>
                    <a:pt x="1908" y="1321"/>
                  </a:lnTo>
                  <a:lnTo>
                    <a:pt x="1898" y="1332"/>
                  </a:lnTo>
                  <a:lnTo>
                    <a:pt x="1890" y="1343"/>
                  </a:lnTo>
                  <a:lnTo>
                    <a:pt x="1881" y="1354"/>
                  </a:lnTo>
                  <a:lnTo>
                    <a:pt x="1873" y="1366"/>
                  </a:lnTo>
                  <a:lnTo>
                    <a:pt x="1867" y="1377"/>
                  </a:lnTo>
                  <a:lnTo>
                    <a:pt x="1861" y="1388"/>
                  </a:lnTo>
                  <a:lnTo>
                    <a:pt x="1852" y="1411"/>
                  </a:lnTo>
                  <a:lnTo>
                    <a:pt x="1846" y="1435"/>
                  </a:lnTo>
                  <a:lnTo>
                    <a:pt x="1843" y="1458"/>
                  </a:lnTo>
                  <a:lnTo>
                    <a:pt x="1840" y="1480"/>
                  </a:lnTo>
                  <a:lnTo>
                    <a:pt x="1840" y="1502"/>
                  </a:lnTo>
                  <a:lnTo>
                    <a:pt x="1840" y="1521"/>
                  </a:lnTo>
                  <a:lnTo>
                    <a:pt x="1841" y="1545"/>
                  </a:lnTo>
                  <a:lnTo>
                    <a:pt x="1838" y="1560"/>
                  </a:lnTo>
                  <a:lnTo>
                    <a:pt x="1833" y="1572"/>
                  </a:lnTo>
                  <a:lnTo>
                    <a:pt x="1829" y="1581"/>
                  </a:lnTo>
                  <a:lnTo>
                    <a:pt x="1825" y="1589"/>
                  </a:lnTo>
                  <a:lnTo>
                    <a:pt x="1820" y="1595"/>
                  </a:lnTo>
                  <a:lnTo>
                    <a:pt x="1817" y="1600"/>
                  </a:lnTo>
                  <a:lnTo>
                    <a:pt x="1809" y="1607"/>
                  </a:lnTo>
                  <a:lnTo>
                    <a:pt x="1804" y="341"/>
                  </a:lnTo>
                  <a:lnTo>
                    <a:pt x="1804" y="340"/>
                  </a:lnTo>
                  <a:lnTo>
                    <a:pt x="1804" y="338"/>
                  </a:lnTo>
                  <a:lnTo>
                    <a:pt x="1803" y="320"/>
                  </a:lnTo>
                  <a:lnTo>
                    <a:pt x="1800" y="302"/>
                  </a:lnTo>
                  <a:lnTo>
                    <a:pt x="1798" y="286"/>
                  </a:lnTo>
                  <a:lnTo>
                    <a:pt x="1795" y="268"/>
                  </a:lnTo>
                  <a:lnTo>
                    <a:pt x="1790" y="252"/>
                  </a:lnTo>
                  <a:lnTo>
                    <a:pt x="1785" y="236"/>
                  </a:lnTo>
                  <a:lnTo>
                    <a:pt x="1779" y="220"/>
                  </a:lnTo>
                  <a:lnTo>
                    <a:pt x="1772" y="205"/>
                  </a:lnTo>
                  <a:lnTo>
                    <a:pt x="1765" y="190"/>
                  </a:lnTo>
                  <a:lnTo>
                    <a:pt x="1757" y="175"/>
                  </a:lnTo>
                  <a:lnTo>
                    <a:pt x="1749" y="161"/>
                  </a:lnTo>
                  <a:lnTo>
                    <a:pt x="1739" y="148"/>
                  </a:lnTo>
                  <a:lnTo>
                    <a:pt x="1730" y="134"/>
                  </a:lnTo>
                  <a:lnTo>
                    <a:pt x="1720" y="122"/>
                  </a:lnTo>
                  <a:lnTo>
                    <a:pt x="1708" y="109"/>
                  </a:lnTo>
                  <a:lnTo>
                    <a:pt x="1697" y="97"/>
                  </a:lnTo>
                  <a:lnTo>
                    <a:pt x="1684" y="87"/>
                  </a:lnTo>
                  <a:lnTo>
                    <a:pt x="1673" y="76"/>
                  </a:lnTo>
                  <a:lnTo>
                    <a:pt x="1659" y="66"/>
                  </a:lnTo>
                  <a:lnTo>
                    <a:pt x="1646" y="56"/>
                  </a:lnTo>
                  <a:lnTo>
                    <a:pt x="1632" y="48"/>
                  </a:lnTo>
                  <a:lnTo>
                    <a:pt x="1616" y="40"/>
                  </a:lnTo>
                  <a:lnTo>
                    <a:pt x="1602" y="33"/>
                  </a:lnTo>
                  <a:lnTo>
                    <a:pt x="1587" y="26"/>
                  </a:lnTo>
                  <a:lnTo>
                    <a:pt x="1571" y="20"/>
                  </a:lnTo>
                  <a:lnTo>
                    <a:pt x="1555" y="14"/>
                  </a:lnTo>
                  <a:lnTo>
                    <a:pt x="1539" y="9"/>
                  </a:lnTo>
                  <a:lnTo>
                    <a:pt x="1523" y="6"/>
                  </a:lnTo>
                  <a:lnTo>
                    <a:pt x="1505" y="3"/>
                  </a:lnTo>
                  <a:lnTo>
                    <a:pt x="1487" y="1"/>
                  </a:lnTo>
                  <a:lnTo>
                    <a:pt x="1471" y="0"/>
                  </a:lnTo>
                  <a:lnTo>
                    <a:pt x="1452" y="0"/>
                  </a:lnTo>
                  <a:lnTo>
                    <a:pt x="1441" y="0"/>
                  </a:lnTo>
                  <a:lnTo>
                    <a:pt x="1423" y="1"/>
                  </a:lnTo>
                  <a:lnTo>
                    <a:pt x="1405" y="2"/>
                  </a:lnTo>
                  <a:lnTo>
                    <a:pt x="1388" y="6"/>
                  </a:lnTo>
                  <a:lnTo>
                    <a:pt x="1371" y="9"/>
                  </a:lnTo>
                  <a:lnTo>
                    <a:pt x="1355" y="13"/>
                  </a:lnTo>
                  <a:lnTo>
                    <a:pt x="1339" y="19"/>
                  </a:lnTo>
                  <a:lnTo>
                    <a:pt x="1322" y="25"/>
                  </a:lnTo>
                  <a:lnTo>
                    <a:pt x="1307" y="30"/>
                  </a:lnTo>
                  <a:lnTo>
                    <a:pt x="1292" y="39"/>
                  </a:lnTo>
                  <a:lnTo>
                    <a:pt x="1276" y="47"/>
                  </a:lnTo>
                  <a:lnTo>
                    <a:pt x="1262" y="56"/>
                  </a:lnTo>
                  <a:lnTo>
                    <a:pt x="1248" y="66"/>
                  </a:lnTo>
                  <a:lnTo>
                    <a:pt x="1234" y="76"/>
                  </a:lnTo>
                  <a:lnTo>
                    <a:pt x="1221" y="87"/>
                  </a:lnTo>
                  <a:lnTo>
                    <a:pt x="1208" y="98"/>
                  </a:lnTo>
                  <a:lnTo>
                    <a:pt x="1196" y="111"/>
                  </a:lnTo>
                  <a:lnTo>
                    <a:pt x="1184" y="124"/>
                  </a:lnTo>
                  <a:lnTo>
                    <a:pt x="1173" y="138"/>
                  </a:lnTo>
                  <a:lnTo>
                    <a:pt x="1164" y="151"/>
                  </a:lnTo>
                  <a:lnTo>
                    <a:pt x="1155" y="166"/>
                  </a:lnTo>
                  <a:lnTo>
                    <a:pt x="1145" y="180"/>
                  </a:lnTo>
                  <a:lnTo>
                    <a:pt x="1138" y="196"/>
                  </a:lnTo>
                  <a:lnTo>
                    <a:pt x="1130" y="211"/>
                  </a:lnTo>
                  <a:lnTo>
                    <a:pt x="1124" y="227"/>
                  </a:lnTo>
                  <a:lnTo>
                    <a:pt x="1118" y="243"/>
                  </a:lnTo>
                  <a:lnTo>
                    <a:pt x="1114" y="259"/>
                  </a:lnTo>
                  <a:lnTo>
                    <a:pt x="1110" y="275"/>
                  </a:lnTo>
                  <a:lnTo>
                    <a:pt x="1106" y="292"/>
                  </a:lnTo>
                  <a:lnTo>
                    <a:pt x="1104" y="309"/>
                  </a:lnTo>
                  <a:lnTo>
                    <a:pt x="1103" y="326"/>
                  </a:lnTo>
                  <a:lnTo>
                    <a:pt x="1102" y="343"/>
                  </a:lnTo>
                  <a:lnTo>
                    <a:pt x="1102" y="361"/>
                  </a:lnTo>
                  <a:lnTo>
                    <a:pt x="1119" y="1965"/>
                  </a:lnTo>
                  <a:lnTo>
                    <a:pt x="1118" y="2105"/>
                  </a:lnTo>
                  <a:lnTo>
                    <a:pt x="1116" y="2231"/>
                  </a:lnTo>
                  <a:lnTo>
                    <a:pt x="1112" y="2342"/>
                  </a:lnTo>
                  <a:lnTo>
                    <a:pt x="1108" y="2438"/>
                  </a:lnTo>
                  <a:lnTo>
                    <a:pt x="1101" y="2519"/>
                  </a:lnTo>
                  <a:lnTo>
                    <a:pt x="1096" y="2554"/>
                  </a:lnTo>
                  <a:lnTo>
                    <a:pt x="1092" y="2586"/>
                  </a:lnTo>
                  <a:lnTo>
                    <a:pt x="1088" y="2614"/>
                  </a:lnTo>
                  <a:lnTo>
                    <a:pt x="1082" y="2637"/>
                  </a:lnTo>
                  <a:lnTo>
                    <a:pt x="1077" y="2659"/>
                  </a:lnTo>
                  <a:lnTo>
                    <a:pt x="1071" y="2675"/>
                  </a:lnTo>
                  <a:lnTo>
                    <a:pt x="1054" y="2662"/>
                  </a:lnTo>
                  <a:lnTo>
                    <a:pt x="577" y="2287"/>
                  </a:lnTo>
                  <a:lnTo>
                    <a:pt x="552" y="2268"/>
                  </a:lnTo>
                  <a:lnTo>
                    <a:pt x="526" y="2252"/>
                  </a:lnTo>
                  <a:lnTo>
                    <a:pt x="499" y="2238"/>
                  </a:lnTo>
                  <a:lnTo>
                    <a:pt x="471" y="2226"/>
                  </a:lnTo>
                  <a:lnTo>
                    <a:pt x="442" y="2217"/>
                  </a:lnTo>
                  <a:lnTo>
                    <a:pt x="413" y="2211"/>
                  </a:lnTo>
                  <a:lnTo>
                    <a:pt x="382" y="2206"/>
                  </a:lnTo>
                  <a:lnTo>
                    <a:pt x="352" y="2205"/>
                  </a:lnTo>
                  <a:lnTo>
                    <a:pt x="332" y="2205"/>
                  </a:lnTo>
                  <a:lnTo>
                    <a:pt x="313" y="2207"/>
                  </a:lnTo>
                  <a:lnTo>
                    <a:pt x="294" y="2210"/>
                  </a:lnTo>
                  <a:lnTo>
                    <a:pt x="275" y="2213"/>
                  </a:lnTo>
                  <a:lnTo>
                    <a:pt x="257" y="2218"/>
                  </a:lnTo>
                  <a:lnTo>
                    <a:pt x="239" y="2224"/>
                  </a:lnTo>
                  <a:lnTo>
                    <a:pt x="220" y="2229"/>
                  </a:lnTo>
                  <a:lnTo>
                    <a:pt x="204" y="2238"/>
                  </a:lnTo>
                  <a:lnTo>
                    <a:pt x="186" y="2246"/>
                  </a:lnTo>
                  <a:lnTo>
                    <a:pt x="170" y="2255"/>
                  </a:lnTo>
                  <a:lnTo>
                    <a:pt x="153" y="2266"/>
                  </a:lnTo>
                  <a:lnTo>
                    <a:pt x="138" y="2276"/>
                  </a:lnTo>
                  <a:lnTo>
                    <a:pt x="124" y="2288"/>
                  </a:lnTo>
                  <a:lnTo>
                    <a:pt x="109" y="2301"/>
                  </a:lnTo>
                  <a:lnTo>
                    <a:pt x="96" y="2315"/>
                  </a:lnTo>
                  <a:lnTo>
                    <a:pt x="83" y="2329"/>
                  </a:lnTo>
                  <a:lnTo>
                    <a:pt x="73" y="2343"/>
                  </a:lnTo>
                  <a:lnTo>
                    <a:pt x="62" y="2357"/>
                  </a:lnTo>
                  <a:lnTo>
                    <a:pt x="53" y="2371"/>
                  </a:lnTo>
                  <a:lnTo>
                    <a:pt x="43" y="2387"/>
                  </a:lnTo>
                  <a:lnTo>
                    <a:pt x="36" y="2402"/>
                  </a:lnTo>
                  <a:lnTo>
                    <a:pt x="28" y="2417"/>
                  </a:lnTo>
                  <a:lnTo>
                    <a:pt x="22" y="2432"/>
                  </a:lnTo>
                  <a:lnTo>
                    <a:pt x="16" y="2449"/>
                  </a:lnTo>
                  <a:lnTo>
                    <a:pt x="12" y="2465"/>
                  </a:lnTo>
                  <a:lnTo>
                    <a:pt x="8" y="2482"/>
                  </a:lnTo>
                  <a:lnTo>
                    <a:pt x="5" y="2499"/>
                  </a:lnTo>
                  <a:lnTo>
                    <a:pt x="2" y="2516"/>
                  </a:lnTo>
                  <a:lnTo>
                    <a:pt x="1" y="2533"/>
                  </a:lnTo>
                  <a:lnTo>
                    <a:pt x="0" y="2551"/>
                  </a:lnTo>
                  <a:lnTo>
                    <a:pt x="0" y="2567"/>
                  </a:lnTo>
                  <a:lnTo>
                    <a:pt x="1" y="2585"/>
                  </a:lnTo>
                  <a:lnTo>
                    <a:pt x="3" y="2602"/>
                  </a:lnTo>
                  <a:lnTo>
                    <a:pt x="6" y="2620"/>
                  </a:lnTo>
                  <a:lnTo>
                    <a:pt x="9" y="2636"/>
                  </a:lnTo>
                  <a:lnTo>
                    <a:pt x="14" y="2654"/>
                  </a:lnTo>
                  <a:lnTo>
                    <a:pt x="19" y="2670"/>
                  </a:lnTo>
                  <a:lnTo>
                    <a:pt x="25" y="2685"/>
                  </a:lnTo>
                  <a:lnTo>
                    <a:pt x="32" y="2702"/>
                  </a:lnTo>
                  <a:lnTo>
                    <a:pt x="39" y="2717"/>
                  </a:lnTo>
                  <a:lnTo>
                    <a:pt x="47" y="2732"/>
                  </a:lnTo>
                  <a:lnTo>
                    <a:pt x="56" y="2746"/>
                  </a:lnTo>
                  <a:lnTo>
                    <a:pt x="66" y="2760"/>
                  </a:lnTo>
                  <a:lnTo>
                    <a:pt x="76" y="2775"/>
                  </a:lnTo>
                  <a:lnTo>
                    <a:pt x="87" y="2787"/>
                  </a:lnTo>
                  <a:lnTo>
                    <a:pt x="98" y="2800"/>
                  </a:lnTo>
                  <a:lnTo>
                    <a:pt x="111" y="2812"/>
                  </a:lnTo>
                  <a:lnTo>
                    <a:pt x="124" y="2824"/>
                  </a:lnTo>
                  <a:lnTo>
                    <a:pt x="948" y="3520"/>
                  </a:lnTo>
                  <a:lnTo>
                    <a:pt x="985" y="3582"/>
                  </a:lnTo>
                  <a:lnTo>
                    <a:pt x="1021" y="3641"/>
                  </a:lnTo>
                  <a:lnTo>
                    <a:pt x="1058" y="3696"/>
                  </a:lnTo>
                  <a:lnTo>
                    <a:pt x="1095" y="3747"/>
                  </a:lnTo>
                  <a:lnTo>
                    <a:pt x="1131" y="3794"/>
                  </a:lnTo>
                  <a:lnTo>
                    <a:pt x="1167" y="3839"/>
                  </a:lnTo>
                  <a:lnTo>
                    <a:pt x="1203" y="3880"/>
                  </a:lnTo>
                  <a:lnTo>
                    <a:pt x="1237" y="3916"/>
                  </a:lnTo>
                  <a:lnTo>
                    <a:pt x="1271" y="3950"/>
                  </a:lnTo>
                  <a:lnTo>
                    <a:pt x="1302" y="3982"/>
                  </a:lnTo>
                  <a:lnTo>
                    <a:pt x="1332" y="4009"/>
                  </a:lnTo>
                  <a:lnTo>
                    <a:pt x="1361" y="4035"/>
                  </a:lnTo>
                  <a:lnTo>
                    <a:pt x="1387" y="4056"/>
                  </a:lnTo>
                  <a:lnTo>
                    <a:pt x="1411" y="4076"/>
                  </a:lnTo>
                  <a:lnTo>
                    <a:pt x="1452" y="4106"/>
                  </a:lnTo>
                  <a:lnTo>
                    <a:pt x="1456" y="4472"/>
                  </a:lnTo>
                  <a:lnTo>
                    <a:pt x="1457" y="4570"/>
                  </a:lnTo>
                  <a:lnTo>
                    <a:pt x="3111" y="4570"/>
                  </a:lnTo>
                  <a:lnTo>
                    <a:pt x="3112" y="4473"/>
                  </a:lnTo>
                  <a:lnTo>
                    <a:pt x="3119" y="4086"/>
                  </a:lnTo>
                  <a:lnTo>
                    <a:pt x="3606" y="2552"/>
                  </a:lnTo>
                  <a:lnTo>
                    <a:pt x="3607" y="2549"/>
                  </a:lnTo>
                  <a:lnTo>
                    <a:pt x="3607" y="2546"/>
                  </a:lnTo>
                  <a:lnTo>
                    <a:pt x="3620" y="2498"/>
                  </a:lnTo>
                  <a:lnTo>
                    <a:pt x="3642" y="2408"/>
                  </a:lnTo>
                  <a:lnTo>
                    <a:pt x="3653" y="2365"/>
                  </a:lnTo>
                  <a:lnTo>
                    <a:pt x="3662" y="2324"/>
                  </a:lnTo>
                  <a:lnTo>
                    <a:pt x="3669" y="2285"/>
                  </a:lnTo>
                  <a:lnTo>
                    <a:pt x="3674" y="2247"/>
                  </a:lnTo>
                  <a:lnTo>
                    <a:pt x="3677" y="2211"/>
                  </a:lnTo>
                  <a:lnTo>
                    <a:pt x="3678" y="2177"/>
                  </a:lnTo>
                  <a:lnTo>
                    <a:pt x="3677" y="2160"/>
                  </a:lnTo>
                  <a:lnTo>
                    <a:pt x="3676" y="2144"/>
                  </a:lnTo>
                  <a:lnTo>
                    <a:pt x="3674" y="2127"/>
                  </a:lnTo>
                  <a:lnTo>
                    <a:pt x="3670" y="2112"/>
                  </a:lnTo>
                  <a:lnTo>
                    <a:pt x="3667" y="2098"/>
                  </a:lnTo>
                  <a:lnTo>
                    <a:pt x="3662" y="2083"/>
                  </a:lnTo>
                  <a:lnTo>
                    <a:pt x="3656" y="2069"/>
                  </a:lnTo>
                  <a:lnTo>
                    <a:pt x="3650" y="2055"/>
                  </a:lnTo>
                  <a:lnTo>
                    <a:pt x="3642" y="2042"/>
                  </a:lnTo>
                  <a:lnTo>
                    <a:pt x="3634" y="2029"/>
                  </a:lnTo>
                  <a:lnTo>
                    <a:pt x="3624" y="2017"/>
                  </a:lnTo>
                  <a:lnTo>
                    <a:pt x="3614" y="2004"/>
                  </a:lnTo>
                  <a:lnTo>
                    <a:pt x="3601" y="1993"/>
                  </a:lnTo>
                  <a:lnTo>
                    <a:pt x="3588" y="1982"/>
                  </a:lnTo>
                  <a:lnTo>
                    <a:pt x="3574" y="1972"/>
                  </a:lnTo>
                  <a:lnTo>
                    <a:pt x="3559" y="196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048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11111E-6 L 0.48581 -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8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" dur="1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 rot="16200000">
            <a:off x="2655336" y="-120202"/>
            <a:ext cx="5023499" cy="7504803"/>
            <a:chOff x="5863698" y="873284"/>
            <a:chExt cx="3977251" cy="5941768"/>
          </a:xfrm>
        </p:grpSpPr>
        <p:sp>
          <p:nvSpPr>
            <p:cNvPr id="25" name="圆角矩形 24"/>
            <p:cNvSpPr/>
            <p:nvPr/>
          </p:nvSpPr>
          <p:spPr>
            <a:xfrm>
              <a:off x="5863698" y="955766"/>
              <a:ext cx="3977251" cy="5859286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8100000" scaled="0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8100000" scaled="0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020187" y="1143000"/>
              <a:ext cx="3664269" cy="550312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109405" y="1233420"/>
              <a:ext cx="3485833" cy="234632"/>
              <a:chOff x="2149635" y="1165383"/>
              <a:chExt cx="3485831" cy="234634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2149635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86" name="椭圆 85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7" name="椭圆 86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2510880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84" name="椭圆 83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2872124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82" name="椭圆 81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3233369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80" name="椭圆 79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3594615" y="1165383"/>
                <a:ext cx="234632" cy="234632"/>
                <a:chOff x="2483014" y="1114427"/>
                <a:chExt cx="209550" cy="209550"/>
              </a:xfrm>
            </p:grpSpPr>
            <p:sp>
              <p:nvSpPr>
                <p:cNvPr id="78" name="椭圆 77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3955858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4317103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4678347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>
                <a:off x="5039590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>
                <a:off x="5400834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6169861" y="873285"/>
              <a:ext cx="94671" cy="485002"/>
              <a:chOff x="2244455" y="772894"/>
              <a:chExt cx="94658" cy="485003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532517" y="873285"/>
              <a:ext cx="94671" cy="485002"/>
              <a:chOff x="2244455" y="772894"/>
              <a:chExt cx="94658" cy="485003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895173" y="873285"/>
              <a:ext cx="94671" cy="485002"/>
              <a:chOff x="2244455" y="772894"/>
              <a:chExt cx="94658" cy="485003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257828" y="873285"/>
              <a:ext cx="94671" cy="485002"/>
              <a:chOff x="2244455" y="772894"/>
              <a:chExt cx="94658" cy="485003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620483" y="873285"/>
              <a:ext cx="94671" cy="485002"/>
              <a:chOff x="2244455" y="772894"/>
              <a:chExt cx="94658" cy="485003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圆角矩形 4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983141" y="873285"/>
              <a:ext cx="94671" cy="485002"/>
              <a:chOff x="2244455" y="772894"/>
              <a:chExt cx="94658" cy="485003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345797" y="873284"/>
              <a:ext cx="94671" cy="485002"/>
              <a:chOff x="2244455" y="772894"/>
              <a:chExt cx="94658" cy="485003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708451" y="873285"/>
              <a:ext cx="94671" cy="485002"/>
              <a:chOff x="2244455" y="772894"/>
              <a:chExt cx="94658" cy="485003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9071105" y="873285"/>
              <a:ext cx="94671" cy="485002"/>
              <a:chOff x="2244455" y="772894"/>
              <a:chExt cx="94658" cy="485003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9433759" y="873285"/>
              <a:ext cx="94671" cy="485002"/>
              <a:chOff x="2244455" y="772894"/>
              <a:chExt cx="94658" cy="485003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2523934" y="1803177"/>
            <a:ext cx="2091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警炜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37933" y="1679833"/>
            <a:ext cx="2365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等线" panose="02010600030101010101" pitchFamily="2" charset="-122"/>
                <a:ea typeface="等线" panose="02010600030101010101" pitchFamily="2" charset="-122"/>
              </a:rPr>
              <a:t>Kong Jing Wei</a:t>
            </a:r>
            <a:endParaRPr lang="zh-CN" altLang="en-US" sz="2800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27487" y="2514545"/>
            <a:ext cx="2264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学历情况：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15544" y="2517689"/>
            <a:ext cx="397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南京师范大学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教育技术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27487" y="3109440"/>
            <a:ext cx="2264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政治面貌：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15544" y="3124419"/>
            <a:ext cx="397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中共党员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2894557" y="1649481"/>
            <a:ext cx="1915707" cy="532315"/>
          </a:xfrm>
          <a:prstGeom prst="roundRect">
            <a:avLst/>
          </a:prstGeom>
          <a:solidFill>
            <a:srgbClr val="00B0F0"/>
          </a:solidFill>
          <a:ln w="190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50800" dir="13500000">
              <a:prstClr val="black">
                <a:alpha val="3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3122226" y="1661326"/>
            <a:ext cx="1493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空警炜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720295" y="3704335"/>
            <a:ext cx="2264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出生日期：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615544" y="3731149"/>
            <a:ext cx="397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1993-8-1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744676" y="4299230"/>
            <a:ext cx="2264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家乡籍贯：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615544" y="4337879"/>
            <a:ext cx="397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杭州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2744676" y="4894125"/>
            <a:ext cx="1957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座右铭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615544" y="4944610"/>
            <a:ext cx="397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生命不息，战斗不止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10466121" y="1385312"/>
            <a:ext cx="2271638" cy="4362801"/>
            <a:chOff x="10466121" y="1385312"/>
            <a:chExt cx="2271638" cy="4362801"/>
          </a:xfrm>
        </p:grpSpPr>
        <p:sp>
          <p:nvSpPr>
            <p:cNvPr id="117" name="圆角矩形 116"/>
            <p:cNvSpPr/>
            <p:nvPr/>
          </p:nvSpPr>
          <p:spPr>
            <a:xfrm rot="5400000">
              <a:off x="11260101" y="4270456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 rot="5400000">
              <a:off x="11260101" y="5913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11260101" y="132715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5400000">
              <a:off x="11260101" y="35346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 rot="5400000">
              <a:off x="11260101" y="279880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5400000">
              <a:off x="11260101" y="206298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10725464" y="150388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0725464" y="370480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725464" y="223752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0725464" y="297116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荣誉情况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725464" y="5172082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0725464" y="443844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87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348720" y="1542511"/>
            <a:ext cx="1022665" cy="708961"/>
            <a:chOff x="1420816" y="1476485"/>
            <a:chExt cx="2731129" cy="1893350"/>
          </a:xfrm>
        </p:grpSpPr>
        <p:sp>
          <p:nvSpPr>
            <p:cNvPr id="20" name="圆角矩形 19"/>
            <p:cNvSpPr/>
            <p:nvPr/>
          </p:nvSpPr>
          <p:spPr>
            <a:xfrm>
              <a:off x="1420816" y="1476485"/>
              <a:ext cx="2731129" cy="1893350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-420000">
              <a:off x="1621157" y="1615372"/>
              <a:ext cx="2330446" cy="1615577"/>
            </a:xfrm>
            <a:prstGeom prst="roundRect">
              <a:avLst>
                <a:gd name="adj" fmla="val 8073"/>
              </a:avLst>
            </a:prstGeom>
            <a:solidFill>
              <a:srgbClr val="00B0F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846771" y="1771778"/>
              <a:ext cx="1879218" cy="1302765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624887" y="1679779"/>
            <a:ext cx="537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F0"/>
                </a:solidFill>
                <a:latin typeface="Impact" panose="020B0806030902050204" pitchFamily="34" charset="0"/>
              </a:rPr>
              <a:t>01</a:t>
            </a:r>
            <a:endParaRPr lang="zh-CN" altLang="en-US" sz="24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812852" y="1522706"/>
            <a:ext cx="4203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这里是文本这里是文本这里是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文本这里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是文本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812852" y="2654677"/>
            <a:ext cx="1022665" cy="708961"/>
            <a:chOff x="1420816" y="1476485"/>
            <a:chExt cx="2731129" cy="1893350"/>
          </a:xfrm>
        </p:grpSpPr>
        <p:sp>
          <p:nvSpPr>
            <p:cNvPr id="35" name="圆角矩形 34"/>
            <p:cNvSpPr/>
            <p:nvPr/>
          </p:nvSpPr>
          <p:spPr>
            <a:xfrm>
              <a:off x="1420816" y="1476485"/>
              <a:ext cx="2731129" cy="1893350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 rot="-420000">
              <a:off x="1621157" y="1615372"/>
              <a:ext cx="2330446" cy="1615577"/>
            </a:xfrm>
            <a:prstGeom prst="roundRect">
              <a:avLst>
                <a:gd name="adj" fmla="val 8073"/>
              </a:avLst>
            </a:prstGeom>
            <a:solidFill>
              <a:srgbClr val="00B0F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1846771" y="1771778"/>
              <a:ext cx="1879218" cy="1302765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089019" y="2791945"/>
            <a:ext cx="537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F0"/>
                </a:solidFill>
                <a:latin typeface="Impact" panose="020B0806030902050204" pitchFamily="34" charset="0"/>
              </a:rPr>
              <a:t>02</a:t>
            </a:r>
            <a:endParaRPr lang="zh-CN" altLang="en-US" sz="24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76984" y="2634872"/>
            <a:ext cx="4203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这里是文本这里是文本这里是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文本这里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是文本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329978" y="3917743"/>
            <a:ext cx="1022665" cy="708961"/>
            <a:chOff x="1420816" y="1476485"/>
            <a:chExt cx="2731129" cy="1893350"/>
          </a:xfrm>
        </p:grpSpPr>
        <p:sp>
          <p:nvSpPr>
            <p:cNvPr id="41" name="圆角矩形 40"/>
            <p:cNvSpPr/>
            <p:nvPr/>
          </p:nvSpPr>
          <p:spPr>
            <a:xfrm>
              <a:off x="1420816" y="1476485"/>
              <a:ext cx="2731129" cy="1893350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-420000">
              <a:off x="1621157" y="1615372"/>
              <a:ext cx="2330446" cy="1615577"/>
            </a:xfrm>
            <a:prstGeom prst="roundRect">
              <a:avLst>
                <a:gd name="adj" fmla="val 8073"/>
              </a:avLst>
            </a:prstGeom>
            <a:solidFill>
              <a:srgbClr val="00B0F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1846771" y="1771778"/>
              <a:ext cx="1879218" cy="1302765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606145" y="4055011"/>
            <a:ext cx="537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F0"/>
                </a:solidFill>
                <a:latin typeface="Impact" panose="020B0806030902050204" pitchFamily="34" charset="0"/>
              </a:rPr>
              <a:t>03</a:t>
            </a:r>
            <a:endParaRPr lang="zh-CN" altLang="en-US" sz="24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94110" y="3897938"/>
            <a:ext cx="4203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这里是文本这里是文本这里是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文本这里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是文本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128206" y="5029909"/>
            <a:ext cx="1022665" cy="708961"/>
            <a:chOff x="1420816" y="1476485"/>
            <a:chExt cx="2731129" cy="1893350"/>
          </a:xfrm>
        </p:grpSpPr>
        <p:sp>
          <p:nvSpPr>
            <p:cNvPr id="47" name="圆角矩形 46"/>
            <p:cNvSpPr/>
            <p:nvPr/>
          </p:nvSpPr>
          <p:spPr>
            <a:xfrm>
              <a:off x="1420816" y="1476485"/>
              <a:ext cx="2731129" cy="1893350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-420000">
              <a:off x="1621157" y="1615372"/>
              <a:ext cx="2330446" cy="1615577"/>
            </a:xfrm>
            <a:prstGeom prst="roundRect">
              <a:avLst>
                <a:gd name="adj" fmla="val 8073"/>
              </a:avLst>
            </a:prstGeom>
            <a:solidFill>
              <a:srgbClr val="00B0F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1846771" y="1771778"/>
              <a:ext cx="1879218" cy="1302765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4404373" y="5167177"/>
            <a:ext cx="537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F0"/>
                </a:solidFill>
                <a:latin typeface="Impact" panose="020B0806030902050204" pitchFamily="34" charset="0"/>
              </a:rPr>
              <a:t>04</a:t>
            </a:r>
            <a:endParaRPr lang="zh-CN" altLang="en-US" sz="24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592338" y="5010104"/>
            <a:ext cx="4203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这里是文本这里是文本这里是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文本这里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是文本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66121" y="1385312"/>
            <a:ext cx="2271638" cy="4362801"/>
            <a:chOff x="10466121" y="1385312"/>
            <a:chExt cx="2271638" cy="4362801"/>
          </a:xfrm>
        </p:grpSpPr>
        <p:sp>
          <p:nvSpPr>
            <p:cNvPr id="53" name="圆角矩形 52"/>
            <p:cNvSpPr/>
            <p:nvPr/>
          </p:nvSpPr>
          <p:spPr>
            <a:xfrm rot="5400000">
              <a:off x="11260101" y="4270456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5400000">
              <a:off x="11260101" y="5913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 rot="5400000">
              <a:off x="11260101" y="132715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 rot="5400000">
              <a:off x="11260101" y="35346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 rot="5400000">
              <a:off x="11260101" y="279880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rot="5400000">
              <a:off x="11260101" y="206298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0725464" y="150388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725464" y="370480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0725464" y="223752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725464" y="297116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荣誉情况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725464" y="5172082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725464" y="443844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48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12076" y="992571"/>
            <a:ext cx="2092488" cy="2092491"/>
            <a:chOff x="3226038" y="965926"/>
            <a:chExt cx="1625021" cy="1625023"/>
          </a:xfrm>
        </p:grpSpPr>
        <p:grpSp>
          <p:nvGrpSpPr>
            <p:cNvPr id="18" name="组合 17"/>
            <p:cNvGrpSpPr/>
            <p:nvPr/>
          </p:nvGrpSpPr>
          <p:grpSpPr>
            <a:xfrm>
              <a:off x="3226038" y="965927"/>
              <a:ext cx="1625021" cy="1625022"/>
              <a:chOff x="3226038" y="965927"/>
              <a:chExt cx="1625021" cy="1625022"/>
            </a:xfrm>
            <a:effectLst>
              <a:outerShdw blurRad="1524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0" name="任意多边形 19"/>
              <p:cNvSpPr/>
              <p:nvPr/>
            </p:nvSpPr>
            <p:spPr>
              <a:xfrm>
                <a:off x="3226038" y="965927"/>
                <a:ext cx="1625021" cy="1625022"/>
              </a:xfrm>
              <a:custGeom>
                <a:avLst/>
                <a:gdLst>
                  <a:gd name="connsiteX0" fmla="*/ 281263 w 1625021"/>
                  <a:gd name="connsiteY0" fmla="*/ 155580 h 1625022"/>
                  <a:gd name="connsiteX1" fmla="*/ 155579 w 1625021"/>
                  <a:gd name="connsiteY1" fmla="*/ 281264 h 1625022"/>
                  <a:gd name="connsiteX2" fmla="*/ 155579 w 1625021"/>
                  <a:gd name="connsiteY2" fmla="*/ 1343759 h 1625022"/>
                  <a:gd name="connsiteX3" fmla="*/ 281263 w 1625021"/>
                  <a:gd name="connsiteY3" fmla="*/ 1469443 h 1625022"/>
                  <a:gd name="connsiteX4" fmla="*/ 1343758 w 1625021"/>
                  <a:gd name="connsiteY4" fmla="*/ 1469443 h 1625022"/>
                  <a:gd name="connsiteX5" fmla="*/ 1469442 w 1625021"/>
                  <a:gd name="connsiteY5" fmla="*/ 1343759 h 1625022"/>
                  <a:gd name="connsiteX6" fmla="*/ 1469442 w 1625021"/>
                  <a:gd name="connsiteY6" fmla="*/ 281264 h 1625022"/>
                  <a:gd name="connsiteX7" fmla="*/ 1343758 w 1625021"/>
                  <a:gd name="connsiteY7" fmla="*/ 155580 h 1625022"/>
                  <a:gd name="connsiteX8" fmla="*/ 143668 w 1625021"/>
                  <a:gd name="connsiteY8" fmla="*/ 0 h 1625022"/>
                  <a:gd name="connsiteX9" fmla="*/ 1481353 w 1625021"/>
                  <a:gd name="connsiteY9" fmla="*/ 0 h 1625022"/>
                  <a:gd name="connsiteX10" fmla="*/ 1625021 w 1625021"/>
                  <a:gd name="connsiteY10" fmla="*/ 143668 h 1625022"/>
                  <a:gd name="connsiteX11" fmla="*/ 1625021 w 1625021"/>
                  <a:gd name="connsiteY11" fmla="*/ 1481354 h 1625022"/>
                  <a:gd name="connsiteX12" fmla="*/ 1481353 w 1625021"/>
                  <a:gd name="connsiteY12" fmla="*/ 1625022 h 1625022"/>
                  <a:gd name="connsiteX13" fmla="*/ 143668 w 1625021"/>
                  <a:gd name="connsiteY13" fmla="*/ 1625022 h 1625022"/>
                  <a:gd name="connsiteX14" fmla="*/ 0 w 1625021"/>
                  <a:gd name="connsiteY14" fmla="*/ 1481354 h 1625022"/>
                  <a:gd name="connsiteX15" fmla="*/ 0 w 1625021"/>
                  <a:gd name="connsiteY15" fmla="*/ 143668 h 1625022"/>
                  <a:gd name="connsiteX16" fmla="*/ 143668 w 1625021"/>
                  <a:gd name="connsiteY16" fmla="*/ 0 h 162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25021" h="1625022">
                    <a:moveTo>
                      <a:pt x="281263" y="155580"/>
                    </a:moveTo>
                    <a:cubicBezTo>
                      <a:pt x="211850" y="155580"/>
                      <a:pt x="155579" y="211851"/>
                      <a:pt x="155579" y="281264"/>
                    </a:cubicBezTo>
                    <a:lnTo>
                      <a:pt x="155579" y="1343759"/>
                    </a:lnTo>
                    <a:cubicBezTo>
                      <a:pt x="155579" y="1413172"/>
                      <a:pt x="211850" y="1469443"/>
                      <a:pt x="281263" y="1469443"/>
                    </a:cubicBezTo>
                    <a:lnTo>
                      <a:pt x="1343758" y="1469443"/>
                    </a:lnTo>
                    <a:cubicBezTo>
                      <a:pt x="1413171" y="1469443"/>
                      <a:pt x="1469442" y="1413172"/>
                      <a:pt x="1469442" y="1343759"/>
                    </a:cubicBezTo>
                    <a:lnTo>
                      <a:pt x="1469442" y="281264"/>
                    </a:lnTo>
                    <a:cubicBezTo>
                      <a:pt x="1469442" y="211851"/>
                      <a:pt x="1413171" y="155580"/>
                      <a:pt x="1343758" y="155580"/>
                    </a:cubicBezTo>
                    <a:close/>
                    <a:moveTo>
                      <a:pt x="143668" y="0"/>
                    </a:moveTo>
                    <a:lnTo>
                      <a:pt x="1481353" y="0"/>
                    </a:lnTo>
                    <a:cubicBezTo>
                      <a:pt x="1560699" y="0"/>
                      <a:pt x="1625021" y="64322"/>
                      <a:pt x="1625021" y="143668"/>
                    </a:cubicBezTo>
                    <a:lnTo>
                      <a:pt x="1625021" y="1481354"/>
                    </a:lnTo>
                    <a:cubicBezTo>
                      <a:pt x="1625021" y="1560700"/>
                      <a:pt x="1560699" y="1625022"/>
                      <a:pt x="1481353" y="1625022"/>
                    </a:cubicBezTo>
                    <a:lnTo>
                      <a:pt x="143668" y="1625022"/>
                    </a:lnTo>
                    <a:cubicBezTo>
                      <a:pt x="64322" y="1625022"/>
                      <a:pt x="0" y="1560700"/>
                      <a:pt x="0" y="1481354"/>
                    </a:cubicBezTo>
                    <a:lnTo>
                      <a:pt x="0" y="143668"/>
                    </a:lnTo>
                    <a:cubicBezTo>
                      <a:pt x="0" y="64322"/>
                      <a:pt x="64322" y="0"/>
                      <a:pt x="14366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3381616" y="1121506"/>
                <a:ext cx="1313863" cy="1313863"/>
              </a:xfrm>
              <a:prstGeom prst="roundRect">
                <a:avLst>
                  <a:gd name="adj" fmla="val 9566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圆角矩形 18"/>
            <p:cNvSpPr/>
            <p:nvPr/>
          </p:nvSpPr>
          <p:spPr>
            <a:xfrm>
              <a:off x="3226038" y="965926"/>
              <a:ext cx="1625021" cy="1625022"/>
            </a:xfrm>
            <a:prstGeom prst="roundRect">
              <a:avLst>
                <a:gd name="adj" fmla="val 8841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02666" y="1357390"/>
            <a:ext cx="1693346" cy="1693348"/>
            <a:chOff x="3226038" y="965926"/>
            <a:chExt cx="1625021" cy="1625023"/>
          </a:xfrm>
        </p:grpSpPr>
        <p:grpSp>
          <p:nvGrpSpPr>
            <p:cNvPr id="23" name="组合 22"/>
            <p:cNvGrpSpPr/>
            <p:nvPr/>
          </p:nvGrpSpPr>
          <p:grpSpPr>
            <a:xfrm>
              <a:off x="3226038" y="965927"/>
              <a:ext cx="1625021" cy="1625022"/>
              <a:chOff x="3226038" y="965927"/>
              <a:chExt cx="1625021" cy="1625022"/>
            </a:xfrm>
            <a:effectLst>
              <a:outerShdw blurRad="1524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5" name="任意多边形 24"/>
              <p:cNvSpPr/>
              <p:nvPr/>
            </p:nvSpPr>
            <p:spPr>
              <a:xfrm>
                <a:off x="3226038" y="965927"/>
                <a:ext cx="1625021" cy="1625022"/>
              </a:xfrm>
              <a:custGeom>
                <a:avLst/>
                <a:gdLst>
                  <a:gd name="connsiteX0" fmla="*/ 281263 w 1625021"/>
                  <a:gd name="connsiteY0" fmla="*/ 155580 h 1625022"/>
                  <a:gd name="connsiteX1" fmla="*/ 155579 w 1625021"/>
                  <a:gd name="connsiteY1" fmla="*/ 281264 h 1625022"/>
                  <a:gd name="connsiteX2" fmla="*/ 155579 w 1625021"/>
                  <a:gd name="connsiteY2" fmla="*/ 1343759 h 1625022"/>
                  <a:gd name="connsiteX3" fmla="*/ 281263 w 1625021"/>
                  <a:gd name="connsiteY3" fmla="*/ 1469443 h 1625022"/>
                  <a:gd name="connsiteX4" fmla="*/ 1343758 w 1625021"/>
                  <a:gd name="connsiteY4" fmla="*/ 1469443 h 1625022"/>
                  <a:gd name="connsiteX5" fmla="*/ 1469442 w 1625021"/>
                  <a:gd name="connsiteY5" fmla="*/ 1343759 h 1625022"/>
                  <a:gd name="connsiteX6" fmla="*/ 1469442 w 1625021"/>
                  <a:gd name="connsiteY6" fmla="*/ 281264 h 1625022"/>
                  <a:gd name="connsiteX7" fmla="*/ 1343758 w 1625021"/>
                  <a:gd name="connsiteY7" fmla="*/ 155580 h 1625022"/>
                  <a:gd name="connsiteX8" fmla="*/ 143668 w 1625021"/>
                  <a:gd name="connsiteY8" fmla="*/ 0 h 1625022"/>
                  <a:gd name="connsiteX9" fmla="*/ 1481353 w 1625021"/>
                  <a:gd name="connsiteY9" fmla="*/ 0 h 1625022"/>
                  <a:gd name="connsiteX10" fmla="*/ 1625021 w 1625021"/>
                  <a:gd name="connsiteY10" fmla="*/ 143668 h 1625022"/>
                  <a:gd name="connsiteX11" fmla="*/ 1625021 w 1625021"/>
                  <a:gd name="connsiteY11" fmla="*/ 1481354 h 1625022"/>
                  <a:gd name="connsiteX12" fmla="*/ 1481353 w 1625021"/>
                  <a:gd name="connsiteY12" fmla="*/ 1625022 h 1625022"/>
                  <a:gd name="connsiteX13" fmla="*/ 143668 w 1625021"/>
                  <a:gd name="connsiteY13" fmla="*/ 1625022 h 1625022"/>
                  <a:gd name="connsiteX14" fmla="*/ 0 w 1625021"/>
                  <a:gd name="connsiteY14" fmla="*/ 1481354 h 1625022"/>
                  <a:gd name="connsiteX15" fmla="*/ 0 w 1625021"/>
                  <a:gd name="connsiteY15" fmla="*/ 143668 h 1625022"/>
                  <a:gd name="connsiteX16" fmla="*/ 143668 w 1625021"/>
                  <a:gd name="connsiteY16" fmla="*/ 0 h 162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25021" h="1625022">
                    <a:moveTo>
                      <a:pt x="281263" y="155580"/>
                    </a:moveTo>
                    <a:cubicBezTo>
                      <a:pt x="211850" y="155580"/>
                      <a:pt x="155579" y="211851"/>
                      <a:pt x="155579" y="281264"/>
                    </a:cubicBezTo>
                    <a:lnTo>
                      <a:pt x="155579" y="1343759"/>
                    </a:lnTo>
                    <a:cubicBezTo>
                      <a:pt x="155579" y="1413172"/>
                      <a:pt x="211850" y="1469443"/>
                      <a:pt x="281263" y="1469443"/>
                    </a:cubicBezTo>
                    <a:lnTo>
                      <a:pt x="1343758" y="1469443"/>
                    </a:lnTo>
                    <a:cubicBezTo>
                      <a:pt x="1413171" y="1469443"/>
                      <a:pt x="1469442" y="1413172"/>
                      <a:pt x="1469442" y="1343759"/>
                    </a:cubicBezTo>
                    <a:lnTo>
                      <a:pt x="1469442" y="281264"/>
                    </a:lnTo>
                    <a:cubicBezTo>
                      <a:pt x="1469442" y="211851"/>
                      <a:pt x="1413171" y="155580"/>
                      <a:pt x="1343758" y="155580"/>
                    </a:cubicBezTo>
                    <a:close/>
                    <a:moveTo>
                      <a:pt x="143668" y="0"/>
                    </a:moveTo>
                    <a:lnTo>
                      <a:pt x="1481353" y="0"/>
                    </a:lnTo>
                    <a:cubicBezTo>
                      <a:pt x="1560699" y="0"/>
                      <a:pt x="1625021" y="64322"/>
                      <a:pt x="1625021" y="143668"/>
                    </a:cubicBezTo>
                    <a:lnTo>
                      <a:pt x="1625021" y="1481354"/>
                    </a:lnTo>
                    <a:cubicBezTo>
                      <a:pt x="1625021" y="1560700"/>
                      <a:pt x="1560699" y="1625022"/>
                      <a:pt x="1481353" y="1625022"/>
                    </a:cubicBezTo>
                    <a:lnTo>
                      <a:pt x="143668" y="1625022"/>
                    </a:lnTo>
                    <a:cubicBezTo>
                      <a:pt x="64322" y="1625022"/>
                      <a:pt x="0" y="1560700"/>
                      <a:pt x="0" y="1481354"/>
                    </a:cubicBezTo>
                    <a:lnTo>
                      <a:pt x="0" y="143668"/>
                    </a:lnTo>
                    <a:cubicBezTo>
                      <a:pt x="0" y="64322"/>
                      <a:pt x="64322" y="0"/>
                      <a:pt x="14366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3381616" y="1121506"/>
                <a:ext cx="1313863" cy="1313863"/>
              </a:xfrm>
              <a:prstGeom prst="roundRect">
                <a:avLst>
                  <a:gd name="adj" fmla="val 9566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圆角矩形 23"/>
            <p:cNvSpPr/>
            <p:nvPr/>
          </p:nvSpPr>
          <p:spPr>
            <a:xfrm>
              <a:off x="3226038" y="965926"/>
              <a:ext cx="1625021" cy="1625022"/>
            </a:xfrm>
            <a:prstGeom prst="roundRect">
              <a:avLst>
                <a:gd name="adj" fmla="val 8841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75545" y="1063724"/>
            <a:ext cx="1359403" cy="1359405"/>
            <a:chOff x="3226038" y="965926"/>
            <a:chExt cx="1625021" cy="1625023"/>
          </a:xfrm>
        </p:grpSpPr>
        <p:grpSp>
          <p:nvGrpSpPr>
            <p:cNvPr id="28" name="组合 27"/>
            <p:cNvGrpSpPr/>
            <p:nvPr/>
          </p:nvGrpSpPr>
          <p:grpSpPr>
            <a:xfrm>
              <a:off x="3226038" y="965927"/>
              <a:ext cx="1625021" cy="1625022"/>
              <a:chOff x="3226038" y="965927"/>
              <a:chExt cx="1625021" cy="1625022"/>
            </a:xfrm>
            <a:effectLst>
              <a:outerShdw blurRad="1524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0" name="任意多边形 29"/>
              <p:cNvSpPr/>
              <p:nvPr/>
            </p:nvSpPr>
            <p:spPr>
              <a:xfrm>
                <a:off x="3226038" y="965927"/>
                <a:ext cx="1625021" cy="1625022"/>
              </a:xfrm>
              <a:custGeom>
                <a:avLst/>
                <a:gdLst>
                  <a:gd name="connsiteX0" fmla="*/ 281263 w 1625021"/>
                  <a:gd name="connsiteY0" fmla="*/ 155580 h 1625022"/>
                  <a:gd name="connsiteX1" fmla="*/ 155579 w 1625021"/>
                  <a:gd name="connsiteY1" fmla="*/ 281264 h 1625022"/>
                  <a:gd name="connsiteX2" fmla="*/ 155579 w 1625021"/>
                  <a:gd name="connsiteY2" fmla="*/ 1343759 h 1625022"/>
                  <a:gd name="connsiteX3" fmla="*/ 281263 w 1625021"/>
                  <a:gd name="connsiteY3" fmla="*/ 1469443 h 1625022"/>
                  <a:gd name="connsiteX4" fmla="*/ 1343758 w 1625021"/>
                  <a:gd name="connsiteY4" fmla="*/ 1469443 h 1625022"/>
                  <a:gd name="connsiteX5" fmla="*/ 1469442 w 1625021"/>
                  <a:gd name="connsiteY5" fmla="*/ 1343759 h 1625022"/>
                  <a:gd name="connsiteX6" fmla="*/ 1469442 w 1625021"/>
                  <a:gd name="connsiteY6" fmla="*/ 281264 h 1625022"/>
                  <a:gd name="connsiteX7" fmla="*/ 1343758 w 1625021"/>
                  <a:gd name="connsiteY7" fmla="*/ 155580 h 1625022"/>
                  <a:gd name="connsiteX8" fmla="*/ 143668 w 1625021"/>
                  <a:gd name="connsiteY8" fmla="*/ 0 h 1625022"/>
                  <a:gd name="connsiteX9" fmla="*/ 1481353 w 1625021"/>
                  <a:gd name="connsiteY9" fmla="*/ 0 h 1625022"/>
                  <a:gd name="connsiteX10" fmla="*/ 1625021 w 1625021"/>
                  <a:gd name="connsiteY10" fmla="*/ 143668 h 1625022"/>
                  <a:gd name="connsiteX11" fmla="*/ 1625021 w 1625021"/>
                  <a:gd name="connsiteY11" fmla="*/ 1481354 h 1625022"/>
                  <a:gd name="connsiteX12" fmla="*/ 1481353 w 1625021"/>
                  <a:gd name="connsiteY12" fmla="*/ 1625022 h 1625022"/>
                  <a:gd name="connsiteX13" fmla="*/ 143668 w 1625021"/>
                  <a:gd name="connsiteY13" fmla="*/ 1625022 h 1625022"/>
                  <a:gd name="connsiteX14" fmla="*/ 0 w 1625021"/>
                  <a:gd name="connsiteY14" fmla="*/ 1481354 h 1625022"/>
                  <a:gd name="connsiteX15" fmla="*/ 0 w 1625021"/>
                  <a:gd name="connsiteY15" fmla="*/ 143668 h 1625022"/>
                  <a:gd name="connsiteX16" fmla="*/ 143668 w 1625021"/>
                  <a:gd name="connsiteY16" fmla="*/ 0 h 162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25021" h="1625022">
                    <a:moveTo>
                      <a:pt x="281263" y="155580"/>
                    </a:moveTo>
                    <a:cubicBezTo>
                      <a:pt x="211850" y="155580"/>
                      <a:pt x="155579" y="211851"/>
                      <a:pt x="155579" y="281264"/>
                    </a:cubicBezTo>
                    <a:lnTo>
                      <a:pt x="155579" y="1343759"/>
                    </a:lnTo>
                    <a:cubicBezTo>
                      <a:pt x="155579" y="1413172"/>
                      <a:pt x="211850" y="1469443"/>
                      <a:pt x="281263" y="1469443"/>
                    </a:cubicBezTo>
                    <a:lnTo>
                      <a:pt x="1343758" y="1469443"/>
                    </a:lnTo>
                    <a:cubicBezTo>
                      <a:pt x="1413171" y="1469443"/>
                      <a:pt x="1469442" y="1413172"/>
                      <a:pt x="1469442" y="1343759"/>
                    </a:cubicBezTo>
                    <a:lnTo>
                      <a:pt x="1469442" y="281264"/>
                    </a:lnTo>
                    <a:cubicBezTo>
                      <a:pt x="1469442" y="211851"/>
                      <a:pt x="1413171" y="155580"/>
                      <a:pt x="1343758" y="155580"/>
                    </a:cubicBezTo>
                    <a:close/>
                    <a:moveTo>
                      <a:pt x="143668" y="0"/>
                    </a:moveTo>
                    <a:lnTo>
                      <a:pt x="1481353" y="0"/>
                    </a:lnTo>
                    <a:cubicBezTo>
                      <a:pt x="1560699" y="0"/>
                      <a:pt x="1625021" y="64322"/>
                      <a:pt x="1625021" y="143668"/>
                    </a:cubicBezTo>
                    <a:lnTo>
                      <a:pt x="1625021" y="1481354"/>
                    </a:lnTo>
                    <a:cubicBezTo>
                      <a:pt x="1625021" y="1560700"/>
                      <a:pt x="1560699" y="1625022"/>
                      <a:pt x="1481353" y="1625022"/>
                    </a:cubicBezTo>
                    <a:lnTo>
                      <a:pt x="143668" y="1625022"/>
                    </a:lnTo>
                    <a:cubicBezTo>
                      <a:pt x="64322" y="1625022"/>
                      <a:pt x="0" y="1560700"/>
                      <a:pt x="0" y="1481354"/>
                    </a:cubicBezTo>
                    <a:lnTo>
                      <a:pt x="0" y="143668"/>
                    </a:lnTo>
                    <a:cubicBezTo>
                      <a:pt x="0" y="64322"/>
                      <a:pt x="64322" y="0"/>
                      <a:pt x="14366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3381616" y="1121506"/>
                <a:ext cx="1313863" cy="1313863"/>
              </a:xfrm>
              <a:prstGeom prst="roundRect">
                <a:avLst>
                  <a:gd name="adj" fmla="val 9566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圆角矩形 28"/>
            <p:cNvSpPr/>
            <p:nvPr/>
          </p:nvSpPr>
          <p:spPr>
            <a:xfrm>
              <a:off x="3226038" y="965926"/>
              <a:ext cx="1625021" cy="1625022"/>
            </a:xfrm>
            <a:prstGeom prst="roundRect">
              <a:avLst>
                <a:gd name="adj" fmla="val 8841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92111" y="3867760"/>
            <a:ext cx="1698960" cy="1698962"/>
            <a:chOff x="3226038" y="965926"/>
            <a:chExt cx="1625021" cy="1625023"/>
          </a:xfrm>
        </p:grpSpPr>
        <p:grpSp>
          <p:nvGrpSpPr>
            <p:cNvPr id="33" name="组合 32"/>
            <p:cNvGrpSpPr/>
            <p:nvPr/>
          </p:nvGrpSpPr>
          <p:grpSpPr>
            <a:xfrm>
              <a:off x="3226038" y="965927"/>
              <a:ext cx="1625021" cy="1625022"/>
              <a:chOff x="3226038" y="965927"/>
              <a:chExt cx="1625021" cy="1625022"/>
            </a:xfrm>
            <a:effectLst>
              <a:outerShdw blurRad="1524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5" name="任意多边形 34"/>
              <p:cNvSpPr/>
              <p:nvPr/>
            </p:nvSpPr>
            <p:spPr>
              <a:xfrm>
                <a:off x="3226038" y="965927"/>
                <a:ext cx="1625021" cy="1625022"/>
              </a:xfrm>
              <a:custGeom>
                <a:avLst/>
                <a:gdLst>
                  <a:gd name="connsiteX0" fmla="*/ 281263 w 1625021"/>
                  <a:gd name="connsiteY0" fmla="*/ 155580 h 1625022"/>
                  <a:gd name="connsiteX1" fmla="*/ 155579 w 1625021"/>
                  <a:gd name="connsiteY1" fmla="*/ 281264 h 1625022"/>
                  <a:gd name="connsiteX2" fmla="*/ 155579 w 1625021"/>
                  <a:gd name="connsiteY2" fmla="*/ 1343759 h 1625022"/>
                  <a:gd name="connsiteX3" fmla="*/ 281263 w 1625021"/>
                  <a:gd name="connsiteY3" fmla="*/ 1469443 h 1625022"/>
                  <a:gd name="connsiteX4" fmla="*/ 1343758 w 1625021"/>
                  <a:gd name="connsiteY4" fmla="*/ 1469443 h 1625022"/>
                  <a:gd name="connsiteX5" fmla="*/ 1469442 w 1625021"/>
                  <a:gd name="connsiteY5" fmla="*/ 1343759 h 1625022"/>
                  <a:gd name="connsiteX6" fmla="*/ 1469442 w 1625021"/>
                  <a:gd name="connsiteY6" fmla="*/ 281264 h 1625022"/>
                  <a:gd name="connsiteX7" fmla="*/ 1343758 w 1625021"/>
                  <a:gd name="connsiteY7" fmla="*/ 155580 h 1625022"/>
                  <a:gd name="connsiteX8" fmla="*/ 143668 w 1625021"/>
                  <a:gd name="connsiteY8" fmla="*/ 0 h 1625022"/>
                  <a:gd name="connsiteX9" fmla="*/ 1481353 w 1625021"/>
                  <a:gd name="connsiteY9" fmla="*/ 0 h 1625022"/>
                  <a:gd name="connsiteX10" fmla="*/ 1625021 w 1625021"/>
                  <a:gd name="connsiteY10" fmla="*/ 143668 h 1625022"/>
                  <a:gd name="connsiteX11" fmla="*/ 1625021 w 1625021"/>
                  <a:gd name="connsiteY11" fmla="*/ 1481354 h 1625022"/>
                  <a:gd name="connsiteX12" fmla="*/ 1481353 w 1625021"/>
                  <a:gd name="connsiteY12" fmla="*/ 1625022 h 1625022"/>
                  <a:gd name="connsiteX13" fmla="*/ 143668 w 1625021"/>
                  <a:gd name="connsiteY13" fmla="*/ 1625022 h 1625022"/>
                  <a:gd name="connsiteX14" fmla="*/ 0 w 1625021"/>
                  <a:gd name="connsiteY14" fmla="*/ 1481354 h 1625022"/>
                  <a:gd name="connsiteX15" fmla="*/ 0 w 1625021"/>
                  <a:gd name="connsiteY15" fmla="*/ 143668 h 1625022"/>
                  <a:gd name="connsiteX16" fmla="*/ 143668 w 1625021"/>
                  <a:gd name="connsiteY16" fmla="*/ 0 h 162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25021" h="1625022">
                    <a:moveTo>
                      <a:pt x="281263" y="155580"/>
                    </a:moveTo>
                    <a:cubicBezTo>
                      <a:pt x="211850" y="155580"/>
                      <a:pt x="155579" y="211851"/>
                      <a:pt x="155579" y="281264"/>
                    </a:cubicBezTo>
                    <a:lnTo>
                      <a:pt x="155579" y="1343759"/>
                    </a:lnTo>
                    <a:cubicBezTo>
                      <a:pt x="155579" y="1413172"/>
                      <a:pt x="211850" y="1469443"/>
                      <a:pt x="281263" y="1469443"/>
                    </a:cubicBezTo>
                    <a:lnTo>
                      <a:pt x="1343758" y="1469443"/>
                    </a:lnTo>
                    <a:cubicBezTo>
                      <a:pt x="1413171" y="1469443"/>
                      <a:pt x="1469442" y="1413172"/>
                      <a:pt x="1469442" y="1343759"/>
                    </a:cubicBezTo>
                    <a:lnTo>
                      <a:pt x="1469442" y="281264"/>
                    </a:lnTo>
                    <a:cubicBezTo>
                      <a:pt x="1469442" y="211851"/>
                      <a:pt x="1413171" y="155580"/>
                      <a:pt x="1343758" y="155580"/>
                    </a:cubicBezTo>
                    <a:close/>
                    <a:moveTo>
                      <a:pt x="143668" y="0"/>
                    </a:moveTo>
                    <a:lnTo>
                      <a:pt x="1481353" y="0"/>
                    </a:lnTo>
                    <a:cubicBezTo>
                      <a:pt x="1560699" y="0"/>
                      <a:pt x="1625021" y="64322"/>
                      <a:pt x="1625021" y="143668"/>
                    </a:cubicBezTo>
                    <a:lnTo>
                      <a:pt x="1625021" y="1481354"/>
                    </a:lnTo>
                    <a:cubicBezTo>
                      <a:pt x="1625021" y="1560700"/>
                      <a:pt x="1560699" y="1625022"/>
                      <a:pt x="1481353" y="1625022"/>
                    </a:cubicBezTo>
                    <a:lnTo>
                      <a:pt x="143668" y="1625022"/>
                    </a:lnTo>
                    <a:cubicBezTo>
                      <a:pt x="64322" y="1625022"/>
                      <a:pt x="0" y="1560700"/>
                      <a:pt x="0" y="1481354"/>
                    </a:cubicBezTo>
                    <a:lnTo>
                      <a:pt x="0" y="143668"/>
                    </a:lnTo>
                    <a:cubicBezTo>
                      <a:pt x="0" y="64322"/>
                      <a:pt x="64322" y="0"/>
                      <a:pt x="14366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3381616" y="1121506"/>
                <a:ext cx="1313863" cy="1313863"/>
              </a:xfrm>
              <a:prstGeom prst="roundRect">
                <a:avLst>
                  <a:gd name="adj" fmla="val 9566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圆角矩形 33"/>
            <p:cNvSpPr/>
            <p:nvPr/>
          </p:nvSpPr>
          <p:spPr>
            <a:xfrm>
              <a:off x="3226038" y="965926"/>
              <a:ext cx="1625021" cy="1625022"/>
            </a:xfrm>
            <a:prstGeom prst="roundRect">
              <a:avLst>
                <a:gd name="adj" fmla="val 8841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14891" y="3103674"/>
            <a:ext cx="1979694" cy="1979697"/>
            <a:chOff x="3226038" y="965926"/>
            <a:chExt cx="1625021" cy="1625023"/>
          </a:xfrm>
        </p:grpSpPr>
        <p:grpSp>
          <p:nvGrpSpPr>
            <p:cNvPr id="38" name="组合 37"/>
            <p:cNvGrpSpPr/>
            <p:nvPr/>
          </p:nvGrpSpPr>
          <p:grpSpPr>
            <a:xfrm>
              <a:off x="3226038" y="965927"/>
              <a:ext cx="1625021" cy="1625022"/>
              <a:chOff x="3226038" y="965927"/>
              <a:chExt cx="1625021" cy="1625022"/>
            </a:xfrm>
            <a:effectLst>
              <a:outerShdw blurRad="1524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0" name="任意多边形 39"/>
              <p:cNvSpPr/>
              <p:nvPr/>
            </p:nvSpPr>
            <p:spPr>
              <a:xfrm>
                <a:off x="3226038" y="965927"/>
                <a:ext cx="1625021" cy="1625022"/>
              </a:xfrm>
              <a:custGeom>
                <a:avLst/>
                <a:gdLst>
                  <a:gd name="connsiteX0" fmla="*/ 281263 w 1625021"/>
                  <a:gd name="connsiteY0" fmla="*/ 155580 h 1625022"/>
                  <a:gd name="connsiteX1" fmla="*/ 155579 w 1625021"/>
                  <a:gd name="connsiteY1" fmla="*/ 281264 h 1625022"/>
                  <a:gd name="connsiteX2" fmla="*/ 155579 w 1625021"/>
                  <a:gd name="connsiteY2" fmla="*/ 1343759 h 1625022"/>
                  <a:gd name="connsiteX3" fmla="*/ 281263 w 1625021"/>
                  <a:gd name="connsiteY3" fmla="*/ 1469443 h 1625022"/>
                  <a:gd name="connsiteX4" fmla="*/ 1343758 w 1625021"/>
                  <a:gd name="connsiteY4" fmla="*/ 1469443 h 1625022"/>
                  <a:gd name="connsiteX5" fmla="*/ 1469442 w 1625021"/>
                  <a:gd name="connsiteY5" fmla="*/ 1343759 h 1625022"/>
                  <a:gd name="connsiteX6" fmla="*/ 1469442 w 1625021"/>
                  <a:gd name="connsiteY6" fmla="*/ 281264 h 1625022"/>
                  <a:gd name="connsiteX7" fmla="*/ 1343758 w 1625021"/>
                  <a:gd name="connsiteY7" fmla="*/ 155580 h 1625022"/>
                  <a:gd name="connsiteX8" fmla="*/ 143668 w 1625021"/>
                  <a:gd name="connsiteY8" fmla="*/ 0 h 1625022"/>
                  <a:gd name="connsiteX9" fmla="*/ 1481353 w 1625021"/>
                  <a:gd name="connsiteY9" fmla="*/ 0 h 1625022"/>
                  <a:gd name="connsiteX10" fmla="*/ 1625021 w 1625021"/>
                  <a:gd name="connsiteY10" fmla="*/ 143668 h 1625022"/>
                  <a:gd name="connsiteX11" fmla="*/ 1625021 w 1625021"/>
                  <a:gd name="connsiteY11" fmla="*/ 1481354 h 1625022"/>
                  <a:gd name="connsiteX12" fmla="*/ 1481353 w 1625021"/>
                  <a:gd name="connsiteY12" fmla="*/ 1625022 h 1625022"/>
                  <a:gd name="connsiteX13" fmla="*/ 143668 w 1625021"/>
                  <a:gd name="connsiteY13" fmla="*/ 1625022 h 1625022"/>
                  <a:gd name="connsiteX14" fmla="*/ 0 w 1625021"/>
                  <a:gd name="connsiteY14" fmla="*/ 1481354 h 1625022"/>
                  <a:gd name="connsiteX15" fmla="*/ 0 w 1625021"/>
                  <a:gd name="connsiteY15" fmla="*/ 143668 h 1625022"/>
                  <a:gd name="connsiteX16" fmla="*/ 143668 w 1625021"/>
                  <a:gd name="connsiteY16" fmla="*/ 0 h 162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25021" h="1625022">
                    <a:moveTo>
                      <a:pt x="281263" y="155580"/>
                    </a:moveTo>
                    <a:cubicBezTo>
                      <a:pt x="211850" y="155580"/>
                      <a:pt x="155579" y="211851"/>
                      <a:pt x="155579" y="281264"/>
                    </a:cubicBezTo>
                    <a:lnTo>
                      <a:pt x="155579" y="1343759"/>
                    </a:lnTo>
                    <a:cubicBezTo>
                      <a:pt x="155579" y="1413172"/>
                      <a:pt x="211850" y="1469443"/>
                      <a:pt x="281263" y="1469443"/>
                    </a:cubicBezTo>
                    <a:lnTo>
                      <a:pt x="1343758" y="1469443"/>
                    </a:lnTo>
                    <a:cubicBezTo>
                      <a:pt x="1413171" y="1469443"/>
                      <a:pt x="1469442" y="1413172"/>
                      <a:pt x="1469442" y="1343759"/>
                    </a:cubicBezTo>
                    <a:lnTo>
                      <a:pt x="1469442" y="281264"/>
                    </a:lnTo>
                    <a:cubicBezTo>
                      <a:pt x="1469442" y="211851"/>
                      <a:pt x="1413171" y="155580"/>
                      <a:pt x="1343758" y="155580"/>
                    </a:cubicBezTo>
                    <a:close/>
                    <a:moveTo>
                      <a:pt x="143668" y="0"/>
                    </a:moveTo>
                    <a:lnTo>
                      <a:pt x="1481353" y="0"/>
                    </a:lnTo>
                    <a:cubicBezTo>
                      <a:pt x="1560699" y="0"/>
                      <a:pt x="1625021" y="64322"/>
                      <a:pt x="1625021" y="143668"/>
                    </a:cubicBezTo>
                    <a:lnTo>
                      <a:pt x="1625021" y="1481354"/>
                    </a:lnTo>
                    <a:cubicBezTo>
                      <a:pt x="1625021" y="1560700"/>
                      <a:pt x="1560699" y="1625022"/>
                      <a:pt x="1481353" y="1625022"/>
                    </a:cubicBezTo>
                    <a:lnTo>
                      <a:pt x="143668" y="1625022"/>
                    </a:lnTo>
                    <a:cubicBezTo>
                      <a:pt x="64322" y="1625022"/>
                      <a:pt x="0" y="1560700"/>
                      <a:pt x="0" y="1481354"/>
                    </a:cubicBezTo>
                    <a:lnTo>
                      <a:pt x="0" y="143668"/>
                    </a:lnTo>
                    <a:cubicBezTo>
                      <a:pt x="0" y="64322"/>
                      <a:pt x="64322" y="0"/>
                      <a:pt x="14366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3381616" y="1121506"/>
                <a:ext cx="1313863" cy="1313863"/>
              </a:xfrm>
              <a:prstGeom prst="roundRect">
                <a:avLst>
                  <a:gd name="adj" fmla="val 9566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圆角矩形 38"/>
            <p:cNvSpPr/>
            <p:nvPr/>
          </p:nvSpPr>
          <p:spPr>
            <a:xfrm>
              <a:off x="3226038" y="965926"/>
              <a:ext cx="1625021" cy="1625022"/>
            </a:xfrm>
            <a:prstGeom prst="roundRect">
              <a:avLst>
                <a:gd name="adj" fmla="val 8841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2409" y="3891024"/>
            <a:ext cx="1652434" cy="1652436"/>
            <a:chOff x="3226038" y="965926"/>
            <a:chExt cx="1625021" cy="1625023"/>
          </a:xfrm>
        </p:grpSpPr>
        <p:grpSp>
          <p:nvGrpSpPr>
            <p:cNvPr id="43" name="组合 42"/>
            <p:cNvGrpSpPr/>
            <p:nvPr/>
          </p:nvGrpSpPr>
          <p:grpSpPr>
            <a:xfrm>
              <a:off x="3226038" y="965927"/>
              <a:ext cx="1625021" cy="1625022"/>
              <a:chOff x="3226038" y="965927"/>
              <a:chExt cx="1625021" cy="1625022"/>
            </a:xfrm>
            <a:effectLst>
              <a:outerShdw blurRad="1524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5" name="任意多边形 44"/>
              <p:cNvSpPr/>
              <p:nvPr/>
            </p:nvSpPr>
            <p:spPr>
              <a:xfrm>
                <a:off x="3226038" y="965927"/>
                <a:ext cx="1625021" cy="1625022"/>
              </a:xfrm>
              <a:custGeom>
                <a:avLst/>
                <a:gdLst>
                  <a:gd name="connsiteX0" fmla="*/ 281263 w 1625021"/>
                  <a:gd name="connsiteY0" fmla="*/ 155580 h 1625022"/>
                  <a:gd name="connsiteX1" fmla="*/ 155579 w 1625021"/>
                  <a:gd name="connsiteY1" fmla="*/ 281264 h 1625022"/>
                  <a:gd name="connsiteX2" fmla="*/ 155579 w 1625021"/>
                  <a:gd name="connsiteY2" fmla="*/ 1343759 h 1625022"/>
                  <a:gd name="connsiteX3" fmla="*/ 281263 w 1625021"/>
                  <a:gd name="connsiteY3" fmla="*/ 1469443 h 1625022"/>
                  <a:gd name="connsiteX4" fmla="*/ 1343758 w 1625021"/>
                  <a:gd name="connsiteY4" fmla="*/ 1469443 h 1625022"/>
                  <a:gd name="connsiteX5" fmla="*/ 1469442 w 1625021"/>
                  <a:gd name="connsiteY5" fmla="*/ 1343759 h 1625022"/>
                  <a:gd name="connsiteX6" fmla="*/ 1469442 w 1625021"/>
                  <a:gd name="connsiteY6" fmla="*/ 281264 h 1625022"/>
                  <a:gd name="connsiteX7" fmla="*/ 1343758 w 1625021"/>
                  <a:gd name="connsiteY7" fmla="*/ 155580 h 1625022"/>
                  <a:gd name="connsiteX8" fmla="*/ 143668 w 1625021"/>
                  <a:gd name="connsiteY8" fmla="*/ 0 h 1625022"/>
                  <a:gd name="connsiteX9" fmla="*/ 1481353 w 1625021"/>
                  <a:gd name="connsiteY9" fmla="*/ 0 h 1625022"/>
                  <a:gd name="connsiteX10" fmla="*/ 1625021 w 1625021"/>
                  <a:gd name="connsiteY10" fmla="*/ 143668 h 1625022"/>
                  <a:gd name="connsiteX11" fmla="*/ 1625021 w 1625021"/>
                  <a:gd name="connsiteY11" fmla="*/ 1481354 h 1625022"/>
                  <a:gd name="connsiteX12" fmla="*/ 1481353 w 1625021"/>
                  <a:gd name="connsiteY12" fmla="*/ 1625022 h 1625022"/>
                  <a:gd name="connsiteX13" fmla="*/ 143668 w 1625021"/>
                  <a:gd name="connsiteY13" fmla="*/ 1625022 h 1625022"/>
                  <a:gd name="connsiteX14" fmla="*/ 0 w 1625021"/>
                  <a:gd name="connsiteY14" fmla="*/ 1481354 h 1625022"/>
                  <a:gd name="connsiteX15" fmla="*/ 0 w 1625021"/>
                  <a:gd name="connsiteY15" fmla="*/ 143668 h 1625022"/>
                  <a:gd name="connsiteX16" fmla="*/ 143668 w 1625021"/>
                  <a:gd name="connsiteY16" fmla="*/ 0 h 162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25021" h="1625022">
                    <a:moveTo>
                      <a:pt x="281263" y="155580"/>
                    </a:moveTo>
                    <a:cubicBezTo>
                      <a:pt x="211850" y="155580"/>
                      <a:pt x="155579" y="211851"/>
                      <a:pt x="155579" y="281264"/>
                    </a:cubicBezTo>
                    <a:lnTo>
                      <a:pt x="155579" y="1343759"/>
                    </a:lnTo>
                    <a:cubicBezTo>
                      <a:pt x="155579" y="1413172"/>
                      <a:pt x="211850" y="1469443"/>
                      <a:pt x="281263" y="1469443"/>
                    </a:cubicBezTo>
                    <a:lnTo>
                      <a:pt x="1343758" y="1469443"/>
                    </a:lnTo>
                    <a:cubicBezTo>
                      <a:pt x="1413171" y="1469443"/>
                      <a:pt x="1469442" y="1413172"/>
                      <a:pt x="1469442" y="1343759"/>
                    </a:cubicBezTo>
                    <a:lnTo>
                      <a:pt x="1469442" y="281264"/>
                    </a:lnTo>
                    <a:cubicBezTo>
                      <a:pt x="1469442" y="211851"/>
                      <a:pt x="1413171" y="155580"/>
                      <a:pt x="1343758" y="155580"/>
                    </a:cubicBezTo>
                    <a:close/>
                    <a:moveTo>
                      <a:pt x="143668" y="0"/>
                    </a:moveTo>
                    <a:lnTo>
                      <a:pt x="1481353" y="0"/>
                    </a:lnTo>
                    <a:cubicBezTo>
                      <a:pt x="1560699" y="0"/>
                      <a:pt x="1625021" y="64322"/>
                      <a:pt x="1625021" y="143668"/>
                    </a:cubicBezTo>
                    <a:lnTo>
                      <a:pt x="1625021" y="1481354"/>
                    </a:lnTo>
                    <a:cubicBezTo>
                      <a:pt x="1625021" y="1560700"/>
                      <a:pt x="1560699" y="1625022"/>
                      <a:pt x="1481353" y="1625022"/>
                    </a:cubicBezTo>
                    <a:lnTo>
                      <a:pt x="143668" y="1625022"/>
                    </a:lnTo>
                    <a:cubicBezTo>
                      <a:pt x="64322" y="1625022"/>
                      <a:pt x="0" y="1560700"/>
                      <a:pt x="0" y="1481354"/>
                    </a:cubicBezTo>
                    <a:lnTo>
                      <a:pt x="0" y="143668"/>
                    </a:lnTo>
                    <a:cubicBezTo>
                      <a:pt x="0" y="64322"/>
                      <a:pt x="64322" y="0"/>
                      <a:pt x="143668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3381616" y="1121506"/>
                <a:ext cx="1313863" cy="1313863"/>
              </a:xfrm>
              <a:prstGeom prst="roundRect">
                <a:avLst>
                  <a:gd name="adj" fmla="val 9566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3226038" y="965926"/>
              <a:ext cx="1625021" cy="1625022"/>
            </a:xfrm>
            <a:prstGeom prst="roundRect">
              <a:avLst>
                <a:gd name="adj" fmla="val 8841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559878" y="3293210"/>
            <a:ext cx="153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英语四级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559164" y="5613101"/>
            <a:ext cx="153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英语六级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304425" y="5272905"/>
            <a:ext cx="1918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计算机二级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82528" y="3207346"/>
            <a:ext cx="173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优秀毕业生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331187" y="2589072"/>
            <a:ext cx="1824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优秀志愿者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649337" y="5613100"/>
            <a:ext cx="153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. . . 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466121" y="1385312"/>
            <a:ext cx="2271638" cy="4362801"/>
            <a:chOff x="10466121" y="1385312"/>
            <a:chExt cx="2271638" cy="4362801"/>
          </a:xfrm>
        </p:grpSpPr>
        <p:sp>
          <p:nvSpPr>
            <p:cNvPr id="54" name="圆角矩形 53"/>
            <p:cNvSpPr/>
            <p:nvPr/>
          </p:nvSpPr>
          <p:spPr>
            <a:xfrm rot="5400000">
              <a:off x="11260101" y="4270456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 rot="5400000">
              <a:off x="11260101" y="5913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 rot="5400000">
              <a:off x="11260101" y="132715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 rot="5400000">
              <a:off x="11260101" y="35346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rot="5400000">
              <a:off x="11260101" y="279880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5400000">
              <a:off x="11260101" y="206298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0725464" y="150388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0725464" y="370480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725464" y="223752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725464" y="297116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荣誉情况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725464" y="5172082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0725464" y="443844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449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83557" y="1566842"/>
            <a:ext cx="1974668" cy="3702098"/>
            <a:chOff x="1044840" y="1402871"/>
            <a:chExt cx="2269570" cy="4254979"/>
          </a:xfrm>
        </p:grpSpPr>
        <p:sp>
          <p:nvSpPr>
            <p:cNvPr id="17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3" name="圆角矩形 22"/>
            <p:cNvSpPr/>
            <p:nvPr/>
          </p:nvSpPr>
          <p:spPr>
            <a:xfrm>
              <a:off x="1678278" y="4612423"/>
              <a:ext cx="1096818" cy="222285"/>
            </a:xfrm>
            <a:prstGeom prst="roundRect">
              <a:avLst>
                <a:gd name="adj" fmla="val 50000"/>
              </a:avLst>
            </a:prstGeom>
            <a:gradFill>
              <a:gsLst>
                <a:gs pos="45000">
                  <a:srgbClr val="00B0F0"/>
                </a:gs>
                <a:gs pos="45000">
                  <a:schemeClr val="bg1"/>
                </a:gs>
              </a:gsLst>
              <a:lin ang="0" scaled="0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21222" y="1885453"/>
            <a:ext cx="1974668" cy="3702098"/>
            <a:chOff x="1044840" y="1402871"/>
            <a:chExt cx="2269570" cy="4254979"/>
          </a:xfrm>
        </p:grpSpPr>
        <p:sp>
          <p:nvSpPr>
            <p:cNvPr id="29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958887" y="1248231"/>
            <a:ext cx="1974668" cy="3702098"/>
            <a:chOff x="1044840" y="1402871"/>
            <a:chExt cx="2269570" cy="4254979"/>
          </a:xfrm>
        </p:grpSpPr>
        <p:sp>
          <p:nvSpPr>
            <p:cNvPr id="38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196552" y="2148041"/>
            <a:ext cx="1974668" cy="3702098"/>
            <a:chOff x="1044840" y="1402871"/>
            <a:chExt cx="2269570" cy="4254979"/>
          </a:xfrm>
        </p:grpSpPr>
        <p:sp>
          <p:nvSpPr>
            <p:cNvPr id="47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345" y="2789058"/>
            <a:ext cx="601760" cy="560731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5541" y="3072645"/>
            <a:ext cx="630602" cy="590351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044" y="2441730"/>
            <a:ext cx="620016" cy="567249"/>
          </a:xfrm>
          <a:prstGeom prst="rect">
            <a:avLst/>
          </a:prstGeom>
        </p:spPr>
      </p:pic>
      <p:sp>
        <p:nvSpPr>
          <p:cNvPr id="69" name="KSO_Shape"/>
          <p:cNvSpPr>
            <a:spLocks/>
          </p:cNvSpPr>
          <p:nvPr/>
        </p:nvSpPr>
        <p:spPr bwMode="auto">
          <a:xfrm>
            <a:off x="7867254" y="3239943"/>
            <a:ext cx="696480" cy="562988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3231407" y="4677950"/>
            <a:ext cx="954300" cy="193402"/>
          </a:xfrm>
          <a:prstGeom prst="roundRect">
            <a:avLst>
              <a:gd name="adj" fmla="val 50000"/>
            </a:avLst>
          </a:prstGeom>
          <a:gradFill>
            <a:gsLst>
              <a:gs pos="72000">
                <a:srgbClr val="00B0F0"/>
              </a:gs>
              <a:gs pos="72000">
                <a:schemeClr val="bg1"/>
              </a:gs>
            </a:gsLst>
            <a:lin ang="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5481224" y="4202157"/>
            <a:ext cx="954300" cy="19340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rgbClr val="00B0F0"/>
              </a:gs>
              <a:gs pos="38000">
                <a:schemeClr val="bg1"/>
              </a:gs>
            </a:gsLst>
            <a:lin ang="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7725254" y="5132671"/>
            <a:ext cx="954300" cy="193402"/>
          </a:xfrm>
          <a:prstGeom prst="roundRect">
            <a:avLst>
              <a:gd name="adj" fmla="val 50000"/>
            </a:avLst>
          </a:prstGeom>
          <a:gradFill>
            <a:gsLst>
              <a:gs pos="80000">
                <a:srgbClr val="00B0F0"/>
              </a:gs>
              <a:gs pos="80000">
                <a:schemeClr val="bg1"/>
              </a:gs>
            </a:gsLst>
            <a:lin ang="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1045830" y="3617382"/>
            <a:ext cx="929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87C7FF"/>
                </a:solidFill>
                <a:latin typeface="Impact" panose="020B0806030902050204" pitchFamily="34" charset="0"/>
              </a:rPr>
              <a:t>45%</a:t>
            </a:r>
            <a:endParaRPr lang="zh-CN" altLang="en-US" sz="3200" dirty="0">
              <a:solidFill>
                <a:srgbClr val="87C7FF"/>
              </a:solidFill>
              <a:latin typeface="Impact" panose="020B080603090205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245484" y="3909769"/>
            <a:ext cx="929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31212"/>
                </a:solidFill>
                <a:latin typeface="Impact" panose="020B0806030902050204" pitchFamily="34" charset="0"/>
              </a:rPr>
              <a:t>72%</a:t>
            </a:r>
            <a:endParaRPr lang="zh-CN" altLang="en-US" sz="3200" dirty="0">
              <a:solidFill>
                <a:srgbClr val="F31212"/>
              </a:solidFill>
              <a:latin typeface="Impact" panose="020B080603090205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535786" y="3480245"/>
            <a:ext cx="929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C255"/>
                </a:solidFill>
                <a:latin typeface="Impact" panose="020B0806030902050204" pitchFamily="34" charset="0"/>
              </a:rPr>
              <a:t>3</a:t>
            </a:r>
            <a:r>
              <a:rPr lang="en-US" altLang="zh-CN" sz="3200" dirty="0" smtClean="0">
                <a:solidFill>
                  <a:srgbClr val="FFC255"/>
                </a:solidFill>
                <a:latin typeface="Impact" panose="020B0806030902050204" pitchFamily="34" charset="0"/>
              </a:rPr>
              <a:t>2%</a:t>
            </a:r>
            <a:endParaRPr lang="zh-CN" altLang="en-US" sz="3200" dirty="0">
              <a:solidFill>
                <a:srgbClr val="FFC255"/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799125" y="4234137"/>
            <a:ext cx="929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B0F0"/>
                </a:solidFill>
                <a:latin typeface="Impact" panose="020B0806030902050204" pitchFamily="34" charset="0"/>
              </a:rPr>
              <a:t>80%</a:t>
            </a:r>
            <a:endParaRPr lang="zh-CN" altLang="en-US" sz="32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66121" y="1385312"/>
            <a:ext cx="2271638" cy="4362801"/>
            <a:chOff x="10466121" y="1385312"/>
            <a:chExt cx="2271638" cy="4362801"/>
          </a:xfrm>
        </p:grpSpPr>
        <p:sp>
          <p:nvSpPr>
            <p:cNvPr id="78" name="圆角矩形 77"/>
            <p:cNvSpPr/>
            <p:nvPr/>
          </p:nvSpPr>
          <p:spPr>
            <a:xfrm rot="5400000">
              <a:off x="11260101" y="4270456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5400000">
              <a:off x="11260101" y="5913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 rot="5400000">
              <a:off x="11260101" y="132715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 rot="5400000">
              <a:off x="11260101" y="35346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 rot="5400000">
              <a:off x="11260101" y="279880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5400000">
              <a:off x="11260101" y="206298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10725464" y="150388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725464" y="370480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0725464" y="223752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0725464" y="297116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荣誉情况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0725464" y="5172082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0725464" y="443844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93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0971" y="1402698"/>
            <a:ext cx="7807300" cy="5013640"/>
            <a:chOff x="-588129" y="1186798"/>
            <a:chExt cx="7807300" cy="5013640"/>
          </a:xfrm>
        </p:grpSpPr>
        <p:sp>
          <p:nvSpPr>
            <p:cNvPr id="3" name="圆角矩形 2"/>
            <p:cNvSpPr/>
            <p:nvPr/>
          </p:nvSpPr>
          <p:spPr>
            <a:xfrm>
              <a:off x="-588129" y="1186798"/>
              <a:ext cx="7807300" cy="5013640"/>
            </a:xfrm>
            <a:prstGeom prst="roundRect">
              <a:avLst>
                <a:gd name="adj" fmla="val 16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254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-319357" y="1186798"/>
              <a:ext cx="7269757" cy="5013640"/>
            </a:xfrm>
            <a:prstGeom prst="rect">
              <a:avLst/>
            </a:prstGeom>
            <a:gradFill>
              <a:gsLst>
                <a:gs pos="89000">
                  <a:srgbClr val="F7F7F7"/>
                </a:gs>
                <a:gs pos="74000">
                  <a:srgbClr val="EEEEEE"/>
                </a:gs>
                <a:gs pos="57000">
                  <a:srgbClr val="FBFBFB"/>
                </a:gs>
                <a:gs pos="47000">
                  <a:srgbClr val="EAEAEA"/>
                </a:gs>
                <a:gs pos="29000">
                  <a:srgbClr val="FBFBFB"/>
                </a:gs>
                <a:gs pos="15000">
                  <a:srgbClr val="F7F7F7"/>
                </a:gs>
                <a:gs pos="0">
                  <a:srgbClr val="F7F7F7"/>
                </a:gs>
                <a:gs pos="100000">
                  <a:srgbClr val="F5F5F5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>
            <a:stCxn id="4" idx="0"/>
            <a:endCxn id="4" idx="2"/>
          </p:cNvCxnSpPr>
          <p:nvPr/>
        </p:nvCxnSpPr>
        <p:spPr>
          <a:xfrm>
            <a:off x="5004622" y="1402698"/>
            <a:ext cx="0" cy="501364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911152" y="2399006"/>
            <a:ext cx="309347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这里是文本这里是文本这里是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文本这里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是文本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1152" y="3530085"/>
            <a:ext cx="300374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这里是文本这里是文本这里是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文本这里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是文本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1152" y="4661164"/>
            <a:ext cx="2559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这里是文本这里是文本这里是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文本这里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是文本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52959" y="1774911"/>
            <a:ext cx="17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</a:t>
            </a:r>
            <a:endParaRPr lang="zh-CN" altLang="en-US" sz="28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538844" y="1860035"/>
            <a:ext cx="2552700" cy="3340100"/>
          </a:xfrm>
          <a:custGeom>
            <a:avLst/>
            <a:gdLst>
              <a:gd name="connsiteX0" fmla="*/ 0 w 2552700"/>
              <a:gd name="connsiteY0" fmla="*/ 3340100 h 3340100"/>
              <a:gd name="connsiteX1" fmla="*/ 546100 w 2552700"/>
              <a:gd name="connsiteY1" fmla="*/ 2146300 h 3340100"/>
              <a:gd name="connsiteX2" fmla="*/ 1282700 w 2552700"/>
              <a:gd name="connsiteY2" fmla="*/ 2362200 h 3340100"/>
              <a:gd name="connsiteX3" fmla="*/ 1524000 w 2552700"/>
              <a:gd name="connsiteY3" fmla="*/ 1320800 h 3340100"/>
              <a:gd name="connsiteX4" fmla="*/ 2222500 w 2552700"/>
              <a:gd name="connsiteY4" fmla="*/ 1371600 h 3340100"/>
              <a:gd name="connsiteX5" fmla="*/ 2552700 w 2552700"/>
              <a:gd name="connsiteY5" fmla="*/ 0 h 3340100"/>
              <a:gd name="connsiteX6" fmla="*/ 2552700 w 2552700"/>
              <a:gd name="connsiteY6" fmla="*/ 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2700" h="3340100">
                <a:moveTo>
                  <a:pt x="0" y="3340100"/>
                </a:moveTo>
                <a:lnTo>
                  <a:pt x="546100" y="2146300"/>
                </a:lnTo>
                <a:lnTo>
                  <a:pt x="1282700" y="2362200"/>
                </a:lnTo>
                <a:lnTo>
                  <a:pt x="1524000" y="1320800"/>
                </a:lnTo>
                <a:lnTo>
                  <a:pt x="2222500" y="1371600"/>
                </a:lnTo>
                <a:lnTo>
                  <a:pt x="2552700" y="0"/>
                </a:lnTo>
                <a:lnTo>
                  <a:pt x="2552700" y="0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450184" y="5111475"/>
            <a:ext cx="177320" cy="177320"/>
          </a:xfrm>
          <a:prstGeom prst="ellipse">
            <a:avLst/>
          </a:prstGeom>
          <a:solidFill>
            <a:srgbClr val="87C7FF"/>
          </a:solidFill>
          <a:ln>
            <a:solidFill>
              <a:srgbClr val="87C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008984" y="3918304"/>
            <a:ext cx="177320" cy="177320"/>
          </a:xfrm>
          <a:prstGeom prst="ellipse">
            <a:avLst/>
          </a:prstGeom>
          <a:solidFill>
            <a:srgbClr val="87C7FF"/>
          </a:solidFill>
          <a:ln>
            <a:solidFill>
              <a:srgbClr val="87C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20525" y="4095624"/>
            <a:ext cx="177320" cy="177320"/>
          </a:xfrm>
          <a:prstGeom prst="ellipse">
            <a:avLst/>
          </a:prstGeom>
          <a:solidFill>
            <a:srgbClr val="87C7FF"/>
          </a:solidFill>
          <a:ln>
            <a:solidFill>
              <a:srgbClr val="87C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649098" y="3115761"/>
            <a:ext cx="177320" cy="177320"/>
          </a:xfrm>
          <a:prstGeom prst="ellipse">
            <a:avLst/>
          </a:prstGeom>
          <a:solidFill>
            <a:srgbClr val="87C7FF"/>
          </a:solidFill>
          <a:ln>
            <a:solidFill>
              <a:srgbClr val="87C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09433" y="1712257"/>
            <a:ext cx="177320" cy="177320"/>
          </a:xfrm>
          <a:prstGeom prst="ellipse">
            <a:avLst/>
          </a:prstGeom>
          <a:solidFill>
            <a:srgbClr val="87C7FF"/>
          </a:solidFill>
          <a:ln>
            <a:solidFill>
              <a:srgbClr val="87C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107145" y="5399828"/>
            <a:ext cx="1079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2016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17072" y="3339568"/>
            <a:ext cx="1079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76986" y="3390195"/>
            <a:ext cx="1079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46498" y="1712257"/>
            <a:ext cx="1079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…..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466121" y="1385312"/>
            <a:ext cx="2271638" cy="4362801"/>
            <a:chOff x="10466121" y="1385312"/>
            <a:chExt cx="2271638" cy="4362801"/>
          </a:xfrm>
        </p:grpSpPr>
        <p:sp>
          <p:nvSpPr>
            <p:cNvPr id="22" name="圆角矩形 21"/>
            <p:cNvSpPr/>
            <p:nvPr/>
          </p:nvSpPr>
          <p:spPr>
            <a:xfrm rot="5400000">
              <a:off x="11260101" y="4270456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5400000">
              <a:off x="11260101" y="5913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5400000">
              <a:off x="11260101" y="132715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5400000">
              <a:off x="11260101" y="35346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5400000">
              <a:off x="11260101" y="279880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5400000">
              <a:off x="11260101" y="206298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0725464" y="150388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725464" y="370480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725464" y="223752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725464" y="297116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荣誉情况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725464" y="5172082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725464" y="443844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44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65652" y="1867354"/>
            <a:ext cx="3648291" cy="1096495"/>
            <a:chOff x="1327149" y="1458019"/>
            <a:chExt cx="4233163" cy="1096495"/>
          </a:xfrm>
        </p:grpSpPr>
        <p:sp>
          <p:nvSpPr>
            <p:cNvPr id="10" name="圆角矩形 9"/>
            <p:cNvSpPr/>
            <p:nvPr/>
          </p:nvSpPr>
          <p:spPr>
            <a:xfrm>
              <a:off x="1327149" y="1458019"/>
              <a:ext cx="4233163" cy="1096495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865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486806" y="1640808"/>
              <a:ext cx="1009651" cy="730916"/>
            </a:xfrm>
            <a:prstGeom prst="roundRect">
              <a:avLst>
                <a:gd name="adj" fmla="val 15054"/>
              </a:avLst>
            </a:prstGeom>
            <a:solidFill>
              <a:srgbClr val="00B0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73453" y="1867354"/>
            <a:ext cx="3672147" cy="1096495"/>
            <a:chOff x="1327149" y="1458019"/>
            <a:chExt cx="4233163" cy="1096495"/>
          </a:xfrm>
        </p:grpSpPr>
        <p:sp>
          <p:nvSpPr>
            <p:cNvPr id="15" name="圆角矩形 14"/>
            <p:cNvSpPr/>
            <p:nvPr/>
          </p:nvSpPr>
          <p:spPr>
            <a:xfrm>
              <a:off x="1327149" y="1458019"/>
              <a:ext cx="4233163" cy="1096495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865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486806" y="1640808"/>
              <a:ext cx="1009651" cy="730916"/>
            </a:xfrm>
            <a:prstGeom prst="roundRect">
              <a:avLst>
                <a:gd name="adj" fmla="val 15054"/>
              </a:avLst>
            </a:prstGeom>
            <a:solidFill>
              <a:srgbClr val="00B0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5652" y="3858294"/>
            <a:ext cx="3648292" cy="1096495"/>
            <a:chOff x="1327149" y="1458019"/>
            <a:chExt cx="4233163" cy="1096495"/>
          </a:xfrm>
        </p:grpSpPr>
        <p:sp>
          <p:nvSpPr>
            <p:cNvPr id="18" name="圆角矩形 17"/>
            <p:cNvSpPr/>
            <p:nvPr/>
          </p:nvSpPr>
          <p:spPr>
            <a:xfrm>
              <a:off x="1327149" y="1458019"/>
              <a:ext cx="4233163" cy="1096495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865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486806" y="1640808"/>
              <a:ext cx="1009651" cy="730916"/>
            </a:xfrm>
            <a:prstGeom prst="roundRect">
              <a:avLst>
                <a:gd name="adj" fmla="val 15054"/>
              </a:avLst>
            </a:prstGeom>
            <a:solidFill>
              <a:srgbClr val="00B0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73453" y="3858293"/>
            <a:ext cx="3512489" cy="1096495"/>
            <a:chOff x="1327149" y="1458019"/>
            <a:chExt cx="4233163" cy="1096495"/>
          </a:xfrm>
        </p:grpSpPr>
        <p:sp>
          <p:nvSpPr>
            <p:cNvPr id="21" name="圆角矩形 20"/>
            <p:cNvSpPr/>
            <p:nvPr/>
          </p:nvSpPr>
          <p:spPr>
            <a:xfrm>
              <a:off x="1327149" y="1458019"/>
              <a:ext cx="4233163" cy="1096495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865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486806" y="1640808"/>
              <a:ext cx="1009651" cy="730916"/>
            </a:xfrm>
            <a:prstGeom prst="roundRect">
              <a:avLst>
                <a:gd name="adj" fmla="val 15054"/>
              </a:avLst>
            </a:prstGeom>
            <a:solidFill>
              <a:srgbClr val="00B0F0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72193" y="2160211"/>
            <a:ext cx="503238" cy="503238"/>
            <a:chOff x="2281654" y="2774952"/>
            <a:chExt cx="503238" cy="503238"/>
          </a:xfrm>
        </p:grpSpPr>
        <p:sp>
          <p:nvSpPr>
            <p:cNvPr id="24" name="Freeform 66"/>
            <p:cNvSpPr>
              <a:spLocks/>
            </p:cNvSpPr>
            <p:nvPr/>
          </p:nvSpPr>
          <p:spPr bwMode="auto">
            <a:xfrm>
              <a:off x="2281654" y="2774952"/>
              <a:ext cx="503238" cy="503238"/>
            </a:xfrm>
            <a:custGeom>
              <a:avLst/>
              <a:gdLst>
                <a:gd name="T0" fmla="*/ 200 w 200"/>
                <a:gd name="T1" fmla="*/ 169 h 200"/>
                <a:gd name="T2" fmla="*/ 169 w 200"/>
                <a:gd name="T3" fmla="*/ 200 h 200"/>
                <a:gd name="T4" fmla="*/ 32 w 200"/>
                <a:gd name="T5" fmla="*/ 200 h 200"/>
                <a:gd name="T6" fmla="*/ 0 w 200"/>
                <a:gd name="T7" fmla="*/ 169 h 200"/>
                <a:gd name="T8" fmla="*/ 0 w 200"/>
                <a:gd name="T9" fmla="*/ 32 h 200"/>
                <a:gd name="T10" fmla="*/ 32 w 200"/>
                <a:gd name="T11" fmla="*/ 0 h 200"/>
                <a:gd name="T12" fmla="*/ 169 w 200"/>
                <a:gd name="T13" fmla="*/ 0 h 200"/>
                <a:gd name="T14" fmla="*/ 200 w 200"/>
                <a:gd name="T15" fmla="*/ 32 h 200"/>
                <a:gd name="T16" fmla="*/ 200 w 200"/>
                <a:gd name="T17" fmla="*/ 16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00">
                  <a:moveTo>
                    <a:pt x="200" y="169"/>
                  </a:moveTo>
                  <a:cubicBezTo>
                    <a:pt x="200" y="186"/>
                    <a:pt x="186" y="200"/>
                    <a:pt x="169" y="200"/>
                  </a:cubicBezTo>
                  <a:cubicBezTo>
                    <a:pt x="32" y="200"/>
                    <a:pt x="32" y="200"/>
                    <a:pt x="32" y="200"/>
                  </a:cubicBezTo>
                  <a:cubicBezTo>
                    <a:pt x="14" y="200"/>
                    <a:pt x="0" y="186"/>
                    <a:pt x="0" y="16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6" y="0"/>
                    <a:pt x="200" y="14"/>
                    <a:pt x="200" y="32"/>
                  </a:cubicBezTo>
                  <a:lnTo>
                    <a:pt x="200" y="169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B5B5B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7"/>
            <p:cNvSpPr>
              <a:spLocks/>
            </p:cNvSpPr>
            <p:nvPr/>
          </p:nvSpPr>
          <p:spPr bwMode="auto">
            <a:xfrm>
              <a:off x="2538829" y="3149602"/>
              <a:ext cx="128588" cy="76200"/>
            </a:xfrm>
            <a:custGeom>
              <a:avLst/>
              <a:gdLst>
                <a:gd name="T0" fmla="*/ 50 w 51"/>
                <a:gd name="T1" fmla="*/ 19 h 30"/>
                <a:gd name="T2" fmla="*/ 24 w 51"/>
                <a:gd name="T3" fmla="*/ 29 h 30"/>
                <a:gd name="T4" fmla="*/ 1 w 51"/>
                <a:gd name="T5" fmla="*/ 12 h 30"/>
                <a:gd name="T6" fmla="*/ 27 w 51"/>
                <a:gd name="T7" fmla="*/ 2 h 30"/>
                <a:gd name="T8" fmla="*/ 50 w 51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0">
                  <a:moveTo>
                    <a:pt x="50" y="19"/>
                  </a:moveTo>
                  <a:cubicBezTo>
                    <a:pt x="49" y="26"/>
                    <a:pt x="38" y="30"/>
                    <a:pt x="24" y="29"/>
                  </a:cubicBezTo>
                  <a:cubicBezTo>
                    <a:pt x="10" y="27"/>
                    <a:pt x="0" y="20"/>
                    <a:pt x="1" y="12"/>
                  </a:cubicBezTo>
                  <a:cubicBezTo>
                    <a:pt x="1" y="5"/>
                    <a:pt x="13" y="0"/>
                    <a:pt x="27" y="2"/>
                  </a:cubicBezTo>
                  <a:cubicBezTo>
                    <a:pt x="41" y="4"/>
                    <a:pt x="51" y="11"/>
                    <a:pt x="50" y="19"/>
                  </a:cubicBezTo>
                  <a:close/>
                </a:path>
              </a:pathLst>
            </a:custGeom>
            <a:solidFill>
              <a:srgbClr val="E48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8"/>
            <p:cNvSpPr>
              <a:spLocks/>
            </p:cNvSpPr>
            <p:nvPr/>
          </p:nvSpPr>
          <p:spPr bwMode="auto">
            <a:xfrm>
              <a:off x="2400717" y="3149602"/>
              <a:ext cx="134938" cy="76200"/>
            </a:xfrm>
            <a:custGeom>
              <a:avLst/>
              <a:gdLst>
                <a:gd name="T0" fmla="*/ 2 w 54"/>
                <a:gd name="T1" fmla="*/ 18 h 30"/>
                <a:gd name="T2" fmla="*/ 29 w 54"/>
                <a:gd name="T3" fmla="*/ 28 h 30"/>
                <a:gd name="T4" fmla="*/ 53 w 54"/>
                <a:gd name="T5" fmla="*/ 12 h 30"/>
                <a:gd name="T6" fmla="*/ 25 w 54"/>
                <a:gd name="T7" fmla="*/ 2 h 30"/>
                <a:gd name="T8" fmla="*/ 2 w 54"/>
                <a:gd name="T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0">
                  <a:moveTo>
                    <a:pt x="2" y="18"/>
                  </a:moveTo>
                  <a:cubicBezTo>
                    <a:pt x="3" y="25"/>
                    <a:pt x="15" y="30"/>
                    <a:pt x="29" y="28"/>
                  </a:cubicBezTo>
                  <a:cubicBezTo>
                    <a:pt x="43" y="27"/>
                    <a:pt x="54" y="20"/>
                    <a:pt x="53" y="12"/>
                  </a:cubicBezTo>
                  <a:cubicBezTo>
                    <a:pt x="52" y="5"/>
                    <a:pt x="39" y="0"/>
                    <a:pt x="25" y="2"/>
                  </a:cubicBezTo>
                  <a:cubicBezTo>
                    <a:pt x="11" y="3"/>
                    <a:pt x="0" y="11"/>
                    <a:pt x="2" y="18"/>
                  </a:cubicBezTo>
                  <a:close/>
                </a:path>
              </a:pathLst>
            </a:custGeom>
            <a:solidFill>
              <a:srgbClr val="E48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9"/>
            <p:cNvSpPr>
              <a:spLocks noChangeArrowheads="1"/>
            </p:cNvSpPr>
            <p:nvPr/>
          </p:nvSpPr>
          <p:spPr bwMode="auto">
            <a:xfrm>
              <a:off x="2411829" y="2830514"/>
              <a:ext cx="249238" cy="249238"/>
            </a:xfrm>
            <a:prstGeom prst="ellipse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0"/>
            <p:cNvSpPr>
              <a:spLocks/>
            </p:cNvSpPr>
            <p:nvPr/>
          </p:nvSpPr>
          <p:spPr bwMode="auto">
            <a:xfrm>
              <a:off x="2400717" y="3148014"/>
              <a:ext cx="134938" cy="73025"/>
            </a:xfrm>
            <a:custGeom>
              <a:avLst/>
              <a:gdLst>
                <a:gd name="T0" fmla="*/ 1 w 54"/>
                <a:gd name="T1" fmla="*/ 17 h 29"/>
                <a:gd name="T2" fmla="*/ 29 w 54"/>
                <a:gd name="T3" fmla="*/ 28 h 29"/>
                <a:gd name="T4" fmla="*/ 52 w 54"/>
                <a:gd name="T5" fmla="*/ 12 h 29"/>
                <a:gd name="T6" fmla="*/ 25 w 54"/>
                <a:gd name="T7" fmla="*/ 1 h 29"/>
                <a:gd name="T8" fmla="*/ 1 w 54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9">
                  <a:moveTo>
                    <a:pt x="1" y="17"/>
                  </a:moveTo>
                  <a:cubicBezTo>
                    <a:pt x="2" y="25"/>
                    <a:pt x="15" y="29"/>
                    <a:pt x="29" y="28"/>
                  </a:cubicBezTo>
                  <a:cubicBezTo>
                    <a:pt x="43" y="26"/>
                    <a:pt x="54" y="19"/>
                    <a:pt x="52" y="12"/>
                  </a:cubicBezTo>
                  <a:cubicBezTo>
                    <a:pt x="51" y="5"/>
                    <a:pt x="39" y="0"/>
                    <a:pt x="25" y="1"/>
                  </a:cubicBezTo>
                  <a:cubicBezTo>
                    <a:pt x="11" y="3"/>
                    <a:pt x="0" y="10"/>
                    <a:pt x="1" y="17"/>
                  </a:cubicBezTo>
                  <a:close/>
                </a:path>
              </a:pathLst>
            </a:custGeom>
            <a:solidFill>
              <a:srgbClr val="F5A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1"/>
            <p:cNvSpPr>
              <a:spLocks/>
            </p:cNvSpPr>
            <p:nvPr/>
          </p:nvSpPr>
          <p:spPr bwMode="auto">
            <a:xfrm>
              <a:off x="2538829" y="3148014"/>
              <a:ext cx="130175" cy="74613"/>
            </a:xfrm>
            <a:custGeom>
              <a:avLst/>
              <a:gdLst>
                <a:gd name="T0" fmla="*/ 51 w 52"/>
                <a:gd name="T1" fmla="*/ 18 h 30"/>
                <a:gd name="T2" fmla="*/ 24 w 52"/>
                <a:gd name="T3" fmla="*/ 28 h 30"/>
                <a:gd name="T4" fmla="*/ 1 w 52"/>
                <a:gd name="T5" fmla="*/ 12 h 30"/>
                <a:gd name="T6" fmla="*/ 28 w 52"/>
                <a:gd name="T7" fmla="*/ 1 h 30"/>
                <a:gd name="T8" fmla="*/ 51 w 52"/>
                <a:gd name="T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0">
                  <a:moveTo>
                    <a:pt x="51" y="18"/>
                  </a:moveTo>
                  <a:cubicBezTo>
                    <a:pt x="50" y="25"/>
                    <a:pt x="38" y="30"/>
                    <a:pt x="24" y="28"/>
                  </a:cubicBezTo>
                  <a:cubicBezTo>
                    <a:pt x="11" y="26"/>
                    <a:pt x="0" y="19"/>
                    <a:pt x="1" y="12"/>
                  </a:cubicBezTo>
                  <a:cubicBezTo>
                    <a:pt x="2" y="4"/>
                    <a:pt x="14" y="0"/>
                    <a:pt x="28" y="1"/>
                  </a:cubicBezTo>
                  <a:cubicBezTo>
                    <a:pt x="41" y="3"/>
                    <a:pt x="52" y="11"/>
                    <a:pt x="51" y="18"/>
                  </a:cubicBezTo>
                  <a:close/>
                </a:path>
              </a:pathLst>
            </a:custGeom>
            <a:solidFill>
              <a:srgbClr val="F5A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72"/>
            <p:cNvSpPr>
              <a:spLocks noChangeArrowheads="1"/>
            </p:cNvSpPr>
            <p:nvPr/>
          </p:nvSpPr>
          <p:spPr bwMode="auto">
            <a:xfrm>
              <a:off x="2415004" y="2990852"/>
              <a:ext cx="241300" cy="201613"/>
            </a:xfrm>
            <a:prstGeom prst="ellipse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3"/>
            <p:cNvSpPr>
              <a:spLocks/>
            </p:cNvSpPr>
            <p:nvPr/>
          </p:nvSpPr>
          <p:spPr bwMode="auto">
            <a:xfrm>
              <a:off x="2367379" y="2990852"/>
              <a:ext cx="90488" cy="139700"/>
            </a:xfrm>
            <a:custGeom>
              <a:avLst/>
              <a:gdLst>
                <a:gd name="T0" fmla="*/ 26 w 36"/>
                <a:gd name="T1" fmla="*/ 32 h 55"/>
                <a:gd name="T2" fmla="*/ 5 w 36"/>
                <a:gd name="T3" fmla="*/ 54 h 55"/>
                <a:gd name="T4" fmla="*/ 7 w 36"/>
                <a:gd name="T5" fmla="*/ 23 h 55"/>
                <a:gd name="T6" fmla="*/ 31 w 36"/>
                <a:gd name="T7" fmla="*/ 3 h 55"/>
                <a:gd name="T8" fmla="*/ 26 w 36"/>
                <a:gd name="T9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5">
                  <a:moveTo>
                    <a:pt x="26" y="32"/>
                  </a:moveTo>
                  <a:cubicBezTo>
                    <a:pt x="19" y="47"/>
                    <a:pt x="8" y="55"/>
                    <a:pt x="5" y="54"/>
                  </a:cubicBezTo>
                  <a:cubicBezTo>
                    <a:pt x="1" y="51"/>
                    <a:pt x="0" y="37"/>
                    <a:pt x="7" y="23"/>
                  </a:cubicBezTo>
                  <a:cubicBezTo>
                    <a:pt x="14" y="9"/>
                    <a:pt x="25" y="0"/>
                    <a:pt x="31" y="3"/>
                  </a:cubicBezTo>
                  <a:cubicBezTo>
                    <a:pt x="36" y="5"/>
                    <a:pt x="33" y="18"/>
                    <a:pt x="26" y="32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4"/>
            <p:cNvSpPr>
              <a:spLocks/>
            </p:cNvSpPr>
            <p:nvPr/>
          </p:nvSpPr>
          <p:spPr bwMode="auto">
            <a:xfrm>
              <a:off x="2616617" y="2994027"/>
              <a:ext cx="85725" cy="141288"/>
            </a:xfrm>
            <a:custGeom>
              <a:avLst/>
              <a:gdLst>
                <a:gd name="T0" fmla="*/ 9 w 34"/>
                <a:gd name="T1" fmla="*/ 33 h 56"/>
                <a:gd name="T2" fmla="*/ 28 w 34"/>
                <a:gd name="T3" fmla="*/ 55 h 56"/>
                <a:gd name="T4" fmla="*/ 28 w 34"/>
                <a:gd name="T5" fmla="*/ 25 h 56"/>
                <a:gd name="T6" fmla="*/ 6 w 34"/>
                <a:gd name="T7" fmla="*/ 3 h 56"/>
                <a:gd name="T8" fmla="*/ 9 w 34"/>
                <a:gd name="T9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6">
                  <a:moveTo>
                    <a:pt x="9" y="33"/>
                  </a:moveTo>
                  <a:cubicBezTo>
                    <a:pt x="15" y="46"/>
                    <a:pt x="24" y="56"/>
                    <a:pt x="28" y="55"/>
                  </a:cubicBezTo>
                  <a:cubicBezTo>
                    <a:pt x="32" y="54"/>
                    <a:pt x="34" y="39"/>
                    <a:pt x="28" y="25"/>
                  </a:cubicBezTo>
                  <a:cubicBezTo>
                    <a:pt x="22" y="11"/>
                    <a:pt x="11" y="0"/>
                    <a:pt x="6" y="3"/>
                  </a:cubicBezTo>
                  <a:cubicBezTo>
                    <a:pt x="0" y="6"/>
                    <a:pt x="1" y="19"/>
                    <a:pt x="9" y="33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"/>
            <p:cNvSpPr>
              <a:spLocks/>
            </p:cNvSpPr>
            <p:nvPr/>
          </p:nvSpPr>
          <p:spPr bwMode="auto">
            <a:xfrm>
              <a:off x="2435642" y="3028952"/>
              <a:ext cx="203200" cy="163513"/>
            </a:xfrm>
            <a:custGeom>
              <a:avLst/>
              <a:gdLst>
                <a:gd name="T0" fmla="*/ 4 w 81"/>
                <a:gd name="T1" fmla="*/ 0 h 65"/>
                <a:gd name="T2" fmla="*/ 0 w 81"/>
                <a:gd name="T3" fmla="*/ 21 h 65"/>
                <a:gd name="T4" fmla="*/ 41 w 81"/>
                <a:gd name="T5" fmla="*/ 65 h 65"/>
                <a:gd name="T6" fmla="*/ 81 w 81"/>
                <a:gd name="T7" fmla="*/ 21 h 65"/>
                <a:gd name="T8" fmla="*/ 77 w 81"/>
                <a:gd name="T9" fmla="*/ 1 h 65"/>
                <a:gd name="T10" fmla="*/ 4 w 81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5">
                  <a:moveTo>
                    <a:pt x="4" y="0"/>
                  </a:moveTo>
                  <a:cubicBezTo>
                    <a:pt x="1" y="6"/>
                    <a:pt x="0" y="13"/>
                    <a:pt x="0" y="21"/>
                  </a:cubicBezTo>
                  <a:cubicBezTo>
                    <a:pt x="0" y="45"/>
                    <a:pt x="18" y="65"/>
                    <a:pt x="41" y="65"/>
                  </a:cubicBezTo>
                  <a:cubicBezTo>
                    <a:pt x="63" y="65"/>
                    <a:pt x="81" y="45"/>
                    <a:pt x="81" y="21"/>
                  </a:cubicBezTo>
                  <a:cubicBezTo>
                    <a:pt x="81" y="13"/>
                    <a:pt x="80" y="7"/>
                    <a:pt x="77" y="1"/>
                  </a:cubicBezTo>
                  <a:cubicBezTo>
                    <a:pt x="56" y="11"/>
                    <a:pt x="18" y="4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76"/>
            <p:cNvSpPr>
              <a:spLocks noChangeArrowheads="1"/>
            </p:cNvSpPr>
            <p:nvPr/>
          </p:nvSpPr>
          <p:spPr bwMode="auto">
            <a:xfrm>
              <a:off x="2478504" y="2895602"/>
              <a:ext cx="49213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77"/>
            <p:cNvSpPr>
              <a:spLocks noChangeArrowheads="1"/>
            </p:cNvSpPr>
            <p:nvPr/>
          </p:nvSpPr>
          <p:spPr bwMode="auto">
            <a:xfrm>
              <a:off x="2548354" y="2895602"/>
              <a:ext cx="50800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8"/>
            <p:cNvSpPr>
              <a:spLocks/>
            </p:cNvSpPr>
            <p:nvPr/>
          </p:nvSpPr>
          <p:spPr bwMode="auto">
            <a:xfrm>
              <a:off x="2461042" y="2965452"/>
              <a:ext cx="160338" cy="58738"/>
            </a:xfrm>
            <a:custGeom>
              <a:avLst/>
              <a:gdLst>
                <a:gd name="T0" fmla="*/ 32 w 64"/>
                <a:gd name="T1" fmla="*/ 0 h 23"/>
                <a:gd name="T2" fmla="*/ 0 w 64"/>
                <a:gd name="T3" fmla="*/ 7 h 23"/>
                <a:gd name="T4" fmla="*/ 12 w 64"/>
                <a:gd name="T5" fmla="*/ 17 h 23"/>
                <a:gd name="T6" fmla="*/ 32 w 64"/>
                <a:gd name="T7" fmla="*/ 23 h 23"/>
                <a:gd name="T8" fmla="*/ 54 w 64"/>
                <a:gd name="T9" fmla="*/ 16 h 23"/>
                <a:gd name="T10" fmla="*/ 64 w 64"/>
                <a:gd name="T11" fmla="*/ 7 h 23"/>
                <a:gd name="T12" fmla="*/ 32 w 64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3">
                  <a:moveTo>
                    <a:pt x="32" y="0"/>
                  </a:moveTo>
                  <a:cubicBezTo>
                    <a:pt x="18" y="0"/>
                    <a:pt x="7" y="3"/>
                    <a:pt x="0" y="7"/>
                  </a:cubicBezTo>
                  <a:cubicBezTo>
                    <a:pt x="2" y="11"/>
                    <a:pt x="7" y="14"/>
                    <a:pt x="12" y="17"/>
                  </a:cubicBezTo>
                  <a:cubicBezTo>
                    <a:pt x="17" y="21"/>
                    <a:pt x="27" y="23"/>
                    <a:pt x="32" y="23"/>
                  </a:cubicBezTo>
                  <a:cubicBezTo>
                    <a:pt x="37" y="23"/>
                    <a:pt x="48" y="20"/>
                    <a:pt x="54" y="16"/>
                  </a:cubicBezTo>
                  <a:cubicBezTo>
                    <a:pt x="58" y="13"/>
                    <a:pt x="62" y="11"/>
                    <a:pt x="64" y="7"/>
                  </a:cubicBezTo>
                  <a:cubicBezTo>
                    <a:pt x="57" y="3"/>
                    <a:pt x="46" y="0"/>
                    <a:pt x="32" y="0"/>
                  </a:cubicBezTo>
                  <a:close/>
                </a:path>
              </a:pathLst>
            </a:custGeom>
            <a:solidFill>
              <a:srgbClr val="F5A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79"/>
            <p:cNvSpPr>
              <a:spLocks noChangeArrowheads="1"/>
            </p:cNvSpPr>
            <p:nvPr/>
          </p:nvSpPr>
          <p:spPr bwMode="auto">
            <a:xfrm>
              <a:off x="2492792" y="2908302"/>
              <a:ext cx="30163" cy="38100"/>
            </a:xfrm>
            <a:prstGeom prst="ellipse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80"/>
            <p:cNvSpPr>
              <a:spLocks noChangeArrowheads="1"/>
            </p:cNvSpPr>
            <p:nvPr/>
          </p:nvSpPr>
          <p:spPr bwMode="auto">
            <a:xfrm>
              <a:off x="2505492" y="2916239"/>
              <a:ext cx="12700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1"/>
            <p:cNvSpPr>
              <a:spLocks/>
            </p:cNvSpPr>
            <p:nvPr/>
          </p:nvSpPr>
          <p:spPr bwMode="auto">
            <a:xfrm>
              <a:off x="2557879" y="2911477"/>
              <a:ext cx="25400" cy="19050"/>
            </a:xfrm>
            <a:custGeom>
              <a:avLst/>
              <a:gdLst>
                <a:gd name="T0" fmla="*/ 1 w 10"/>
                <a:gd name="T1" fmla="*/ 8 h 8"/>
                <a:gd name="T2" fmla="*/ 0 w 10"/>
                <a:gd name="T3" fmla="*/ 7 h 8"/>
                <a:gd name="T4" fmla="*/ 0 w 10"/>
                <a:gd name="T5" fmla="*/ 6 h 8"/>
                <a:gd name="T6" fmla="*/ 5 w 10"/>
                <a:gd name="T7" fmla="*/ 0 h 8"/>
                <a:gd name="T8" fmla="*/ 10 w 10"/>
                <a:gd name="T9" fmla="*/ 6 h 8"/>
                <a:gd name="T10" fmla="*/ 10 w 10"/>
                <a:gd name="T11" fmla="*/ 7 h 8"/>
                <a:gd name="T12" fmla="*/ 9 w 10"/>
                <a:gd name="T13" fmla="*/ 8 h 8"/>
                <a:gd name="T14" fmla="*/ 8 w 10"/>
                <a:gd name="T15" fmla="*/ 7 h 8"/>
                <a:gd name="T16" fmla="*/ 8 w 10"/>
                <a:gd name="T17" fmla="*/ 6 h 8"/>
                <a:gd name="T18" fmla="*/ 5 w 10"/>
                <a:gd name="T19" fmla="*/ 3 h 8"/>
                <a:gd name="T20" fmla="*/ 3 w 10"/>
                <a:gd name="T21" fmla="*/ 6 h 8"/>
                <a:gd name="T22" fmla="*/ 3 w 10"/>
                <a:gd name="T23" fmla="*/ 7 h 8"/>
                <a:gd name="T24" fmla="*/ 2 w 10"/>
                <a:gd name="T25" fmla="*/ 8 h 8"/>
                <a:gd name="T26" fmla="*/ 1 w 10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1" y="8"/>
                    <a:pt x="0" y="8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4"/>
                    <a:pt x="7" y="3"/>
                    <a:pt x="5" y="3"/>
                  </a:cubicBezTo>
                  <a:cubicBezTo>
                    <a:pt x="4" y="3"/>
                    <a:pt x="3" y="4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2"/>
            <p:cNvSpPr>
              <a:spLocks/>
            </p:cNvSpPr>
            <p:nvPr/>
          </p:nvSpPr>
          <p:spPr bwMode="auto">
            <a:xfrm>
              <a:off x="2473742" y="2978152"/>
              <a:ext cx="138113" cy="42863"/>
            </a:xfrm>
            <a:custGeom>
              <a:avLst/>
              <a:gdLst>
                <a:gd name="T0" fmla="*/ 0 w 55"/>
                <a:gd name="T1" fmla="*/ 0 h 17"/>
                <a:gd name="T2" fmla="*/ 14 w 55"/>
                <a:gd name="T3" fmla="*/ 9 h 17"/>
                <a:gd name="T4" fmla="*/ 38 w 55"/>
                <a:gd name="T5" fmla="*/ 9 h 17"/>
                <a:gd name="T6" fmla="*/ 55 w 55"/>
                <a:gd name="T7" fmla="*/ 0 h 17"/>
                <a:gd name="T8" fmla="*/ 40 w 55"/>
                <a:gd name="T9" fmla="*/ 11 h 17"/>
                <a:gd name="T10" fmla="*/ 22 w 55"/>
                <a:gd name="T11" fmla="*/ 15 h 17"/>
                <a:gd name="T12" fmla="*/ 15 w 55"/>
                <a:gd name="T13" fmla="*/ 11 h 17"/>
                <a:gd name="T14" fmla="*/ 0 w 55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7">
                  <a:moveTo>
                    <a:pt x="0" y="0"/>
                  </a:moveTo>
                  <a:cubicBezTo>
                    <a:pt x="0" y="0"/>
                    <a:pt x="7" y="7"/>
                    <a:pt x="14" y="9"/>
                  </a:cubicBezTo>
                  <a:cubicBezTo>
                    <a:pt x="22" y="11"/>
                    <a:pt x="34" y="10"/>
                    <a:pt x="38" y="9"/>
                  </a:cubicBezTo>
                  <a:cubicBezTo>
                    <a:pt x="46" y="6"/>
                    <a:pt x="55" y="0"/>
                    <a:pt x="55" y="0"/>
                  </a:cubicBezTo>
                  <a:cubicBezTo>
                    <a:pt x="55" y="0"/>
                    <a:pt x="47" y="6"/>
                    <a:pt x="40" y="11"/>
                  </a:cubicBezTo>
                  <a:cubicBezTo>
                    <a:pt x="36" y="13"/>
                    <a:pt x="31" y="17"/>
                    <a:pt x="22" y="15"/>
                  </a:cubicBezTo>
                  <a:cubicBezTo>
                    <a:pt x="20" y="15"/>
                    <a:pt x="16" y="12"/>
                    <a:pt x="15" y="11"/>
                  </a:cubicBezTo>
                  <a:cubicBezTo>
                    <a:pt x="8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8A3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3"/>
            <p:cNvSpPr>
              <a:spLocks/>
            </p:cNvSpPr>
            <p:nvPr/>
          </p:nvSpPr>
          <p:spPr bwMode="auto">
            <a:xfrm>
              <a:off x="2441992" y="3051177"/>
              <a:ext cx="50800" cy="80963"/>
            </a:xfrm>
            <a:custGeom>
              <a:avLst/>
              <a:gdLst>
                <a:gd name="T0" fmla="*/ 20 w 20"/>
                <a:gd name="T1" fmla="*/ 6 h 32"/>
                <a:gd name="T2" fmla="*/ 20 w 20"/>
                <a:gd name="T3" fmla="*/ 27 h 32"/>
                <a:gd name="T4" fmla="*/ 3 w 20"/>
                <a:gd name="T5" fmla="*/ 24 h 32"/>
                <a:gd name="T6" fmla="*/ 5 w 20"/>
                <a:gd name="T7" fmla="*/ 0 h 32"/>
                <a:gd name="T8" fmla="*/ 20 w 20"/>
                <a:gd name="T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0" y="6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11" y="32"/>
                    <a:pt x="3" y="24"/>
                  </a:cubicBezTo>
                  <a:cubicBezTo>
                    <a:pt x="0" y="21"/>
                    <a:pt x="5" y="0"/>
                    <a:pt x="5" y="0"/>
                  </a:cubicBezTo>
                  <a:lnTo>
                    <a:pt x="20" y="6"/>
                  </a:lnTo>
                  <a:close/>
                </a:path>
              </a:pathLst>
            </a:custGeom>
            <a:solidFill>
              <a:srgbClr val="D42D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4"/>
            <p:cNvSpPr>
              <a:spLocks/>
            </p:cNvSpPr>
            <p:nvPr/>
          </p:nvSpPr>
          <p:spPr bwMode="auto">
            <a:xfrm>
              <a:off x="2453104" y="3051177"/>
              <a:ext cx="39688" cy="38100"/>
            </a:xfrm>
            <a:custGeom>
              <a:avLst/>
              <a:gdLst>
                <a:gd name="T0" fmla="*/ 0 w 16"/>
                <a:gd name="T1" fmla="*/ 2 h 15"/>
                <a:gd name="T2" fmla="*/ 16 w 16"/>
                <a:gd name="T3" fmla="*/ 15 h 15"/>
                <a:gd name="T4" fmla="*/ 16 w 16"/>
                <a:gd name="T5" fmla="*/ 4 h 15"/>
                <a:gd name="T6" fmla="*/ 0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0" y="2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6"/>
                    <a:pt x="16" y="4"/>
                  </a:cubicBezTo>
                  <a:cubicBezTo>
                    <a:pt x="16" y="2"/>
                    <a:pt x="0" y="0"/>
                    <a:pt x="0" y="0"/>
                  </a:cubicBezTo>
                </a:path>
              </a:pathLst>
            </a:custGeom>
            <a:solidFill>
              <a:srgbClr val="B8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5"/>
            <p:cNvSpPr>
              <a:spLocks/>
            </p:cNvSpPr>
            <p:nvPr/>
          </p:nvSpPr>
          <p:spPr bwMode="auto">
            <a:xfrm>
              <a:off x="2400717" y="2978152"/>
              <a:ext cx="276225" cy="96838"/>
            </a:xfrm>
            <a:custGeom>
              <a:avLst/>
              <a:gdLst>
                <a:gd name="T0" fmla="*/ 56 w 110"/>
                <a:gd name="T1" fmla="*/ 38 h 38"/>
                <a:gd name="T2" fmla="*/ 0 w 110"/>
                <a:gd name="T3" fmla="*/ 18 h 38"/>
                <a:gd name="T4" fmla="*/ 0 w 110"/>
                <a:gd name="T5" fmla="*/ 16 h 38"/>
                <a:gd name="T6" fmla="*/ 2 w 110"/>
                <a:gd name="T7" fmla="*/ 8 h 38"/>
                <a:gd name="T8" fmla="*/ 5 w 110"/>
                <a:gd name="T9" fmla="*/ 0 h 38"/>
                <a:gd name="T10" fmla="*/ 7 w 110"/>
                <a:gd name="T11" fmla="*/ 1 h 38"/>
                <a:gd name="T12" fmla="*/ 9 w 110"/>
                <a:gd name="T13" fmla="*/ 4 h 38"/>
                <a:gd name="T14" fmla="*/ 56 w 110"/>
                <a:gd name="T15" fmla="*/ 22 h 38"/>
                <a:gd name="T16" fmla="*/ 103 w 110"/>
                <a:gd name="T17" fmla="*/ 4 h 38"/>
                <a:gd name="T18" fmla="*/ 107 w 110"/>
                <a:gd name="T19" fmla="*/ 11 h 38"/>
                <a:gd name="T20" fmla="*/ 109 w 110"/>
                <a:gd name="T21" fmla="*/ 20 h 38"/>
                <a:gd name="T22" fmla="*/ 56 w 110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38">
                  <a:moveTo>
                    <a:pt x="56" y="38"/>
                  </a:moveTo>
                  <a:cubicBezTo>
                    <a:pt x="35" y="38"/>
                    <a:pt x="16" y="31"/>
                    <a:pt x="0" y="18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6"/>
                    <a:pt x="1" y="14"/>
                    <a:pt x="2" y="8"/>
                  </a:cubicBezTo>
                  <a:cubicBezTo>
                    <a:pt x="2" y="5"/>
                    <a:pt x="4" y="0"/>
                    <a:pt x="5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2"/>
                    <a:pt x="9" y="4"/>
                    <a:pt x="9" y="4"/>
                  </a:cubicBezTo>
                  <a:cubicBezTo>
                    <a:pt x="22" y="16"/>
                    <a:pt x="38" y="22"/>
                    <a:pt x="56" y="22"/>
                  </a:cubicBezTo>
                  <a:cubicBezTo>
                    <a:pt x="74" y="22"/>
                    <a:pt x="90" y="16"/>
                    <a:pt x="103" y="4"/>
                  </a:cubicBezTo>
                  <a:cubicBezTo>
                    <a:pt x="103" y="4"/>
                    <a:pt x="106" y="7"/>
                    <a:pt x="107" y="11"/>
                  </a:cubicBezTo>
                  <a:cubicBezTo>
                    <a:pt x="108" y="15"/>
                    <a:pt x="110" y="19"/>
                    <a:pt x="109" y="20"/>
                  </a:cubicBezTo>
                  <a:cubicBezTo>
                    <a:pt x="94" y="32"/>
                    <a:pt x="75" y="38"/>
                    <a:pt x="56" y="38"/>
                  </a:cubicBezTo>
                  <a:close/>
                </a:path>
              </a:pathLst>
            </a:custGeom>
            <a:solidFill>
              <a:srgbClr val="D42D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063581" y="2092454"/>
            <a:ext cx="2206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latin typeface="Impact" panose="020B0806030902050204" pitchFamily="34" charset="0"/>
              </a:rPr>
              <a:t>2942</a:t>
            </a:r>
            <a:r>
              <a:rPr lang="zh-CN" altLang="en-US" sz="3200" dirty="0" smtClean="0">
                <a:latin typeface="Impact" panose="020B0806030902050204" pitchFamily="34" charset="0"/>
              </a:rPr>
              <a:t>***</a:t>
            </a:r>
            <a:r>
              <a:rPr lang="en-US" altLang="zh-CN" sz="3200" dirty="0" smtClean="0">
                <a:latin typeface="Impact" panose="020B0806030902050204" pitchFamily="34" charset="0"/>
              </a:rPr>
              <a:t>69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898253" y="2164075"/>
            <a:ext cx="503238" cy="503238"/>
            <a:chOff x="6937792" y="2774952"/>
            <a:chExt cx="503238" cy="503238"/>
          </a:xfrm>
        </p:grpSpPr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6937792" y="2774952"/>
              <a:ext cx="503238" cy="503238"/>
            </a:xfrm>
            <a:custGeom>
              <a:avLst/>
              <a:gdLst>
                <a:gd name="T0" fmla="*/ 200 w 200"/>
                <a:gd name="T1" fmla="*/ 169 h 200"/>
                <a:gd name="T2" fmla="*/ 169 w 200"/>
                <a:gd name="T3" fmla="*/ 200 h 200"/>
                <a:gd name="T4" fmla="*/ 32 w 200"/>
                <a:gd name="T5" fmla="*/ 200 h 200"/>
                <a:gd name="T6" fmla="*/ 0 w 200"/>
                <a:gd name="T7" fmla="*/ 169 h 200"/>
                <a:gd name="T8" fmla="*/ 0 w 200"/>
                <a:gd name="T9" fmla="*/ 32 h 200"/>
                <a:gd name="T10" fmla="*/ 32 w 200"/>
                <a:gd name="T11" fmla="*/ 0 h 200"/>
                <a:gd name="T12" fmla="*/ 169 w 200"/>
                <a:gd name="T13" fmla="*/ 0 h 200"/>
                <a:gd name="T14" fmla="*/ 200 w 200"/>
                <a:gd name="T15" fmla="*/ 32 h 200"/>
                <a:gd name="T16" fmla="*/ 200 w 200"/>
                <a:gd name="T17" fmla="*/ 16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00">
                  <a:moveTo>
                    <a:pt x="200" y="169"/>
                  </a:moveTo>
                  <a:cubicBezTo>
                    <a:pt x="200" y="186"/>
                    <a:pt x="186" y="200"/>
                    <a:pt x="169" y="200"/>
                  </a:cubicBezTo>
                  <a:cubicBezTo>
                    <a:pt x="32" y="200"/>
                    <a:pt x="32" y="200"/>
                    <a:pt x="32" y="200"/>
                  </a:cubicBezTo>
                  <a:cubicBezTo>
                    <a:pt x="14" y="200"/>
                    <a:pt x="0" y="186"/>
                    <a:pt x="0" y="16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6" y="0"/>
                    <a:pt x="200" y="14"/>
                    <a:pt x="200" y="32"/>
                  </a:cubicBezTo>
                  <a:lnTo>
                    <a:pt x="200" y="169"/>
                  </a:lnTo>
                  <a:close/>
                </a:path>
              </a:pathLst>
            </a:custGeom>
            <a:solidFill>
              <a:srgbClr val="46B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 noEditPoints="1"/>
            </p:cNvSpPr>
            <p:nvPr/>
          </p:nvSpPr>
          <p:spPr bwMode="auto">
            <a:xfrm>
              <a:off x="6988592" y="2862264"/>
              <a:ext cx="285750" cy="260350"/>
            </a:xfrm>
            <a:custGeom>
              <a:avLst/>
              <a:gdLst>
                <a:gd name="T0" fmla="*/ 112 w 114"/>
                <a:gd name="T1" fmla="*/ 40 h 103"/>
                <a:gd name="T2" fmla="*/ 114 w 114"/>
                <a:gd name="T3" fmla="*/ 40 h 103"/>
                <a:gd name="T4" fmla="*/ 58 w 114"/>
                <a:gd name="T5" fmla="*/ 0 h 103"/>
                <a:gd name="T6" fmla="*/ 0 w 114"/>
                <a:gd name="T7" fmla="*/ 47 h 103"/>
                <a:gd name="T8" fmla="*/ 23 w 114"/>
                <a:gd name="T9" fmla="*/ 85 h 103"/>
                <a:gd name="T10" fmla="*/ 23 w 114"/>
                <a:gd name="T11" fmla="*/ 86 h 103"/>
                <a:gd name="T12" fmla="*/ 18 w 114"/>
                <a:gd name="T13" fmla="*/ 103 h 103"/>
                <a:gd name="T14" fmla="*/ 39 w 114"/>
                <a:gd name="T15" fmla="*/ 92 h 103"/>
                <a:gd name="T16" fmla="*/ 39 w 114"/>
                <a:gd name="T17" fmla="*/ 93 h 103"/>
                <a:gd name="T18" fmla="*/ 58 w 114"/>
                <a:gd name="T19" fmla="*/ 95 h 103"/>
                <a:gd name="T20" fmla="*/ 61 w 114"/>
                <a:gd name="T21" fmla="*/ 95 h 103"/>
                <a:gd name="T22" fmla="*/ 60 w 114"/>
                <a:gd name="T23" fmla="*/ 84 h 103"/>
                <a:gd name="T24" fmla="*/ 112 w 114"/>
                <a:gd name="T25" fmla="*/ 40 h 103"/>
                <a:gd name="T26" fmla="*/ 77 w 114"/>
                <a:gd name="T27" fmla="*/ 23 h 103"/>
                <a:gd name="T28" fmla="*/ 85 w 114"/>
                <a:gd name="T29" fmla="*/ 31 h 103"/>
                <a:gd name="T30" fmla="*/ 77 w 114"/>
                <a:gd name="T31" fmla="*/ 39 h 103"/>
                <a:gd name="T32" fmla="*/ 69 w 114"/>
                <a:gd name="T33" fmla="*/ 31 h 103"/>
                <a:gd name="T34" fmla="*/ 77 w 114"/>
                <a:gd name="T35" fmla="*/ 23 h 103"/>
                <a:gd name="T36" fmla="*/ 38 w 114"/>
                <a:gd name="T37" fmla="*/ 39 h 103"/>
                <a:gd name="T38" fmla="*/ 30 w 114"/>
                <a:gd name="T39" fmla="*/ 31 h 103"/>
                <a:gd name="T40" fmla="*/ 38 w 114"/>
                <a:gd name="T41" fmla="*/ 23 h 103"/>
                <a:gd name="T42" fmla="*/ 46 w 114"/>
                <a:gd name="T43" fmla="*/ 31 h 103"/>
                <a:gd name="T44" fmla="*/ 38 w 114"/>
                <a:gd name="T45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03">
                  <a:moveTo>
                    <a:pt x="112" y="40"/>
                  </a:moveTo>
                  <a:cubicBezTo>
                    <a:pt x="112" y="40"/>
                    <a:pt x="113" y="40"/>
                    <a:pt x="114" y="40"/>
                  </a:cubicBezTo>
                  <a:cubicBezTo>
                    <a:pt x="110" y="17"/>
                    <a:pt x="86" y="0"/>
                    <a:pt x="58" y="0"/>
                  </a:cubicBezTo>
                  <a:cubicBezTo>
                    <a:pt x="26" y="0"/>
                    <a:pt x="0" y="21"/>
                    <a:pt x="0" y="47"/>
                  </a:cubicBezTo>
                  <a:cubicBezTo>
                    <a:pt x="0" y="63"/>
                    <a:pt x="9" y="77"/>
                    <a:pt x="23" y="85"/>
                  </a:cubicBezTo>
                  <a:cubicBezTo>
                    <a:pt x="23" y="85"/>
                    <a:pt x="23" y="86"/>
                    <a:pt x="23" y="86"/>
                  </a:cubicBezTo>
                  <a:cubicBezTo>
                    <a:pt x="18" y="103"/>
                    <a:pt x="18" y="103"/>
                    <a:pt x="18" y="103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3"/>
                    <a:pt x="39" y="93"/>
                  </a:cubicBezTo>
                  <a:cubicBezTo>
                    <a:pt x="45" y="94"/>
                    <a:pt x="51" y="95"/>
                    <a:pt x="58" y="95"/>
                  </a:cubicBezTo>
                  <a:cubicBezTo>
                    <a:pt x="59" y="95"/>
                    <a:pt x="60" y="95"/>
                    <a:pt x="61" y="95"/>
                  </a:cubicBezTo>
                  <a:cubicBezTo>
                    <a:pt x="60" y="91"/>
                    <a:pt x="60" y="88"/>
                    <a:pt x="60" y="84"/>
                  </a:cubicBezTo>
                  <a:cubicBezTo>
                    <a:pt x="60" y="59"/>
                    <a:pt x="83" y="40"/>
                    <a:pt x="112" y="40"/>
                  </a:cubicBezTo>
                  <a:close/>
                  <a:moveTo>
                    <a:pt x="77" y="23"/>
                  </a:moveTo>
                  <a:cubicBezTo>
                    <a:pt x="82" y="23"/>
                    <a:pt x="85" y="27"/>
                    <a:pt x="85" y="31"/>
                  </a:cubicBezTo>
                  <a:cubicBezTo>
                    <a:pt x="85" y="35"/>
                    <a:pt x="82" y="39"/>
                    <a:pt x="77" y="39"/>
                  </a:cubicBezTo>
                  <a:cubicBezTo>
                    <a:pt x="73" y="39"/>
                    <a:pt x="69" y="35"/>
                    <a:pt x="69" y="31"/>
                  </a:cubicBezTo>
                  <a:cubicBezTo>
                    <a:pt x="69" y="27"/>
                    <a:pt x="73" y="23"/>
                    <a:pt x="77" y="23"/>
                  </a:cubicBezTo>
                  <a:close/>
                  <a:moveTo>
                    <a:pt x="38" y="39"/>
                  </a:moveTo>
                  <a:cubicBezTo>
                    <a:pt x="33" y="39"/>
                    <a:pt x="30" y="35"/>
                    <a:pt x="30" y="31"/>
                  </a:cubicBezTo>
                  <a:cubicBezTo>
                    <a:pt x="30" y="27"/>
                    <a:pt x="33" y="23"/>
                    <a:pt x="38" y="23"/>
                  </a:cubicBezTo>
                  <a:cubicBezTo>
                    <a:pt x="42" y="23"/>
                    <a:pt x="46" y="27"/>
                    <a:pt x="46" y="31"/>
                  </a:cubicBezTo>
                  <a:cubicBezTo>
                    <a:pt x="46" y="35"/>
                    <a:pt x="42" y="39"/>
                    <a:pt x="3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 noEditPoints="1"/>
            </p:cNvSpPr>
            <p:nvPr/>
          </p:nvSpPr>
          <p:spPr bwMode="auto">
            <a:xfrm>
              <a:off x="7148929" y="2971802"/>
              <a:ext cx="241300" cy="220663"/>
            </a:xfrm>
            <a:custGeom>
              <a:avLst/>
              <a:gdLst>
                <a:gd name="T0" fmla="*/ 0 w 96"/>
                <a:gd name="T1" fmla="*/ 41 h 88"/>
                <a:gd name="T2" fmla="*/ 48 w 96"/>
                <a:gd name="T3" fmla="*/ 81 h 88"/>
                <a:gd name="T4" fmla="*/ 63 w 96"/>
                <a:gd name="T5" fmla="*/ 79 h 88"/>
                <a:gd name="T6" fmla="*/ 64 w 96"/>
                <a:gd name="T7" fmla="*/ 79 h 88"/>
                <a:gd name="T8" fmla="*/ 82 w 96"/>
                <a:gd name="T9" fmla="*/ 88 h 88"/>
                <a:gd name="T10" fmla="*/ 77 w 96"/>
                <a:gd name="T11" fmla="*/ 73 h 88"/>
                <a:gd name="T12" fmla="*/ 77 w 96"/>
                <a:gd name="T13" fmla="*/ 73 h 88"/>
                <a:gd name="T14" fmla="*/ 96 w 96"/>
                <a:gd name="T15" fmla="*/ 41 h 88"/>
                <a:gd name="T16" fmla="*/ 48 w 96"/>
                <a:gd name="T17" fmla="*/ 0 h 88"/>
                <a:gd name="T18" fmla="*/ 0 w 96"/>
                <a:gd name="T19" fmla="*/ 41 h 88"/>
                <a:gd name="T20" fmla="*/ 58 w 96"/>
                <a:gd name="T21" fmla="*/ 27 h 88"/>
                <a:gd name="T22" fmla="*/ 65 w 96"/>
                <a:gd name="T23" fmla="*/ 20 h 88"/>
                <a:gd name="T24" fmla="*/ 72 w 96"/>
                <a:gd name="T25" fmla="*/ 27 h 88"/>
                <a:gd name="T26" fmla="*/ 65 w 96"/>
                <a:gd name="T27" fmla="*/ 34 h 88"/>
                <a:gd name="T28" fmla="*/ 58 w 96"/>
                <a:gd name="T29" fmla="*/ 27 h 88"/>
                <a:gd name="T30" fmla="*/ 24 w 96"/>
                <a:gd name="T31" fmla="*/ 27 h 88"/>
                <a:gd name="T32" fmla="*/ 31 w 96"/>
                <a:gd name="T33" fmla="*/ 20 h 88"/>
                <a:gd name="T34" fmla="*/ 38 w 96"/>
                <a:gd name="T35" fmla="*/ 27 h 88"/>
                <a:gd name="T36" fmla="*/ 31 w 96"/>
                <a:gd name="T37" fmla="*/ 34 h 88"/>
                <a:gd name="T38" fmla="*/ 24 w 96"/>
                <a:gd name="T39" fmla="*/ 2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88">
                  <a:moveTo>
                    <a:pt x="0" y="41"/>
                  </a:moveTo>
                  <a:cubicBezTo>
                    <a:pt x="0" y="63"/>
                    <a:pt x="21" y="81"/>
                    <a:pt x="48" y="81"/>
                  </a:cubicBezTo>
                  <a:cubicBezTo>
                    <a:pt x="53" y="81"/>
                    <a:pt x="59" y="80"/>
                    <a:pt x="63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89" y="66"/>
                    <a:pt x="96" y="54"/>
                    <a:pt x="96" y="41"/>
                  </a:cubicBezTo>
                  <a:cubicBezTo>
                    <a:pt x="96" y="19"/>
                    <a:pt x="75" y="0"/>
                    <a:pt x="48" y="0"/>
                  </a:cubicBezTo>
                  <a:cubicBezTo>
                    <a:pt x="21" y="0"/>
                    <a:pt x="0" y="19"/>
                    <a:pt x="0" y="41"/>
                  </a:cubicBezTo>
                  <a:close/>
                  <a:moveTo>
                    <a:pt x="58" y="27"/>
                  </a:moveTo>
                  <a:cubicBezTo>
                    <a:pt x="58" y="23"/>
                    <a:pt x="61" y="20"/>
                    <a:pt x="65" y="20"/>
                  </a:cubicBezTo>
                  <a:cubicBezTo>
                    <a:pt x="69" y="20"/>
                    <a:pt x="72" y="23"/>
                    <a:pt x="72" y="27"/>
                  </a:cubicBezTo>
                  <a:cubicBezTo>
                    <a:pt x="72" y="31"/>
                    <a:pt x="69" y="34"/>
                    <a:pt x="65" y="34"/>
                  </a:cubicBezTo>
                  <a:cubicBezTo>
                    <a:pt x="61" y="34"/>
                    <a:pt x="58" y="31"/>
                    <a:pt x="58" y="27"/>
                  </a:cubicBezTo>
                  <a:close/>
                  <a:moveTo>
                    <a:pt x="24" y="27"/>
                  </a:moveTo>
                  <a:cubicBezTo>
                    <a:pt x="24" y="23"/>
                    <a:pt x="28" y="20"/>
                    <a:pt x="31" y="20"/>
                  </a:cubicBezTo>
                  <a:cubicBezTo>
                    <a:pt x="35" y="20"/>
                    <a:pt x="38" y="23"/>
                    <a:pt x="38" y="27"/>
                  </a:cubicBezTo>
                  <a:cubicBezTo>
                    <a:pt x="38" y="31"/>
                    <a:pt x="35" y="34"/>
                    <a:pt x="31" y="34"/>
                  </a:cubicBezTo>
                  <a:cubicBezTo>
                    <a:pt x="28" y="34"/>
                    <a:pt x="24" y="31"/>
                    <a:pt x="2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6628640" y="2149908"/>
            <a:ext cx="270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就叫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ApiLy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 flipH="1">
            <a:off x="1294361" y="4175751"/>
            <a:ext cx="260419" cy="526092"/>
            <a:chOff x="1838952" y="1237546"/>
            <a:chExt cx="2359928" cy="4767473"/>
          </a:xfrm>
          <a:effectLst>
            <a:outerShdw blurRad="215900" dist="63500" dir="2700000" algn="tl" rotWithShape="0">
              <a:prstClr val="black">
                <a:alpha val="14000"/>
              </a:prstClr>
            </a:outerShdw>
          </a:effectLst>
        </p:grpSpPr>
        <p:sp>
          <p:nvSpPr>
            <p:cNvPr id="52" name="圆角矩形 51"/>
            <p:cNvSpPr/>
            <p:nvPr/>
          </p:nvSpPr>
          <p:spPr>
            <a:xfrm>
              <a:off x="1876460" y="1237546"/>
              <a:ext cx="2269476" cy="4767473"/>
            </a:xfrm>
            <a:prstGeom prst="roundRect">
              <a:avLst/>
            </a:prstGeom>
            <a:solidFill>
              <a:schemeClr val="bg1"/>
            </a:solidFill>
            <a:ln w="50800"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154822" y="1891398"/>
              <a:ext cx="44058" cy="3751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  <a:alpha val="99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  <a:sp3d extrusionH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1838966" y="2098987"/>
              <a:ext cx="33103" cy="3100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  <a:sp3d extrusionH="3175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1838952" y="1726261"/>
              <a:ext cx="33103" cy="3100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  <a:sp3d extrusionH="3175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2012710" y="1555543"/>
              <a:ext cx="2029211" cy="3682131"/>
            </a:xfrm>
            <a:prstGeom prst="rect">
              <a:avLst/>
            </a:prstGeom>
            <a:solidFill>
              <a:srgbClr val="F2F2F2"/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flat" dir="t">
                <a:rot lat="0" lon="0" rev="42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765006" y="1289184"/>
              <a:ext cx="539743" cy="5642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389945" y="1275459"/>
              <a:ext cx="81499" cy="814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868284" y="5346217"/>
              <a:ext cx="333190" cy="333189"/>
            </a:xfrm>
            <a:prstGeom prst="ellipse">
              <a:avLst/>
            </a:prstGeom>
            <a:solidFill>
              <a:srgbClr val="FAFAFA"/>
            </a:solidFill>
            <a:ln>
              <a:solidFill>
                <a:schemeClr val="bg1">
                  <a:lumMod val="50000"/>
                </a:schemeClr>
              </a:solidFill>
            </a:ln>
            <a:effectLst/>
            <a:scene3d>
              <a:camera prst="orthographicFront"/>
              <a:lightRig rig="flat" dir="t">
                <a:rot lat="0" lon="0" rev="42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989102" y="4146409"/>
            <a:ext cx="2206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latin typeface="Impact" panose="020B0806030902050204" pitchFamily="34" charset="0"/>
              </a:rPr>
              <a:t>1595812</a:t>
            </a:r>
            <a:r>
              <a:rPr lang="zh-CN" altLang="en-US" sz="2800" dirty="0" smtClean="0">
                <a:latin typeface="Impact" panose="020B0806030902050204" pitchFamily="34" charset="0"/>
              </a:rPr>
              <a:t>**</a:t>
            </a:r>
            <a:r>
              <a:rPr lang="en-US" altLang="zh-CN" sz="2800" dirty="0" smtClean="0">
                <a:latin typeface="Impact" panose="020B0806030902050204" pitchFamily="34" charset="0"/>
              </a:rPr>
              <a:t>00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5922918" y="4175751"/>
            <a:ext cx="516064" cy="428688"/>
          </a:xfrm>
          <a:custGeom>
            <a:avLst/>
            <a:gdLst/>
            <a:ahLst/>
            <a:cxnLst/>
            <a:rect l="0" t="0" r="r" b="b"/>
            <a:pathLst>
              <a:path w="12731751" h="10578133">
                <a:moveTo>
                  <a:pt x="8006008" y="7627013"/>
                </a:moveTo>
                <a:cubicBezTo>
                  <a:pt x="7822010" y="7627013"/>
                  <a:pt x="7675563" y="7773273"/>
                  <a:pt x="7675563" y="7957036"/>
                </a:cubicBezTo>
                <a:cubicBezTo>
                  <a:pt x="7675563" y="7957036"/>
                  <a:pt x="7675563" y="7957036"/>
                  <a:pt x="7675563" y="8373315"/>
                </a:cubicBezTo>
                <a:cubicBezTo>
                  <a:pt x="7675563" y="8557078"/>
                  <a:pt x="7822010" y="8703338"/>
                  <a:pt x="8006008" y="8703338"/>
                </a:cubicBezTo>
                <a:cubicBezTo>
                  <a:pt x="8006008" y="8703338"/>
                  <a:pt x="8006008" y="8703338"/>
                  <a:pt x="8708202" y="8703338"/>
                </a:cubicBezTo>
                <a:cubicBezTo>
                  <a:pt x="8892199" y="8703338"/>
                  <a:pt x="9042401" y="8557078"/>
                  <a:pt x="9042401" y="8373315"/>
                </a:cubicBezTo>
                <a:lnTo>
                  <a:pt x="9042401" y="7957036"/>
                </a:lnTo>
                <a:cubicBezTo>
                  <a:pt x="9042401" y="7773273"/>
                  <a:pt x="8892199" y="7627013"/>
                  <a:pt x="8708202" y="7627013"/>
                </a:cubicBezTo>
                <a:cubicBezTo>
                  <a:pt x="8708202" y="7627013"/>
                  <a:pt x="8708202" y="7627013"/>
                  <a:pt x="8006008" y="7627013"/>
                </a:cubicBezTo>
                <a:close/>
                <a:moveTo>
                  <a:pt x="6072433" y="7627013"/>
                </a:moveTo>
                <a:cubicBezTo>
                  <a:pt x="5888436" y="7627013"/>
                  <a:pt x="5741989" y="7773273"/>
                  <a:pt x="5741989" y="7957036"/>
                </a:cubicBezTo>
                <a:cubicBezTo>
                  <a:pt x="5741989" y="7957036"/>
                  <a:pt x="5741989" y="7957036"/>
                  <a:pt x="5741989" y="8373315"/>
                </a:cubicBezTo>
                <a:cubicBezTo>
                  <a:pt x="5741989" y="8557078"/>
                  <a:pt x="5888436" y="8703338"/>
                  <a:pt x="6072433" y="8703338"/>
                </a:cubicBezTo>
                <a:cubicBezTo>
                  <a:pt x="6072433" y="8703338"/>
                  <a:pt x="6072433" y="8703338"/>
                  <a:pt x="6774627" y="8703338"/>
                </a:cubicBezTo>
                <a:cubicBezTo>
                  <a:pt x="6958624" y="8703338"/>
                  <a:pt x="7108826" y="8557078"/>
                  <a:pt x="7108826" y="8373315"/>
                </a:cubicBezTo>
                <a:lnTo>
                  <a:pt x="7108826" y="7957036"/>
                </a:lnTo>
                <a:cubicBezTo>
                  <a:pt x="7108826" y="7773273"/>
                  <a:pt x="6958624" y="7627013"/>
                  <a:pt x="6774627" y="7627013"/>
                </a:cubicBezTo>
                <a:cubicBezTo>
                  <a:pt x="6774627" y="7627013"/>
                  <a:pt x="6774627" y="7627013"/>
                  <a:pt x="6072433" y="7627013"/>
                </a:cubicBezTo>
                <a:close/>
                <a:moveTo>
                  <a:pt x="4098787" y="7627013"/>
                </a:moveTo>
                <a:cubicBezTo>
                  <a:pt x="3918754" y="7627013"/>
                  <a:pt x="3768726" y="7773273"/>
                  <a:pt x="3768726" y="7957036"/>
                </a:cubicBezTo>
                <a:cubicBezTo>
                  <a:pt x="3768726" y="7957036"/>
                  <a:pt x="3768726" y="7957036"/>
                  <a:pt x="3768726" y="8373315"/>
                </a:cubicBezTo>
                <a:cubicBezTo>
                  <a:pt x="3768726" y="8557078"/>
                  <a:pt x="3918754" y="8703338"/>
                  <a:pt x="4098787" y="8703338"/>
                </a:cubicBezTo>
                <a:cubicBezTo>
                  <a:pt x="4098787" y="8703338"/>
                  <a:pt x="4098787" y="8703338"/>
                  <a:pt x="4803916" y="8703338"/>
                </a:cubicBezTo>
                <a:cubicBezTo>
                  <a:pt x="4983948" y="8703338"/>
                  <a:pt x="5133976" y="8557078"/>
                  <a:pt x="5133976" y="8373315"/>
                </a:cubicBezTo>
                <a:lnTo>
                  <a:pt x="5133976" y="7957036"/>
                </a:lnTo>
                <a:cubicBezTo>
                  <a:pt x="5133976" y="7773273"/>
                  <a:pt x="4983948" y="7627013"/>
                  <a:pt x="4803916" y="7627013"/>
                </a:cubicBezTo>
                <a:cubicBezTo>
                  <a:pt x="4803916" y="7627013"/>
                  <a:pt x="4803916" y="7627013"/>
                  <a:pt x="4098787" y="7627013"/>
                </a:cubicBezTo>
                <a:close/>
                <a:moveTo>
                  <a:pt x="8028813" y="6161750"/>
                </a:moveTo>
                <a:cubicBezTo>
                  <a:pt x="7844815" y="6161750"/>
                  <a:pt x="7694613" y="6308305"/>
                  <a:pt x="7694613" y="6488681"/>
                </a:cubicBezTo>
                <a:cubicBezTo>
                  <a:pt x="7694613" y="6488681"/>
                  <a:pt x="7694613" y="6488681"/>
                  <a:pt x="7694613" y="6909557"/>
                </a:cubicBezTo>
                <a:cubicBezTo>
                  <a:pt x="7694613" y="7089933"/>
                  <a:pt x="7844815" y="7236488"/>
                  <a:pt x="8028813" y="7236488"/>
                </a:cubicBezTo>
                <a:cubicBezTo>
                  <a:pt x="8028813" y="7236488"/>
                  <a:pt x="8028813" y="7236488"/>
                  <a:pt x="8727252" y="7236488"/>
                </a:cubicBezTo>
                <a:cubicBezTo>
                  <a:pt x="8911249" y="7236488"/>
                  <a:pt x="9061451" y="7089933"/>
                  <a:pt x="9061451" y="6909557"/>
                </a:cubicBezTo>
                <a:lnTo>
                  <a:pt x="9061451" y="6488681"/>
                </a:lnTo>
                <a:cubicBezTo>
                  <a:pt x="9061451" y="6308305"/>
                  <a:pt x="8911249" y="6161750"/>
                  <a:pt x="8727252" y="6161750"/>
                </a:cubicBezTo>
                <a:cubicBezTo>
                  <a:pt x="8727252" y="6161750"/>
                  <a:pt x="8727252" y="6161750"/>
                  <a:pt x="8028813" y="6161750"/>
                </a:cubicBezTo>
                <a:close/>
                <a:moveTo>
                  <a:pt x="6053963" y="6161750"/>
                </a:moveTo>
                <a:cubicBezTo>
                  <a:pt x="5869966" y="6161750"/>
                  <a:pt x="5719764" y="6308305"/>
                  <a:pt x="5719764" y="6488681"/>
                </a:cubicBezTo>
                <a:cubicBezTo>
                  <a:pt x="5719764" y="6488681"/>
                  <a:pt x="5719764" y="6488681"/>
                  <a:pt x="5719764" y="6909557"/>
                </a:cubicBezTo>
                <a:cubicBezTo>
                  <a:pt x="5719764" y="7089933"/>
                  <a:pt x="5869966" y="7236488"/>
                  <a:pt x="6053963" y="7236488"/>
                </a:cubicBezTo>
                <a:cubicBezTo>
                  <a:pt x="6053963" y="7236488"/>
                  <a:pt x="6053963" y="7236488"/>
                  <a:pt x="6756157" y="7236488"/>
                </a:cubicBezTo>
                <a:cubicBezTo>
                  <a:pt x="6940154" y="7236488"/>
                  <a:pt x="7086601" y="7089933"/>
                  <a:pt x="7086601" y="6909557"/>
                </a:cubicBezTo>
                <a:lnTo>
                  <a:pt x="7086601" y="6488681"/>
                </a:lnTo>
                <a:cubicBezTo>
                  <a:pt x="7086601" y="6308305"/>
                  <a:pt x="6940154" y="6161750"/>
                  <a:pt x="6756157" y="6161750"/>
                </a:cubicBezTo>
                <a:cubicBezTo>
                  <a:pt x="6756157" y="6161750"/>
                  <a:pt x="6756157" y="6161750"/>
                  <a:pt x="6053963" y="6161750"/>
                </a:cubicBezTo>
                <a:close/>
                <a:moveTo>
                  <a:pt x="4098787" y="6161750"/>
                </a:moveTo>
                <a:cubicBezTo>
                  <a:pt x="3918754" y="6161750"/>
                  <a:pt x="3768726" y="6308305"/>
                  <a:pt x="3768726" y="6488681"/>
                </a:cubicBezTo>
                <a:cubicBezTo>
                  <a:pt x="3768726" y="6488681"/>
                  <a:pt x="3768726" y="6488681"/>
                  <a:pt x="3768726" y="6909557"/>
                </a:cubicBezTo>
                <a:cubicBezTo>
                  <a:pt x="3768726" y="7089933"/>
                  <a:pt x="3918754" y="7236488"/>
                  <a:pt x="4098787" y="7236488"/>
                </a:cubicBezTo>
                <a:cubicBezTo>
                  <a:pt x="4098787" y="7236488"/>
                  <a:pt x="4098787" y="7236488"/>
                  <a:pt x="4803916" y="7236488"/>
                </a:cubicBezTo>
                <a:cubicBezTo>
                  <a:pt x="4983949" y="7236488"/>
                  <a:pt x="5133977" y="7089933"/>
                  <a:pt x="5133977" y="6909557"/>
                </a:cubicBezTo>
                <a:lnTo>
                  <a:pt x="5133977" y="6488681"/>
                </a:lnTo>
                <a:cubicBezTo>
                  <a:pt x="5133977" y="6308305"/>
                  <a:pt x="4983949" y="6161750"/>
                  <a:pt x="4803916" y="6161750"/>
                </a:cubicBezTo>
                <a:cubicBezTo>
                  <a:pt x="4803916" y="6161750"/>
                  <a:pt x="4803916" y="6161750"/>
                  <a:pt x="4098787" y="6161750"/>
                </a:cubicBezTo>
                <a:close/>
                <a:moveTo>
                  <a:pt x="6017061" y="4698075"/>
                </a:moveTo>
                <a:cubicBezTo>
                  <a:pt x="5833278" y="4698075"/>
                  <a:pt x="5683250" y="4844414"/>
                  <a:pt x="5683250" y="5024523"/>
                </a:cubicBezTo>
                <a:cubicBezTo>
                  <a:pt x="5683250" y="5024523"/>
                  <a:pt x="5683250" y="5024523"/>
                  <a:pt x="5683250" y="5444778"/>
                </a:cubicBezTo>
                <a:cubicBezTo>
                  <a:pt x="5683250" y="5624887"/>
                  <a:pt x="5833278" y="5771225"/>
                  <a:pt x="6017061" y="5771225"/>
                </a:cubicBezTo>
                <a:cubicBezTo>
                  <a:pt x="6017061" y="5771225"/>
                  <a:pt x="6017061" y="5771225"/>
                  <a:pt x="6718440" y="5771225"/>
                </a:cubicBezTo>
                <a:cubicBezTo>
                  <a:pt x="6902223" y="5771225"/>
                  <a:pt x="7048500" y="5624887"/>
                  <a:pt x="7048500" y="5444778"/>
                </a:cubicBezTo>
                <a:lnTo>
                  <a:pt x="7048500" y="5024523"/>
                </a:lnTo>
                <a:cubicBezTo>
                  <a:pt x="7048500" y="4844414"/>
                  <a:pt x="6902223" y="4698075"/>
                  <a:pt x="6718440" y="4698075"/>
                </a:cubicBezTo>
                <a:cubicBezTo>
                  <a:pt x="6718440" y="4698075"/>
                  <a:pt x="6718440" y="4698075"/>
                  <a:pt x="6017061" y="4698075"/>
                </a:cubicBezTo>
                <a:close/>
                <a:moveTo>
                  <a:pt x="4061071" y="4679026"/>
                </a:moveTo>
                <a:cubicBezTo>
                  <a:pt x="3877073" y="4679026"/>
                  <a:pt x="3730627" y="4825581"/>
                  <a:pt x="3730627" y="5005957"/>
                </a:cubicBezTo>
                <a:cubicBezTo>
                  <a:pt x="3730627" y="5005957"/>
                  <a:pt x="3730627" y="5005957"/>
                  <a:pt x="3730627" y="5423076"/>
                </a:cubicBezTo>
                <a:cubicBezTo>
                  <a:pt x="3730627" y="5607209"/>
                  <a:pt x="3877073" y="5753764"/>
                  <a:pt x="4061071" y="5753764"/>
                </a:cubicBezTo>
                <a:cubicBezTo>
                  <a:pt x="4061071" y="5753764"/>
                  <a:pt x="4061071" y="5753764"/>
                  <a:pt x="4763265" y="5753764"/>
                </a:cubicBezTo>
                <a:cubicBezTo>
                  <a:pt x="4947263" y="5753764"/>
                  <a:pt x="5097465" y="5607209"/>
                  <a:pt x="5097465" y="5423076"/>
                </a:cubicBezTo>
                <a:lnTo>
                  <a:pt x="5097465" y="5005957"/>
                </a:lnTo>
                <a:cubicBezTo>
                  <a:pt x="5097465" y="4825581"/>
                  <a:pt x="4947263" y="4679026"/>
                  <a:pt x="4763265" y="4679026"/>
                </a:cubicBezTo>
                <a:cubicBezTo>
                  <a:pt x="4763265" y="4679026"/>
                  <a:pt x="4763265" y="4679026"/>
                  <a:pt x="4061071" y="4679026"/>
                </a:cubicBezTo>
                <a:close/>
                <a:moveTo>
                  <a:pt x="7986958" y="4679025"/>
                </a:moveTo>
                <a:cubicBezTo>
                  <a:pt x="7802960" y="4679025"/>
                  <a:pt x="7656513" y="4825580"/>
                  <a:pt x="7656513" y="5005956"/>
                </a:cubicBezTo>
                <a:cubicBezTo>
                  <a:pt x="7656513" y="5005956"/>
                  <a:pt x="7656513" y="5005956"/>
                  <a:pt x="7656513" y="5423075"/>
                </a:cubicBezTo>
                <a:cubicBezTo>
                  <a:pt x="7656513" y="5607208"/>
                  <a:pt x="7802960" y="5753763"/>
                  <a:pt x="7986958" y="5753763"/>
                </a:cubicBezTo>
                <a:cubicBezTo>
                  <a:pt x="7986958" y="5753763"/>
                  <a:pt x="7986958" y="5753763"/>
                  <a:pt x="8689152" y="5753763"/>
                </a:cubicBezTo>
                <a:cubicBezTo>
                  <a:pt x="8873149" y="5753763"/>
                  <a:pt x="9023351" y="5607208"/>
                  <a:pt x="9023351" y="5423075"/>
                </a:cubicBezTo>
                <a:lnTo>
                  <a:pt x="9023351" y="5005956"/>
                </a:lnTo>
                <a:cubicBezTo>
                  <a:pt x="9023351" y="4825580"/>
                  <a:pt x="8873149" y="4679025"/>
                  <a:pt x="8689152" y="4679025"/>
                </a:cubicBezTo>
                <a:cubicBezTo>
                  <a:pt x="8689152" y="4679025"/>
                  <a:pt x="8689152" y="4679025"/>
                  <a:pt x="7986958" y="4679025"/>
                </a:cubicBezTo>
                <a:close/>
                <a:moveTo>
                  <a:pt x="12712701" y="3075650"/>
                </a:moveTo>
                <a:lnTo>
                  <a:pt x="10272713" y="3210832"/>
                </a:lnTo>
                <a:cubicBezTo>
                  <a:pt x="10272713" y="3210832"/>
                  <a:pt x="11443907" y="4051963"/>
                  <a:pt x="12712701" y="3075650"/>
                </a:cubicBezTo>
                <a:close/>
                <a:moveTo>
                  <a:pt x="98425" y="3075650"/>
                </a:moveTo>
                <a:cubicBezTo>
                  <a:pt x="98425" y="3075650"/>
                  <a:pt x="604951" y="3936075"/>
                  <a:pt x="2420938" y="3252244"/>
                </a:cubicBezTo>
                <a:lnTo>
                  <a:pt x="98425" y="3075650"/>
                </a:lnTo>
                <a:close/>
                <a:moveTo>
                  <a:pt x="3824365" y="2778310"/>
                </a:moveTo>
                <a:cubicBezTo>
                  <a:pt x="3874216" y="2776481"/>
                  <a:pt x="3927082" y="2777816"/>
                  <a:pt x="3983145" y="2782743"/>
                </a:cubicBezTo>
                <a:cubicBezTo>
                  <a:pt x="8963545" y="2820288"/>
                  <a:pt x="8963545" y="2820288"/>
                  <a:pt x="8963545" y="2820288"/>
                </a:cubicBezTo>
                <a:cubicBezTo>
                  <a:pt x="8963545" y="2820288"/>
                  <a:pt x="9646615" y="2685126"/>
                  <a:pt x="9766715" y="3623755"/>
                </a:cubicBezTo>
                <a:cubicBezTo>
                  <a:pt x="9883062" y="4562384"/>
                  <a:pt x="10956457" y="9698562"/>
                  <a:pt x="10956457" y="9698562"/>
                </a:cubicBezTo>
                <a:cubicBezTo>
                  <a:pt x="10956457" y="9698562"/>
                  <a:pt x="11114088" y="10344338"/>
                  <a:pt x="10431019" y="10577118"/>
                </a:cubicBezTo>
                <a:cubicBezTo>
                  <a:pt x="2440608" y="10577118"/>
                  <a:pt x="2440608" y="10577118"/>
                  <a:pt x="2440608" y="10577118"/>
                </a:cubicBezTo>
                <a:cubicBezTo>
                  <a:pt x="2440608" y="10577118"/>
                  <a:pt x="1622426" y="10655963"/>
                  <a:pt x="1817589" y="9424482"/>
                </a:cubicBezTo>
                <a:cubicBezTo>
                  <a:pt x="3007331" y="3544910"/>
                  <a:pt x="3007331" y="3544910"/>
                  <a:pt x="3007331" y="3544910"/>
                </a:cubicBezTo>
                <a:cubicBezTo>
                  <a:pt x="3007331" y="3544910"/>
                  <a:pt x="3076603" y="2805740"/>
                  <a:pt x="3824365" y="2778310"/>
                </a:cubicBezTo>
                <a:close/>
                <a:moveTo>
                  <a:pt x="6679913" y="42"/>
                </a:moveTo>
                <a:cubicBezTo>
                  <a:pt x="8015553" y="-3469"/>
                  <a:pt x="12320277" y="209248"/>
                  <a:pt x="12712984" y="3075829"/>
                </a:cubicBezTo>
                <a:cubicBezTo>
                  <a:pt x="12731751" y="3740299"/>
                  <a:pt x="12731751" y="3740299"/>
                  <a:pt x="12731751" y="3740299"/>
                </a:cubicBezTo>
                <a:cubicBezTo>
                  <a:pt x="12731751" y="3740299"/>
                  <a:pt x="10975130" y="4813962"/>
                  <a:pt x="10329534" y="3466252"/>
                </a:cubicBezTo>
                <a:cubicBezTo>
                  <a:pt x="10231944" y="3094600"/>
                  <a:pt x="10231944" y="3094600"/>
                  <a:pt x="10231944" y="3094600"/>
                </a:cubicBezTo>
                <a:cubicBezTo>
                  <a:pt x="10231944" y="3094600"/>
                  <a:pt x="10153121" y="2764242"/>
                  <a:pt x="9901639" y="2606571"/>
                </a:cubicBezTo>
                <a:cubicBezTo>
                  <a:pt x="9901639" y="2606571"/>
                  <a:pt x="6230751" y="789603"/>
                  <a:pt x="2616165" y="2704177"/>
                </a:cubicBezTo>
                <a:cubicBezTo>
                  <a:pt x="2616165" y="2704177"/>
                  <a:pt x="2420985" y="2918159"/>
                  <a:pt x="2420985" y="3252270"/>
                </a:cubicBezTo>
                <a:cubicBezTo>
                  <a:pt x="2420985" y="3252270"/>
                  <a:pt x="2420985" y="3563858"/>
                  <a:pt x="2342162" y="3680234"/>
                </a:cubicBezTo>
                <a:cubicBezTo>
                  <a:pt x="2342162" y="3680234"/>
                  <a:pt x="1328727" y="4813962"/>
                  <a:pt x="0" y="3642693"/>
                </a:cubicBezTo>
                <a:cubicBezTo>
                  <a:pt x="0" y="3642693"/>
                  <a:pt x="18768" y="2039707"/>
                  <a:pt x="1133547" y="1277632"/>
                </a:cubicBezTo>
                <a:cubicBezTo>
                  <a:pt x="1133547" y="1277632"/>
                  <a:pt x="2128215" y="46298"/>
                  <a:pt x="6287053" y="8757"/>
                </a:cubicBezTo>
                <a:cubicBezTo>
                  <a:pt x="6287053" y="8757"/>
                  <a:pt x="6432573" y="692"/>
                  <a:pt x="6679913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6750419" y="4184431"/>
            <a:ext cx="2206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latin typeface="Impact" panose="020B0806030902050204" pitchFamily="34" charset="0"/>
              </a:rPr>
              <a:t>400-823-823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0466121" y="1385312"/>
            <a:ext cx="2271638" cy="4362801"/>
            <a:chOff x="10466121" y="1385312"/>
            <a:chExt cx="2271638" cy="4362801"/>
          </a:xfrm>
        </p:grpSpPr>
        <p:sp>
          <p:nvSpPr>
            <p:cNvPr id="64" name="圆角矩形 63"/>
            <p:cNvSpPr/>
            <p:nvPr/>
          </p:nvSpPr>
          <p:spPr>
            <a:xfrm rot="5400000">
              <a:off x="11260101" y="4270456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 rot="5400000">
              <a:off x="11260101" y="5913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 rot="5400000">
              <a:off x="11260101" y="132715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 rot="5400000">
              <a:off x="11260101" y="353463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 rot="5400000">
              <a:off x="11260101" y="2798807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 rot="5400000">
              <a:off x="11260101" y="2062982"/>
              <a:ext cx="683677" cy="227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F3F3"/>
                </a:gs>
                <a:gs pos="42000">
                  <a:srgbClr val="F1F1F1"/>
                </a:gs>
                <a:gs pos="19000">
                  <a:srgbClr val="FBFBFB"/>
                </a:gs>
                <a:gs pos="100000">
                  <a:srgbClr val="E6E6E6"/>
                </a:gs>
                <a:gs pos="71000">
                  <a:srgbClr val="E6E6E6"/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0725464" y="150388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0725464" y="370480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725464" y="223752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0725464" y="297116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荣誉情况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0725464" y="5172082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725464" y="4438444"/>
            <a:ext cx="140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836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5669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536</Words>
  <Application>Microsoft Office PowerPoint</Application>
  <PresentationFormat>宽屏</PresentationFormat>
  <Paragraphs>88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16</cp:revision>
  <dcterms:created xsi:type="dcterms:W3CDTF">2016-03-31T08:09:06Z</dcterms:created>
  <dcterms:modified xsi:type="dcterms:W3CDTF">2016-05-18T01:51:11Z</dcterms:modified>
</cp:coreProperties>
</file>