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61" r:id="rId5"/>
    <p:sldId id="263" r:id="rId6"/>
    <p:sldId id="260" r:id="rId7"/>
    <p:sldId id="259" r:id="rId8"/>
    <p:sldId id="258" r:id="rId9"/>
    <p:sldId id="264" r:id="rId10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C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612" y="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EE883-5707-43C1-8026-0FFEF1C17B3C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A718A-0BE9-4FE3-8F70-4DAFDB120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143000"/>
            <a:ext cx="4937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614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08520" y="-94828"/>
            <a:ext cx="9361040" cy="5869236"/>
            <a:chOff x="-108520" y="-94828"/>
            <a:chExt cx="9361040" cy="5869236"/>
          </a:xfrm>
        </p:grpSpPr>
        <p:pic>
          <p:nvPicPr>
            <p:cNvPr id="8" name="Picture 3" descr="C:\Users\Administrator\Desktop\未标题-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48" r="1366" b="5946"/>
            <a:stretch/>
          </p:blipFill>
          <p:spPr bwMode="auto">
            <a:xfrm>
              <a:off x="-108520" y="-94828"/>
              <a:ext cx="9361040" cy="586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1599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0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59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50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658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03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137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9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78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22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43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05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041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94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0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4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419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22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065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8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6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1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06E5E-93E4-4E00-A6B4-288AF17FBD93}" type="datetimeFigureOut">
              <a:rPr lang="zh-CN" altLang="en-US" smtClean="0"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689A2-8639-4030-8423-EB1B3D95E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36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80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1560" y="1725053"/>
            <a:ext cx="40324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35596" y="1993404"/>
            <a:ext cx="4968552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 smtClean="0">
                <a:solidFill>
                  <a:srgbClr val="00B050"/>
                </a:solidFill>
              </a:rPr>
              <a:t>清新校园教学课件</a:t>
            </a:r>
            <a:r>
              <a:rPr lang="en-US" altLang="zh-CN" sz="2400" dirty="0" smtClean="0">
                <a:solidFill>
                  <a:srgbClr val="00B050"/>
                </a:solidFill>
              </a:rPr>
              <a:t>PPT</a:t>
            </a:r>
            <a:r>
              <a:rPr lang="zh-CN" altLang="en-US" sz="2400" dirty="0" smtClean="0">
                <a:solidFill>
                  <a:srgbClr val="00B050"/>
                </a:solidFill>
              </a:rPr>
              <a:t>模版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27584" y="2641476"/>
            <a:ext cx="51845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71600" y="2929508"/>
            <a:ext cx="4896544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课题策划：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Eric@wanglin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7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4165">
            <a:off x="1630045" y="2509941"/>
            <a:ext cx="315277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835696" y="1993404"/>
            <a:ext cx="3312368" cy="262968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915816" y="2445760"/>
            <a:ext cx="575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B050"/>
                </a:solidFill>
              </a:rPr>
              <a:t>目录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707630" y="1501918"/>
            <a:ext cx="0" cy="227889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55976" y="1501918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、单击此处添加文本标题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5976" y="2060561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、单击此处添加文本标题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2619204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、单击此处添加文本标题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976" y="3177846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、单击此处添加文本标题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547389" y="4623084"/>
            <a:ext cx="4320481" cy="36004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6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Administrator\Desktop\未标题-212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04" b="21845"/>
          <a:stretch/>
        </p:blipFill>
        <p:spPr bwMode="auto">
          <a:xfrm>
            <a:off x="5652120" y="3865613"/>
            <a:ext cx="3491880" cy="18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36512" y="-22820"/>
            <a:ext cx="5904656" cy="3096344"/>
            <a:chOff x="-36512" y="-22820"/>
            <a:chExt cx="5904656" cy="3096344"/>
          </a:xfrm>
        </p:grpSpPr>
        <p:grpSp>
          <p:nvGrpSpPr>
            <p:cNvPr id="5" name="组合 4"/>
            <p:cNvGrpSpPr/>
            <p:nvPr/>
          </p:nvGrpSpPr>
          <p:grpSpPr>
            <a:xfrm>
              <a:off x="-36512" y="-22820"/>
              <a:ext cx="5904656" cy="3096344"/>
              <a:chOff x="-108520" y="-94828"/>
              <a:chExt cx="5904656" cy="3096344"/>
            </a:xfrm>
          </p:grpSpPr>
          <p:pic>
            <p:nvPicPr>
              <p:cNvPr id="7" name="Picture 3" descr="C:\Users\Administrator\Desktop\未标题-1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2548" r="63994" b="51854"/>
              <a:stretch/>
            </p:blipFill>
            <p:spPr bwMode="auto">
              <a:xfrm>
                <a:off x="-108520" y="-94828"/>
                <a:ext cx="3417204" cy="29247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矩形 7"/>
              <p:cNvSpPr/>
              <p:nvPr/>
            </p:nvSpPr>
            <p:spPr>
              <a:xfrm>
                <a:off x="611560" y="2353444"/>
                <a:ext cx="5184576" cy="6480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83568" y="1885393"/>
              <a:ext cx="2375990" cy="548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Picture 6" descr="C:\Users\Administrator\Desktop\未标题-11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937620"/>
            <a:ext cx="1353940" cy="13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2090" y="1665446"/>
            <a:ext cx="6192688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rgbClr val="00B050"/>
                </a:solidFill>
              </a:rPr>
              <a:t>第一章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添加文本内容添加文本内容添加文本内容添加文本内容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添加文本内容添加文本内容添加文本内容添加文本内容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添加文本内容添加文本内容添加文本内容添加文本内容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添加文本内容添加文本内容添加文本内容添加文本内容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添加文本内容添加文本内容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029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85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dministrator\Desktop\未标题-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6849"/>
            <a:ext cx="9144961" cy="256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3443829"/>
            <a:ext cx="9144961" cy="227117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46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dministrator\Desktop\未标题-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6849"/>
            <a:ext cx="9144961" cy="256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60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725053"/>
            <a:ext cx="3528392" cy="62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2036876"/>
            <a:ext cx="4968552" cy="504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/>
              <a:t>诚挚感谢大家的支持与厚爱！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2569468"/>
            <a:ext cx="34563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主办单位：红旗小学教导处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主办人：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</a:rPr>
              <a:t>Eric@wanglin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承办方：北京国通联合广告有限公司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6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4954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4981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9223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9192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2265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643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咨询报告等正式场合">
      <a:majorFont>
        <a:latin typeface="Calibri"/>
        <a:ea typeface="方正综艺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297</Words>
  <Application>Microsoft Office PowerPoint</Application>
  <PresentationFormat>全屏显示(16:10)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方正综艺简体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王琳</dc:creator>
  <cp:lastModifiedBy>Administrator</cp:lastModifiedBy>
  <cp:revision>14</cp:revision>
  <dcterms:created xsi:type="dcterms:W3CDTF">2012-03-29T08:19:33Z</dcterms:created>
  <dcterms:modified xsi:type="dcterms:W3CDTF">2016-05-26T01:26:34Z</dcterms:modified>
</cp:coreProperties>
</file>