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89" r:id="rId3"/>
    <p:sldId id="265" r:id="rId4"/>
    <p:sldId id="305" r:id="rId5"/>
    <p:sldId id="293" r:id="rId6"/>
    <p:sldId id="295" r:id="rId7"/>
    <p:sldId id="290" r:id="rId8"/>
    <p:sldId id="306" r:id="rId9"/>
    <p:sldId id="294" r:id="rId10"/>
    <p:sldId id="296" r:id="rId11"/>
    <p:sldId id="297" r:id="rId12"/>
    <p:sldId id="291" r:id="rId13"/>
    <p:sldId id="307" r:id="rId14"/>
    <p:sldId id="298" r:id="rId15"/>
    <p:sldId id="299" r:id="rId16"/>
    <p:sldId id="303" r:id="rId17"/>
    <p:sldId id="304" r:id="rId18"/>
    <p:sldId id="292" r:id="rId19"/>
    <p:sldId id="308" r:id="rId20"/>
    <p:sldId id="300" r:id="rId21"/>
    <p:sldId id="301" r:id="rId22"/>
    <p:sldId id="309" r:id="rId23"/>
    <p:sldId id="310" r:id="rId24"/>
    <p:sldId id="311"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F01"/>
    <a:srgbClr val="EAB200"/>
    <a:srgbClr val="262626"/>
    <a:srgbClr val="F8F200"/>
    <a:srgbClr val="595959"/>
    <a:srgbClr val="FFDA3B"/>
    <a:srgbClr val="515151"/>
    <a:srgbClr val="FFDE53"/>
    <a:srgbClr val="7F7F7F"/>
    <a:srgbClr val="DAB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3" autoAdjust="0"/>
    <p:restoredTop sz="94660"/>
  </p:normalViewPr>
  <p:slideViewPr>
    <p:cSldViewPr snapToGrid="0" showGuides="1">
      <p:cViewPr varScale="1">
        <p:scale>
          <a:sx n="106" d="100"/>
          <a:sy n="106" d="100"/>
        </p:scale>
        <p:origin x="79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chemeClr val="tx1">
                <a:lumMod val="50000"/>
                <a:lumOff val="50000"/>
              </a:schemeClr>
            </a:solidFill>
            <a:ln>
              <a:noFill/>
            </a:ln>
            <a:effectLst/>
          </c:spPr>
          <c:invertIfNegative val="0"/>
          <c:cat>
            <c:strRef>
              <c:f>Sheet1!$A$2</c:f>
              <c:strCache>
                <c:ptCount val="1"/>
                <c:pt idx="0">
                  <c:v>类别 1</c:v>
                </c:pt>
              </c:strCache>
            </c:strRef>
          </c:cat>
          <c:val>
            <c:numRef>
              <c:f>Sheet1!$B$2</c:f>
              <c:numCache>
                <c:formatCode>General</c:formatCode>
                <c:ptCount val="1"/>
                <c:pt idx="0">
                  <c:v>3</c:v>
                </c:pt>
              </c:numCache>
            </c:numRef>
          </c:val>
        </c:ser>
        <c:ser>
          <c:idx val="1"/>
          <c:order val="1"/>
          <c:tx>
            <c:strRef>
              <c:f>Sheet1!$C$1</c:f>
              <c:strCache>
                <c:ptCount val="1"/>
                <c:pt idx="0">
                  <c:v>系列 2</c:v>
                </c:pt>
              </c:strCache>
            </c:strRef>
          </c:tx>
          <c:spPr>
            <a:solidFill>
              <a:schemeClr val="tx1">
                <a:lumMod val="65000"/>
                <a:lumOff val="35000"/>
              </a:schemeClr>
            </a:solidFill>
            <a:ln>
              <a:noFill/>
            </a:ln>
            <a:effectLst/>
          </c:spPr>
          <c:invertIfNegative val="0"/>
          <c:cat>
            <c:strRef>
              <c:f>Sheet1!$A$2</c:f>
              <c:strCache>
                <c:ptCount val="1"/>
                <c:pt idx="0">
                  <c:v>类别 1</c:v>
                </c:pt>
              </c:strCache>
            </c:strRef>
          </c:cat>
          <c:val>
            <c:numRef>
              <c:f>Sheet1!$C$2</c:f>
              <c:numCache>
                <c:formatCode>General</c:formatCode>
                <c:ptCount val="1"/>
                <c:pt idx="0">
                  <c:v>2.4</c:v>
                </c:pt>
              </c:numCache>
            </c:numRef>
          </c:val>
        </c:ser>
        <c:ser>
          <c:idx val="2"/>
          <c:order val="2"/>
          <c:tx>
            <c:strRef>
              <c:f>Sheet1!$D$1</c:f>
              <c:strCache>
                <c:ptCount val="1"/>
                <c:pt idx="0">
                  <c:v>系列 3</c:v>
                </c:pt>
              </c:strCache>
            </c:strRef>
          </c:tx>
          <c:spPr>
            <a:solidFill>
              <a:schemeClr val="tx1">
                <a:lumMod val="85000"/>
                <a:lumOff val="15000"/>
              </a:schemeClr>
            </a:solidFill>
            <a:ln>
              <a:noFill/>
            </a:ln>
            <a:effectLst/>
          </c:spPr>
          <c:invertIfNegative val="0"/>
          <c:cat>
            <c:strRef>
              <c:f>Sheet1!$A$2</c:f>
              <c:strCache>
                <c:ptCount val="1"/>
                <c:pt idx="0">
                  <c:v>类别 1</c:v>
                </c:pt>
              </c:strCache>
            </c:strRef>
          </c:cat>
          <c:val>
            <c:numRef>
              <c:f>Sheet1!$D$2</c:f>
              <c:numCache>
                <c:formatCode>General</c:formatCode>
                <c:ptCount val="1"/>
                <c:pt idx="0">
                  <c:v>2</c:v>
                </c:pt>
              </c:numCache>
            </c:numRef>
          </c:val>
        </c:ser>
        <c:ser>
          <c:idx val="3"/>
          <c:order val="3"/>
          <c:tx>
            <c:strRef>
              <c:f>Sheet1!$E$1</c:f>
              <c:strCache>
                <c:ptCount val="1"/>
                <c:pt idx="0">
                  <c:v>4</c:v>
                </c:pt>
              </c:strCache>
            </c:strRef>
          </c:tx>
          <c:spPr>
            <a:solidFill>
              <a:srgbClr val="FFCF01"/>
            </a:solidFill>
            <a:ln>
              <a:noFill/>
            </a:ln>
            <a:effectLst/>
          </c:spPr>
          <c:invertIfNegative val="0"/>
          <c:dLbls>
            <c:dLbl>
              <c:idx val="0"/>
              <c:layout>
                <c:manualLayout>
                  <c:x val="6.5563547080821783E-3"/>
                  <c:y val="0.15409453444886448"/>
                </c:manualLayout>
              </c:layout>
              <c:spPr>
                <a:noFill/>
                <a:ln>
                  <a:noFill/>
                </a:ln>
                <a:effectLst/>
              </c:spPr>
              <c:txPr>
                <a:bodyPr rot="0" spcFirstLastPara="1" vertOverflow="ellipsis" vert="horz" wrap="square" lIns="38100" tIns="19050" rIns="38100" bIns="19050" anchor="ctr" anchorCtr="1">
                  <a:spAutoFit/>
                </a:bodyPr>
                <a:lstStyle/>
                <a:p>
                  <a:pPr>
                    <a:defRPr sz="3200" b="0" i="0" u="none" strike="noStrike" kern="1200" baseline="0">
                      <a:solidFill>
                        <a:schemeClr val="tx1">
                          <a:lumMod val="85000"/>
                          <a:lumOff val="15000"/>
                        </a:schemeClr>
                      </a:solidFill>
                      <a:latin typeface="+mn-lt"/>
                      <a:ea typeface="+mn-ea"/>
                      <a:cs typeface="+mn-cs"/>
                    </a:defRPr>
                  </a:pPr>
                  <a:endParaRPr lang="zh-CN"/>
                </a:p>
              </c:txPr>
              <c:dLblPos val="outEnd"/>
              <c:showLegendKey val="0"/>
              <c:showVal val="1"/>
              <c:showCatName val="0"/>
              <c:showSerName val="0"/>
              <c:showPercent val="0"/>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类别 1</c:v>
                </c:pt>
              </c:strCache>
            </c:strRef>
          </c:cat>
          <c:val>
            <c:numRef>
              <c:f>Sheet1!$E$2</c:f>
              <c:numCache>
                <c:formatCode>General</c:formatCode>
                <c:ptCount val="1"/>
                <c:pt idx="0">
                  <c:v>4</c:v>
                </c:pt>
              </c:numCache>
            </c:numRef>
          </c:val>
        </c:ser>
        <c:dLbls>
          <c:showLegendKey val="0"/>
          <c:showVal val="0"/>
          <c:showCatName val="0"/>
          <c:showSerName val="0"/>
          <c:showPercent val="0"/>
          <c:showBubbleSize val="0"/>
        </c:dLbls>
        <c:gapWidth val="65"/>
        <c:axId val="-502307792"/>
        <c:axId val="-502316496"/>
      </c:barChart>
      <c:catAx>
        <c:axId val="-502307792"/>
        <c:scaling>
          <c:orientation val="minMax"/>
        </c:scaling>
        <c:delete val="1"/>
        <c:axPos val="b"/>
        <c:numFmt formatCode="General" sourceLinked="1"/>
        <c:majorTickMark val="out"/>
        <c:minorTickMark val="none"/>
        <c:tickLblPos val="nextTo"/>
        <c:crossAx val="-502316496"/>
        <c:crosses val="autoZero"/>
        <c:auto val="1"/>
        <c:lblAlgn val="ctr"/>
        <c:lblOffset val="100"/>
        <c:noMultiLvlLbl val="0"/>
      </c:catAx>
      <c:valAx>
        <c:axId val="-50231649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zh-CN"/>
          </a:p>
        </c:txPr>
        <c:crossAx val="-5023077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男</c:v>
                </c:pt>
              </c:strCache>
            </c:strRef>
          </c:tx>
          <c:spPr>
            <a:solidFill>
              <a:srgbClr val="FFCF0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女</c:v>
                </c:pt>
              </c:strCache>
            </c:strRef>
          </c:tx>
          <c:spPr>
            <a:solidFill>
              <a:srgbClr val="595959"/>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82"/>
        <c:overlap val="-18"/>
        <c:axId val="-502306704"/>
        <c:axId val="-502305616"/>
      </c:barChart>
      <c:catAx>
        <c:axId val="-50230670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85000"/>
                    <a:lumOff val="15000"/>
                  </a:schemeClr>
                </a:solidFill>
                <a:latin typeface="+mn-lt"/>
                <a:ea typeface="+mn-ea"/>
                <a:cs typeface="+mn-cs"/>
              </a:defRPr>
            </a:pPr>
            <a:endParaRPr lang="zh-CN"/>
          </a:p>
        </c:txPr>
        <c:crossAx val="-502305616"/>
        <c:crosses val="autoZero"/>
        <c:auto val="1"/>
        <c:lblAlgn val="ctr"/>
        <c:lblOffset val="100"/>
        <c:noMultiLvlLbl val="0"/>
      </c:catAx>
      <c:valAx>
        <c:axId val="-502305616"/>
        <c:scaling>
          <c:orientation val="minMax"/>
        </c:scaling>
        <c:delete val="1"/>
        <c:axPos val="b"/>
        <c:numFmt formatCode="General" sourceLinked="1"/>
        <c:majorTickMark val="none"/>
        <c:minorTickMark val="none"/>
        <c:tickLblPos val="nextTo"/>
        <c:crossAx val="-502306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088E51-6AF5-4938-9FD9-A052503DF107}" type="datetimeFigureOut">
              <a:rPr lang="zh-CN" altLang="en-US" smtClean="0"/>
              <a:t>2022/6/14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B96EB1-FDA6-4BEE-B76F-C3DE12B2D71E}" type="slidenum">
              <a:rPr lang="zh-CN" altLang="en-US" smtClean="0"/>
              <a:t>‹#›</a:t>
            </a:fld>
            <a:endParaRPr lang="zh-CN" altLang="en-US"/>
          </a:p>
        </p:txBody>
      </p:sp>
    </p:spTree>
    <p:extLst>
      <p:ext uri="{BB962C8B-B14F-4D97-AF65-F5344CB8AC3E}">
        <p14:creationId xmlns:p14="http://schemas.microsoft.com/office/powerpoint/2010/main" val="3891066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607772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1173787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3394369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2358485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1737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77208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61724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64526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10640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2200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9081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5581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1122687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34842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7901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9830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2573146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2444394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934191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25667980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34862891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1081936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F2BC907-4F63-4DC3-A70E-DFEB00C41B7D}" type="datetimeFigureOut">
              <a:rPr lang="zh-CN" altLang="en-US" smtClean="0"/>
              <a:t>2022/6/14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4179324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2BC907-4F63-4DC3-A70E-DFEB00C41B7D}" type="datetimeFigureOut">
              <a:rPr lang="zh-CN" altLang="en-US" smtClean="0"/>
              <a:t>2022/6/14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BF9A2B-0C32-408E-8661-24F057F9C7EB}" type="slidenum">
              <a:rPr lang="zh-CN" altLang="en-US" smtClean="0"/>
              <a:t>‹#›</a:t>
            </a:fld>
            <a:endParaRPr lang="zh-CN" altLang="en-US"/>
          </a:p>
        </p:txBody>
      </p:sp>
    </p:spTree>
    <p:extLst>
      <p:ext uri="{BB962C8B-B14F-4D97-AF65-F5344CB8AC3E}">
        <p14:creationId xmlns:p14="http://schemas.microsoft.com/office/powerpoint/2010/main" val="17791389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21312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hart" Target="../charts/chart2.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l="311" t="266" r="311" b="15202"/>
          <a:stretch>
            <a:fillRect/>
          </a:stretch>
        </p:blipFill>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pic>
      <p:sp>
        <p:nvSpPr>
          <p:cNvPr id="2" name="矩形 1"/>
          <p:cNvSpPr/>
          <p:nvPr/>
        </p:nvSpPr>
        <p:spPr>
          <a:xfrm>
            <a:off x="0" y="0"/>
            <a:ext cx="12192000" cy="6858000"/>
          </a:xfrm>
          <a:prstGeom prst="rect">
            <a:avLst/>
          </a:prstGeom>
          <a:solidFill>
            <a:schemeClr val="tx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任意多边形 13"/>
          <p:cNvSpPr/>
          <p:nvPr/>
        </p:nvSpPr>
        <p:spPr>
          <a:xfrm>
            <a:off x="2757714" y="0"/>
            <a:ext cx="8545166" cy="6858000"/>
          </a:xfrm>
          <a:custGeom>
            <a:avLst/>
            <a:gdLst>
              <a:gd name="connsiteX0" fmla="*/ 7458075 w 8788280"/>
              <a:gd name="connsiteY0" fmla="*/ 0 h 6858000"/>
              <a:gd name="connsiteX1" fmla="*/ 8788280 w 8788280"/>
              <a:gd name="connsiteY1" fmla="*/ 0 h 6858000"/>
              <a:gd name="connsiteX2" fmla="*/ 5373914 w 8788280"/>
              <a:gd name="connsiteY2" fmla="*/ 3623409 h 6858000"/>
              <a:gd name="connsiteX3" fmla="*/ 7330642 w 8788280"/>
              <a:gd name="connsiteY3" fmla="*/ 6858000 h 6858000"/>
              <a:gd name="connsiteX4" fmla="*/ 828675 w 8788280"/>
              <a:gd name="connsiteY4" fmla="*/ 6858000 h 6858000"/>
              <a:gd name="connsiteX5" fmla="*/ 0 w 8788280"/>
              <a:gd name="connsiteY5" fmla="*/ 362902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88280" h="6858000">
                <a:moveTo>
                  <a:pt x="7458075" y="0"/>
                </a:moveTo>
                <a:lnTo>
                  <a:pt x="8788280" y="0"/>
                </a:lnTo>
                <a:lnTo>
                  <a:pt x="5373914" y="3623409"/>
                </a:lnTo>
                <a:lnTo>
                  <a:pt x="7330642" y="6858000"/>
                </a:lnTo>
                <a:lnTo>
                  <a:pt x="828675" y="6858000"/>
                </a:lnTo>
                <a:lnTo>
                  <a:pt x="0" y="3629025"/>
                </a:lnTo>
                <a:close/>
              </a:path>
            </a:pathLst>
          </a:custGeom>
          <a:solidFill>
            <a:srgbClr val="FFCF01">
              <a:alpha val="8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文本框 9"/>
          <p:cNvSpPr txBox="1"/>
          <p:nvPr/>
        </p:nvSpPr>
        <p:spPr>
          <a:xfrm>
            <a:off x="336276" y="211960"/>
            <a:ext cx="7022279" cy="923330"/>
          </a:xfrm>
          <a:prstGeom prst="rect">
            <a:avLst/>
          </a:prstGeom>
          <a:noFill/>
        </p:spPr>
        <p:txBody>
          <a:bodyPr wrap="square" rtlCol="0">
            <a:spAutoFit/>
          </a:bodyPr>
          <a:lstStyle/>
          <a:p>
            <a:r>
              <a:rPr lang="en-US" altLang="zh-CN" sz="5400" dirty="0" smtClean="0">
                <a:solidFill>
                  <a:srgbClr val="FFCF01"/>
                </a:solidFill>
                <a:latin typeface="微软雅黑" panose="020B0503020204020204" pitchFamily="34" charset="-122"/>
                <a:ea typeface="微软雅黑" panose="020B0503020204020204" pitchFamily="34" charset="-122"/>
              </a:rPr>
              <a:t>New Project Report </a:t>
            </a:r>
            <a:endParaRPr lang="zh-CN" altLang="en-US" sz="5400" dirty="0">
              <a:solidFill>
                <a:srgbClr val="FFCF0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336277" y="1116478"/>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
        <p:nvSpPr>
          <p:cNvPr id="17" name="任意多边形 16"/>
          <p:cNvSpPr/>
          <p:nvPr/>
        </p:nvSpPr>
        <p:spPr>
          <a:xfrm>
            <a:off x="10712323" y="2000250"/>
            <a:ext cx="1479677" cy="4016266"/>
          </a:xfrm>
          <a:custGeom>
            <a:avLst/>
            <a:gdLst>
              <a:gd name="connsiteX0" fmla="*/ 1422400 w 1422400"/>
              <a:gd name="connsiteY0" fmla="*/ 0 h 3860800"/>
              <a:gd name="connsiteX1" fmla="*/ 0 w 1422400"/>
              <a:gd name="connsiteY1" fmla="*/ 1509486 h 3860800"/>
              <a:gd name="connsiteX2" fmla="*/ 1422400 w 1422400"/>
              <a:gd name="connsiteY2" fmla="*/ 3860800 h 3860800"/>
              <a:gd name="connsiteX3" fmla="*/ 1422400 w 1422400"/>
              <a:gd name="connsiteY3" fmla="*/ 0 h 3860800"/>
            </a:gdLst>
            <a:ahLst/>
            <a:cxnLst>
              <a:cxn ang="0">
                <a:pos x="connsiteX0" y="connsiteY0"/>
              </a:cxn>
              <a:cxn ang="0">
                <a:pos x="connsiteX1" y="connsiteY1"/>
              </a:cxn>
              <a:cxn ang="0">
                <a:pos x="connsiteX2" y="connsiteY2"/>
              </a:cxn>
              <a:cxn ang="0">
                <a:pos x="connsiteX3" y="connsiteY3"/>
              </a:cxn>
            </a:cxnLst>
            <a:rect l="l" t="t" r="r" b="b"/>
            <a:pathLst>
              <a:path w="1422400" h="3860800">
                <a:moveTo>
                  <a:pt x="1422400" y="0"/>
                </a:moveTo>
                <a:lnTo>
                  <a:pt x="0" y="1509486"/>
                </a:lnTo>
                <a:lnTo>
                  <a:pt x="1422400" y="3860800"/>
                </a:lnTo>
                <a:lnTo>
                  <a:pt x="1422400" y="0"/>
                </a:lnTo>
                <a:close/>
              </a:path>
            </a:pathLst>
          </a:custGeom>
          <a:solidFill>
            <a:srgbClr val="FFCF01">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文本框 3"/>
          <p:cNvSpPr txBox="1"/>
          <p:nvPr/>
        </p:nvSpPr>
        <p:spPr>
          <a:xfrm>
            <a:off x="486721" y="5510087"/>
            <a:ext cx="2119086" cy="369332"/>
          </a:xfrm>
          <a:prstGeom prst="rect">
            <a:avLst/>
          </a:prstGeom>
          <a:noFill/>
        </p:spPr>
        <p:txBody>
          <a:bodyPr wrap="square" rtlCol="0">
            <a:spAutoFit/>
          </a:bodyPr>
          <a:lstStyle/>
          <a:p>
            <a:r>
              <a:rPr lang="en-US" altLang="zh-CN" i="1" dirty="0" smtClean="0">
                <a:solidFill>
                  <a:schemeClr val="bg1"/>
                </a:solidFill>
                <a:latin typeface="Segoe UI Semilight" panose="020B0402040204020203" pitchFamily="34" charset="0"/>
                <a:cs typeface="Segoe UI Semilight" panose="020B0402040204020203" pitchFamily="34" charset="0"/>
              </a:rPr>
              <a:t>The Presenter </a:t>
            </a:r>
            <a:endParaRPr lang="zh-CN" altLang="en-US" i="1" dirty="0">
              <a:solidFill>
                <a:schemeClr val="bg1"/>
              </a:solidFill>
              <a:latin typeface="Segoe UI Semilight" panose="020B0402040204020203" pitchFamily="34" charset="0"/>
              <a:cs typeface="Segoe UI Semilight" panose="020B0402040204020203" pitchFamily="34" charset="0"/>
            </a:endParaRPr>
          </a:p>
        </p:txBody>
      </p:sp>
      <p:sp>
        <p:nvSpPr>
          <p:cNvPr id="5" name="文本框 4"/>
          <p:cNvSpPr txBox="1"/>
          <p:nvPr/>
        </p:nvSpPr>
        <p:spPr>
          <a:xfrm>
            <a:off x="487453" y="6016516"/>
            <a:ext cx="2517004" cy="461665"/>
          </a:xfrm>
          <a:prstGeom prst="rect">
            <a:avLst/>
          </a:prstGeom>
          <a:noFill/>
        </p:spPr>
        <p:txBody>
          <a:bodyPr wrap="square" rtlCol="0">
            <a:spAutoFit/>
          </a:bodyPr>
          <a:lstStyle/>
          <a:p>
            <a:r>
              <a:rPr lang="en-US" altLang="zh-CN" sz="2400" dirty="0">
                <a:solidFill>
                  <a:schemeClr val="bg1"/>
                </a:solidFill>
                <a:latin typeface="Segoe UI Semilight" panose="020B0402040204020203" pitchFamily="34" charset="0"/>
                <a:cs typeface="Segoe UI Semilight" panose="020B0402040204020203" pitchFamily="34" charset="0"/>
              </a:rPr>
              <a:t>He </a:t>
            </a:r>
            <a:r>
              <a:rPr lang="en-US" altLang="zh-CN" sz="2400" dirty="0" err="1">
                <a:solidFill>
                  <a:schemeClr val="bg1"/>
                </a:solidFill>
                <a:latin typeface="Segoe UI Semilight" panose="020B0402040204020203" pitchFamily="34" charset="0"/>
                <a:cs typeface="Segoe UI Semilight" panose="020B0402040204020203" pitchFamily="34" charset="0"/>
              </a:rPr>
              <a:t>RongZhuang</a:t>
            </a:r>
            <a:endParaRPr lang="zh-CN" altLang="en-US" sz="2400" dirty="0">
              <a:solidFill>
                <a:schemeClr val="bg1"/>
              </a:solidFill>
              <a:latin typeface="Segoe UI Semilight" panose="020B0402040204020203" pitchFamily="34" charset="0"/>
              <a:cs typeface="Segoe UI Semilight" panose="020B0402040204020203" pitchFamily="34" charset="0"/>
            </a:endParaRPr>
          </a:p>
        </p:txBody>
      </p:sp>
      <p:sp>
        <p:nvSpPr>
          <p:cNvPr id="18" name="文本框 17"/>
          <p:cNvSpPr txBox="1"/>
          <p:nvPr/>
        </p:nvSpPr>
        <p:spPr>
          <a:xfrm>
            <a:off x="4855493" y="5106635"/>
            <a:ext cx="2962686" cy="461665"/>
          </a:xfrm>
          <a:prstGeom prst="rect">
            <a:avLst/>
          </a:prstGeom>
          <a:noFill/>
        </p:spPr>
        <p:txBody>
          <a:bodyPr wrap="square" rtlCol="0">
            <a:spAutoFit/>
          </a:bodyPr>
          <a:lstStyle/>
          <a:p>
            <a:r>
              <a:rPr lang="en-US" altLang="zh-CN" sz="2400" i="1" dirty="0" smtClean="0">
                <a:latin typeface="Segoe UI Semilight" panose="020B0402040204020203" pitchFamily="34" charset="0"/>
                <a:cs typeface="Segoe UI Semilight" panose="020B0402040204020203" pitchFamily="34" charset="0"/>
              </a:rPr>
              <a:t>You can search us in </a:t>
            </a:r>
            <a:endParaRPr lang="zh-CN" altLang="en-US" sz="2400" i="1" dirty="0">
              <a:latin typeface="Segoe UI Semilight" panose="020B0402040204020203" pitchFamily="34" charset="0"/>
              <a:cs typeface="Segoe UI Semilight" panose="020B0402040204020203" pitchFamily="34" charset="0"/>
            </a:endParaRPr>
          </a:p>
        </p:txBody>
      </p:sp>
      <p:grpSp>
        <p:nvGrpSpPr>
          <p:cNvPr id="30" name="组合 29"/>
          <p:cNvGrpSpPr/>
          <p:nvPr/>
        </p:nvGrpSpPr>
        <p:grpSpPr>
          <a:xfrm>
            <a:off x="4703092" y="5809440"/>
            <a:ext cx="783041" cy="783041"/>
            <a:chOff x="4626892" y="5695140"/>
            <a:chExt cx="783041" cy="783041"/>
          </a:xfrm>
        </p:grpSpPr>
        <p:sp>
          <p:nvSpPr>
            <p:cNvPr id="6" name="椭圆 5"/>
            <p:cNvSpPr/>
            <p:nvPr/>
          </p:nvSpPr>
          <p:spPr>
            <a:xfrm>
              <a:off x="4626892" y="5695140"/>
              <a:ext cx="783041" cy="783041"/>
            </a:xfrm>
            <a:prstGeom prst="ellipse">
              <a:avLst/>
            </a:prstGeom>
            <a:solidFill>
              <a:srgbClr val="231F2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1" name="组合 20"/>
            <p:cNvGrpSpPr/>
            <p:nvPr/>
          </p:nvGrpSpPr>
          <p:grpSpPr>
            <a:xfrm>
              <a:off x="4797615" y="5900916"/>
              <a:ext cx="477103" cy="369186"/>
              <a:chOff x="7261225" y="582613"/>
              <a:chExt cx="533401" cy="412750"/>
            </a:xfrm>
            <a:solidFill>
              <a:schemeClr val="bg1"/>
            </a:solidFill>
          </p:grpSpPr>
          <p:sp>
            <p:nvSpPr>
              <p:cNvPr id="22" name="Freeform 34"/>
              <p:cNvSpPr>
                <a:spLocks noEditPoints="1"/>
              </p:cNvSpPr>
              <p:nvPr/>
            </p:nvSpPr>
            <p:spPr bwMode="auto">
              <a:xfrm>
                <a:off x="7261225" y="628650"/>
                <a:ext cx="460375" cy="366713"/>
              </a:xfrm>
              <a:custGeom>
                <a:avLst/>
                <a:gdLst>
                  <a:gd name="T0" fmla="*/ 99 w 120"/>
                  <a:gd name="T1" fmla="*/ 40 h 95"/>
                  <a:gd name="T2" fmla="*/ 96 w 120"/>
                  <a:gd name="T3" fmla="*/ 36 h 95"/>
                  <a:gd name="T4" fmla="*/ 95 w 120"/>
                  <a:gd name="T5" fmla="*/ 22 h 95"/>
                  <a:gd name="T6" fmla="*/ 70 w 120"/>
                  <a:gd name="T7" fmla="*/ 23 h 95"/>
                  <a:gd name="T8" fmla="*/ 66 w 120"/>
                  <a:gd name="T9" fmla="*/ 16 h 95"/>
                  <a:gd name="T10" fmla="*/ 45 w 120"/>
                  <a:gd name="T11" fmla="*/ 6 h 95"/>
                  <a:gd name="T12" fmla="*/ 11 w 120"/>
                  <a:gd name="T13" fmla="*/ 34 h 95"/>
                  <a:gd name="T14" fmla="*/ 2 w 120"/>
                  <a:gd name="T15" fmla="*/ 60 h 95"/>
                  <a:gd name="T16" fmla="*/ 51 w 120"/>
                  <a:gd name="T17" fmla="*/ 93 h 95"/>
                  <a:gd name="T18" fmla="*/ 111 w 120"/>
                  <a:gd name="T19" fmla="*/ 67 h 95"/>
                  <a:gd name="T20" fmla="*/ 99 w 120"/>
                  <a:gd name="T21" fmla="*/ 40 h 95"/>
                  <a:gd name="T22" fmla="*/ 53 w 120"/>
                  <a:gd name="T23" fmla="*/ 86 h 95"/>
                  <a:gd name="T24" fmla="*/ 14 w 120"/>
                  <a:gd name="T25" fmla="*/ 62 h 95"/>
                  <a:gd name="T26" fmla="*/ 53 w 120"/>
                  <a:gd name="T27" fmla="*/ 35 h 95"/>
                  <a:gd name="T28" fmla="*/ 92 w 120"/>
                  <a:gd name="T29" fmla="*/ 57 h 95"/>
                  <a:gd name="T30" fmla="*/ 53 w 120"/>
                  <a:gd name="T31"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0" h="95">
                    <a:moveTo>
                      <a:pt x="99" y="40"/>
                    </a:moveTo>
                    <a:cubicBezTo>
                      <a:pt x="94" y="39"/>
                      <a:pt x="96" y="36"/>
                      <a:pt x="96" y="36"/>
                    </a:cubicBezTo>
                    <a:cubicBezTo>
                      <a:pt x="96" y="36"/>
                      <a:pt x="101" y="28"/>
                      <a:pt x="95" y="22"/>
                    </a:cubicBezTo>
                    <a:cubicBezTo>
                      <a:pt x="88" y="14"/>
                      <a:pt x="70" y="23"/>
                      <a:pt x="70" y="23"/>
                    </a:cubicBezTo>
                    <a:cubicBezTo>
                      <a:pt x="63" y="25"/>
                      <a:pt x="65" y="22"/>
                      <a:pt x="66" y="16"/>
                    </a:cubicBezTo>
                    <a:cubicBezTo>
                      <a:pt x="66" y="10"/>
                      <a:pt x="64" y="0"/>
                      <a:pt x="45" y="6"/>
                    </a:cubicBezTo>
                    <a:cubicBezTo>
                      <a:pt x="27" y="12"/>
                      <a:pt x="11" y="34"/>
                      <a:pt x="11" y="34"/>
                    </a:cubicBezTo>
                    <a:cubicBezTo>
                      <a:pt x="0" y="49"/>
                      <a:pt x="2" y="60"/>
                      <a:pt x="2" y="60"/>
                    </a:cubicBezTo>
                    <a:cubicBezTo>
                      <a:pt x="5" y="85"/>
                      <a:pt x="31" y="91"/>
                      <a:pt x="51" y="93"/>
                    </a:cubicBezTo>
                    <a:cubicBezTo>
                      <a:pt x="73" y="95"/>
                      <a:pt x="102" y="86"/>
                      <a:pt x="111" y="67"/>
                    </a:cubicBezTo>
                    <a:cubicBezTo>
                      <a:pt x="120" y="48"/>
                      <a:pt x="104" y="41"/>
                      <a:pt x="99" y="40"/>
                    </a:cubicBezTo>
                    <a:close/>
                    <a:moveTo>
                      <a:pt x="53" y="86"/>
                    </a:moveTo>
                    <a:cubicBezTo>
                      <a:pt x="32" y="87"/>
                      <a:pt x="14" y="76"/>
                      <a:pt x="14" y="62"/>
                    </a:cubicBezTo>
                    <a:cubicBezTo>
                      <a:pt x="14" y="48"/>
                      <a:pt x="32" y="36"/>
                      <a:pt x="53" y="35"/>
                    </a:cubicBezTo>
                    <a:cubicBezTo>
                      <a:pt x="74" y="34"/>
                      <a:pt x="92" y="43"/>
                      <a:pt x="92" y="57"/>
                    </a:cubicBezTo>
                    <a:cubicBezTo>
                      <a:pt x="92" y="72"/>
                      <a:pt x="74" y="85"/>
                      <a:pt x="53"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35"/>
              <p:cNvSpPr>
                <a:spLocks noEditPoints="1"/>
              </p:cNvSpPr>
              <p:nvPr/>
            </p:nvSpPr>
            <p:spPr bwMode="auto">
              <a:xfrm>
                <a:off x="7364413" y="790575"/>
                <a:ext cx="179388" cy="161925"/>
              </a:xfrm>
              <a:custGeom>
                <a:avLst/>
                <a:gdLst>
                  <a:gd name="T0" fmla="*/ 22 w 47"/>
                  <a:gd name="T1" fmla="*/ 3 h 42"/>
                  <a:gd name="T2" fmla="*/ 3 w 47"/>
                  <a:gd name="T3" fmla="*/ 25 h 42"/>
                  <a:gd name="T4" fmla="*/ 9 w 47"/>
                  <a:gd name="T5" fmla="*/ 35 h 42"/>
                  <a:gd name="T6" fmla="*/ 41 w 47"/>
                  <a:gd name="T7" fmla="*/ 29 h 42"/>
                  <a:gd name="T8" fmla="*/ 22 w 47"/>
                  <a:gd name="T9" fmla="*/ 3 h 42"/>
                  <a:gd name="T10" fmla="*/ 16 w 47"/>
                  <a:gd name="T11" fmla="*/ 31 h 42"/>
                  <a:gd name="T12" fmla="*/ 9 w 47"/>
                  <a:gd name="T13" fmla="*/ 26 h 42"/>
                  <a:gd name="T14" fmla="*/ 16 w 47"/>
                  <a:gd name="T15" fmla="*/ 19 h 42"/>
                  <a:gd name="T16" fmla="*/ 24 w 47"/>
                  <a:gd name="T17" fmla="*/ 24 h 42"/>
                  <a:gd name="T18" fmla="*/ 16 w 47"/>
                  <a:gd name="T19" fmla="*/ 31 h 42"/>
                  <a:gd name="T20" fmla="*/ 29 w 47"/>
                  <a:gd name="T21" fmla="*/ 20 h 42"/>
                  <a:gd name="T22" fmla="*/ 25 w 47"/>
                  <a:gd name="T23" fmla="*/ 20 h 42"/>
                  <a:gd name="T24" fmla="*/ 26 w 47"/>
                  <a:gd name="T25" fmla="*/ 16 h 42"/>
                  <a:gd name="T26" fmla="*/ 30 w 47"/>
                  <a:gd name="T27" fmla="*/ 16 h 42"/>
                  <a:gd name="T28" fmla="*/ 29 w 47"/>
                  <a:gd name="T29" fmla="*/ 2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2">
                    <a:moveTo>
                      <a:pt x="22" y="3"/>
                    </a:moveTo>
                    <a:cubicBezTo>
                      <a:pt x="0" y="5"/>
                      <a:pt x="3" y="25"/>
                      <a:pt x="3" y="25"/>
                    </a:cubicBezTo>
                    <a:cubicBezTo>
                      <a:pt x="3" y="25"/>
                      <a:pt x="3" y="32"/>
                      <a:pt x="9" y="35"/>
                    </a:cubicBezTo>
                    <a:cubicBezTo>
                      <a:pt x="21" y="42"/>
                      <a:pt x="34" y="38"/>
                      <a:pt x="41" y="29"/>
                    </a:cubicBezTo>
                    <a:cubicBezTo>
                      <a:pt x="47" y="21"/>
                      <a:pt x="43" y="0"/>
                      <a:pt x="22" y="3"/>
                    </a:cubicBezTo>
                    <a:close/>
                    <a:moveTo>
                      <a:pt x="16" y="31"/>
                    </a:moveTo>
                    <a:cubicBezTo>
                      <a:pt x="12" y="31"/>
                      <a:pt x="9" y="29"/>
                      <a:pt x="9" y="26"/>
                    </a:cubicBezTo>
                    <a:cubicBezTo>
                      <a:pt x="9" y="22"/>
                      <a:pt x="12" y="19"/>
                      <a:pt x="16" y="19"/>
                    </a:cubicBezTo>
                    <a:cubicBezTo>
                      <a:pt x="21" y="18"/>
                      <a:pt x="24" y="21"/>
                      <a:pt x="24" y="24"/>
                    </a:cubicBezTo>
                    <a:cubicBezTo>
                      <a:pt x="24" y="27"/>
                      <a:pt x="20" y="31"/>
                      <a:pt x="16" y="31"/>
                    </a:cubicBezTo>
                    <a:close/>
                    <a:moveTo>
                      <a:pt x="29" y="20"/>
                    </a:moveTo>
                    <a:cubicBezTo>
                      <a:pt x="28" y="21"/>
                      <a:pt x="26" y="21"/>
                      <a:pt x="25" y="20"/>
                    </a:cubicBezTo>
                    <a:cubicBezTo>
                      <a:pt x="25" y="19"/>
                      <a:pt x="25" y="17"/>
                      <a:pt x="26" y="16"/>
                    </a:cubicBezTo>
                    <a:cubicBezTo>
                      <a:pt x="28" y="15"/>
                      <a:pt x="29" y="15"/>
                      <a:pt x="30" y="16"/>
                    </a:cubicBezTo>
                    <a:cubicBezTo>
                      <a:pt x="31" y="17"/>
                      <a:pt x="30" y="19"/>
                      <a:pt x="2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36"/>
              <p:cNvSpPr>
                <a:spLocks/>
              </p:cNvSpPr>
              <p:nvPr/>
            </p:nvSpPr>
            <p:spPr bwMode="auto">
              <a:xfrm>
                <a:off x="7605713" y="644525"/>
                <a:ext cx="96838" cy="104775"/>
              </a:xfrm>
              <a:custGeom>
                <a:avLst/>
                <a:gdLst>
                  <a:gd name="T0" fmla="*/ 19 w 25"/>
                  <a:gd name="T1" fmla="*/ 27 h 27"/>
                  <a:gd name="T2" fmla="*/ 23 w 25"/>
                  <a:gd name="T3" fmla="*/ 24 h 27"/>
                  <a:gd name="T4" fmla="*/ 23 w 25"/>
                  <a:gd name="T5" fmla="*/ 24 h 27"/>
                  <a:gd name="T6" fmla="*/ 3 w 25"/>
                  <a:gd name="T7" fmla="*/ 4 h 27"/>
                  <a:gd name="T8" fmla="*/ 0 w 25"/>
                  <a:gd name="T9" fmla="*/ 8 h 27"/>
                  <a:gd name="T10" fmla="*/ 3 w 25"/>
                  <a:gd name="T11" fmla="*/ 11 h 27"/>
                  <a:gd name="T12" fmla="*/ 16 w 25"/>
                  <a:gd name="T13" fmla="*/ 23 h 27"/>
                  <a:gd name="T14" fmla="*/ 19 w 25"/>
                  <a:gd name="T15" fmla="*/ 27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7">
                    <a:moveTo>
                      <a:pt x="19" y="27"/>
                    </a:moveTo>
                    <a:cubicBezTo>
                      <a:pt x="21" y="27"/>
                      <a:pt x="22" y="26"/>
                      <a:pt x="23" y="24"/>
                    </a:cubicBezTo>
                    <a:cubicBezTo>
                      <a:pt x="23" y="24"/>
                      <a:pt x="23" y="24"/>
                      <a:pt x="23" y="24"/>
                    </a:cubicBezTo>
                    <a:cubicBezTo>
                      <a:pt x="25" y="0"/>
                      <a:pt x="3" y="4"/>
                      <a:pt x="3" y="4"/>
                    </a:cubicBezTo>
                    <a:cubicBezTo>
                      <a:pt x="1" y="4"/>
                      <a:pt x="0" y="6"/>
                      <a:pt x="0" y="8"/>
                    </a:cubicBezTo>
                    <a:cubicBezTo>
                      <a:pt x="0" y="10"/>
                      <a:pt x="1" y="11"/>
                      <a:pt x="3" y="11"/>
                    </a:cubicBezTo>
                    <a:cubicBezTo>
                      <a:pt x="19" y="8"/>
                      <a:pt x="16" y="23"/>
                      <a:pt x="16" y="23"/>
                    </a:cubicBezTo>
                    <a:cubicBezTo>
                      <a:pt x="16" y="25"/>
                      <a:pt x="17" y="27"/>
                      <a:pt x="19"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37"/>
              <p:cNvSpPr>
                <a:spLocks/>
              </p:cNvSpPr>
              <p:nvPr/>
            </p:nvSpPr>
            <p:spPr bwMode="auto">
              <a:xfrm>
                <a:off x="7586663" y="582613"/>
                <a:ext cx="207963" cy="193675"/>
              </a:xfrm>
              <a:custGeom>
                <a:avLst/>
                <a:gdLst>
                  <a:gd name="T0" fmla="*/ 22 w 54"/>
                  <a:gd name="T1" fmla="*/ 2 h 50"/>
                  <a:gd name="T2" fmla="*/ 4 w 54"/>
                  <a:gd name="T3" fmla="*/ 2 h 50"/>
                  <a:gd name="T4" fmla="*/ 3 w 54"/>
                  <a:gd name="T5" fmla="*/ 2 h 50"/>
                  <a:gd name="T6" fmla="*/ 3 w 54"/>
                  <a:gd name="T7" fmla="*/ 2 h 50"/>
                  <a:gd name="T8" fmla="*/ 0 w 54"/>
                  <a:gd name="T9" fmla="*/ 7 h 50"/>
                  <a:gd name="T10" fmla="*/ 5 w 54"/>
                  <a:gd name="T11" fmla="*/ 12 h 50"/>
                  <a:gd name="T12" fmla="*/ 9 w 54"/>
                  <a:gd name="T13" fmla="*/ 11 h 50"/>
                  <a:gd name="T14" fmla="*/ 35 w 54"/>
                  <a:gd name="T15" fmla="*/ 24 h 50"/>
                  <a:gd name="T16" fmla="*/ 36 w 54"/>
                  <a:gd name="T17" fmla="*/ 41 h 50"/>
                  <a:gd name="T18" fmla="*/ 35 w 54"/>
                  <a:gd name="T19" fmla="*/ 46 h 50"/>
                  <a:gd name="T20" fmla="*/ 40 w 54"/>
                  <a:gd name="T21" fmla="*/ 50 h 50"/>
                  <a:gd name="T22" fmla="*/ 45 w 54"/>
                  <a:gd name="T23" fmla="*/ 46 h 50"/>
                  <a:gd name="T24" fmla="*/ 45 w 54"/>
                  <a:gd name="T25" fmla="*/ 46 h 50"/>
                  <a:gd name="T26" fmla="*/ 22 w 54"/>
                  <a:gd name="T2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0">
                    <a:moveTo>
                      <a:pt x="22" y="2"/>
                    </a:moveTo>
                    <a:cubicBezTo>
                      <a:pt x="14" y="0"/>
                      <a:pt x="6" y="1"/>
                      <a:pt x="4" y="2"/>
                    </a:cubicBezTo>
                    <a:cubicBezTo>
                      <a:pt x="4" y="2"/>
                      <a:pt x="4" y="2"/>
                      <a:pt x="3" y="2"/>
                    </a:cubicBezTo>
                    <a:cubicBezTo>
                      <a:pt x="3" y="2"/>
                      <a:pt x="3" y="2"/>
                      <a:pt x="3" y="2"/>
                    </a:cubicBezTo>
                    <a:cubicBezTo>
                      <a:pt x="1" y="3"/>
                      <a:pt x="0" y="5"/>
                      <a:pt x="0" y="7"/>
                    </a:cubicBezTo>
                    <a:cubicBezTo>
                      <a:pt x="0" y="10"/>
                      <a:pt x="2" y="12"/>
                      <a:pt x="5" y="12"/>
                    </a:cubicBezTo>
                    <a:cubicBezTo>
                      <a:pt x="5" y="12"/>
                      <a:pt x="7" y="12"/>
                      <a:pt x="9" y="11"/>
                    </a:cubicBezTo>
                    <a:cubicBezTo>
                      <a:pt x="11" y="10"/>
                      <a:pt x="27" y="11"/>
                      <a:pt x="35" y="24"/>
                    </a:cubicBezTo>
                    <a:cubicBezTo>
                      <a:pt x="39" y="33"/>
                      <a:pt x="37" y="40"/>
                      <a:pt x="36" y="41"/>
                    </a:cubicBezTo>
                    <a:cubicBezTo>
                      <a:pt x="36" y="41"/>
                      <a:pt x="35" y="43"/>
                      <a:pt x="35" y="46"/>
                    </a:cubicBezTo>
                    <a:cubicBezTo>
                      <a:pt x="35" y="49"/>
                      <a:pt x="38" y="50"/>
                      <a:pt x="40" y="50"/>
                    </a:cubicBezTo>
                    <a:cubicBezTo>
                      <a:pt x="43" y="50"/>
                      <a:pt x="45" y="50"/>
                      <a:pt x="45" y="46"/>
                    </a:cubicBezTo>
                    <a:cubicBezTo>
                      <a:pt x="45" y="46"/>
                      <a:pt x="45" y="46"/>
                      <a:pt x="45" y="46"/>
                    </a:cubicBezTo>
                    <a:cubicBezTo>
                      <a:pt x="54" y="18"/>
                      <a:pt x="35" y="5"/>
                      <a:pt x="2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7" name="组合 6"/>
          <p:cNvGrpSpPr/>
          <p:nvPr/>
        </p:nvGrpSpPr>
        <p:grpSpPr>
          <a:xfrm>
            <a:off x="7241628" y="5809440"/>
            <a:ext cx="783041" cy="783041"/>
            <a:chOff x="7165428" y="5695140"/>
            <a:chExt cx="783041" cy="783041"/>
          </a:xfrm>
        </p:grpSpPr>
        <p:sp>
          <p:nvSpPr>
            <p:cNvPr id="20" name="椭圆 19"/>
            <p:cNvSpPr/>
            <p:nvPr/>
          </p:nvSpPr>
          <p:spPr>
            <a:xfrm>
              <a:off x="7165428" y="5695140"/>
              <a:ext cx="783041" cy="783041"/>
            </a:xfrm>
            <a:prstGeom prst="ellipse">
              <a:avLst/>
            </a:prstGeom>
            <a:solidFill>
              <a:srgbClr val="231F2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6" name="组合 25"/>
            <p:cNvGrpSpPr/>
            <p:nvPr/>
          </p:nvGrpSpPr>
          <p:grpSpPr>
            <a:xfrm>
              <a:off x="7282356" y="5832782"/>
              <a:ext cx="568064" cy="472450"/>
              <a:chOff x="10387013" y="614363"/>
              <a:chExt cx="481012" cy="400050"/>
            </a:xfrm>
            <a:solidFill>
              <a:schemeClr val="bg1"/>
            </a:solidFill>
          </p:grpSpPr>
          <p:sp>
            <p:nvSpPr>
              <p:cNvPr id="27" name="Freeform 46"/>
              <p:cNvSpPr>
                <a:spLocks noEditPoints="1"/>
              </p:cNvSpPr>
              <p:nvPr/>
            </p:nvSpPr>
            <p:spPr bwMode="auto">
              <a:xfrm>
                <a:off x="10387013" y="614363"/>
                <a:ext cx="341313" cy="319087"/>
              </a:xfrm>
              <a:custGeom>
                <a:avLst/>
                <a:gdLst>
                  <a:gd name="T0" fmla="*/ 87 w 91"/>
                  <a:gd name="T1" fmla="*/ 32 h 83"/>
                  <a:gd name="T2" fmla="*/ 91 w 91"/>
                  <a:gd name="T3" fmla="*/ 32 h 83"/>
                  <a:gd name="T4" fmla="*/ 45 w 91"/>
                  <a:gd name="T5" fmla="*/ 0 h 83"/>
                  <a:gd name="T6" fmla="*/ 0 w 91"/>
                  <a:gd name="T7" fmla="*/ 39 h 83"/>
                  <a:gd name="T8" fmla="*/ 18 w 91"/>
                  <a:gd name="T9" fmla="*/ 69 h 83"/>
                  <a:gd name="T10" fmla="*/ 14 w 91"/>
                  <a:gd name="T11" fmla="*/ 83 h 83"/>
                  <a:gd name="T12" fmla="*/ 30 w 91"/>
                  <a:gd name="T13" fmla="*/ 75 h 83"/>
                  <a:gd name="T14" fmla="*/ 45 w 91"/>
                  <a:gd name="T15" fmla="*/ 77 h 83"/>
                  <a:gd name="T16" fmla="*/ 50 w 91"/>
                  <a:gd name="T17" fmla="*/ 77 h 83"/>
                  <a:gd name="T18" fmla="*/ 48 w 91"/>
                  <a:gd name="T19" fmla="*/ 67 h 83"/>
                  <a:gd name="T20" fmla="*/ 87 w 91"/>
                  <a:gd name="T21" fmla="*/ 32 h 83"/>
                  <a:gd name="T22" fmla="*/ 62 w 91"/>
                  <a:gd name="T23" fmla="*/ 19 h 83"/>
                  <a:gd name="T24" fmla="*/ 68 w 91"/>
                  <a:gd name="T25" fmla="*/ 25 h 83"/>
                  <a:gd name="T26" fmla="*/ 62 w 91"/>
                  <a:gd name="T27" fmla="*/ 31 h 83"/>
                  <a:gd name="T28" fmla="*/ 56 w 91"/>
                  <a:gd name="T29" fmla="*/ 25 h 83"/>
                  <a:gd name="T30" fmla="*/ 62 w 91"/>
                  <a:gd name="T31" fmla="*/ 19 h 83"/>
                  <a:gd name="T32" fmla="*/ 31 w 91"/>
                  <a:gd name="T33" fmla="*/ 31 h 83"/>
                  <a:gd name="T34" fmla="*/ 24 w 91"/>
                  <a:gd name="T35" fmla="*/ 25 h 83"/>
                  <a:gd name="T36" fmla="*/ 31 w 91"/>
                  <a:gd name="T37" fmla="*/ 19 h 83"/>
                  <a:gd name="T38" fmla="*/ 36 w 91"/>
                  <a:gd name="T39" fmla="*/ 25 h 83"/>
                  <a:gd name="T40" fmla="*/ 31 w 91"/>
                  <a:gd name="T41" fmla="*/ 3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 h="83">
                    <a:moveTo>
                      <a:pt x="87" y="32"/>
                    </a:moveTo>
                    <a:cubicBezTo>
                      <a:pt x="88" y="32"/>
                      <a:pt x="89" y="32"/>
                      <a:pt x="91" y="32"/>
                    </a:cubicBezTo>
                    <a:cubicBezTo>
                      <a:pt x="87" y="14"/>
                      <a:pt x="68" y="0"/>
                      <a:pt x="45" y="0"/>
                    </a:cubicBezTo>
                    <a:cubicBezTo>
                      <a:pt x="21" y="0"/>
                      <a:pt x="0" y="17"/>
                      <a:pt x="0" y="39"/>
                    </a:cubicBezTo>
                    <a:cubicBezTo>
                      <a:pt x="0" y="51"/>
                      <a:pt x="7" y="61"/>
                      <a:pt x="18" y="69"/>
                    </a:cubicBezTo>
                    <a:cubicBezTo>
                      <a:pt x="14" y="83"/>
                      <a:pt x="14" y="83"/>
                      <a:pt x="14" y="83"/>
                    </a:cubicBezTo>
                    <a:cubicBezTo>
                      <a:pt x="30" y="75"/>
                      <a:pt x="30" y="75"/>
                      <a:pt x="30" y="75"/>
                    </a:cubicBezTo>
                    <a:cubicBezTo>
                      <a:pt x="35" y="76"/>
                      <a:pt x="40" y="77"/>
                      <a:pt x="45" y="77"/>
                    </a:cubicBezTo>
                    <a:cubicBezTo>
                      <a:pt x="47" y="77"/>
                      <a:pt x="48" y="77"/>
                      <a:pt x="50" y="77"/>
                    </a:cubicBezTo>
                    <a:cubicBezTo>
                      <a:pt x="49" y="74"/>
                      <a:pt x="48" y="71"/>
                      <a:pt x="48" y="67"/>
                    </a:cubicBezTo>
                    <a:cubicBezTo>
                      <a:pt x="48" y="48"/>
                      <a:pt x="65" y="32"/>
                      <a:pt x="87" y="32"/>
                    </a:cubicBezTo>
                    <a:close/>
                    <a:moveTo>
                      <a:pt x="62" y="19"/>
                    </a:moveTo>
                    <a:cubicBezTo>
                      <a:pt x="66" y="19"/>
                      <a:pt x="68" y="22"/>
                      <a:pt x="68" y="25"/>
                    </a:cubicBezTo>
                    <a:cubicBezTo>
                      <a:pt x="68" y="29"/>
                      <a:pt x="66" y="31"/>
                      <a:pt x="62" y="31"/>
                    </a:cubicBezTo>
                    <a:cubicBezTo>
                      <a:pt x="59" y="31"/>
                      <a:pt x="56" y="29"/>
                      <a:pt x="56" y="25"/>
                    </a:cubicBezTo>
                    <a:cubicBezTo>
                      <a:pt x="56" y="22"/>
                      <a:pt x="59" y="19"/>
                      <a:pt x="62" y="19"/>
                    </a:cubicBezTo>
                    <a:close/>
                    <a:moveTo>
                      <a:pt x="31" y="31"/>
                    </a:moveTo>
                    <a:cubicBezTo>
                      <a:pt x="27" y="31"/>
                      <a:pt x="24" y="29"/>
                      <a:pt x="24" y="25"/>
                    </a:cubicBezTo>
                    <a:cubicBezTo>
                      <a:pt x="24" y="22"/>
                      <a:pt x="27" y="19"/>
                      <a:pt x="31" y="19"/>
                    </a:cubicBezTo>
                    <a:cubicBezTo>
                      <a:pt x="34" y="19"/>
                      <a:pt x="36" y="22"/>
                      <a:pt x="36" y="25"/>
                    </a:cubicBezTo>
                    <a:cubicBezTo>
                      <a:pt x="36" y="29"/>
                      <a:pt x="34" y="31"/>
                      <a:pt x="31"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7"/>
              <p:cNvSpPr>
                <a:spLocks noEditPoints="1"/>
              </p:cNvSpPr>
              <p:nvPr/>
            </p:nvSpPr>
            <p:spPr bwMode="auto">
              <a:xfrm>
                <a:off x="10579100" y="744538"/>
                <a:ext cx="288925" cy="269875"/>
              </a:xfrm>
              <a:custGeom>
                <a:avLst/>
                <a:gdLst>
                  <a:gd name="T0" fmla="*/ 77 w 77"/>
                  <a:gd name="T1" fmla="*/ 33 h 70"/>
                  <a:gd name="T2" fmla="*/ 38 w 77"/>
                  <a:gd name="T3" fmla="*/ 0 h 70"/>
                  <a:gd name="T4" fmla="*/ 0 w 77"/>
                  <a:gd name="T5" fmla="*/ 33 h 70"/>
                  <a:gd name="T6" fmla="*/ 38 w 77"/>
                  <a:gd name="T7" fmla="*/ 66 h 70"/>
                  <a:gd name="T8" fmla="*/ 52 w 77"/>
                  <a:gd name="T9" fmla="*/ 63 h 70"/>
                  <a:gd name="T10" fmla="*/ 64 w 77"/>
                  <a:gd name="T11" fmla="*/ 70 h 70"/>
                  <a:gd name="T12" fmla="*/ 61 w 77"/>
                  <a:gd name="T13" fmla="*/ 59 h 70"/>
                  <a:gd name="T14" fmla="*/ 77 w 77"/>
                  <a:gd name="T15" fmla="*/ 33 h 70"/>
                  <a:gd name="T16" fmla="*/ 26 w 77"/>
                  <a:gd name="T17" fmla="*/ 27 h 70"/>
                  <a:gd name="T18" fmla="*/ 21 w 77"/>
                  <a:gd name="T19" fmla="*/ 23 h 70"/>
                  <a:gd name="T20" fmla="*/ 26 w 77"/>
                  <a:gd name="T21" fmla="*/ 18 h 70"/>
                  <a:gd name="T22" fmla="*/ 32 w 77"/>
                  <a:gd name="T23" fmla="*/ 23 h 70"/>
                  <a:gd name="T24" fmla="*/ 26 w 77"/>
                  <a:gd name="T25" fmla="*/ 27 h 70"/>
                  <a:gd name="T26" fmla="*/ 51 w 77"/>
                  <a:gd name="T27" fmla="*/ 27 h 70"/>
                  <a:gd name="T28" fmla="*/ 46 w 77"/>
                  <a:gd name="T29" fmla="*/ 23 h 70"/>
                  <a:gd name="T30" fmla="*/ 51 w 77"/>
                  <a:gd name="T31" fmla="*/ 18 h 70"/>
                  <a:gd name="T32" fmla="*/ 56 w 77"/>
                  <a:gd name="T33" fmla="*/ 23 h 70"/>
                  <a:gd name="T34" fmla="*/ 51 w 77"/>
                  <a:gd name="T35"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0">
                    <a:moveTo>
                      <a:pt x="77" y="33"/>
                    </a:moveTo>
                    <a:cubicBezTo>
                      <a:pt x="77" y="15"/>
                      <a:pt x="59" y="0"/>
                      <a:pt x="38" y="0"/>
                    </a:cubicBezTo>
                    <a:cubicBezTo>
                      <a:pt x="17" y="0"/>
                      <a:pt x="0" y="15"/>
                      <a:pt x="0" y="33"/>
                    </a:cubicBezTo>
                    <a:cubicBezTo>
                      <a:pt x="0" y="51"/>
                      <a:pt x="17" y="66"/>
                      <a:pt x="38" y="66"/>
                    </a:cubicBezTo>
                    <a:cubicBezTo>
                      <a:pt x="43" y="66"/>
                      <a:pt x="47" y="65"/>
                      <a:pt x="52" y="63"/>
                    </a:cubicBezTo>
                    <a:cubicBezTo>
                      <a:pt x="64" y="70"/>
                      <a:pt x="64" y="70"/>
                      <a:pt x="64" y="70"/>
                    </a:cubicBezTo>
                    <a:cubicBezTo>
                      <a:pt x="61" y="59"/>
                      <a:pt x="61" y="59"/>
                      <a:pt x="61" y="59"/>
                    </a:cubicBezTo>
                    <a:cubicBezTo>
                      <a:pt x="70" y="52"/>
                      <a:pt x="77" y="43"/>
                      <a:pt x="77" y="33"/>
                    </a:cubicBezTo>
                    <a:close/>
                    <a:moveTo>
                      <a:pt x="26" y="27"/>
                    </a:moveTo>
                    <a:cubicBezTo>
                      <a:pt x="24" y="27"/>
                      <a:pt x="21" y="25"/>
                      <a:pt x="21" y="23"/>
                    </a:cubicBezTo>
                    <a:cubicBezTo>
                      <a:pt x="21" y="21"/>
                      <a:pt x="24" y="18"/>
                      <a:pt x="26" y="18"/>
                    </a:cubicBezTo>
                    <a:cubicBezTo>
                      <a:pt x="29" y="18"/>
                      <a:pt x="32" y="21"/>
                      <a:pt x="32" y="23"/>
                    </a:cubicBezTo>
                    <a:cubicBezTo>
                      <a:pt x="32" y="25"/>
                      <a:pt x="29" y="27"/>
                      <a:pt x="26" y="27"/>
                    </a:cubicBezTo>
                    <a:close/>
                    <a:moveTo>
                      <a:pt x="51" y="27"/>
                    </a:moveTo>
                    <a:cubicBezTo>
                      <a:pt x="49" y="27"/>
                      <a:pt x="46" y="25"/>
                      <a:pt x="46" y="23"/>
                    </a:cubicBezTo>
                    <a:cubicBezTo>
                      <a:pt x="46" y="21"/>
                      <a:pt x="49" y="18"/>
                      <a:pt x="51" y="18"/>
                    </a:cubicBezTo>
                    <a:cubicBezTo>
                      <a:pt x="54" y="18"/>
                      <a:pt x="56" y="21"/>
                      <a:pt x="56" y="23"/>
                    </a:cubicBezTo>
                    <a:cubicBezTo>
                      <a:pt x="56" y="25"/>
                      <a:pt x="54" y="27"/>
                      <a:pt x="5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9" name="组合 8"/>
          <p:cNvGrpSpPr/>
          <p:nvPr/>
        </p:nvGrpSpPr>
        <p:grpSpPr>
          <a:xfrm>
            <a:off x="5972360" y="5809440"/>
            <a:ext cx="783041" cy="783041"/>
            <a:chOff x="5896160" y="5673713"/>
            <a:chExt cx="783041" cy="783041"/>
          </a:xfrm>
        </p:grpSpPr>
        <p:sp>
          <p:nvSpPr>
            <p:cNvPr id="19" name="椭圆 18"/>
            <p:cNvSpPr/>
            <p:nvPr/>
          </p:nvSpPr>
          <p:spPr>
            <a:xfrm>
              <a:off x="5896160" y="5673713"/>
              <a:ext cx="783041" cy="783041"/>
            </a:xfrm>
            <a:prstGeom prst="ellipse">
              <a:avLst/>
            </a:prstGeom>
            <a:solidFill>
              <a:srgbClr val="231F20">
                <a:alpha val="9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Freeform 48"/>
            <p:cNvSpPr>
              <a:spLocks noEditPoints="1"/>
            </p:cNvSpPr>
            <p:nvPr/>
          </p:nvSpPr>
          <p:spPr bwMode="auto">
            <a:xfrm>
              <a:off x="6116756" y="5851939"/>
              <a:ext cx="393287" cy="452619"/>
            </a:xfrm>
            <a:custGeom>
              <a:avLst/>
              <a:gdLst>
                <a:gd name="T0" fmla="*/ 15 w 98"/>
                <a:gd name="T1" fmla="*/ 55 h 110"/>
                <a:gd name="T2" fmla="*/ 25 w 98"/>
                <a:gd name="T3" fmla="*/ 36 h 110"/>
                <a:gd name="T4" fmla="*/ 11 w 98"/>
                <a:gd name="T5" fmla="*/ 24 h 110"/>
                <a:gd name="T6" fmla="*/ 1 w 98"/>
                <a:gd name="T7" fmla="*/ 38 h 110"/>
                <a:gd name="T8" fmla="*/ 15 w 98"/>
                <a:gd name="T9" fmla="*/ 55 h 110"/>
                <a:gd name="T10" fmla="*/ 27 w 98"/>
                <a:gd name="T11" fmla="*/ 79 h 110"/>
                <a:gd name="T12" fmla="*/ 27 w 98"/>
                <a:gd name="T13" fmla="*/ 84 h 110"/>
                <a:gd name="T14" fmla="*/ 32 w 98"/>
                <a:gd name="T15" fmla="*/ 89 h 110"/>
                <a:gd name="T16" fmla="*/ 38 w 98"/>
                <a:gd name="T17" fmla="*/ 89 h 110"/>
                <a:gd name="T18" fmla="*/ 38 w 98"/>
                <a:gd name="T19" fmla="*/ 75 h 110"/>
                <a:gd name="T20" fmla="*/ 32 w 98"/>
                <a:gd name="T21" fmla="*/ 75 h 110"/>
                <a:gd name="T22" fmla="*/ 27 w 98"/>
                <a:gd name="T23" fmla="*/ 79 h 110"/>
                <a:gd name="T24" fmla="*/ 36 w 98"/>
                <a:gd name="T25" fmla="*/ 33 h 110"/>
                <a:gd name="T26" fmla="*/ 48 w 98"/>
                <a:gd name="T27" fmla="*/ 16 h 110"/>
                <a:gd name="T28" fmla="*/ 36 w 98"/>
                <a:gd name="T29" fmla="*/ 0 h 110"/>
                <a:gd name="T30" fmla="*/ 25 w 98"/>
                <a:gd name="T31" fmla="*/ 16 h 110"/>
                <a:gd name="T32" fmla="*/ 36 w 98"/>
                <a:gd name="T33" fmla="*/ 33 h 110"/>
                <a:gd name="T34" fmla="*/ 63 w 98"/>
                <a:gd name="T35" fmla="*/ 34 h 110"/>
                <a:gd name="T36" fmla="*/ 78 w 98"/>
                <a:gd name="T37" fmla="*/ 19 h 110"/>
                <a:gd name="T38" fmla="*/ 68 w 98"/>
                <a:gd name="T39" fmla="*/ 3 h 110"/>
                <a:gd name="T40" fmla="*/ 54 w 98"/>
                <a:gd name="T41" fmla="*/ 17 h 110"/>
                <a:gd name="T42" fmla="*/ 63 w 98"/>
                <a:gd name="T43" fmla="*/ 34 h 110"/>
                <a:gd name="T44" fmla="*/ 84 w 98"/>
                <a:gd name="T45" fmla="*/ 73 h 110"/>
                <a:gd name="T46" fmla="*/ 63 w 98"/>
                <a:gd name="T47" fmla="*/ 52 h 110"/>
                <a:gd name="T48" fmla="*/ 34 w 98"/>
                <a:gd name="T49" fmla="*/ 51 h 110"/>
                <a:gd name="T50" fmla="*/ 20 w 98"/>
                <a:gd name="T51" fmla="*/ 66 h 110"/>
                <a:gd name="T52" fmla="*/ 8 w 98"/>
                <a:gd name="T53" fmla="*/ 89 h 110"/>
                <a:gd name="T54" fmla="*/ 22 w 98"/>
                <a:gd name="T55" fmla="*/ 103 h 110"/>
                <a:gd name="T56" fmla="*/ 40 w 98"/>
                <a:gd name="T57" fmla="*/ 102 h 110"/>
                <a:gd name="T58" fmla="*/ 58 w 98"/>
                <a:gd name="T59" fmla="*/ 102 h 110"/>
                <a:gd name="T60" fmla="*/ 87 w 98"/>
                <a:gd name="T61" fmla="*/ 95 h 110"/>
                <a:gd name="T62" fmla="*/ 84 w 98"/>
                <a:gd name="T63" fmla="*/ 73 h 110"/>
                <a:gd name="T64" fmla="*/ 45 w 98"/>
                <a:gd name="T65" fmla="*/ 95 h 110"/>
                <a:gd name="T66" fmla="*/ 30 w 98"/>
                <a:gd name="T67" fmla="*/ 95 h 110"/>
                <a:gd name="T68" fmla="*/ 21 w 98"/>
                <a:gd name="T69" fmla="*/ 89 h 110"/>
                <a:gd name="T70" fmla="*/ 20 w 98"/>
                <a:gd name="T71" fmla="*/ 78 h 110"/>
                <a:gd name="T72" fmla="*/ 30 w 98"/>
                <a:gd name="T73" fmla="*/ 69 h 110"/>
                <a:gd name="T74" fmla="*/ 38 w 98"/>
                <a:gd name="T75" fmla="*/ 69 h 110"/>
                <a:gd name="T76" fmla="*/ 38 w 98"/>
                <a:gd name="T77" fmla="*/ 59 h 110"/>
                <a:gd name="T78" fmla="*/ 45 w 98"/>
                <a:gd name="T79" fmla="*/ 59 h 110"/>
                <a:gd name="T80" fmla="*/ 45 w 98"/>
                <a:gd name="T81" fmla="*/ 95 h 110"/>
                <a:gd name="T82" fmla="*/ 72 w 98"/>
                <a:gd name="T83" fmla="*/ 95 h 110"/>
                <a:gd name="T84" fmla="*/ 55 w 98"/>
                <a:gd name="T85" fmla="*/ 95 h 110"/>
                <a:gd name="T86" fmla="*/ 48 w 98"/>
                <a:gd name="T87" fmla="*/ 89 h 110"/>
                <a:gd name="T88" fmla="*/ 48 w 98"/>
                <a:gd name="T89" fmla="*/ 70 h 110"/>
                <a:gd name="T90" fmla="*/ 55 w 98"/>
                <a:gd name="T91" fmla="*/ 70 h 110"/>
                <a:gd name="T92" fmla="*/ 55 w 98"/>
                <a:gd name="T93" fmla="*/ 86 h 110"/>
                <a:gd name="T94" fmla="*/ 58 w 98"/>
                <a:gd name="T95" fmla="*/ 89 h 110"/>
                <a:gd name="T96" fmla="*/ 65 w 98"/>
                <a:gd name="T97" fmla="*/ 89 h 110"/>
                <a:gd name="T98" fmla="*/ 65 w 98"/>
                <a:gd name="T99" fmla="*/ 70 h 110"/>
                <a:gd name="T100" fmla="*/ 72 w 98"/>
                <a:gd name="T101" fmla="*/ 70 h 110"/>
                <a:gd name="T102" fmla="*/ 72 w 98"/>
                <a:gd name="T103" fmla="*/ 95 h 110"/>
                <a:gd name="T104" fmla="*/ 96 w 98"/>
                <a:gd name="T105" fmla="*/ 45 h 110"/>
                <a:gd name="T106" fmla="*/ 84 w 98"/>
                <a:gd name="T107" fmla="*/ 32 h 110"/>
                <a:gd name="T108" fmla="*/ 72 w 98"/>
                <a:gd name="T109" fmla="*/ 48 h 110"/>
                <a:gd name="T110" fmla="*/ 85 w 98"/>
                <a:gd name="T111" fmla="*/ 62 h 110"/>
                <a:gd name="T112" fmla="*/ 96 w 98"/>
                <a:gd name="T113" fmla="*/ 4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8" h="110">
                  <a:moveTo>
                    <a:pt x="15" y="55"/>
                  </a:moveTo>
                  <a:cubicBezTo>
                    <a:pt x="27" y="53"/>
                    <a:pt x="25" y="39"/>
                    <a:pt x="25" y="36"/>
                  </a:cubicBezTo>
                  <a:cubicBezTo>
                    <a:pt x="24" y="32"/>
                    <a:pt x="19" y="24"/>
                    <a:pt x="11" y="24"/>
                  </a:cubicBezTo>
                  <a:cubicBezTo>
                    <a:pt x="2" y="25"/>
                    <a:pt x="1" y="38"/>
                    <a:pt x="1" y="38"/>
                  </a:cubicBezTo>
                  <a:cubicBezTo>
                    <a:pt x="0" y="45"/>
                    <a:pt x="4" y="58"/>
                    <a:pt x="15" y="55"/>
                  </a:cubicBezTo>
                  <a:close/>
                  <a:moveTo>
                    <a:pt x="27" y="79"/>
                  </a:moveTo>
                  <a:cubicBezTo>
                    <a:pt x="27" y="80"/>
                    <a:pt x="26" y="82"/>
                    <a:pt x="27" y="84"/>
                  </a:cubicBezTo>
                  <a:cubicBezTo>
                    <a:pt x="28" y="89"/>
                    <a:pt x="32" y="89"/>
                    <a:pt x="32" y="89"/>
                  </a:cubicBezTo>
                  <a:cubicBezTo>
                    <a:pt x="38" y="89"/>
                    <a:pt x="38" y="89"/>
                    <a:pt x="38" y="89"/>
                  </a:cubicBezTo>
                  <a:cubicBezTo>
                    <a:pt x="38" y="75"/>
                    <a:pt x="38" y="75"/>
                    <a:pt x="38" y="75"/>
                  </a:cubicBezTo>
                  <a:cubicBezTo>
                    <a:pt x="32" y="75"/>
                    <a:pt x="32" y="75"/>
                    <a:pt x="32" y="75"/>
                  </a:cubicBezTo>
                  <a:cubicBezTo>
                    <a:pt x="29" y="76"/>
                    <a:pt x="28" y="78"/>
                    <a:pt x="27" y="79"/>
                  </a:cubicBezTo>
                  <a:close/>
                  <a:moveTo>
                    <a:pt x="36" y="33"/>
                  </a:moveTo>
                  <a:cubicBezTo>
                    <a:pt x="42" y="33"/>
                    <a:pt x="48" y="25"/>
                    <a:pt x="48" y="16"/>
                  </a:cubicBezTo>
                  <a:cubicBezTo>
                    <a:pt x="48" y="8"/>
                    <a:pt x="42" y="0"/>
                    <a:pt x="36" y="0"/>
                  </a:cubicBezTo>
                  <a:cubicBezTo>
                    <a:pt x="30" y="0"/>
                    <a:pt x="25" y="8"/>
                    <a:pt x="25" y="16"/>
                  </a:cubicBezTo>
                  <a:cubicBezTo>
                    <a:pt x="25" y="25"/>
                    <a:pt x="30" y="33"/>
                    <a:pt x="36" y="33"/>
                  </a:cubicBezTo>
                  <a:close/>
                  <a:moveTo>
                    <a:pt x="63" y="34"/>
                  </a:moveTo>
                  <a:cubicBezTo>
                    <a:pt x="71" y="35"/>
                    <a:pt x="77" y="26"/>
                    <a:pt x="78" y="19"/>
                  </a:cubicBezTo>
                  <a:cubicBezTo>
                    <a:pt x="79" y="12"/>
                    <a:pt x="74" y="4"/>
                    <a:pt x="68" y="3"/>
                  </a:cubicBezTo>
                  <a:cubicBezTo>
                    <a:pt x="62" y="2"/>
                    <a:pt x="54" y="11"/>
                    <a:pt x="54" y="17"/>
                  </a:cubicBezTo>
                  <a:cubicBezTo>
                    <a:pt x="53" y="25"/>
                    <a:pt x="55" y="32"/>
                    <a:pt x="63" y="34"/>
                  </a:cubicBezTo>
                  <a:close/>
                  <a:moveTo>
                    <a:pt x="84" y="73"/>
                  </a:moveTo>
                  <a:cubicBezTo>
                    <a:pt x="84" y="73"/>
                    <a:pt x="71" y="63"/>
                    <a:pt x="63" y="52"/>
                  </a:cubicBezTo>
                  <a:cubicBezTo>
                    <a:pt x="53" y="37"/>
                    <a:pt x="38" y="43"/>
                    <a:pt x="34" y="51"/>
                  </a:cubicBezTo>
                  <a:cubicBezTo>
                    <a:pt x="29" y="59"/>
                    <a:pt x="21" y="64"/>
                    <a:pt x="20" y="66"/>
                  </a:cubicBezTo>
                  <a:cubicBezTo>
                    <a:pt x="19" y="67"/>
                    <a:pt x="4" y="75"/>
                    <a:pt x="8" y="89"/>
                  </a:cubicBezTo>
                  <a:cubicBezTo>
                    <a:pt x="11" y="103"/>
                    <a:pt x="22" y="103"/>
                    <a:pt x="22" y="103"/>
                  </a:cubicBezTo>
                  <a:cubicBezTo>
                    <a:pt x="22" y="103"/>
                    <a:pt x="31" y="104"/>
                    <a:pt x="40" y="102"/>
                  </a:cubicBezTo>
                  <a:cubicBezTo>
                    <a:pt x="50" y="100"/>
                    <a:pt x="58" y="102"/>
                    <a:pt x="58" y="102"/>
                  </a:cubicBezTo>
                  <a:cubicBezTo>
                    <a:pt x="58" y="102"/>
                    <a:pt x="81" y="110"/>
                    <a:pt x="87" y="95"/>
                  </a:cubicBezTo>
                  <a:cubicBezTo>
                    <a:pt x="93" y="81"/>
                    <a:pt x="84" y="73"/>
                    <a:pt x="84" y="73"/>
                  </a:cubicBezTo>
                  <a:close/>
                  <a:moveTo>
                    <a:pt x="45" y="95"/>
                  </a:moveTo>
                  <a:cubicBezTo>
                    <a:pt x="30" y="95"/>
                    <a:pt x="30" y="95"/>
                    <a:pt x="30" y="95"/>
                  </a:cubicBezTo>
                  <a:cubicBezTo>
                    <a:pt x="24" y="94"/>
                    <a:pt x="21" y="89"/>
                    <a:pt x="21" y="89"/>
                  </a:cubicBezTo>
                  <a:cubicBezTo>
                    <a:pt x="21" y="88"/>
                    <a:pt x="19" y="84"/>
                    <a:pt x="20" y="78"/>
                  </a:cubicBezTo>
                  <a:cubicBezTo>
                    <a:pt x="23" y="70"/>
                    <a:pt x="30" y="69"/>
                    <a:pt x="30" y="69"/>
                  </a:cubicBezTo>
                  <a:cubicBezTo>
                    <a:pt x="38" y="69"/>
                    <a:pt x="38" y="69"/>
                    <a:pt x="38" y="69"/>
                  </a:cubicBezTo>
                  <a:cubicBezTo>
                    <a:pt x="38" y="59"/>
                    <a:pt x="38" y="59"/>
                    <a:pt x="38" y="59"/>
                  </a:cubicBezTo>
                  <a:cubicBezTo>
                    <a:pt x="45" y="59"/>
                    <a:pt x="45" y="59"/>
                    <a:pt x="45" y="59"/>
                  </a:cubicBezTo>
                  <a:lnTo>
                    <a:pt x="45" y="95"/>
                  </a:lnTo>
                  <a:close/>
                  <a:moveTo>
                    <a:pt x="72" y="95"/>
                  </a:moveTo>
                  <a:cubicBezTo>
                    <a:pt x="55" y="95"/>
                    <a:pt x="55" y="95"/>
                    <a:pt x="55" y="95"/>
                  </a:cubicBezTo>
                  <a:cubicBezTo>
                    <a:pt x="49" y="93"/>
                    <a:pt x="48" y="89"/>
                    <a:pt x="48" y="89"/>
                  </a:cubicBezTo>
                  <a:cubicBezTo>
                    <a:pt x="48" y="70"/>
                    <a:pt x="48" y="70"/>
                    <a:pt x="48" y="70"/>
                  </a:cubicBezTo>
                  <a:cubicBezTo>
                    <a:pt x="55" y="70"/>
                    <a:pt x="55" y="70"/>
                    <a:pt x="55" y="70"/>
                  </a:cubicBezTo>
                  <a:cubicBezTo>
                    <a:pt x="55" y="86"/>
                    <a:pt x="55" y="86"/>
                    <a:pt x="55" y="86"/>
                  </a:cubicBezTo>
                  <a:cubicBezTo>
                    <a:pt x="56" y="88"/>
                    <a:pt x="58" y="89"/>
                    <a:pt x="58" y="89"/>
                  </a:cubicBezTo>
                  <a:cubicBezTo>
                    <a:pt x="65" y="89"/>
                    <a:pt x="65" y="89"/>
                    <a:pt x="65" y="89"/>
                  </a:cubicBezTo>
                  <a:cubicBezTo>
                    <a:pt x="65" y="70"/>
                    <a:pt x="65" y="70"/>
                    <a:pt x="65" y="70"/>
                  </a:cubicBezTo>
                  <a:cubicBezTo>
                    <a:pt x="72" y="70"/>
                    <a:pt x="72" y="70"/>
                    <a:pt x="72" y="70"/>
                  </a:cubicBezTo>
                  <a:lnTo>
                    <a:pt x="72" y="95"/>
                  </a:lnTo>
                  <a:close/>
                  <a:moveTo>
                    <a:pt x="96" y="45"/>
                  </a:moveTo>
                  <a:cubicBezTo>
                    <a:pt x="96" y="42"/>
                    <a:pt x="94" y="32"/>
                    <a:pt x="84" y="32"/>
                  </a:cubicBezTo>
                  <a:cubicBezTo>
                    <a:pt x="74" y="32"/>
                    <a:pt x="72" y="41"/>
                    <a:pt x="72" y="48"/>
                  </a:cubicBezTo>
                  <a:cubicBezTo>
                    <a:pt x="72" y="54"/>
                    <a:pt x="73" y="62"/>
                    <a:pt x="85" y="62"/>
                  </a:cubicBezTo>
                  <a:cubicBezTo>
                    <a:pt x="98" y="62"/>
                    <a:pt x="96" y="48"/>
                    <a:pt x="96" y="4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1" name="组合 30"/>
          <p:cNvGrpSpPr/>
          <p:nvPr/>
        </p:nvGrpSpPr>
        <p:grpSpPr>
          <a:xfrm>
            <a:off x="5458917" y="2905228"/>
            <a:ext cx="1274166" cy="1674126"/>
            <a:chOff x="1554163" y="1617663"/>
            <a:chExt cx="708026" cy="930275"/>
          </a:xfrm>
          <a:solidFill>
            <a:schemeClr val="tx1">
              <a:lumMod val="85000"/>
              <a:lumOff val="15000"/>
            </a:schemeClr>
          </a:solidFill>
        </p:grpSpPr>
        <p:sp>
          <p:nvSpPr>
            <p:cNvPr id="32" name="Freeform 81"/>
            <p:cNvSpPr>
              <a:spLocks/>
            </p:cNvSpPr>
            <p:nvPr/>
          </p:nvSpPr>
          <p:spPr bwMode="auto">
            <a:xfrm>
              <a:off x="1554163" y="1617663"/>
              <a:ext cx="593725" cy="930275"/>
            </a:xfrm>
            <a:custGeom>
              <a:avLst/>
              <a:gdLst>
                <a:gd name="T0" fmla="*/ 86 w 155"/>
                <a:gd name="T1" fmla="*/ 0 h 245"/>
                <a:gd name="T2" fmla="*/ 16 w 155"/>
                <a:gd name="T3" fmla="*/ 133 h 245"/>
                <a:gd name="T4" fmla="*/ 88 w 155"/>
                <a:gd name="T5" fmla="*/ 245 h 245"/>
                <a:gd name="T6" fmla="*/ 145 w 155"/>
                <a:gd name="T7" fmla="*/ 66 h 245"/>
                <a:gd name="T8" fmla="*/ 86 w 155"/>
                <a:gd name="T9" fmla="*/ 0 h 245"/>
              </a:gdLst>
              <a:ahLst/>
              <a:cxnLst>
                <a:cxn ang="0">
                  <a:pos x="T0" y="T1"/>
                </a:cxn>
                <a:cxn ang="0">
                  <a:pos x="T2" y="T3"/>
                </a:cxn>
                <a:cxn ang="0">
                  <a:pos x="T4" y="T5"/>
                </a:cxn>
                <a:cxn ang="0">
                  <a:pos x="T6" y="T7"/>
                </a:cxn>
                <a:cxn ang="0">
                  <a:pos x="T8" y="T9"/>
                </a:cxn>
              </a:cxnLst>
              <a:rect l="0" t="0" r="r" b="b"/>
              <a:pathLst>
                <a:path w="155" h="245">
                  <a:moveTo>
                    <a:pt x="86" y="0"/>
                  </a:moveTo>
                  <a:cubicBezTo>
                    <a:pt x="94" y="73"/>
                    <a:pt x="25" y="82"/>
                    <a:pt x="16" y="133"/>
                  </a:cubicBezTo>
                  <a:cubicBezTo>
                    <a:pt x="0" y="215"/>
                    <a:pt x="55" y="230"/>
                    <a:pt x="88" y="245"/>
                  </a:cubicBezTo>
                  <a:cubicBezTo>
                    <a:pt x="61" y="165"/>
                    <a:pt x="155" y="122"/>
                    <a:pt x="145" y="66"/>
                  </a:cubicBezTo>
                  <a:cubicBezTo>
                    <a:pt x="141" y="46"/>
                    <a:pt x="127" y="15"/>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82"/>
            <p:cNvSpPr>
              <a:spLocks/>
            </p:cNvSpPr>
            <p:nvPr/>
          </p:nvSpPr>
          <p:spPr bwMode="auto">
            <a:xfrm>
              <a:off x="1917701" y="2043113"/>
              <a:ext cx="344488" cy="501650"/>
            </a:xfrm>
            <a:custGeom>
              <a:avLst/>
              <a:gdLst>
                <a:gd name="T0" fmla="*/ 56 w 90"/>
                <a:gd name="T1" fmla="*/ 0 h 132"/>
                <a:gd name="T2" fmla="*/ 27 w 90"/>
                <a:gd name="T3" fmla="*/ 50 h 132"/>
                <a:gd name="T4" fmla="*/ 8 w 90"/>
                <a:gd name="T5" fmla="*/ 132 h 132"/>
                <a:gd name="T6" fmla="*/ 56 w 90"/>
                <a:gd name="T7" fmla="*/ 0 h 132"/>
              </a:gdLst>
              <a:ahLst/>
              <a:cxnLst>
                <a:cxn ang="0">
                  <a:pos x="T0" y="T1"/>
                </a:cxn>
                <a:cxn ang="0">
                  <a:pos x="T2" y="T3"/>
                </a:cxn>
                <a:cxn ang="0">
                  <a:pos x="T4" y="T5"/>
                </a:cxn>
                <a:cxn ang="0">
                  <a:pos x="T6" y="T7"/>
                </a:cxn>
              </a:cxnLst>
              <a:rect l="0" t="0" r="r" b="b"/>
              <a:pathLst>
                <a:path w="90" h="132">
                  <a:moveTo>
                    <a:pt x="56" y="0"/>
                  </a:moveTo>
                  <a:cubicBezTo>
                    <a:pt x="51" y="17"/>
                    <a:pt x="39" y="32"/>
                    <a:pt x="27" y="50"/>
                  </a:cubicBezTo>
                  <a:cubicBezTo>
                    <a:pt x="13" y="69"/>
                    <a:pt x="0" y="90"/>
                    <a:pt x="8" y="132"/>
                  </a:cubicBezTo>
                  <a:cubicBezTo>
                    <a:pt x="32" y="86"/>
                    <a:pt x="90" y="91"/>
                    <a:pt x="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115015875"/>
      </p:ext>
    </p:extLst>
  </p:cSld>
  <p:clrMapOvr>
    <a:masterClrMapping/>
  </p:clrMapOvr>
  <mc:AlternateContent xmlns:mc="http://schemas.openxmlformats.org/markup-compatibility/2006" xmlns:p14="http://schemas.microsoft.com/office/powerpoint/2010/main">
    <mc:Choice Requires="p14">
      <p:transition spd="slow" p14:dur="3400" advTm="3000">
        <p14:reveal/>
      </p:transition>
    </mc:Choice>
    <mc:Fallback xmlns="">
      <p:transition spd="slow" advTm="3000">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0" y="5471549"/>
            <a:ext cx="12192000" cy="138645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pic>
        <p:nvPicPr>
          <p:cNvPr id="21" name="图片 20"/>
          <p:cNvPicPr>
            <a:picLocks noChangeAspect="1"/>
          </p:cNvPicPr>
          <p:nvPr/>
        </p:nvPicPr>
        <p:blipFill>
          <a:blip r:embed="rId2" cstate="email">
            <a:extLst>
              <a:ext uri="{BEBA8EAE-BF5A-486C-A8C5-ECC9F3942E4B}">
                <a14:imgProps xmlns:a14="http://schemas.microsoft.com/office/drawing/2010/main">
                  <a14:imgLayer>
                    <a14:imgEffect>
                      <a14:colorTemperature colorTemp="5900"/>
                    </a14:imgEffect>
                    <a14:imgEffect>
                      <a14:saturation sat="66000"/>
                    </a14:imgEffect>
                  </a14:imgLayer>
                </a14:imgProps>
              </a:ext>
              <a:ext uri="{28A0092B-C50C-407E-A947-70E740481C1C}">
                <a14:useLocalDpi xmlns:a14="http://schemas.microsoft.com/office/drawing/2010/main"/>
              </a:ext>
            </a:extLst>
          </a:blip>
          <a:srcRect l="19399" t="3058" r="19399" b="5117"/>
          <a:stretch>
            <a:fillRect/>
          </a:stretch>
        </p:blipFill>
        <p:spPr>
          <a:xfrm>
            <a:off x="9029700" y="2273129"/>
            <a:ext cx="2286000" cy="2286000"/>
          </a:xfrm>
          <a:custGeom>
            <a:avLst/>
            <a:gdLst>
              <a:gd name="connsiteX0" fmla="*/ 1143000 w 2286000"/>
              <a:gd name="connsiteY0" fmla="*/ 0 h 2286000"/>
              <a:gd name="connsiteX1" fmla="*/ 2286000 w 2286000"/>
              <a:gd name="connsiteY1" fmla="*/ 1143000 h 2286000"/>
              <a:gd name="connsiteX2" fmla="*/ 1143000 w 2286000"/>
              <a:gd name="connsiteY2" fmla="*/ 2286000 h 2286000"/>
              <a:gd name="connsiteX3" fmla="*/ 0 w 2286000"/>
              <a:gd name="connsiteY3" fmla="*/ 1143000 h 2286000"/>
              <a:gd name="connsiteX4" fmla="*/ 1143000 w 2286000"/>
              <a:gd name="connsiteY4" fmla="*/ 0 h 2286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0" h="2286000">
                <a:moveTo>
                  <a:pt x="1143000" y="0"/>
                </a:moveTo>
                <a:cubicBezTo>
                  <a:pt x="1774261" y="0"/>
                  <a:pt x="2286000" y="511739"/>
                  <a:pt x="2286000" y="1143000"/>
                </a:cubicBezTo>
                <a:cubicBezTo>
                  <a:pt x="2286000" y="1774261"/>
                  <a:pt x="1774261" y="2286000"/>
                  <a:pt x="1143000" y="2286000"/>
                </a:cubicBezTo>
                <a:cubicBezTo>
                  <a:pt x="511739" y="2286000"/>
                  <a:pt x="0" y="1774261"/>
                  <a:pt x="0" y="1143000"/>
                </a:cubicBezTo>
                <a:cubicBezTo>
                  <a:pt x="0" y="511739"/>
                  <a:pt x="511739" y="0"/>
                  <a:pt x="1143000" y="0"/>
                </a:cubicBezTo>
                <a:close/>
              </a:path>
            </a:pathLst>
          </a:custGeom>
          <a:ln w="38100">
            <a:solidFill>
              <a:schemeClr val="tx1">
                <a:lumMod val="75000"/>
                <a:lumOff val="25000"/>
              </a:schemeClr>
            </a:solidFill>
          </a:ln>
        </p:spPr>
      </p:pic>
      <p:grpSp>
        <p:nvGrpSpPr>
          <p:cNvPr id="2" name="组合 1"/>
          <p:cNvGrpSpPr/>
          <p:nvPr/>
        </p:nvGrpSpPr>
        <p:grpSpPr>
          <a:xfrm>
            <a:off x="711200" y="580573"/>
            <a:ext cx="1204686" cy="891137"/>
            <a:chOff x="740228" y="493488"/>
            <a:chExt cx="1204686" cy="891137"/>
          </a:xfrm>
        </p:grpSpPr>
        <p:sp>
          <p:nvSpPr>
            <p:cNvPr id="3" name="矩形 2"/>
            <p:cNvSpPr/>
            <p:nvPr/>
          </p:nvSpPr>
          <p:spPr>
            <a:xfrm>
              <a:off x="740228" y="493488"/>
              <a:ext cx="1204686" cy="89113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Freeform 21"/>
            <p:cNvSpPr>
              <a:spLocks noEditPoints="1"/>
            </p:cNvSpPr>
            <p:nvPr/>
          </p:nvSpPr>
          <p:spPr bwMode="auto">
            <a:xfrm>
              <a:off x="1051603" y="632443"/>
              <a:ext cx="568039" cy="566807"/>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8" name="文本框 7"/>
          <p:cNvSpPr txBox="1"/>
          <p:nvPr/>
        </p:nvSpPr>
        <p:spPr>
          <a:xfrm>
            <a:off x="2227261" y="542473"/>
            <a:ext cx="4986339" cy="646331"/>
          </a:xfrm>
          <a:prstGeom prst="rect">
            <a:avLst/>
          </a:prstGeom>
          <a:noFill/>
        </p:spPr>
        <p:txBody>
          <a:bodyPr wrap="square" rtlCol="0">
            <a:spAutoFit/>
          </a:bodyPr>
          <a:lstStyle/>
          <a:p>
            <a:r>
              <a:rPr lang="en-US" altLang="zh-CN" sz="3600" dirty="0" smtClean="0">
                <a:latin typeface="微软雅黑" panose="020B0503020204020204" pitchFamily="34" charset="-122"/>
              </a:rPr>
              <a:t>Our Program Analysis</a:t>
            </a:r>
            <a:endParaRPr lang="zh-CN" altLang="en-US" sz="3600" dirty="0">
              <a:latin typeface="微软雅黑" panose="020B0503020204020204" pitchFamily="34" charset="-122"/>
            </a:endParaRPr>
          </a:p>
        </p:txBody>
      </p:sp>
      <p:sp>
        <p:nvSpPr>
          <p:cNvPr id="9" name="矩形 8"/>
          <p:cNvSpPr/>
          <p:nvPr/>
        </p:nvSpPr>
        <p:spPr>
          <a:xfrm>
            <a:off x="2322511" y="1188804"/>
            <a:ext cx="4249739" cy="338554"/>
          </a:xfrm>
          <a:prstGeom prst="rect">
            <a:avLst/>
          </a:prstGeom>
        </p:spPr>
        <p:txBody>
          <a:bodyPr wrap="square">
            <a:spAutoFit/>
          </a:bodyPr>
          <a:lstStyle/>
          <a:p>
            <a:r>
              <a:rPr lang="en-US" altLang="zh-CN" sz="1600" dirty="0">
                <a:latin typeface="Open Sans" panose="020B0606030504020204" pitchFamily="34" charset="0"/>
                <a:ea typeface="Open Sans" panose="020B0606030504020204" pitchFamily="34" charset="0"/>
                <a:cs typeface="Open Sans" panose="020B0606030504020204" pitchFamily="34" charset="0"/>
              </a:rPr>
              <a:t>Lorem ipsum dolor sit amet, </a:t>
            </a:r>
            <a:r>
              <a:rPr lang="en-US" altLang="zh-CN" sz="1600" dirty="0" err="1">
                <a:latin typeface="Open Sans" panose="020B0606030504020204" pitchFamily="34" charset="0"/>
                <a:ea typeface="Open Sans" panose="020B0606030504020204" pitchFamily="34" charset="0"/>
                <a:cs typeface="Open Sans" panose="020B0606030504020204" pitchFamily="34" charset="0"/>
              </a:rPr>
              <a:t>consectetur</a:t>
            </a:r>
            <a:r>
              <a:rPr lang="en-US" altLang="zh-CN" sz="1600" dirty="0">
                <a:latin typeface="Open Sans" panose="020B0606030504020204" pitchFamily="34" charset="0"/>
                <a:ea typeface="Open Sans" panose="020B0606030504020204" pitchFamily="34" charset="0"/>
                <a:cs typeface="Open Sans" panose="020B0606030504020204" pitchFamily="34" charset="0"/>
              </a:rPr>
              <a:t> </a:t>
            </a:r>
            <a:r>
              <a:rPr lang="en-US" altLang="zh-CN" sz="1600" dirty="0" smtClean="0">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文本框 9"/>
          <p:cNvSpPr txBox="1"/>
          <p:nvPr/>
        </p:nvSpPr>
        <p:spPr>
          <a:xfrm>
            <a:off x="661295" y="2549699"/>
            <a:ext cx="3769520" cy="830997"/>
          </a:xfrm>
          <a:prstGeom prst="rect">
            <a:avLst/>
          </a:prstGeom>
          <a:noFill/>
        </p:spPr>
        <p:txBody>
          <a:bodyPr wrap="square" rtlCol="0">
            <a:spAutoFit/>
          </a:bodyPr>
          <a:lstStyle/>
          <a:p>
            <a:r>
              <a:rPr lang="en-US" altLang="zh-CN" sz="4800" b="1" dirty="0" smtClean="0">
                <a:latin typeface="Segoe UI Semilight" panose="020B0402040204020203" pitchFamily="34" charset="0"/>
                <a:cs typeface="Segoe UI Semilight" panose="020B0402040204020203" pitchFamily="34" charset="0"/>
              </a:rPr>
              <a:t>2015  -- 2016</a:t>
            </a:r>
            <a:endParaRPr lang="zh-CN" altLang="en-US" sz="4800" b="1" dirty="0" smtClean="0">
              <a:latin typeface="Segoe UI Semilight" panose="020B0402040204020203" pitchFamily="34" charset="0"/>
              <a:cs typeface="Segoe UI Semilight" panose="020B0402040204020203" pitchFamily="34" charset="0"/>
            </a:endParaRPr>
          </a:p>
        </p:txBody>
      </p:sp>
      <p:sp>
        <p:nvSpPr>
          <p:cNvPr id="13" name="文本框 12"/>
          <p:cNvSpPr txBox="1"/>
          <p:nvPr/>
        </p:nvSpPr>
        <p:spPr>
          <a:xfrm>
            <a:off x="1336151" y="3813768"/>
            <a:ext cx="2419809" cy="369332"/>
          </a:xfrm>
          <a:prstGeom prst="rect">
            <a:avLst/>
          </a:prstGeom>
          <a:noFill/>
        </p:spPr>
        <p:txBody>
          <a:bodyPr wrap="square" rtlCol="0">
            <a:spAutoFit/>
          </a:bodyPr>
          <a:lstStyle/>
          <a:p>
            <a:r>
              <a:rPr lang="en-US" altLang="zh-CN" dirty="0" smtClean="0">
                <a:latin typeface="Segoe UI Semilight" panose="020B0402040204020203" pitchFamily="34" charset="0"/>
                <a:cs typeface="Segoe UI Semilight" panose="020B0402040204020203" pitchFamily="34" charset="0"/>
              </a:rPr>
              <a:t>Text something in here</a:t>
            </a:r>
            <a:endParaRPr lang="zh-CN" altLang="en-US" dirty="0" smtClean="0">
              <a:latin typeface="Segoe UI Semilight" panose="020B0402040204020203" pitchFamily="34" charset="0"/>
              <a:cs typeface="Segoe UI Semilight" panose="020B0402040204020203" pitchFamily="34" charset="0"/>
            </a:endParaRPr>
          </a:p>
        </p:txBody>
      </p:sp>
      <p:sp>
        <p:nvSpPr>
          <p:cNvPr id="14" name="文本框 13"/>
          <p:cNvSpPr txBox="1"/>
          <p:nvPr/>
        </p:nvSpPr>
        <p:spPr>
          <a:xfrm>
            <a:off x="1662722" y="3397177"/>
            <a:ext cx="1766666" cy="400110"/>
          </a:xfrm>
          <a:prstGeom prst="rect">
            <a:avLst/>
          </a:prstGeom>
          <a:noFill/>
        </p:spPr>
        <p:txBody>
          <a:bodyPr wrap="square" rtlCol="0">
            <a:spAutoFit/>
          </a:bodyPr>
          <a:lstStyle/>
          <a:p>
            <a:r>
              <a:rPr lang="en-US" altLang="zh-CN" sz="2000" b="1" dirty="0" smtClean="0">
                <a:latin typeface="Open Sans" panose="020B0606030504020204" pitchFamily="34" charset="0"/>
                <a:ea typeface="Open Sans" panose="020B0606030504020204" pitchFamily="34" charset="0"/>
                <a:cs typeface="Open Sans" panose="020B0606030504020204" pitchFamily="34" charset="0"/>
              </a:rPr>
              <a:t>Title in here</a:t>
            </a:r>
            <a:endParaRPr lang="zh-CN" altLang="en-US" sz="2000" b="1" dirty="0" smtClean="0">
              <a:latin typeface="Open Sans" panose="020B0606030504020204" pitchFamily="34" charset="0"/>
              <a:cs typeface="Open Sans" panose="020B0606030504020204" pitchFamily="34" charset="0"/>
            </a:endParaRPr>
          </a:p>
        </p:txBody>
      </p:sp>
      <p:sp>
        <p:nvSpPr>
          <p:cNvPr id="17" name="矩形 16"/>
          <p:cNvSpPr/>
          <p:nvPr/>
        </p:nvSpPr>
        <p:spPr>
          <a:xfrm>
            <a:off x="4665936" y="2273129"/>
            <a:ext cx="3665264" cy="2336537"/>
          </a:xfrm>
          <a:prstGeom prst="rect">
            <a:avLst/>
          </a:prstGeom>
        </p:spPr>
        <p:txBody>
          <a:bodyPr wrap="square">
            <a:spAutoFit/>
          </a:bodyPr>
          <a:lstStyle/>
          <a:p>
            <a:pPr>
              <a:lnSpc>
                <a:spcPts val="2500"/>
              </a:lnSpc>
            </a:pPr>
            <a:r>
              <a:rPr lang="en-US" altLang="zh-CN" dirty="0">
                <a:latin typeface="Segoe UI Light" panose="020B0502040204020203" pitchFamily="34" charset="0"/>
                <a:cs typeface="Segoe UI Semilight" panose="020B0402040204020203" pitchFamily="34" charset="0"/>
              </a:rPr>
              <a:t>Lorem ipsum dolor sit amet, consectetur adipisicing elit, sed do eiusmod tempor incididunt ut labore et dolore magna aliqua. Ut enim ad minim veniam, quis nostrud exercitation ullamcol aboris nisi ut aliquip ex commodo consequat. </a:t>
            </a:r>
            <a:endParaRPr lang="zh-CN" altLang="en-US" dirty="0">
              <a:latin typeface="Segoe UI Light" panose="020B0502040204020203" pitchFamily="34" charset="0"/>
              <a:cs typeface="Segoe UI Semilight" panose="020B0402040204020203" pitchFamily="34" charset="0"/>
            </a:endParaRPr>
          </a:p>
        </p:txBody>
      </p:sp>
      <p:sp>
        <p:nvSpPr>
          <p:cNvPr id="11" name="矩形 10"/>
          <p:cNvSpPr/>
          <p:nvPr/>
        </p:nvSpPr>
        <p:spPr>
          <a:xfrm>
            <a:off x="196187" y="6288467"/>
            <a:ext cx="11799626" cy="412934"/>
          </a:xfrm>
          <a:prstGeom prst="rect">
            <a:avLst/>
          </a:prstGeom>
        </p:spPr>
        <p:txBody>
          <a:bodyPr wrap="square">
            <a:spAutoFit/>
          </a:bodyPr>
          <a:lstStyle/>
          <a:p>
            <a:pPr algn="ctr">
              <a:lnSpc>
                <a:spcPts val="2500"/>
              </a:lnSpc>
            </a:pPr>
            <a:r>
              <a:rPr lang="en-US" altLang="zh-CN" sz="20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a:t>
            </a:r>
            <a:endParaRPr lang="zh-CN" altLang="en-US" sz="2000" dirty="0">
              <a:solidFill>
                <a:schemeClr val="bg1"/>
              </a:solidFill>
              <a:latin typeface="Open Sans" panose="020B0606030504020204" pitchFamily="34" charset="0"/>
              <a:cs typeface="Open Sans" panose="020B0606030504020204" pitchFamily="34" charset="0"/>
            </a:endParaRPr>
          </a:p>
        </p:txBody>
      </p:sp>
      <p:sp>
        <p:nvSpPr>
          <p:cNvPr id="24" name="文本框 23"/>
          <p:cNvSpPr txBox="1"/>
          <p:nvPr/>
        </p:nvSpPr>
        <p:spPr>
          <a:xfrm>
            <a:off x="4097167" y="5731758"/>
            <a:ext cx="3997666" cy="461665"/>
          </a:xfrm>
          <a:prstGeom prst="rect">
            <a:avLst/>
          </a:prstGeom>
          <a:noFill/>
        </p:spPr>
        <p:txBody>
          <a:bodyPr wrap="square" rtlCol="0">
            <a:spAutoFit/>
          </a:bodyPr>
          <a:lstStyle/>
          <a:p>
            <a:r>
              <a:rPr lang="en-US" altLang="zh-CN" sz="2400" b="1" dirty="0" smtClean="0">
                <a:solidFill>
                  <a:srgbClr val="FFCF01"/>
                </a:solidFill>
                <a:latin typeface="Open Sans" panose="020B0606030504020204" pitchFamily="34" charset="0"/>
                <a:ea typeface="Open Sans" panose="020B0606030504020204" pitchFamily="34" charset="0"/>
                <a:cs typeface="Open Sans" panose="020B0606030504020204" pitchFamily="34" charset="0"/>
              </a:rPr>
              <a:t>Text some passion words</a:t>
            </a:r>
            <a:endParaRPr lang="zh-CN" altLang="en-US" sz="2400" b="1" dirty="0" smtClean="0">
              <a:solidFill>
                <a:srgbClr val="FFCF01"/>
              </a:solidFill>
              <a:latin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157644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racture"/>
      </p:transition>
    </mc:Choice>
    <mc:Fallback xmlns="">
      <p:transition spd="slow" advTm="3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583214" y="6085580"/>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9" name="矩形 8"/>
          <p:cNvSpPr/>
          <p:nvPr/>
        </p:nvSpPr>
        <p:spPr>
          <a:xfrm>
            <a:off x="4571998" y="1"/>
            <a:ext cx="2380342" cy="5048249"/>
          </a:xfrm>
          <a:prstGeom prst="rect">
            <a:avLst/>
          </a:prstGeom>
          <a:solidFill>
            <a:srgbClr val="FFCF0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816812" y="4235797"/>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0 3</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Tree>
    <p:extLst>
      <p:ext uri="{BB962C8B-B14F-4D97-AF65-F5344CB8AC3E}">
        <p14:creationId xmlns:p14="http://schemas.microsoft.com/office/powerpoint/2010/main" val="3712538465"/>
      </p:ext>
    </p:extLst>
  </p:cSld>
  <p:clrMapOvr>
    <a:masterClrMapping/>
  </p:clrMapOvr>
  <mc:AlternateContent xmlns:mc="http://schemas.openxmlformats.org/markup-compatibility/2006" xmlns:p14="http://schemas.microsoft.com/office/powerpoint/2010/main">
    <mc:Choice Requires="p14">
      <p:transition spd="slow" p14:dur="3400" advTm="2000">
        <p14:revea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6250" y="4591049"/>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0 3</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
        <p:nvSpPr>
          <p:cNvPr id="19" name="文本框 18"/>
          <p:cNvSpPr txBox="1"/>
          <p:nvPr/>
        </p:nvSpPr>
        <p:spPr>
          <a:xfrm>
            <a:off x="2743201" y="5141445"/>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2743201" y="5803165"/>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2598761481"/>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435430"/>
            <a:ext cx="6096000" cy="89113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Freeform 47"/>
          <p:cNvSpPr>
            <a:spLocks noEditPoints="1"/>
          </p:cNvSpPr>
          <p:nvPr/>
        </p:nvSpPr>
        <p:spPr bwMode="auto">
          <a:xfrm>
            <a:off x="5296581" y="609599"/>
            <a:ext cx="543977" cy="542797"/>
          </a:xfrm>
          <a:custGeom>
            <a:avLst/>
            <a:gdLst>
              <a:gd name="T0" fmla="*/ 192 w 192"/>
              <a:gd name="T1" fmla="*/ 96 h 192"/>
              <a:gd name="T2" fmla="*/ 96 w 192"/>
              <a:gd name="T3" fmla="*/ 0 h 192"/>
              <a:gd name="T4" fmla="*/ 0 w 192"/>
              <a:gd name="T5" fmla="*/ 96 h 192"/>
              <a:gd name="T6" fmla="*/ 96 w 192"/>
              <a:gd name="T7" fmla="*/ 192 h 192"/>
              <a:gd name="T8" fmla="*/ 192 w 192"/>
              <a:gd name="T9" fmla="*/ 96 h 192"/>
              <a:gd name="T10" fmla="*/ 168 w 192"/>
              <a:gd name="T11" fmla="*/ 96 h 192"/>
              <a:gd name="T12" fmla="*/ 96 w 192"/>
              <a:gd name="T13" fmla="*/ 168 h 192"/>
              <a:gd name="T14" fmla="*/ 24 w 192"/>
              <a:gd name="T15" fmla="*/ 96 h 192"/>
              <a:gd name="T16" fmla="*/ 96 w 192"/>
              <a:gd name="T17" fmla="*/ 24 h 192"/>
              <a:gd name="T18" fmla="*/ 168 w 192"/>
              <a:gd name="T19" fmla="*/ 96 h 192"/>
              <a:gd name="T20" fmla="*/ 104 w 192"/>
              <a:gd name="T21" fmla="*/ 140 h 192"/>
              <a:gd name="T22" fmla="*/ 96 w 192"/>
              <a:gd name="T23" fmla="*/ 144 h 192"/>
              <a:gd name="T24" fmla="*/ 88 w 192"/>
              <a:gd name="T25" fmla="*/ 140 h 192"/>
              <a:gd name="T26" fmla="*/ 64 w 192"/>
              <a:gd name="T27" fmla="*/ 116 h 192"/>
              <a:gd name="T28" fmla="*/ 61 w 192"/>
              <a:gd name="T29" fmla="*/ 103 h 192"/>
              <a:gd name="T30" fmla="*/ 72 w 192"/>
              <a:gd name="T31" fmla="*/ 96 h 192"/>
              <a:gd name="T32" fmla="*/ 84 w 192"/>
              <a:gd name="T33" fmla="*/ 96 h 192"/>
              <a:gd name="T34" fmla="*/ 84 w 192"/>
              <a:gd name="T35" fmla="*/ 60 h 192"/>
              <a:gd name="T36" fmla="*/ 96 w 192"/>
              <a:gd name="T37" fmla="*/ 48 h 192"/>
              <a:gd name="T38" fmla="*/ 108 w 192"/>
              <a:gd name="T39" fmla="*/ 60 h 192"/>
              <a:gd name="T40" fmla="*/ 108 w 192"/>
              <a:gd name="T41" fmla="*/ 96 h 192"/>
              <a:gd name="T42" fmla="*/ 120 w 192"/>
              <a:gd name="T43" fmla="*/ 96 h 192"/>
              <a:gd name="T44" fmla="*/ 131 w 192"/>
              <a:gd name="T45" fmla="*/ 103 h 192"/>
              <a:gd name="T46" fmla="*/ 128 w 192"/>
              <a:gd name="T47" fmla="*/ 116 h 192"/>
              <a:gd name="T48" fmla="*/ 104 w 192"/>
              <a:gd name="T49"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192" y="96"/>
                </a:moveTo>
                <a:cubicBezTo>
                  <a:pt x="192" y="43"/>
                  <a:pt x="149" y="0"/>
                  <a:pt x="96" y="0"/>
                </a:cubicBezTo>
                <a:cubicBezTo>
                  <a:pt x="43" y="0"/>
                  <a:pt x="0" y="43"/>
                  <a:pt x="0" y="96"/>
                </a:cubicBezTo>
                <a:cubicBezTo>
                  <a:pt x="0" y="149"/>
                  <a:pt x="43" y="192"/>
                  <a:pt x="96" y="192"/>
                </a:cubicBezTo>
                <a:cubicBezTo>
                  <a:pt x="149" y="192"/>
                  <a:pt x="192" y="149"/>
                  <a:pt x="192" y="96"/>
                </a:cubicBezTo>
                <a:close/>
                <a:moveTo>
                  <a:pt x="168" y="96"/>
                </a:moveTo>
                <a:cubicBezTo>
                  <a:pt x="168" y="136"/>
                  <a:pt x="136" y="168"/>
                  <a:pt x="96" y="168"/>
                </a:cubicBezTo>
                <a:cubicBezTo>
                  <a:pt x="56" y="168"/>
                  <a:pt x="24" y="136"/>
                  <a:pt x="24" y="96"/>
                </a:cubicBezTo>
                <a:cubicBezTo>
                  <a:pt x="24" y="56"/>
                  <a:pt x="56" y="24"/>
                  <a:pt x="96" y="24"/>
                </a:cubicBezTo>
                <a:cubicBezTo>
                  <a:pt x="136" y="24"/>
                  <a:pt x="168" y="56"/>
                  <a:pt x="168" y="96"/>
                </a:cubicBezTo>
                <a:close/>
                <a:moveTo>
                  <a:pt x="104" y="140"/>
                </a:moveTo>
                <a:cubicBezTo>
                  <a:pt x="102" y="143"/>
                  <a:pt x="99" y="144"/>
                  <a:pt x="96" y="144"/>
                </a:cubicBezTo>
                <a:cubicBezTo>
                  <a:pt x="93" y="144"/>
                  <a:pt x="90" y="143"/>
                  <a:pt x="88" y="140"/>
                </a:cubicBezTo>
                <a:cubicBezTo>
                  <a:pt x="64" y="116"/>
                  <a:pt x="64" y="116"/>
                  <a:pt x="64" y="116"/>
                </a:cubicBezTo>
                <a:cubicBezTo>
                  <a:pt x="60" y="113"/>
                  <a:pt x="59" y="108"/>
                  <a:pt x="61" y="103"/>
                </a:cubicBezTo>
                <a:cubicBezTo>
                  <a:pt x="63" y="99"/>
                  <a:pt x="67" y="96"/>
                  <a:pt x="72" y="96"/>
                </a:cubicBezTo>
                <a:cubicBezTo>
                  <a:pt x="84" y="96"/>
                  <a:pt x="84" y="96"/>
                  <a:pt x="84" y="96"/>
                </a:cubicBezTo>
                <a:cubicBezTo>
                  <a:pt x="84" y="60"/>
                  <a:pt x="84" y="60"/>
                  <a:pt x="84" y="60"/>
                </a:cubicBezTo>
                <a:cubicBezTo>
                  <a:pt x="84" y="53"/>
                  <a:pt x="89" y="48"/>
                  <a:pt x="96" y="48"/>
                </a:cubicBezTo>
                <a:cubicBezTo>
                  <a:pt x="103" y="48"/>
                  <a:pt x="108" y="53"/>
                  <a:pt x="108" y="60"/>
                </a:cubicBezTo>
                <a:cubicBezTo>
                  <a:pt x="108" y="96"/>
                  <a:pt x="108" y="96"/>
                  <a:pt x="108" y="96"/>
                </a:cubicBezTo>
                <a:cubicBezTo>
                  <a:pt x="120" y="96"/>
                  <a:pt x="120" y="96"/>
                  <a:pt x="120" y="96"/>
                </a:cubicBezTo>
                <a:cubicBezTo>
                  <a:pt x="125" y="96"/>
                  <a:pt x="129" y="99"/>
                  <a:pt x="131" y="103"/>
                </a:cubicBezTo>
                <a:cubicBezTo>
                  <a:pt x="133" y="108"/>
                  <a:pt x="132" y="113"/>
                  <a:pt x="128" y="116"/>
                </a:cubicBezTo>
                <a:lnTo>
                  <a:pt x="104" y="14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文本框 5"/>
          <p:cNvSpPr txBox="1"/>
          <p:nvPr/>
        </p:nvSpPr>
        <p:spPr>
          <a:xfrm>
            <a:off x="415708" y="578637"/>
            <a:ext cx="4407109"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rPr>
              <a:t>Our China Market</a:t>
            </a:r>
            <a:endParaRPr lang="zh-CN" altLang="en-US" sz="3600" dirty="0">
              <a:solidFill>
                <a:schemeClr val="bg1"/>
              </a:solidFill>
              <a:latin typeface="微软雅黑" panose="020B0503020204020204" pitchFamily="34" charset="-122"/>
            </a:endParaRPr>
          </a:p>
        </p:txBody>
      </p:sp>
      <p:grpSp>
        <p:nvGrpSpPr>
          <p:cNvPr id="7" name="组合 6"/>
          <p:cNvGrpSpPr/>
          <p:nvPr/>
        </p:nvGrpSpPr>
        <p:grpSpPr>
          <a:xfrm>
            <a:off x="3112703" y="1965209"/>
            <a:ext cx="5883640" cy="4171126"/>
            <a:chOff x="2330245" y="457200"/>
            <a:chExt cx="7285545" cy="6019800"/>
          </a:xfrm>
          <a:solidFill>
            <a:schemeClr val="tx1">
              <a:lumMod val="75000"/>
              <a:lumOff val="25000"/>
            </a:schemeClr>
          </a:solidFill>
        </p:grpSpPr>
        <p:sp>
          <p:nvSpPr>
            <p:cNvPr id="8" name="任意多边形 7"/>
            <p:cNvSpPr/>
            <p:nvPr/>
          </p:nvSpPr>
          <p:spPr>
            <a:xfrm>
              <a:off x="8022841" y="2015175"/>
              <a:ext cx="894015" cy="891103"/>
            </a:xfrm>
            <a:custGeom>
              <a:avLst/>
              <a:gdLst>
                <a:gd name="connsiteX0" fmla="*/ 8736 w 894015"/>
                <a:gd name="connsiteY0" fmla="*/ 445551 h 891103"/>
                <a:gd name="connsiteX1" fmla="*/ 61154 w 894015"/>
                <a:gd name="connsiteY1" fmla="*/ 500881 h 891103"/>
                <a:gd name="connsiteX2" fmla="*/ 8736 w 894015"/>
                <a:gd name="connsiteY2" fmla="*/ 550387 h 891103"/>
                <a:gd name="connsiteX3" fmla="*/ 11648 w 894015"/>
                <a:gd name="connsiteY3" fmla="*/ 579508 h 891103"/>
                <a:gd name="connsiteX4" fmla="*/ 64066 w 894015"/>
                <a:gd name="connsiteY4" fmla="*/ 611541 h 891103"/>
                <a:gd name="connsiteX5" fmla="*/ 104835 w 894015"/>
                <a:gd name="connsiteY5" fmla="*/ 631926 h 891103"/>
                <a:gd name="connsiteX6" fmla="*/ 148517 w 894015"/>
                <a:gd name="connsiteY6" fmla="*/ 666871 h 891103"/>
                <a:gd name="connsiteX7" fmla="*/ 180550 w 894015"/>
                <a:gd name="connsiteY7" fmla="*/ 690168 h 891103"/>
                <a:gd name="connsiteX8" fmla="*/ 238792 w 894015"/>
                <a:gd name="connsiteY8" fmla="*/ 591156 h 891103"/>
                <a:gd name="connsiteX9" fmla="*/ 273737 w 894015"/>
                <a:gd name="connsiteY9" fmla="*/ 556211 h 891103"/>
                <a:gd name="connsiteX10" fmla="*/ 311595 w 894015"/>
                <a:gd name="connsiteY10" fmla="*/ 521266 h 891103"/>
                <a:gd name="connsiteX11" fmla="*/ 343628 w 894015"/>
                <a:gd name="connsiteY11" fmla="*/ 512529 h 891103"/>
                <a:gd name="connsiteX12" fmla="*/ 387309 w 894015"/>
                <a:gd name="connsiteY12" fmla="*/ 509617 h 891103"/>
                <a:gd name="connsiteX13" fmla="*/ 430991 w 894015"/>
                <a:gd name="connsiteY13" fmla="*/ 541650 h 891103"/>
                <a:gd name="connsiteX14" fmla="*/ 439727 w 894015"/>
                <a:gd name="connsiteY14" fmla="*/ 576596 h 891103"/>
                <a:gd name="connsiteX15" fmla="*/ 445551 w 894015"/>
                <a:gd name="connsiteY15" fmla="*/ 608629 h 891103"/>
                <a:gd name="connsiteX16" fmla="*/ 445551 w 894015"/>
                <a:gd name="connsiteY16" fmla="*/ 608629 h 891103"/>
                <a:gd name="connsiteX17" fmla="*/ 428079 w 894015"/>
                <a:gd name="connsiteY17" fmla="*/ 652310 h 891103"/>
                <a:gd name="connsiteX18" fmla="*/ 396046 w 894015"/>
                <a:gd name="connsiteY18" fmla="*/ 687256 h 891103"/>
                <a:gd name="connsiteX19" fmla="*/ 372749 w 894015"/>
                <a:gd name="connsiteY19" fmla="*/ 730937 h 891103"/>
                <a:gd name="connsiteX20" fmla="*/ 381485 w 894015"/>
                <a:gd name="connsiteY20" fmla="*/ 754234 h 891103"/>
                <a:gd name="connsiteX21" fmla="*/ 413518 w 894015"/>
                <a:gd name="connsiteY21" fmla="*/ 780443 h 891103"/>
                <a:gd name="connsiteX22" fmla="*/ 430991 w 894015"/>
                <a:gd name="connsiteY22" fmla="*/ 774619 h 891103"/>
                <a:gd name="connsiteX23" fmla="*/ 387309 w 894015"/>
                <a:gd name="connsiteY23" fmla="*/ 818300 h 891103"/>
                <a:gd name="connsiteX24" fmla="*/ 358188 w 894015"/>
                <a:gd name="connsiteY24" fmla="*/ 859070 h 891103"/>
                <a:gd name="connsiteX25" fmla="*/ 364013 w 894015"/>
                <a:gd name="connsiteY25" fmla="*/ 891103 h 891103"/>
                <a:gd name="connsiteX26" fmla="*/ 416430 w 894015"/>
                <a:gd name="connsiteY26" fmla="*/ 873630 h 891103"/>
                <a:gd name="connsiteX27" fmla="*/ 448463 w 894015"/>
                <a:gd name="connsiteY27" fmla="*/ 864894 h 891103"/>
                <a:gd name="connsiteX28" fmla="*/ 457200 w 894015"/>
                <a:gd name="connsiteY28" fmla="*/ 835773 h 891103"/>
                <a:gd name="connsiteX29" fmla="*/ 463024 w 894015"/>
                <a:gd name="connsiteY29" fmla="*/ 812476 h 891103"/>
                <a:gd name="connsiteX30" fmla="*/ 471760 w 894015"/>
                <a:gd name="connsiteY30" fmla="*/ 803740 h 891103"/>
                <a:gd name="connsiteX31" fmla="*/ 486321 w 894015"/>
                <a:gd name="connsiteY31" fmla="*/ 783355 h 891103"/>
                <a:gd name="connsiteX32" fmla="*/ 483409 w 894015"/>
                <a:gd name="connsiteY32" fmla="*/ 760058 h 891103"/>
                <a:gd name="connsiteX33" fmla="*/ 483409 w 894015"/>
                <a:gd name="connsiteY33" fmla="*/ 760058 h 891103"/>
                <a:gd name="connsiteX34" fmla="*/ 489233 w 894015"/>
                <a:gd name="connsiteY34" fmla="*/ 728025 h 891103"/>
                <a:gd name="connsiteX35" fmla="*/ 515442 w 894015"/>
                <a:gd name="connsiteY35" fmla="*/ 707640 h 891103"/>
                <a:gd name="connsiteX36" fmla="*/ 544563 w 894015"/>
                <a:gd name="connsiteY36" fmla="*/ 690168 h 891103"/>
                <a:gd name="connsiteX37" fmla="*/ 570772 w 894015"/>
                <a:gd name="connsiteY37" fmla="*/ 672695 h 891103"/>
                <a:gd name="connsiteX38" fmla="*/ 594069 w 894015"/>
                <a:gd name="connsiteY38" fmla="*/ 663959 h 891103"/>
                <a:gd name="connsiteX39" fmla="*/ 620277 w 894015"/>
                <a:gd name="connsiteY39" fmla="*/ 655222 h 891103"/>
                <a:gd name="connsiteX40" fmla="*/ 658135 w 894015"/>
                <a:gd name="connsiteY40" fmla="*/ 634838 h 891103"/>
                <a:gd name="connsiteX41" fmla="*/ 681432 w 894015"/>
                <a:gd name="connsiteY41" fmla="*/ 646486 h 891103"/>
                <a:gd name="connsiteX42" fmla="*/ 698904 w 894015"/>
                <a:gd name="connsiteY42" fmla="*/ 631926 h 891103"/>
                <a:gd name="connsiteX43" fmla="*/ 713465 w 894015"/>
                <a:gd name="connsiteY43" fmla="*/ 605717 h 891103"/>
                <a:gd name="connsiteX44" fmla="*/ 713465 w 894015"/>
                <a:gd name="connsiteY44" fmla="*/ 605717 h 891103"/>
                <a:gd name="connsiteX45" fmla="*/ 713465 w 894015"/>
                <a:gd name="connsiteY45" fmla="*/ 556211 h 891103"/>
                <a:gd name="connsiteX46" fmla="*/ 742586 w 894015"/>
                <a:gd name="connsiteY46" fmla="*/ 521266 h 891103"/>
                <a:gd name="connsiteX47" fmla="*/ 774619 w 894015"/>
                <a:gd name="connsiteY47" fmla="*/ 492145 h 891103"/>
                <a:gd name="connsiteX48" fmla="*/ 821213 w 894015"/>
                <a:gd name="connsiteY48" fmla="*/ 474672 h 891103"/>
                <a:gd name="connsiteX49" fmla="*/ 867806 w 894015"/>
                <a:gd name="connsiteY49" fmla="*/ 442639 h 891103"/>
                <a:gd name="connsiteX50" fmla="*/ 894015 w 894015"/>
                <a:gd name="connsiteY50" fmla="*/ 416430 h 891103"/>
                <a:gd name="connsiteX51" fmla="*/ 838685 w 894015"/>
                <a:gd name="connsiteY51" fmla="*/ 244616 h 891103"/>
                <a:gd name="connsiteX52" fmla="*/ 774619 w 894015"/>
                <a:gd name="connsiteY52" fmla="*/ 55329 h 891103"/>
                <a:gd name="connsiteX53" fmla="*/ 620277 w 894015"/>
                <a:gd name="connsiteY53" fmla="*/ 0 h 891103"/>
                <a:gd name="connsiteX54" fmla="*/ 416430 w 894015"/>
                <a:gd name="connsiteY54" fmla="*/ 0 h 891103"/>
                <a:gd name="connsiteX55" fmla="*/ 265001 w 894015"/>
                <a:gd name="connsiteY55" fmla="*/ 148517 h 891103"/>
                <a:gd name="connsiteX56" fmla="*/ 244616 w 894015"/>
                <a:gd name="connsiteY56" fmla="*/ 165989 h 891103"/>
                <a:gd name="connsiteX57" fmla="*/ 0 w 894015"/>
                <a:gd name="connsiteY57" fmla="*/ 276649 h 891103"/>
                <a:gd name="connsiteX58" fmla="*/ 8736 w 894015"/>
                <a:gd name="connsiteY58" fmla="*/ 445551 h 89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94015" h="891103">
                  <a:moveTo>
                    <a:pt x="8736" y="445551"/>
                  </a:moveTo>
                  <a:lnTo>
                    <a:pt x="61154" y="500881"/>
                  </a:lnTo>
                  <a:lnTo>
                    <a:pt x="8736" y="550387"/>
                  </a:lnTo>
                  <a:lnTo>
                    <a:pt x="11648" y="579508"/>
                  </a:lnTo>
                  <a:lnTo>
                    <a:pt x="64066" y="611541"/>
                  </a:lnTo>
                  <a:lnTo>
                    <a:pt x="104835" y="631926"/>
                  </a:lnTo>
                  <a:lnTo>
                    <a:pt x="148517" y="666871"/>
                  </a:lnTo>
                  <a:lnTo>
                    <a:pt x="180550" y="690168"/>
                  </a:lnTo>
                  <a:lnTo>
                    <a:pt x="238792" y="591156"/>
                  </a:lnTo>
                  <a:lnTo>
                    <a:pt x="273737" y="556211"/>
                  </a:lnTo>
                  <a:lnTo>
                    <a:pt x="311595" y="521266"/>
                  </a:lnTo>
                  <a:lnTo>
                    <a:pt x="343628" y="512529"/>
                  </a:lnTo>
                  <a:lnTo>
                    <a:pt x="387309" y="509617"/>
                  </a:lnTo>
                  <a:lnTo>
                    <a:pt x="430991" y="541650"/>
                  </a:lnTo>
                  <a:lnTo>
                    <a:pt x="439727" y="576596"/>
                  </a:lnTo>
                  <a:lnTo>
                    <a:pt x="445551" y="608629"/>
                  </a:lnTo>
                  <a:lnTo>
                    <a:pt x="445551" y="608629"/>
                  </a:lnTo>
                  <a:lnTo>
                    <a:pt x="428079" y="652310"/>
                  </a:lnTo>
                  <a:lnTo>
                    <a:pt x="396046" y="687256"/>
                  </a:lnTo>
                  <a:lnTo>
                    <a:pt x="372749" y="730937"/>
                  </a:lnTo>
                  <a:lnTo>
                    <a:pt x="381485" y="754234"/>
                  </a:lnTo>
                  <a:lnTo>
                    <a:pt x="413518" y="780443"/>
                  </a:lnTo>
                  <a:lnTo>
                    <a:pt x="430991" y="774619"/>
                  </a:lnTo>
                  <a:lnTo>
                    <a:pt x="387309" y="818300"/>
                  </a:lnTo>
                  <a:lnTo>
                    <a:pt x="358188" y="859070"/>
                  </a:lnTo>
                  <a:lnTo>
                    <a:pt x="364013" y="891103"/>
                  </a:lnTo>
                  <a:lnTo>
                    <a:pt x="416430" y="873630"/>
                  </a:lnTo>
                  <a:lnTo>
                    <a:pt x="448463" y="864894"/>
                  </a:lnTo>
                  <a:lnTo>
                    <a:pt x="457200" y="835773"/>
                  </a:lnTo>
                  <a:lnTo>
                    <a:pt x="463024" y="812476"/>
                  </a:lnTo>
                  <a:lnTo>
                    <a:pt x="471760" y="803740"/>
                  </a:lnTo>
                  <a:lnTo>
                    <a:pt x="486321" y="783355"/>
                  </a:lnTo>
                  <a:lnTo>
                    <a:pt x="483409" y="760058"/>
                  </a:lnTo>
                  <a:lnTo>
                    <a:pt x="483409" y="760058"/>
                  </a:lnTo>
                  <a:lnTo>
                    <a:pt x="489233" y="728025"/>
                  </a:lnTo>
                  <a:lnTo>
                    <a:pt x="515442" y="707640"/>
                  </a:lnTo>
                  <a:lnTo>
                    <a:pt x="544563" y="690168"/>
                  </a:lnTo>
                  <a:lnTo>
                    <a:pt x="570772" y="672695"/>
                  </a:lnTo>
                  <a:lnTo>
                    <a:pt x="594069" y="663959"/>
                  </a:lnTo>
                  <a:lnTo>
                    <a:pt x="620277" y="655222"/>
                  </a:lnTo>
                  <a:lnTo>
                    <a:pt x="658135" y="634838"/>
                  </a:lnTo>
                  <a:lnTo>
                    <a:pt x="681432" y="646486"/>
                  </a:lnTo>
                  <a:lnTo>
                    <a:pt x="698904" y="631926"/>
                  </a:lnTo>
                  <a:lnTo>
                    <a:pt x="713465" y="605717"/>
                  </a:lnTo>
                  <a:lnTo>
                    <a:pt x="713465" y="605717"/>
                  </a:lnTo>
                  <a:lnTo>
                    <a:pt x="713465" y="556211"/>
                  </a:lnTo>
                  <a:lnTo>
                    <a:pt x="742586" y="521266"/>
                  </a:lnTo>
                  <a:lnTo>
                    <a:pt x="774619" y="492145"/>
                  </a:lnTo>
                  <a:lnTo>
                    <a:pt x="821213" y="474672"/>
                  </a:lnTo>
                  <a:lnTo>
                    <a:pt x="867806" y="442639"/>
                  </a:lnTo>
                  <a:lnTo>
                    <a:pt x="894015" y="416430"/>
                  </a:lnTo>
                  <a:lnTo>
                    <a:pt x="838685" y="244616"/>
                  </a:lnTo>
                  <a:lnTo>
                    <a:pt x="774619" y="55329"/>
                  </a:lnTo>
                  <a:lnTo>
                    <a:pt x="620277" y="0"/>
                  </a:lnTo>
                  <a:lnTo>
                    <a:pt x="416430" y="0"/>
                  </a:lnTo>
                  <a:lnTo>
                    <a:pt x="265001" y="148517"/>
                  </a:lnTo>
                  <a:lnTo>
                    <a:pt x="244616" y="165989"/>
                  </a:lnTo>
                  <a:lnTo>
                    <a:pt x="0" y="276649"/>
                  </a:lnTo>
                  <a:lnTo>
                    <a:pt x="8736" y="445551"/>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8197567" y="1569623"/>
              <a:ext cx="1260940" cy="864894"/>
            </a:xfrm>
            <a:custGeom>
              <a:avLst/>
              <a:gdLst>
                <a:gd name="connsiteX0" fmla="*/ 323243 w 1260940"/>
                <a:gd name="connsiteY0" fmla="*/ 515442 h 864894"/>
                <a:gd name="connsiteX1" fmla="*/ 393134 w 1260940"/>
                <a:gd name="connsiteY1" fmla="*/ 506706 h 864894"/>
                <a:gd name="connsiteX2" fmla="*/ 425167 w 1260940"/>
                <a:gd name="connsiteY2" fmla="*/ 538739 h 864894"/>
                <a:gd name="connsiteX3" fmla="*/ 442639 w 1260940"/>
                <a:gd name="connsiteY3" fmla="*/ 573684 h 864894"/>
                <a:gd name="connsiteX4" fmla="*/ 471760 w 1260940"/>
                <a:gd name="connsiteY4" fmla="*/ 573684 h 864894"/>
                <a:gd name="connsiteX5" fmla="*/ 480497 w 1260940"/>
                <a:gd name="connsiteY5" fmla="*/ 547475 h 864894"/>
                <a:gd name="connsiteX6" fmla="*/ 500881 w 1260940"/>
                <a:gd name="connsiteY6" fmla="*/ 524178 h 864894"/>
                <a:gd name="connsiteX7" fmla="*/ 527090 w 1260940"/>
                <a:gd name="connsiteY7" fmla="*/ 538739 h 864894"/>
                <a:gd name="connsiteX8" fmla="*/ 515442 w 1260940"/>
                <a:gd name="connsiteY8" fmla="*/ 570772 h 864894"/>
                <a:gd name="connsiteX9" fmla="*/ 512530 w 1260940"/>
                <a:gd name="connsiteY9" fmla="*/ 596981 h 864894"/>
                <a:gd name="connsiteX10" fmla="*/ 521266 w 1260940"/>
                <a:gd name="connsiteY10" fmla="*/ 611541 h 864894"/>
                <a:gd name="connsiteX11" fmla="*/ 573684 w 1260940"/>
                <a:gd name="connsiteY11" fmla="*/ 649399 h 864894"/>
                <a:gd name="connsiteX12" fmla="*/ 594069 w 1260940"/>
                <a:gd name="connsiteY12" fmla="*/ 693080 h 864894"/>
                <a:gd name="connsiteX13" fmla="*/ 611541 w 1260940"/>
                <a:gd name="connsiteY13" fmla="*/ 710553 h 864894"/>
                <a:gd name="connsiteX14" fmla="*/ 623190 w 1260940"/>
                <a:gd name="connsiteY14" fmla="*/ 716377 h 864894"/>
                <a:gd name="connsiteX15" fmla="*/ 608629 w 1260940"/>
                <a:gd name="connsiteY15" fmla="*/ 774619 h 864894"/>
                <a:gd name="connsiteX16" fmla="*/ 631926 w 1260940"/>
                <a:gd name="connsiteY16" fmla="*/ 809564 h 864894"/>
                <a:gd name="connsiteX17" fmla="*/ 695992 w 1260940"/>
                <a:gd name="connsiteY17" fmla="*/ 844509 h 864894"/>
                <a:gd name="connsiteX18" fmla="*/ 716377 w 1260940"/>
                <a:gd name="connsiteY18" fmla="*/ 864894 h 864894"/>
                <a:gd name="connsiteX19" fmla="*/ 736762 w 1260940"/>
                <a:gd name="connsiteY19" fmla="*/ 821213 h 864894"/>
                <a:gd name="connsiteX20" fmla="*/ 739674 w 1260940"/>
                <a:gd name="connsiteY20" fmla="*/ 789180 h 864894"/>
                <a:gd name="connsiteX21" fmla="*/ 745498 w 1260940"/>
                <a:gd name="connsiteY21" fmla="*/ 745498 h 864894"/>
                <a:gd name="connsiteX22" fmla="*/ 768795 w 1260940"/>
                <a:gd name="connsiteY22" fmla="*/ 719289 h 864894"/>
                <a:gd name="connsiteX23" fmla="*/ 795004 w 1260940"/>
                <a:gd name="connsiteY23" fmla="*/ 704729 h 864894"/>
                <a:gd name="connsiteX24" fmla="*/ 818301 w 1260940"/>
                <a:gd name="connsiteY24" fmla="*/ 722201 h 864894"/>
                <a:gd name="connsiteX25" fmla="*/ 844509 w 1260940"/>
                <a:gd name="connsiteY25" fmla="*/ 745498 h 864894"/>
                <a:gd name="connsiteX26" fmla="*/ 899839 w 1260940"/>
                <a:gd name="connsiteY26" fmla="*/ 748410 h 864894"/>
                <a:gd name="connsiteX27" fmla="*/ 946433 w 1260940"/>
                <a:gd name="connsiteY27" fmla="*/ 728025 h 864894"/>
                <a:gd name="connsiteX28" fmla="*/ 958081 w 1260940"/>
                <a:gd name="connsiteY28" fmla="*/ 698904 h 864894"/>
                <a:gd name="connsiteX29" fmla="*/ 960994 w 1260940"/>
                <a:gd name="connsiteY29" fmla="*/ 684344 h 864894"/>
                <a:gd name="connsiteX30" fmla="*/ 949345 w 1260940"/>
                <a:gd name="connsiteY30" fmla="*/ 675608 h 864894"/>
                <a:gd name="connsiteX31" fmla="*/ 949345 w 1260940"/>
                <a:gd name="connsiteY31" fmla="*/ 675608 h 864894"/>
                <a:gd name="connsiteX32" fmla="*/ 920224 w 1260940"/>
                <a:gd name="connsiteY32" fmla="*/ 652311 h 864894"/>
                <a:gd name="connsiteX33" fmla="*/ 928960 w 1260940"/>
                <a:gd name="connsiteY33" fmla="*/ 623190 h 864894"/>
                <a:gd name="connsiteX34" fmla="*/ 949345 w 1260940"/>
                <a:gd name="connsiteY34" fmla="*/ 596981 h 864894"/>
                <a:gd name="connsiteX35" fmla="*/ 1019236 w 1260940"/>
                <a:gd name="connsiteY35" fmla="*/ 594069 h 864894"/>
                <a:gd name="connsiteX36" fmla="*/ 1033796 w 1260940"/>
                <a:gd name="connsiteY36" fmla="*/ 573684 h 864894"/>
                <a:gd name="connsiteX37" fmla="*/ 1036708 w 1260940"/>
                <a:gd name="connsiteY37" fmla="*/ 538739 h 864894"/>
                <a:gd name="connsiteX38" fmla="*/ 1051269 w 1260940"/>
                <a:gd name="connsiteY38" fmla="*/ 497969 h 864894"/>
                <a:gd name="connsiteX39" fmla="*/ 1062917 w 1260940"/>
                <a:gd name="connsiteY39" fmla="*/ 477585 h 864894"/>
                <a:gd name="connsiteX40" fmla="*/ 1062917 w 1260940"/>
                <a:gd name="connsiteY40" fmla="*/ 477585 h 864894"/>
                <a:gd name="connsiteX41" fmla="*/ 1097862 w 1260940"/>
                <a:gd name="connsiteY41" fmla="*/ 422255 h 864894"/>
                <a:gd name="connsiteX42" fmla="*/ 1135720 w 1260940"/>
                <a:gd name="connsiteY42" fmla="*/ 419343 h 864894"/>
                <a:gd name="connsiteX43" fmla="*/ 1153192 w 1260940"/>
                <a:gd name="connsiteY43" fmla="*/ 471760 h 864894"/>
                <a:gd name="connsiteX44" fmla="*/ 1141544 w 1260940"/>
                <a:gd name="connsiteY44" fmla="*/ 495057 h 864894"/>
                <a:gd name="connsiteX45" fmla="*/ 1161929 w 1260940"/>
                <a:gd name="connsiteY45" fmla="*/ 506706 h 864894"/>
                <a:gd name="connsiteX46" fmla="*/ 1199786 w 1260940"/>
                <a:gd name="connsiteY46" fmla="*/ 506706 h 864894"/>
                <a:gd name="connsiteX47" fmla="*/ 1199786 w 1260940"/>
                <a:gd name="connsiteY47" fmla="*/ 530002 h 864894"/>
                <a:gd name="connsiteX48" fmla="*/ 1220171 w 1260940"/>
                <a:gd name="connsiteY48" fmla="*/ 463024 h 864894"/>
                <a:gd name="connsiteX49" fmla="*/ 1237643 w 1260940"/>
                <a:gd name="connsiteY49" fmla="*/ 416431 h 864894"/>
                <a:gd name="connsiteX50" fmla="*/ 1252204 w 1260940"/>
                <a:gd name="connsiteY50" fmla="*/ 393134 h 864894"/>
                <a:gd name="connsiteX51" fmla="*/ 1260940 w 1260940"/>
                <a:gd name="connsiteY51" fmla="*/ 369837 h 864894"/>
                <a:gd name="connsiteX52" fmla="*/ 1255116 w 1260940"/>
                <a:gd name="connsiteY52" fmla="*/ 343628 h 864894"/>
                <a:gd name="connsiteX53" fmla="*/ 1255116 w 1260940"/>
                <a:gd name="connsiteY53" fmla="*/ 337804 h 864894"/>
                <a:gd name="connsiteX54" fmla="*/ 1223083 w 1260940"/>
                <a:gd name="connsiteY54" fmla="*/ 326155 h 864894"/>
                <a:gd name="connsiteX55" fmla="*/ 1129895 w 1260940"/>
                <a:gd name="connsiteY55" fmla="*/ 203847 h 864894"/>
                <a:gd name="connsiteX56" fmla="*/ 876543 w 1260940"/>
                <a:gd name="connsiteY56" fmla="*/ 174726 h 864894"/>
                <a:gd name="connsiteX57" fmla="*/ 538739 w 1260940"/>
                <a:gd name="connsiteY57" fmla="*/ 34945 h 864894"/>
                <a:gd name="connsiteX58" fmla="*/ 232968 w 1260940"/>
                <a:gd name="connsiteY58" fmla="*/ 0 h 864894"/>
                <a:gd name="connsiteX59" fmla="*/ 0 w 1260940"/>
                <a:gd name="connsiteY59" fmla="*/ 61154 h 864894"/>
                <a:gd name="connsiteX60" fmla="*/ 43681 w 1260940"/>
                <a:gd name="connsiteY60" fmla="*/ 244616 h 864894"/>
                <a:gd name="connsiteX61" fmla="*/ 131044 w 1260940"/>
                <a:gd name="connsiteY61" fmla="*/ 442639 h 864894"/>
                <a:gd name="connsiteX62" fmla="*/ 323243 w 1260940"/>
                <a:gd name="connsiteY62" fmla="*/ 515442 h 864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60940" h="864894">
                  <a:moveTo>
                    <a:pt x="323243" y="515442"/>
                  </a:moveTo>
                  <a:lnTo>
                    <a:pt x="393134" y="506706"/>
                  </a:lnTo>
                  <a:lnTo>
                    <a:pt x="425167" y="538739"/>
                  </a:lnTo>
                  <a:lnTo>
                    <a:pt x="442639" y="573684"/>
                  </a:lnTo>
                  <a:lnTo>
                    <a:pt x="471760" y="573684"/>
                  </a:lnTo>
                  <a:lnTo>
                    <a:pt x="480497" y="547475"/>
                  </a:lnTo>
                  <a:lnTo>
                    <a:pt x="500881" y="524178"/>
                  </a:lnTo>
                  <a:lnTo>
                    <a:pt x="527090" y="538739"/>
                  </a:lnTo>
                  <a:lnTo>
                    <a:pt x="515442" y="570772"/>
                  </a:lnTo>
                  <a:lnTo>
                    <a:pt x="512530" y="596981"/>
                  </a:lnTo>
                  <a:lnTo>
                    <a:pt x="521266" y="611541"/>
                  </a:lnTo>
                  <a:lnTo>
                    <a:pt x="573684" y="649399"/>
                  </a:lnTo>
                  <a:lnTo>
                    <a:pt x="594069" y="693080"/>
                  </a:lnTo>
                  <a:lnTo>
                    <a:pt x="611541" y="710553"/>
                  </a:lnTo>
                  <a:lnTo>
                    <a:pt x="623190" y="716377"/>
                  </a:lnTo>
                  <a:lnTo>
                    <a:pt x="608629" y="774619"/>
                  </a:lnTo>
                  <a:lnTo>
                    <a:pt x="631926" y="809564"/>
                  </a:lnTo>
                  <a:lnTo>
                    <a:pt x="695992" y="844509"/>
                  </a:lnTo>
                  <a:lnTo>
                    <a:pt x="716377" y="864894"/>
                  </a:lnTo>
                  <a:lnTo>
                    <a:pt x="736762" y="821213"/>
                  </a:lnTo>
                  <a:lnTo>
                    <a:pt x="739674" y="789180"/>
                  </a:lnTo>
                  <a:lnTo>
                    <a:pt x="745498" y="745498"/>
                  </a:lnTo>
                  <a:lnTo>
                    <a:pt x="768795" y="719289"/>
                  </a:lnTo>
                  <a:lnTo>
                    <a:pt x="795004" y="704729"/>
                  </a:lnTo>
                  <a:lnTo>
                    <a:pt x="818301" y="722201"/>
                  </a:lnTo>
                  <a:lnTo>
                    <a:pt x="844509" y="745498"/>
                  </a:lnTo>
                  <a:lnTo>
                    <a:pt x="899839" y="748410"/>
                  </a:lnTo>
                  <a:lnTo>
                    <a:pt x="946433" y="728025"/>
                  </a:lnTo>
                  <a:lnTo>
                    <a:pt x="958081" y="698904"/>
                  </a:lnTo>
                  <a:lnTo>
                    <a:pt x="960994" y="684344"/>
                  </a:lnTo>
                  <a:lnTo>
                    <a:pt x="949345" y="675608"/>
                  </a:lnTo>
                  <a:lnTo>
                    <a:pt x="949345" y="675608"/>
                  </a:lnTo>
                  <a:lnTo>
                    <a:pt x="920224" y="652311"/>
                  </a:lnTo>
                  <a:lnTo>
                    <a:pt x="928960" y="623190"/>
                  </a:lnTo>
                  <a:lnTo>
                    <a:pt x="949345" y="596981"/>
                  </a:lnTo>
                  <a:lnTo>
                    <a:pt x="1019236" y="594069"/>
                  </a:lnTo>
                  <a:lnTo>
                    <a:pt x="1033796" y="573684"/>
                  </a:lnTo>
                  <a:lnTo>
                    <a:pt x="1036708" y="538739"/>
                  </a:lnTo>
                  <a:lnTo>
                    <a:pt x="1051269" y="497969"/>
                  </a:lnTo>
                  <a:lnTo>
                    <a:pt x="1062917" y="477585"/>
                  </a:lnTo>
                  <a:lnTo>
                    <a:pt x="1062917" y="477585"/>
                  </a:lnTo>
                  <a:lnTo>
                    <a:pt x="1097862" y="422255"/>
                  </a:lnTo>
                  <a:lnTo>
                    <a:pt x="1135720" y="419343"/>
                  </a:lnTo>
                  <a:lnTo>
                    <a:pt x="1153192" y="471760"/>
                  </a:lnTo>
                  <a:lnTo>
                    <a:pt x="1141544" y="495057"/>
                  </a:lnTo>
                  <a:lnTo>
                    <a:pt x="1161929" y="506706"/>
                  </a:lnTo>
                  <a:lnTo>
                    <a:pt x="1199786" y="506706"/>
                  </a:lnTo>
                  <a:lnTo>
                    <a:pt x="1199786" y="530002"/>
                  </a:lnTo>
                  <a:lnTo>
                    <a:pt x="1220171" y="463024"/>
                  </a:lnTo>
                  <a:lnTo>
                    <a:pt x="1237643" y="416431"/>
                  </a:lnTo>
                  <a:lnTo>
                    <a:pt x="1252204" y="393134"/>
                  </a:lnTo>
                  <a:lnTo>
                    <a:pt x="1260940" y="369837"/>
                  </a:lnTo>
                  <a:lnTo>
                    <a:pt x="1255116" y="343628"/>
                  </a:lnTo>
                  <a:lnTo>
                    <a:pt x="1255116" y="337804"/>
                  </a:lnTo>
                  <a:lnTo>
                    <a:pt x="1223083" y="326155"/>
                  </a:lnTo>
                  <a:lnTo>
                    <a:pt x="1129895" y="203847"/>
                  </a:lnTo>
                  <a:lnTo>
                    <a:pt x="876543" y="174726"/>
                  </a:lnTo>
                  <a:lnTo>
                    <a:pt x="538739" y="34945"/>
                  </a:lnTo>
                  <a:lnTo>
                    <a:pt x="232968" y="0"/>
                  </a:lnTo>
                  <a:lnTo>
                    <a:pt x="0" y="61154"/>
                  </a:lnTo>
                  <a:lnTo>
                    <a:pt x="43681" y="244616"/>
                  </a:lnTo>
                  <a:lnTo>
                    <a:pt x="131044" y="442639"/>
                  </a:lnTo>
                  <a:lnTo>
                    <a:pt x="323243" y="515442"/>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7928042" y="457200"/>
              <a:ext cx="1687748" cy="1483468"/>
            </a:xfrm>
            <a:custGeom>
              <a:avLst/>
              <a:gdLst>
                <a:gd name="connsiteX0" fmla="*/ 452336 w 1823936"/>
                <a:gd name="connsiteY0" fmla="*/ 1191638 h 1483468"/>
                <a:gd name="connsiteX1" fmla="*/ 520429 w 1823936"/>
                <a:gd name="connsiteY1" fmla="*/ 1167319 h 1483468"/>
                <a:gd name="connsiteX2" fmla="*/ 549612 w 1823936"/>
                <a:gd name="connsiteY2" fmla="*/ 1201366 h 1483468"/>
                <a:gd name="connsiteX3" fmla="*/ 564204 w 1823936"/>
                <a:gd name="connsiteY3" fmla="*/ 1250004 h 1483468"/>
                <a:gd name="connsiteX4" fmla="*/ 612842 w 1823936"/>
                <a:gd name="connsiteY4" fmla="*/ 1293779 h 1483468"/>
                <a:gd name="connsiteX5" fmla="*/ 671208 w 1823936"/>
                <a:gd name="connsiteY5" fmla="*/ 1298643 h 1483468"/>
                <a:gd name="connsiteX6" fmla="*/ 690663 w 1823936"/>
                <a:gd name="connsiteY6" fmla="*/ 1274323 h 1483468"/>
                <a:gd name="connsiteX7" fmla="*/ 729574 w 1823936"/>
                <a:gd name="connsiteY7" fmla="*/ 1245140 h 1483468"/>
                <a:gd name="connsiteX8" fmla="*/ 773348 w 1823936"/>
                <a:gd name="connsiteY8" fmla="*/ 1211094 h 1483468"/>
                <a:gd name="connsiteX9" fmla="*/ 812259 w 1823936"/>
                <a:gd name="connsiteY9" fmla="*/ 1220821 h 1483468"/>
                <a:gd name="connsiteX10" fmla="*/ 812259 w 1823936"/>
                <a:gd name="connsiteY10" fmla="*/ 1250004 h 1483468"/>
                <a:gd name="connsiteX11" fmla="*/ 812259 w 1823936"/>
                <a:gd name="connsiteY11" fmla="*/ 1293779 h 1483468"/>
                <a:gd name="connsiteX12" fmla="*/ 812259 w 1823936"/>
                <a:gd name="connsiteY12" fmla="*/ 1293779 h 1483468"/>
                <a:gd name="connsiteX13" fmla="*/ 885217 w 1823936"/>
                <a:gd name="connsiteY13" fmla="*/ 1274323 h 1483468"/>
                <a:gd name="connsiteX14" fmla="*/ 914400 w 1823936"/>
                <a:gd name="connsiteY14" fmla="*/ 1259732 h 1483468"/>
                <a:gd name="connsiteX15" fmla="*/ 933855 w 1823936"/>
                <a:gd name="connsiteY15" fmla="*/ 1313234 h 1483468"/>
                <a:gd name="connsiteX16" fmla="*/ 997085 w 1823936"/>
                <a:gd name="connsiteY16" fmla="*/ 1337553 h 1483468"/>
                <a:gd name="connsiteX17" fmla="*/ 997085 w 1823936"/>
                <a:gd name="connsiteY17" fmla="*/ 1337553 h 1483468"/>
                <a:gd name="connsiteX18" fmla="*/ 1035995 w 1823936"/>
                <a:gd name="connsiteY18" fmla="*/ 1410511 h 1483468"/>
                <a:gd name="connsiteX19" fmla="*/ 1035995 w 1823936"/>
                <a:gd name="connsiteY19" fmla="*/ 1410511 h 1483468"/>
                <a:gd name="connsiteX20" fmla="*/ 1084634 w 1823936"/>
                <a:gd name="connsiteY20" fmla="*/ 1395919 h 1483468"/>
                <a:gd name="connsiteX21" fmla="*/ 1079770 w 1823936"/>
                <a:gd name="connsiteY21" fmla="*/ 1371600 h 1483468"/>
                <a:gd name="connsiteX22" fmla="*/ 1079770 w 1823936"/>
                <a:gd name="connsiteY22" fmla="*/ 1371600 h 1483468"/>
                <a:gd name="connsiteX23" fmla="*/ 1108953 w 1823936"/>
                <a:gd name="connsiteY23" fmla="*/ 1342417 h 1483468"/>
                <a:gd name="connsiteX24" fmla="*/ 1172183 w 1823936"/>
                <a:gd name="connsiteY24" fmla="*/ 1425102 h 1483468"/>
                <a:gd name="connsiteX25" fmla="*/ 1211093 w 1823936"/>
                <a:gd name="connsiteY25" fmla="*/ 1483468 h 1483468"/>
                <a:gd name="connsiteX26" fmla="*/ 1245140 w 1823936"/>
                <a:gd name="connsiteY26" fmla="*/ 1464013 h 1483468"/>
                <a:gd name="connsiteX27" fmla="*/ 1279187 w 1823936"/>
                <a:gd name="connsiteY27" fmla="*/ 1468877 h 1483468"/>
                <a:gd name="connsiteX28" fmla="*/ 1288914 w 1823936"/>
                <a:gd name="connsiteY28" fmla="*/ 1434830 h 1483468"/>
                <a:gd name="connsiteX29" fmla="*/ 1288914 w 1823936"/>
                <a:gd name="connsiteY29" fmla="*/ 1410511 h 1483468"/>
                <a:gd name="connsiteX30" fmla="*/ 1313234 w 1823936"/>
                <a:gd name="connsiteY30" fmla="*/ 1391055 h 1483468"/>
                <a:gd name="connsiteX31" fmla="*/ 1357008 w 1823936"/>
                <a:gd name="connsiteY31" fmla="*/ 1386191 h 1483468"/>
                <a:gd name="connsiteX32" fmla="*/ 1357008 w 1823936"/>
                <a:gd name="connsiteY32" fmla="*/ 1386191 h 1483468"/>
                <a:gd name="connsiteX33" fmla="*/ 1357008 w 1823936"/>
                <a:gd name="connsiteY33" fmla="*/ 1386191 h 1483468"/>
                <a:gd name="connsiteX34" fmla="*/ 1395919 w 1823936"/>
                <a:gd name="connsiteY34" fmla="*/ 1366736 h 1483468"/>
                <a:gd name="connsiteX35" fmla="*/ 1415374 w 1823936"/>
                <a:gd name="connsiteY35" fmla="*/ 1420238 h 1483468"/>
                <a:gd name="connsiteX36" fmla="*/ 1449421 w 1823936"/>
                <a:gd name="connsiteY36" fmla="*/ 1444557 h 1483468"/>
                <a:gd name="connsiteX37" fmla="*/ 1493195 w 1823936"/>
                <a:gd name="connsiteY37" fmla="*/ 1464013 h 1483468"/>
                <a:gd name="connsiteX38" fmla="*/ 1512651 w 1823936"/>
                <a:gd name="connsiteY38" fmla="*/ 1439694 h 1483468"/>
                <a:gd name="connsiteX39" fmla="*/ 1512651 w 1823936"/>
                <a:gd name="connsiteY39" fmla="*/ 1439694 h 1483468"/>
                <a:gd name="connsiteX40" fmla="*/ 1493195 w 1823936"/>
                <a:gd name="connsiteY40" fmla="*/ 1361872 h 1483468"/>
                <a:gd name="connsiteX41" fmla="*/ 1493195 w 1823936"/>
                <a:gd name="connsiteY41" fmla="*/ 1361872 h 1483468"/>
                <a:gd name="connsiteX42" fmla="*/ 1468876 w 1823936"/>
                <a:gd name="connsiteY42" fmla="*/ 1327826 h 1483468"/>
                <a:gd name="connsiteX43" fmla="*/ 1439693 w 1823936"/>
                <a:gd name="connsiteY43" fmla="*/ 1293779 h 1483468"/>
                <a:gd name="connsiteX44" fmla="*/ 1444557 w 1823936"/>
                <a:gd name="connsiteY44" fmla="*/ 1284051 h 1483468"/>
                <a:gd name="connsiteX45" fmla="*/ 1444557 w 1823936"/>
                <a:gd name="connsiteY45" fmla="*/ 1245140 h 1483468"/>
                <a:gd name="connsiteX46" fmla="*/ 1429966 w 1823936"/>
                <a:gd name="connsiteY46" fmla="*/ 1220821 h 1483468"/>
                <a:gd name="connsiteX47" fmla="*/ 1400783 w 1823936"/>
                <a:gd name="connsiteY47" fmla="*/ 1191638 h 1483468"/>
                <a:gd name="connsiteX48" fmla="*/ 1400783 w 1823936"/>
                <a:gd name="connsiteY48" fmla="*/ 1191638 h 1483468"/>
                <a:gd name="connsiteX49" fmla="*/ 1444557 w 1823936"/>
                <a:gd name="connsiteY49" fmla="*/ 1138136 h 1483468"/>
                <a:gd name="connsiteX50" fmla="*/ 1464012 w 1823936"/>
                <a:gd name="connsiteY50" fmla="*/ 1157591 h 1483468"/>
                <a:gd name="connsiteX51" fmla="*/ 1483468 w 1823936"/>
                <a:gd name="connsiteY51" fmla="*/ 1104089 h 1483468"/>
                <a:gd name="connsiteX52" fmla="*/ 1522378 w 1823936"/>
                <a:gd name="connsiteY52" fmla="*/ 1118681 h 1483468"/>
                <a:gd name="connsiteX53" fmla="*/ 1614791 w 1823936"/>
                <a:gd name="connsiteY53" fmla="*/ 1123545 h 1483468"/>
                <a:gd name="connsiteX54" fmla="*/ 1668293 w 1823936"/>
                <a:gd name="connsiteY54" fmla="*/ 1118681 h 1483468"/>
                <a:gd name="connsiteX55" fmla="*/ 1682885 w 1823936"/>
                <a:gd name="connsiteY55" fmla="*/ 1113817 h 1483468"/>
                <a:gd name="connsiteX56" fmla="*/ 1780161 w 1823936"/>
                <a:gd name="connsiteY56" fmla="*/ 1094362 h 1483468"/>
                <a:gd name="connsiteX57" fmla="*/ 1804480 w 1823936"/>
                <a:gd name="connsiteY57" fmla="*/ 1079770 h 1483468"/>
                <a:gd name="connsiteX58" fmla="*/ 1823936 w 1823936"/>
                <a:gd name="connsiteY58" fmla="*/ 1070043 h 1483468"/>
                <a:gd name="connsiteX59" fmla="*/ 1605063 w 1823936"/>
                <a:gd name="connsiteY59" fmla="*/ 1104089 h 1483468"/>
                <a:gd name="connsiteX60" fmla="*/ 1619655 w 1823936"/>
                <a:gd name="connsiteY60" fmla="*/ 1021404 h 1483468"/>
                <a:gd name="connsiteX61" fmla="*/ 1653702 w 1823936"/>
                <a:gd name="connsiteY61" fmla="*/ 972766 h 1483468"/>
                <a:gd name="connsiteX62" fmla="*/ 1634246 w 1823936"/>
                <a:gd name="connsiteY62" fmla="*/ 953311 h 1483468"/>
                <a:gd name="connsiteX63" fmla="*/ 1653702 w 1823936"/>
                <a:gd name="connsiteY63" fmla="*/ 904672 h 1483468"/>
                <a:gd name="connsiteX64" fmla="*/ 1619655 w 1823936"/>
                <a:gd name="connsiteY64" fmla="*/ 865762 h 1483468"/>
                <a:gd name="connsiteX65" fmla="*/ 1634246 w 1823936"/>
                <a:gd name="connsiteY65" fmla="*/ 826851 h 1483468"/>
                <a:gd name="connsiteX66" fmla="*/ 1634246 w 1823936"/>
                <a:gd name="connsiteY66" fmla="*/ 826851 h 1483468"/>
                <a:gd name="connsiteX67" fmla="*/ 1663429 w 1823936"/>
                <a:gd name="connsiteY67" fmla="*/ 778213 h 1483468"/>
                <a:gd name="connsiteX68" fmla="*/ 1678021 w 1823936"/>
                <a:gd name="connsiteY68" fmla="*/ 724711 h 1483468"/>
                <a:gd name="connsiteX69" fmla="*/ 1687748 w 1823936"/>
                <a:gd name="connsiteY69" fmla="*/ 705255 h 1483468"/>
                <a:gd name="connsiteX70" fmla="*/ 1648838 w 1823936"/>
                <a:gd name="connsiteY70" fmla="*/ 700391 h 1483468"/>
                <a:gd name="connsiteX71" fmla="*/ 1682885 w 1823936"/>
                <a:gd name="connsiteY71" fmla="*/ 676072 h 1483468"/>
                <a:gd name="connsiteX72" fmla="*/ 1624519 w 1823936"/>
                <a:gd name="connsiteY72" fmla="*/ 646889 h 1483468"/>
                <a:gd name="connsiteX73" fmla="*/ 1619655 w 1823936"/>
                <a:gd name="connsiteY73" fmla="*/ 617706 h 1483468"/>
                <a:gd name="connsiteX74" fmla="*/ 1619655 w 1823936"/>
                <a:gd name="connsiteY74" fmla="*/ 578796 h 1483468"/>
                <a:gd name="connsiteX75" fmla="*/ 1614791 w 1823936"/>
                <a:gd name="connsiteY75" fmla="*/ 530157 h 1483468"/>
                <a:gd name="connsiteX76" fmla="*/ 1609927 w 1823936"/>
                <a:gd name="connsiteY76" fmla="*/ 496111 h 1483468"/>
                <a:gd name="connsiteX77" fmla="*/ 1541834 w 1823936"/>
                <a:gd name="connsiteY77" fmla="*/ 539885 h 1483468"/>
                <a:gd name="connsiteX78" fmla="*/ 1468876 w 1823936"/>
                <a:gd name="connsiteY78" fmla="*/ 612843 h 1483468"/>
                <a:gd name="connsiteX79" fmla="*/ 1395919 w 1823936"/>
                <a:gd name="connsiteY79" fmla="*/ 661481 h 1483468"/>
                <a:gd name="connsiteX80" fmla="*/ 1400783 w 1823936"/>
                <a:gd name="connsiteY80" fmla="*/ 700391 h 1483468"/>
                <a:gd name="connsiteX81" fmla="*/ 1264595 w 1823936"/>
                <a:gd name="connsiteY81" fmla="*/ 763621 h 1483468"/>
                <a:gd name="connsiteX82" fmla="*/ 1220821 w 1823936"/>
                <a:gd name="connsiteY82" fmla="*/ 758757 h 1483468"/>
                <a:gd name="connsiteX83" fmla="*/ 1191638 w 1823936"/>
                <a:gd name="connsiteY83" fmla="*/ 724711 h 1483468"/>
                <a:gd name="connsiteX84" fmla="*/ 1167319 w 1823936"/>
                <a:gd name="connsiteY84" fmla="*/ 695528 h 1483468"/>
                <a:gd name="connsiteX85" fmla="*/ 1167319 w 1823936"/>
                <a:gd name="connsiteY85" fmla="*/ 695528 h 1483468"/>
                <a:gd name="connsiteX86" fmla="*/ 1162455 w 1823936"/>
                <a:gd name="connsiteY86" fmla="*/ 632298 h 1483468"/>
                <a:gd name="connsiteX87" fmla="*/ 1123544 w 1823936"/>
                <a:gd name="connsiteY87" fmla="*/ 593387 h 1483468"/>
                <a:gd name="connsiteX88" fmla="*/ 1070042 w 1823936"/>
                <a:gd name="connsiteY88" fmla="*/ 578796 h 1483468"/>
                <a:gd name="connsiteX89" fmla="*/ 1045723 w 1823936"/>
                <a:gd name="connsiteY89" fmla="*/ 607979 h 1483468"/>
                <a:gd name="connsiteX90" fmla="*/ 1045723 w 1823936"/>
                <a:gd name="connsiteY90" fmla="*/ 607979 h 1483468"/>
                <a:gd name="connsiteX91" fmla="*/ 1026268 w 1823936"/>
                <a:gd name="connsiteY91" fmla="*/ 530157 h 1483468"/>
                <a:gd name="connsiteX92" fmla="*/ 967902 w 1823936"/>
                <a:gd name="connsiteY92" fmla="*/ 539885 h 1483468"/>
                <a:gd name="connsiteX93" fmla="*/ 904672 w 1823936"/>
                <a:gd name="connsiteY93" fmla="*/ 569068 h 1483468"/>
                <a:gd name="connsiteX94" fmla="*/ 909536 w 1823936"/>
                <a:gd name="connsiteY94" fmla="*/ 530157 h 1483468"/>
                <a:gd name="connsiteX95" fmla="*/ 870625 w 1823936"/>
                <a:gd name="connsiteY95" fmla="*/ 525294 h 1483468"/>
                <a:gd name="connsiteX96" fmla="*/ 812259 w 1823936"/>
                <a:gd name="connsiteY96" fmla="*/ 535021 h 1483468"/>
                <a:gd name="connsiteX97" fmla="*/ 783076 w 1823936"/>
                <a:gd name="connsiteY97" fmla="*/ 530157 h 1483468"/>
                <a:gd name="connsiteX98" fmla="*/ 773348 w 1823936"/>
                <a:gd name="connsiteY98" fmla="*/ 515566 h 1483468"/>
                <a:gd name="connsiteX99" fmla="*/ 783076 w 1823936"/>
                <a:gd name="connsiteY99" fmla="*/ 486383 h 1483468"/>
                <a:gd name="connsiteX100" fmla="*/ 783076 w 1823936"/>
                <a:gd name="connsiteY100" fmla="*/ 481519 h 1483468"/>
                <a:gd name="connsiteX101" fmla="*/ 729574 w 1823936"/>
                <a:gd name="connsiteY101" fmla="*/ 447472 h 1483468"/>
                <a:gd name="connsiteX102" fmla="*/ 729574 w 1823936"/>
                <a:gd name="connsiteY102" fmla="*/ 447472 h 1483468"/>
                <a:gd name="connsiteX103" fmla="*/ 710119 w 1823936"/>
                <a:gd name="connsiteY103" fmla="*/ 413426 h 1483468"/>
                <a:gd name="connsiteX104" fmla="*/ 695527 w 1823936"/>
                <a:gd name="connsiteY104" fmla="*/ 369651 h 1483468"/>
                <a:gd name="connsiteX105" fmla="*/ 695527 w 1823936"/>
                <a:gd name="connsiteY105" fmla="*/ 369651 h 1483468"/>
                <a:gd name="connsiteX106" fmla="*/ 632297 w 1823936"/>
                <a:gd name="connsiteY106" fmla="*/ 311285 h 1483468"/>
                <a:gd name="connsiteX107" fmla="*/ 612842 w 1823936"/>
                <a:gd name="connsiteY107" fmla="*/ 262647 h 1483468"/>
                <a:gd name="connsiteX108" fmla="*/ 622570 w 1823936"/>
                <a:gd name="connsiteY108" fmla="*/ 218872 h 1483468"/>
                <a:gd name="connsiteX109" fmla="*/ 569068 w 1823936"/>
                <a:gd name="connsiteY109" fmla="*/ 160506 h 1483468"/>
                <a:gd name="connsiteX110" fmla="*/ 535021 w 1823936"/>
                <a:gd name="connsiteY110" fmla="*/ 111868 h 1483468"/>
                <a:gd name="connsiteX111" fmla="*/ 530157 w 1823936"/>
                <a:gd name="connsiteY111" fmla="*/ 111868 h 1483468"/>
                <a:gd name="connsiteX112" fmla="*/ 432880 w 1823936"/>
                <a:gd name="connsiteY112" fmla="*/ 43774 h 1483468"/>
                <a:gd name="connsiteX113" fmla="*/ 389106 w 1823936"/>
                <a:gd name="connsiteY113" fmla="*/ 34047 h 1483468"/>
                <a:gd name="connsiteX114" fmla="*/ 330740 w 1823936"/>
                <a:gd name="connsiteY114" fmla="*/ 48638 h 1483468"/>
                <a:gd name="connsiteX115" fmla="*/ 252919 w 1823936"/>
                <a:gd name="connsiteY115" fmla="*/ 48638 h 1483468"/>
                <a:gd name="connsiteX116" fmla="*/ 252919 w 1823936"/>
                <a:gd name="connsiteY116" fmla="*/ 48638 h 1483468"/>
                <a:gd name="connsiteX117" fmla="*/ 243191 w 1823936"/>
                <a:gd name="connsiteY117" fmla="*/ 0 h 1483468"/>
                <a:gd name="connsiteX118" fmla="*/ 170234 w 1823936"/>
                <a:gd name="connsiteY118" fmla="*/ 9728 h 1483468"/>
                <a:gd name="connsiteX119" fmla="*/ 102140 w 1823936"/>
                <a:gd name="connsiteY119" fmla="*/ 48638 h 1483468"/>
                <a:gd name="connsiteX120" fmla="*/ 53502 w 1823936"/>
                <a:gd name="connsiteY120" fmla="*/ 82685 h 1483468"/>
                <a:gd name="connsiteX121" fmla="*/ 0 w 1823936"/>
                <a:gd name="connsiteY121" fmla="*/ 150779 h 1483468"/>
                <a:gd name="connsiteX122" fmla="*/ 92412 w 1823936"/>
                <a:gd name="connsiteY122" fmla="*/ 418289 h 1483468"/>
                <a:gd name="connsiteX123" fmla="*/ 126459 w 1823936"/>
                <a:gd name="connsiteY123" fmla="*/ 452336 h 1483468"/>
                <a:gd name="connsiteX124" fmla="*/ 141051 w 1823936"/>
                <a:gd name="connsiteY124" fmla="*/ 462064 h 1483468"/>
                <a:gd name="connsiteX125" fmla="*/ 141051 w 1823936"/>
                <a:gd name="connsiteY125" fmla="*/ 471791 h 1483468"/>
                <a:gd name="connsiteX126" fmla="*/ 194553 w 1823936"/>
                <a:gd name="connsiteY126" fmla="*/ 870626 h 1483468"/>
                <a:gd name="connsiteX127" fmla="*/ 452336 w 1823936"/>
                <a:gd name="connsiteY127" fmla="*/ 1191638 h 1483468"/>
                <a:gd name="connsiteX0" fmla="*/ 452336 w 1815503"/>
                <a:gd name="connsiteY0" fmla="*/ 1191638 h 1483468"/>
                <a:gd name="connsiteX1" fmla="*/ 520429 w 1815503"/>
                <a:gd name="connsiteY1" fmla="*/ 1167319 h 1483468"/>
                <a:gd name="connsiteX2" fmla="*/ 549612 w 1815503"/>
                <a:gd name="connsiteY2" fmla="*/ 1201366 h 1483468"/>
                <a:gd name="connsiteX3" fmla="*/ 564204 w 1815503"/>
                <a:gd name="connsiteY3" fmla="*/ 1250004 h 1483468"/>
                <a:gd name="connsiteX4" fmla="*/ 612842 w 1815503"/>
                <a:gd name="connsiteY4" fmla="*/ 1293779 h 1483468"/>
                <a:gd name="connsiteX5" fmla="*/ 671208 w 1815503"/>
                <a:gd name="connsiteY5" fmla="*/ 1298643 h 1483468"/>
                <a:gd name="connsiteX6" fmla="*/ 690663 w 1815503"/>
                <a:gd name="connsiteY6" fmla="*/ 1274323 h 1483468"/>
                <a:gd name="connsiteX7" fmla="*/ 729574 w 1815503"/>
                <a:gd name="connsiteY7" fmla="*/ 1245140 h 1483468"/>
                <a:gd name="connsiteX8" fmla="*/ 773348 w 1815503"/>
                <a:gd name="connsiteY8" fmla="*/ 1211094 h 1483468"/>
                <a:gd name="connsiteX9" fmla="*/ 812259 w 1815503"/>
                <a:gd name="connsiteY9" fmla="*/ 1220821 h 1483468"/>
                <a:gd name="connsiteX10" fmla="*/ 812259 w 1815503"/>
                <a:gd name="connsiteY10" fmla="*/ 1250004 h 1483468"/>
                <a:gd name="connsiteX11" fmla="*/ 812259 w 1815503"/>
                <a:gd name="connsiteY11" fmla="*/ 1293779 h 1483468"/>
                <a:gd name="connsiteX12" fmla="*/ 812259 w 1815503"/>
                <a:gd name="connsiteY12" fmla="*/ 1293779 h 1483468"/>
                <a:gd name="connsiteX13" fmla="*/ 885217 w 1815503"/>
                <a:gd name="connsiteY13" fmla="*/ 1274323 h 1483468"/>
                <a:gd name="connsiteX14" fmla="*/ 914400 w 1815503"/>
                <a:gd name="connsiteY14" fmla="*/ 1259732 h 1483468"/>
                <a:gd name="connsiteX15" fmla="*/ 933855 w 1815503"/>
                <a:gd name="connsiteY15" fmla="*/ 1313234 h 1483468"/>
                <a:gd name="connsiteX16" fmla="*/ 997085 w 1815503"/>
                <a:gd name="connsiteY16" fmla="*/ 1337553 h 1483468"/>
                <a:gd name="connsiteX17" fmla="*/ 997085 w 1815503"/>
                <a:gd name="connsiteY17" fmla="*/ 1337553 h 1483468"/>
                <a:gd name="connsiteX18" fmla="*/ 1035995 w 1815503"/>
                <a:gd name="connsiteY18" fmla="*/ 1410511 h 1483468"/>
                <a:gd name="connsiteX19" fmla="*/ 1035995 w 1815503"/>
                <a:gd name="connsiteY19" fmla="*/ 1410511 h 1483468"/>
                <a:gd name="connsiteX20" fmla="*/ 1084634 w 1815503"/>
                <a:gd name="connsiteY20" fmla="*/ 1395919 h 1483468"/>
                <a:gd name="connsiteX21" fmla="*/ 1079770 w 1815503"/>
                <a:gd name="connsiteY21" fmla="*/ 1371600 h 1483468"/>
                <a:gd name="connsiteX22" fmla="*/ 1079770 w 1815503"/>
                <a:gd name="connsiteY22" fmla="*/ 1371600 h 1483468"/>
                <a:gd name="connsiteX23" fmla="*/ 1108953 w 1815503"/>
                <a:gd name="connsiteY23" fmla="*/ 1342417 h 1483468"/>
                <a:gd name="connsiteX24" fmla="*/ 1172183 w 1815503"/>
                <a:gd name="connsiteY24" fmla="*/ 1425102 h 1483468"/>
                <a:gd name="connsiteX25" fmla="*/ 1211093 w 1815503"/>
                <a:gd name="connsiteY25" fmla="*/ 1483468 h 1483468"/>
                <a:gd name="connsiteX26" fmla="*/ 1245140 w 1815503"/>
                <a:gd name="connsiteY26" fmla="*/ 1464013 h 1483468"/>
                <a:gd name="connsiteX27" fmla="*/ 1279187 w 1815503"/>
                <a:gd name="connsiteY27" fmla="*/ 1468877 h 1483468"/>
                <a:gd name="connsiteX28" fmla="*/ 1288914 w 1815503"/>
                <a:gd name="connsiteY28" fmla="*/ 1434830 h 1483468"/>
                <a:gd name="connsiteX29" fmla="*/ 1288914 w 1815503"/>
                <a:gd name="connsiteY29" fmla="*/ 1410511 h 1483468"/>
                <a:gd name="connsiteX30" fmla="*/ 1313234 w 1815503"/>
                <a:gd name="connsiteY30" fmla="*/ 1391055 h 1483468"/>
                <a:gd name="connsiteX31" fmla="*/ 1357008 w 1815503"/>
                <a:gd name="connsiteY31" fmla="*/ 1386191 h 1483468"/>
                <a:gd name="connsiteX32" fmla="*/ 1357008 w 1815503"/>
                <a:gd name="connsiteY32" fmla="*/ 1386191 h 1483468"/>
                <a:gd name="connsiteX33" fmla="*/ 1357008 w 1815503"/>
                <a:gd name="connsiteY33" fmla="*/ 1386191 h 1483468"/>
                <a:gd name="connsiteX34" fmla="*/ 1395919 w 1815503"/>
                <a:gd name="connsiteY34" fmla="*/ 1366736 h 1483468"/>
                <a:gd name="connsiteX35" fmla="*/ 1415374 w 1815503"/>
                <a:gd name="connsiteY35" fmla="*/ 1420238 h 1483468"/>
                <a:gd name="connsiteX36" fmla="*/ 1449421 w 1815503"/>
                <a:gd name="connsiteY36" fmla="*/ 1444557 h 1483468"/>
                <a:gd name="connsiteX37" fmla="*/ 1493195 w 1815503"/>
                <a:gd name="connsiteY37" fmla="*/ 1464013 h 1483468"/>
                <a:gd name="connsiteX38" fmla="*/ 1512651 w 1815503"/>
                <a:gd name="connsiteY38" fmla="*/ 1439694 h 1483468"/>
                <a:gd name="connsiteX39" fmla="*/ 1512651 w 1815503"/>
                <a:gd name="connsiteY39" fmla="*/ 1439694 h 1483468"/>
                <a:gd name="connsiteX40" fmla="*/ 1493195 w 1815503"/>
                <a:gd name="connsiteY40" fmla="*/ 1361872 h 1483468"/>
                <a:gd name="connsiteX41" fmla="*/ 1493195 w 1815503"/>
                <a:gd name="connsiteY41" fmla="*/ 1361872 h 1483468"/>
                <a:gd name="connsiteX42" fmla="*/ 1468876 w 1815503"/>
                <a:gd name="connsiteY42" fmla="*/ 1327826 h 1483468"/>
                <a:gd name="connsiteX43" fmla="*/ 1439693 w 1815503"/>
                <a:gd name="connsiteY43" fmla="*/ 1293779 h 1483468"/>
                <a:gd name="connsiteX44" fmla="*/ 1444557 w 1815503"/>
                <a:gd name="connsiteY44" fmla="*/ 1284051 h 1483468"/>
                <a:gd name="connsiteX45" fmla="*/ 1444557 w 1815503"/>
                <a:gd name="connsiteY45" fmla="*/ 1245140 h 1483468"/>
                <a:gd name="connsiteX46" fmla="*/ 1429966 w 1815503"/>
                <a:gd name="connsiteY46" fmla="*/ 1220821 h 1483468"/>
                <a:gd name="connsiteX47" fmla="*/ 1400783 w 1815503"/>
                <a:gd name="connsiteY47" fmla="*/ 1191638 h 1483468"/>
                <a:gd name="connsiteX48" fmla="*/ 1400783 w 1815503"/>
                <a:gd name="connsiteY48" fmla="*/ 1191638 h 1483468"/>
                <a:gd name="connsiteX49" fmla="*/ 1444557 w 1815503"/>
                <a:gd name="connsiteY49" fmla="*/ 1138136 h 1483468"/>
                <a:gd name="connsiteX50" fmla="*/ 1464012 w 1815503"/>
                <a:gd name="connsiteY50" fmla="*/ 1157591 h 1483468"/>
                <a:gd name="connsiteX51" fmla="*/ 1483468 w 1815503"/>
                <a:gd name="connsiteY51" fmla="*/ 1104089 h 1483468"/>
                <a:gd name="connsiteX52" fmla="*/ 1522378 w 1815503"/>
                <a:gd name="connsiteY52" fmla="*/ 1118681 h 1483468"/>
                <a:gd name="connsiteX53" fmla="*/ 1614791 w 1815503"/>
                <a:gd name="connsiteY53" fmla="*/ 1123545 h 1483468"/>
                <a:gd name="connsiteX54" fmla="*/ 1668293 w 1815503"/>
                <a:gd name="connsiteY54" fmla="*/ 1118681 h 1483468"/>
                <a:gd name="connsiteX55" fmla="*/ 1682885 w 1815503"/>
                <a:gd name="connsiteY55" fmla="*/ 1113817 h 1483468"/>
                <a:gd name="connsiteX56" fmla="*/ 1780161 w 1815503"/>
                <a:gd name="connsiteY56" fmla="*/ 1094362 h 1483468"/>
                <a:gd name="connsiteX57" fmla="*/ 1804480 w 1815503"/>
                <a:gd name="connsiteY57" fmla="*/ 1079770 h 1483468"/>
                <a:gd name="connsiteX58" fmla="*/ 1585608 w 1815503"/>
                <a:gd name="connsiteY58" fmla="*/ 1099226 h 1483468"/>
                <a:gd name="connsiteX59" fmla="*/ 1605063 w 1815503"/>
                <a:gd name="connsiteY59" fmla="*/ 1104089 h 1483468"/>
                <a:gd name="connsiteX60" fmla="*/ 1619655 w 1815503"/>
                <a:gd name="connsiteY60" fmla="*/ 1021404 h 1483468"/>
                <a:gd name="connsiteX61" fmla="*/ 1653702 w 1815503"/>
                <a:gd name="connsiteY61" fmla="*/ 972766 h 1483468"/>
                <a:gd name="connsiteX62" fmla="*/ 1634246 w 1815503"/>
                <a:gd name="connsiteY62" fmla="*/ 953311 h 1483468"/>
                <a:gd name="connsiteX63" fmla="*/ 1653702 w 1815503"/>
                <a:gd name="connsiteY63" fmla="*/ 904672 h 1483468"/>
                <a:gd name="connsiteX64" fmla="*/ 1619655 w 1815503"/>
                <a:gd name="connsiteY64" fmla="*/ 865762 h 1483468"/>
                <a:gd name="connsiteX65" fmla="*/ 1634246 w 1815503"/>
                <a:gd name="connsiteY65" fmla="*/ 826851 h 1483468"/>
                <a:gd name="connsiteX66" fmla="*/ 1634246 w 1815503"/>
                <a:gd name="connsiteY66" fmla="*/ 826851 h 1483468"/>
                <a:gd name="connsiteX67" fmla="*/ 1663429 w 1815503"/>
                <a:gd name="connsiteY67" fmla="*/ 778213 h 1483468"/>
                <a:gd name="connsiteX68" fmla="*/ 1678021 w 1815503"/>
                <a:gd name="connsiteY68" fmla="*/ 724711 h 1483468"/>
                <a:gd name="connsiteX69" fmla="*/ 1687748 w 1815503"/>
                <a:gd name="connsiteY69" fmla="*/ 705255 h 1483468"/>
                <a:gd name="connsiteX70" fmla="*/ 1648838 w 1815503"/>
                <a:gd name="connsiteY70" fmla="*/ 700391 h 1483468"/>
                <a:gd name="connsiteX71" fmla="*/ 1682885 w 1815503"/>
                <a:gd name="connsiteY71" fmla="*/ 676072 h 1483468"/>
                <a:gd name="connsiteX72" fmla="*/ 1624519 w 1815503"/>
                <a:gd name="connsiteY72" fmla="*/ 646889 h 1483468"/>
                <a:gd name="connsiteX73" fmla="*/ 1619655 w 1815503"/>
                <a:gd name="connsiteY73" fmla="*/ 617706 h 1483468"/>
                <a:gd name="connsiteX74" fmla="*/ 1619655 w 1815503"/>
                <a:gd name="connsiteY74" fmla="*/ 578796 h 1483468"/>
                <a:gd name="connsiteX75" fmla="*/ 1614791 w 1815503"/>
                <a:gd name="connsiteY75" fmla="*/ 530157 h 1483468"/>
                <a:gd name="connsiteX76" fmla="*/ 1609927 w 1815503"/>
                <a:gd name="connsiteY76" fmla="*/ 496111 h 1483468"/>
                <a:gd name="connsiteX77" fmla="*/ 1541834 w 1815503"/>
                <a:gd name="connsiteY77" fmla="*/ 539885 h 1483468"/>
                <a:gd name="connsiteX78" fmla="*/ 1468876 w 1815503"/>
                <a:gd name="connsiteY78" fmla="*/ 612843 h 1483468"/>
                <a:gd name="connsiteX79" fmla="*/ 1395919 w 1815503"/>
                <a:gd name="connsiteY79" fmla="*/ 661481 h 1483468"/>
                <a:gd name="connsiteX80" fmla="*/ 1400783 w 1815503"/>
                <a:gd name="connsiteY80" fmla="*/ 700391 h 1483468"/>
                <a:gd name="connsiteX81" fmla="*/ 1264595 w 1815503"/>
                <a:gd name="connsiteY81" fmla="*/ 763621 h 1483468"/>
                <a:gd name="connsiteX82" fmla="*/ 1220821 w 1815503"/>
                <a:gd name="connsiteY82" fmla="*/ 758757 h 1483468"/>
                <a:gd name="connsiteX83" fmla="*/ 1191638 w 1815503"/>
                <a:gd name="connsiteY83" fmla="*/ 724711 h 1483468"/>
                <a:gd name="connsiteX84" fmla="*/ 1167319 w 1815503"/>
                <a:gd name="connsiteY84" fmla="*/ 695528 h 1483468"/>
                <a:gd name="connsiteX85" fmla="*/ 1167319 w 1815503"/>
                <a:gd name="connsiteY85" fmla="*/ 695528 h 1483468"/>
                <a:gd name="connsiteX86" fmla="*/ 1162455 w 1815503"/>
                <a:gd name="connsiteY86" fmla="*/ 632298 h 1483468"/>
                <a:gd name="connsiteX87" fmla="*/ 1123544 w 1815503"/>
                <a:gd name="connsiteY87" fmla="*/ 593387 h 1483468"/>
                <a:gd name="connsiteX88" fmla="*/ 1070042 w 1815503"/>
                <a:gd name="connsiteY88" fmla="*/ 578796 h 1483468"/>
                <a:gd name="connsiteX89" fmla="*/ 1045723 w 1815503"/>
                <a:gd name="connsiteY89" fmla="*/ 607979 h 1483468"/>
                <a:gd name="connsiteX90" fmla="*/ 1045723 w 1815503"/>
                <a:gd name="connsiteY90" fmla="*/ 607979 h 1483468"/>
                <a:gd name="connsiteX91" fmla="*/ 1026268 w 1815503"/>
                <a:gd name="connsiteY91" fmla="*/ 530157 h 1483468"/>
                <a:gd name="connsiteX92" fmla="*/ 967902 w 1815503"/>
                <a:gd name="connsiteY92" fmla="*/ 539885 h 1483468"/>
                <a:gd name="connsiteX93" fmla="*/ 904672 w 1815503"/>
                <a:gd name="connsiteY93" fmla="*/ 569068 h 1483468"/>
                <a:gd name="connsiteX94" fmla="*/ 909536 w 1815503"/>
                <a:gd name="connsiteY94" fmla="*/ 530157 h 1483468"/>
                <a:gd name="connsiteX95" fmla="*/ 870625 w 1815503"/>
                <a:gd name="connsiteY95" fmla="*/ 525294 h 1483468"/>
                <a:gd name="connsiteX96" fmla="*/ 812259 w 1815503"/>
                <a:gd name="connsiteY96" fmla="*/ 535021 h 1483468"/>
                <a:gd name="connsiteX97" fmla="*/ 783076 w 1815503"/>
                <a:gd name="connsiteY97" fmla="*/ 530157 h 1483468"/>
                <a:gd name="connsiteX98" fmla="*/ 773348 w 1815503"/>
                <a:gd name="connsiteY98" fmla="*/ 515566 h 1483468"/>
                <a:gd name="connsiteX99" fmla="*/ 783076 w 1815503"/>
                <a:gd name="connsiteY99" fmla="*/ 486383 h 1483468"/>
                <a:gd name="connsiteX100" fmla="*/ 783076 w 1815503"/>
                <a:gd name="connsiteY100" fmla="*/ 481519 h 1483468"/>
                <a:gd name="connsiteX101" fmla="*/ 729574 w 1815503"/>
                <a:gd name="connsiteY101" fmla="*/ 447472 h 1483468"/>
                <a:gd name="connsiteX102" fmla="*/ 729574 w 1815503"/>
                <a:gd name="connsiteY102" fmla="*/ 447472 h 1483468"/>
                <a:gd name="connsiteX103" fmla="*/ 710119 w 1815503"/>
                <a:gd name="connsiteY103" fmla="*/ 413426 h 1483468"/>
                <a:gd name="connsiteX104" fmla="*/ 695527 w 1815503"/>
                <a:gd name="connsiteY104" fmla="*/ 369651 h 1483468"/>
                <a:gd name="connsiteX105" fmla="*/ 695527 w 1815503"/>
                <a:gd name="connsiteY105" fmla="*/ 369651 h 1483468"/>
                <a:gd name="connsiteX106" fmla="*/ 632297 w 1815503"/>
                <a:gd name="connsiteY106" fmla="*/ 311285 h 1483468"/>
                <a:gd name="connsiteX107" fmla="*/ 612842 w 1815503"/>
                <a:gd name="connsiteY107" fmla="*/ 262647 h 1483468"/>
                <a:gd name="connsiteX108" fmla="*/ 622570 w 1815503"/>
                <a:gd name="connsiteY108" fmla="*/ 218872 h 1483468"/>
                <a:gd name="connsiteX109" fmla="*/ 569068 w 1815503"/>
                <a:gd name="connsiteY109" fmla="*/ 160506 h 1483468"/>
                <a:gd name="connsiteX110" fmla="*/ 535021 w 1815503"/>
                <a:gd name="connsiteY110" fmla="*/ 111868 h 1483468"/>
                <a:gd name="connsiteX111" fmla="*/ 530157 w 1815503"/>
                <a:gd name="connsiteY111" fmla="*/ 111868 h 1483468"/>
                <a:gd name="connsiteX112" fmla="*/ 432880 w 1815503"/>
                <a:gd name="connsiteY112" fmla="*/ 43774 h 1483468"/>
                <a:gd name="connsiteX113" fmla="*/ 389106 w 1815503"/>
                <a:gd name="connsiteY113" fmla="*/ 34047 h 1483468"/>
                <a:gd name="connsiteX114" fmla="*/ 330740 w 1815503"/>
                <a:gd name="connsiteY114" fmla="*/ 48638 h 1483468"/>
                <a:gd name="connsiteX115" fmla="*/ 252919 w 1815503"/>
                <a:gd name="connsiteY115" fmla="*/ 48638 h 1483468"/>
                <a:gd name="connsiteX116" fmla="*/ 252919 w 1815503"/>
                <a:gd name="connsiteY116" fmla="*/ 48638 h 1483468"/>
                <a:gd name="connsiteX117" fmla="*/ 243191 w 1815503"/>
                <a:gd name="connsiteY117" fmla="*/ 0 h 1483468"/>
                <a:gd name="connsiteX118" fmla="*/ 170234 w 1815503"/>
                <a:gd name="connsiteY118" fmla="*/ 9728 h 1483468"/>
                <a:gd name="connsiteX119" fmla="*/ 102140 w 1815503"/>
                <a:gd name="connsiteY119" fmla="*/ 48638 h 1483468"/>
                <a:gd name="connsiteX120" fmla="*/ 53502 w 1815503"/>
                <a:gd name="connsiteY120" fmla="*/ 82685 h 1483468"/>
                <a:gd name="connsiteX121" fmla="*/ 0 w 1815503"/>
                <a:gd name="connsiteY121" fmla="*/ 150779 h 1483468"/>
                <a:gd name="connsiteX122" fmla="*/ 92412 w 1815503"/>
                <a:gd name="connsiteY122" fmla="*/ 418289 h 1483468"/>
                <a:gd name="connsiteX123" fmla="*/ 126459 w 1815503"/>
                <a:gd name="connsiteY123" fmla="*/ 452336 h 1483468"/>
                <a:gd name="connsiteX124" fmla="*/ 141051 w 1815503"/>
                <a:gd name="connsiteY124" fmla="*/ 462064 h 1483468"/>
                <a:gd name="connsiteX125" fmla="*/ 141051 w 1815503"/>
                <a:gd name="connsiteY125" fmla="*/ 471791 h 1483468"/>
                <a:gd name="connsiteX126" fmla="*/ 194553 w 1815503"/>
                <a:gd name="connsiteY126" fmla="*/ 870626 h 1483468"/>
                <a:gd name="connsiteX127" fmla="*/ 452336 w 1815503"/>
                <a:gd name="connsiteY127" fmla="*/ 1191638 h 1483468"/>
                <a:gd name="connsiteX0" fmla="*/ 452336 w 1780466"/>
                <a:gd name="connsiteY0" fmla="*/ 1191638 h 1483468"/>
                <a:gd name="connsiteX1" fmla="*/ 520429 w 1780466"/>
                <a:gd name="connsiteY1" fmla="*/ 1167319 h 1483468"/>
                <a:gd name="connsiteX2" fmla="*/ 549612 w 1780466"/>
                <a:gd name="connsiteY2" fmla="*/ 1201366 h 1483468"/>
                <a:gd name="connsiteX3" fmla="*/ 564204 w 1780466"/>
                <a:gd name="connsiteY3" fmla="*/ 1250004 h 1483468"/>
                <a:gd name="connsiteX4" fmla="*/ 612842 w 1780466"/>
                <a:gd name="connsiteY4" fmla="*/ 1293779 h 1483468"/>
                <a:gd name="connsiteX5" fmla="*/ 671208 w 1780466"/>
                <a:gd name="connsiteY5" fmla="*/ 1298643 h 1483468"/>
                <a:gd name="connsiteX6" fmla="*/ 690663 w 1780466"/>
                <a:gd name="connsiteY6" fmla="*/ 1274323 h 1483468"/>
                <a:gd name="connsiteX7" fmla="*/ 729574 w 1780466"/>
                <a:gd name="connsiteY7" fmla="*/ 1245140 h 1483468"/>
                <a:gd name="connsiteX8" fmla="*/ 773348 w 1780466"/>
                <a:gd name="connsiteY8" fmla="*/ 1211094 h 1483468"/>
                <a:gd name="connsiteX9" fmla="*/ 812259 w 1780466"/>
                <a:gd name="connsiteY9" fmla="*/ 1220821 h 1483468"/>
                <a:gd name="connsiteX10" fmla="*/ 812259 w 1780466"/>
                <a:gd name="connsiteY10" fmla="*/ 1250004 h 1483468"/>
                <a:gd name="connsiteX11" fmla="*/ 812259 w 1780466"/>
                <a:gd name="connsiteY11" fmla="*/ 1293779 h 1483468"/>
                <a:gd name="connsiteX12" fmla="*/ 812259 w 1780466"/>
                <a:gd name="connsiteY12" fmla="*/ 1293779 h 1483468"/>
                <a:gd name="connsiteX13" fmla="*/ 885217 w 1780466"/>
                <a:gd name="connsiteY13" fmla="*/ 1274323 h 1483468"/>
                <a:gd name="connsiteX14" fmla="*/ 914400 w 1780466"/>
                <a:gd name="connsiteY14" fmla="*/ 1259732 h 1483468"/>
                <a:gd name="connsiteX15" fmla="*/ 933855 w 1780466"/>
                <a:gd name="connsiteY15" fmla="*/ 1313234 h 1483468"/>
                <a:gd name="connsiteX16" fmla="*/ 997085 w 1780466"/>
                <a:gd name="connsiteY16" fmla="*/ 1337553 h 1483468"/>
                <a:gd name="connsiteX17" fmla="*/ 997085 w 1780466"/>
                <a:gd name="connsiteY17" fmla="*/ 1337553 h 1483468"/>
                <a:gd name="connsiteX18" fmla="*/ 1035995 w 1780466"/>
                <a:gd name="connsiteY18" fmla="*/ 1410511 h 1483468"/>
                <a:gd name="connsiteX19" fmla="*/ 1035995 w 1780466"/>
                <a:gd name="connsiteY19" fmla="*/ 1410511 h 1483468"/>
                <a:gd name="connsiteX20" fmla="*/ 1084634 w 1780466"/>
                <a:gd name="connsiteY20" fmla="*/ 1395919 h 1483468"/>
                <a:gd name="connsiteX21" fmla="*/ 1079770 w 1780466"/>
                <a:gd name="connsiteY21" fmla="*/ 1371600 h 1483468"/>
                <a:gd name="connsiteX22" fmla="*/ 1079770 w 1780466"/>
                <a:gd name="connsiteY22" fmla="*/ 1371600 h 1483468"/>
                <a:gd name="connsiteX23" fmla="*/ 1108953 w 1780466"/>
                <a:gd name="connsiteY23" fmla="*/ 1342417 h 1483468"/>
                <a:gd name="connsiteX24" fmla="*/ 1172183 w 1780466"/>
                <a:gd name="connsiteY24" fmla="*/ 1425102 h 1483468"/>
                <a:gd name="connsiteX25" fmla="*/ 1211093 w 1780466"/>
                <a:gd name="connsiteY25" fmla="*/ 1483468 h 1483468"/>
                <a:gd name="connsiteX26" fmla="*/ 1245140 w 1780466"/>
                <a:gd name="connsiteY26" fmla="*/ 1464013 h 1483468"/>
                <a:gd name="connsiteX27" fmla="*/ 1279187 w 1780466"/>
                <a:gd name="connsiteY27" fmla="*/ 1468877 h 1483468"/>
                <a:gd name="connsiteX28" fmla="*/ 1288914 w 1780466"/>
                <a:gd name="connsiteY28" fmla="*/ 1434830 h 1483468"/>
                <a:gd name="connsiteX29" fmla="*/ 1288914 w 1780466"/>
                <a:gd name="connsiteY29" fmla="*/ 1410511 h 1483468"/>
                <a:gd name="connsiteX30" fmla="*/ 1313234 w 1780466"/>
                <a:gd name="connsiteY30" fmla="*/ 1391055 h 1483468"/>
                <a:gd name="connsiteX31" fmla="*/ 1357008 w 1780466"/>
                <a:gd name="connsiteY31" fmla="*/ 1386191 h 1483468"/>
                <a:gd name="connsiteX32" fmla="*/ 1357008 w 1780466"/>
                <a:gd name="connsiteY32" fmla="*/ 1386191 h 1483468"/>
                <a:gd name="connsiteX33" fmla="*/ 1357008 w 1780466"/>
                <a:gd name="connsiteY33" fmla="*/ 1386191 h 1483468"/>
                <a:gd name="connsiteX34" fmla="*/ 1395919 w 1780466"/>
                <a:gd name="connsiteY34" fmla="*/ 1366736 h 1483468"/>
                <a:gd name="connsiteX35" fmla="*/ 1415374 w 1780466"/>
                <a:gd name="connsiteY35" fmla="*/ 1420238 h 1483468"/>
                <a:gd name="connsiteX36" fmla="*/ 1449421 w 1780466"/>
                <a:gd name="connsiteY36" fmla="*/ 1444557 h 1483468"/>
                <a:gd name="connsiteX37" fmla="*/ 1493195 w 1780466"/>
                <a:gd name="connsiteY37" fmla="*/ 1464013 h 1483468"/>
                <a:gd name="connsiteX38" fmla="*/ 1512651 w 1780466"/>
                <a:gd name="connsiteY38" fmla="*/ 1439694 h 1483468"/>
                <a:gd name="connsiteX39" fmla="*/ 1512651 w 1780466"/>
                <a:gd name="connsiteY39" fmla="*/ 1439694 h 1483468"/>
                <a:gd name="connsiteX40" fmla="*/ 1493195 w 1780466"/>
                <a:gd name="connsiteY40" fmla="*/ 1361872 h 1483468"/>
                <a:gd name="connsiteX41" fmla="*/ 1493195 w 1780466"/>
                <a:gd name="connsiteY41" fmla="*/ 1361872 h 1483468"/>
                <a:gd name="connsiteX42" fmla="*/ 1468876 w 1780466"/>
                <a:gd name="connsiteY42" fmla="*/ 1327826 h 1483468"/>
                <a:gd name="connsiteX43" fmla="*/ 1439693 w 1780466"/>
                <a:gd name="connsiteY43" fmla="*/ 1293779 h 1483468"/>
                <a:gd name="connsiteX44" fmla="*/ 1444557 w 1780466"/>
                <a:gd name="connsiteY44" fmla="*/ 1284051 h 1483468"/>
                <a:gd name="connsiteX45" fmla="*/ 1444557 w 1780466"/>
                <a:gd name="connsiteY45" fmla="*/ 1245140 h 1483468"/>
                <a:gd name="connsiteX46" fmla="*/ 1429966 w 1780466"/>
                <a:gd name="connsiteY46" fmla="*/ 1220821 h 1483468"/>
                <a:gd name="connsiteX47" fmla="*/ 1400783 w 1780466"/>
                <a:gd name="connsiteY47" fmla="*/ 1191638 h 1483468"/>
                <a:gd name="connsiteX48" fmla="*/ 1400783 w 1780466"/>
                <a:gd name="connsiteY48" fmla="*/ 1191638 h 1483468"/>
                <a:gd name="connsiteX49" fmla="*/ 1444557 w 1780466"/>
                <a:gd name="connsiteY49" fmla="*/ 1138136 h 1483468"/>
                <a:gd name="connsiteX50" fmla="*/ 1464012 w 1780466"/>
                <a:gd name="connsiteY50" fmla="*/ 1157591 h 1483468"/>
                <a:gd name="connsiteX51" fmla="*/ 1483468 w 1780466"/>
                <a:gd name="connsiteY51" fmla="*/ 1104089 h 1483468"/>
                <a:gd name="connsiteX52" fmla="*/ 1522378 w 1780466"/>
                <a:gd name="connsiteY52" fmla="*/ 1118681 h 1483468"/>
                <a:gd name="connsiteX53" fmla="*/ 1614791 w 1780466"/>
                <a:gd name="connsiteY53" fmla="*/ 1123545 h 1483468"/>
                <a:gd name="connsiteX54" fmla="*/ 1668293 w 1780466"/>
                <a:gd name="connsiteY54" fmla="*/ 1118681 h 1483468"/>
                <a:gd name="connsiteX55" fmla="*/ 1682885 w 1780466"/>
                <a:gd name="connsiteY55" fmla="*/ 1113817 h 1483468"/>
                <a:gd name="connsiteX56" fmla="*/ 1780161 w 1780466"/>
                <a:gd name="connsiteY56" fmla="*/ 1094362 h 1483468"/>
                <a:gd name="connsiteX57" fmla="*/ 1600199 w 1780466"/>
                <a:gd name="connsiteY57" fmla="*/ 1108953 h 1483468"/>
                <a:gd name="connsiteX58" fmla="*/ 1585608 w 1780466"/>
                <a:gd name="connsiteY58" fmla="*/ 1099226 h 1483468"/>
                <a:gd name="connsiteX59" fmla="*/ 1605063 w 1780466"/>
                <a:gd name="connsiteY59" fmla="*/ 1104089 h 1483468"/>
                <a:gd name="connsiteX60" fmla="*/ 1619655 w 1780466"/>
                <a:gd name="connsiteY60" fmla="*/ 1021404 h 1483468"/>
                <a:gd name="connsiteX61" fmla="*/ 1653702 w 1780466"/>
                <a:gd name="connsiteY61" fmla="*/ 972766 h 1483468"/>
                <a:gd name="connsiteX62" fmla="*/ 1634246 w 1780466"/>
                <a:gd name="connsiteY62" fmla="*/ 953311 h 1483468"/>
                <a:gd name="connsiteX63" fmla="*/ 1653702 w 1780466"/>
                <a:gd name="connsiteY63" fmla="*/ 904672 h 1483468"/>
                <a:gd name="connsiteX64" fmla="*/ 1619655 w 1780466"/>
                <a:gd name="connsiteY64" fmla="*/ 865762 h 1483468"/>
                <a:gd name="connsiteX65" fmla="*/ 1634246 w 1780466"/>
                <a:gd name="connsiteY65" fmla="*/ 826851 h 1483468"/>
                <a:gd name="connsiteX66" fmla="*/ 1634246 w 1780466"/>
                <a:gd name="connsiteY66" fmla="*/ 826851 h 1483468"/>
                <a:gd name="connsiteX67" fmla="*/ 1663429 w 1780466"/>
                <a:gd name="connsiteY67" fmla="*/ 778213 h 1483468"/>
                <a:gd name="connsiteX68" fmla="*/ 1678021 w 1780466"/>
                <a:gd name="connsiteY68" fmla="*/ 724711 h 1483468"/>
                <a:gd name="connsiteX69" fmla="*/ 1687748 w 1780466"/>
                <a:gd name="connsiteY69" fmla="*/ 705255 h 1483468"/>
                <a:gd name="connsiteX70" fmla="*/ 1648838 w 1780466"/>
                <a:gd name="connsiteY70" fmla="*/ 700391 h 1483468"/>
                <a:gd name="connsiteX71" fmla="*/ 1682885 w 1780466"/>
                <a:gd name="connsiteY71" fmla="*/ 676072 h 1483468"/>
                <a:gd name="connsiteX72" fmla="*/ 1624519 w 1780466"/>
                <a:gd name="connsiteY72" fmla="*/ 646889 h 1483468"/>
                <a:gd name="connsiteX73" fmla="*/ 1619655 w 1780466"/>
                <a:gd name="connsiteY73" fmla="*/ 617706 h 1483468"/>
                <a:gd name="connsiteX74" fmla="*/ 1619655 w 1780466"/>
                <a:gd name="connsiteY74" fmla="*/ 578796 h 1483468"/>
                <a:gd name="connsiteX75" fmla="*/ 1614791 w 1780466"/>
                <a:gd name="connsiteY75" fmla="*/ 530157 h 1483468"/>
                <a:gd name="connsiteX76" fmla="*/ 1609927 w 1780466"/>
                <a:gd name="connsiteY76" fmla="*/ 496111 h 1483468"/>
                <a:gd name="connsiteX77" fmla="*/ 1541834 w 1780466"/>
                <a:gd name="connsiteY77" fmla="*/ 539885 h 1483468"/>
                <a:gd name="connsiteX78" fmla="*/ 1468876 w 1780466"/>
                <a:gd name="connsiteY78" fmla="*/ 612843 h 1483468"/>
                <a:gd name="connsiteX79" fmla="*/ 1395919 w 1780466"/>
                <a:gd name="connsiteY79" fmla="*/ 661481 h 1483468"/>
                <a:gd name="connsiteX80" fmla="*/ 1400783 w 1780466"/>
                <a:gd name="connsiteY80" fmla="*/ 700391 h 1483468"/>
                <a:gd name="connsiteX81" fmla="*/ 1264595 w 1780466"/>
                <a:gd name="connsiteY81" fmla="*/ 763621 h 1483468"/>
                <a:gd name="connsiteX82" fmla="*/ 1220821 w 1780466"/>
                <a:gd name="connsiteY82" fmla="*/ 758757 h 1483468"/>
                <a:gd name="connsiteX83" fmla="*/ 1191638 w 1780466"/>
                <a:gd name="connsiteY83" fmla="*/ 724711 h 1483468"/>
                <a:gd name="connsiteX84" fmla="*/ 1167319 w 1780466"/>
                <a:gd name="connsiteY84" fmla="*/ 695528 h 1483468"/>
                <a:gd name="connsiteX85" fmla="*/ 1167319 w 1780466"/>
                <a:gd name="connsiteY85" fmla="*/ 695528 h 1483468"/>
                <a:gd name="connsiteX86" fmla="*/ 1162455 w 1780466"/>
                <a:gd name="connsiteY86" fmla="*/ 632298 h 1483468"/>
                <a:gd name="connsiteX87" fmla="*/ 1123544 w 1780466"/>
                <a:gd name="connsiteY87" fmla="*/ 593387 h 1483468"/>
                <a:gd name="connsiteX88" fmla="*/ 1070042 w 1780466"/>
                <a:gd name="connsiteY88" fmla="*/ 578796 h 1483468"/>
                <a:gd name="connsiteX89" fmla="*/ 1045723 w 1780466"/>
                <a:gd name="connsiteY89" fmla="*/ 607979 h 1483468"/>
                <a:gd name="connsiteX90" fmla="*/ 1045723 w 1780466"/>
                <a:gd name="connsiteY90" fmla="*/ 607979 h 1483468"/>
                <a:gd name="connsiteX91" fmla="*/ 1026268 w 1780466"/>
                <a:gd name="connsiteY91" fmla="*/ 530157 h 1483468"/>
                <a:gd name="connsiteX92" fmla="*/ 967902 w 1780466"/>
                <a:gd name="connsiteY92" fmla="*/ 539885 h 1483468"/>
                <a:gd name="connsiteX93" fmla="*/ 904672 w 1780466"/>
                <a:gd name="connsiteY93" fmla="*/ 569068 h 1483468"/>
                <a:gd name="connsiteX94" fmla="*/ 909536 w 1780466"/>
                <a:gd name="connsiteY94" fmla="*/ 530157 h 1483468"/>
                <a:gd name="connsiteX95" fmla="*/ 870625 w 1780466"/>
                <a:gd name="connsiteY95" fmla="*/ 525294 h 1483468"/>
                <a:gd name="connsiteX96" fmla="*/ 812259 w 1780466"/>
                <a:gd name="connsiteY96" fmla="*/ 535021 h 1483468"/>
                <a:gd name="connsiteX97" fmla="*/ 783076 w 1780466"/>
                <a:gd name="connsiteY97" fmla="*/ 530157 h 1483468"/>
                <a:gd name="connsiteX98" fmla="*/ 773348 w 1780466"/>
                <a:gd name="connsiteY98" fmla="*/ 515566 h 1483468"/>
                <a:gd name="connsiteX99" fmla="*/ 783076 w 1780466"/>
                <a:gd name="connsiteY99" fmla="*/ 486383 h 1483468"/>
                <a:gd name="connsiteX100" fmla="*/ 783076 w 1780466"/>
                <a:gd name="connsiteY100" fmla="*/ 481519 h 1483468"/>
                <a:gd name="connsiteX101" fmla="*/ 729574 w 1780466"/>
                <a:gd name="connsiteY101" fmla="*/ 447472 h 1483468"/>
                <a:gd name="connsiteX102" fmla="*/ 729574 w 1780466"/>
                <a:gd name="connsiteY102" fmla="*/ 447472 h 1483468"/>
                <a:gd name="connsiteX103" fmla="*/ 710119 w 1780466"/>
                <a:gd name="connsiteY103" fmla="*/ 413426 h 1483468"/>
                <a:gd name="connsiteX104" fmla="*/ 695527 w 1780466"/>
                <a:gd name="connsiteY104" fmla="*/ 369651 h 1483468"/>
                <a:gd name="connsiteX105" fmla="*/ 695527 w 1780466"/>
                <a:gd name="connsiteY105" fmla="*/ 369651 h 1483468"/>
                <a:gd name="connsiteX106" fmla="*/ 632297 w 1780466"/>
                <a:gd name="connsiteY106" fmla="*/ 311285 h 1483468"/>
                <a:gd name="connsiteX107" fmla="*/ 612842 w 1780466"/>
                <a:gd name="connsiteY107" fmla="*/ 262647 h 1483468"/>
                <a:gd name="connsiteX108" fmla="*/ 622570 w 1780466"/>
                <a:gd name="connsiteY108" fmla="*/ 218872 h 1483468"/>
                <a:gd name="connsiteX109" fmla="*/ 569068 w 1780466"/>
                <a:gd name="connsiteY109" fmla="*/ 160506 h 1483468"/>
                <a:gd name="connsiteX110" fmla="*/ 535021 w 1780466"/>
                <a:gd name="connsiteY110" fmla="*/ 111868 h 1483468"/>
                <a:gd name="connsiteX111" fmla="*/ 530157 w 1780466"/>
                <a:gd name="connsiteY111" fmla="*/ 111868 h 1483468"/>
                <a:gd name="connsiteX112" fmla="*/ 432880 w 1780466"/>
                <a:gd name="connsiteY112" fmla="*/ 43774 h 1483468"/>
                <a:gd name="connsiteX113" fmla="*/ 389106 w 1780466"/>
                <a:gd name="connsiteY113" fmla="*/ 34047 h 1483468"/>
                <a:gd name="connsiteX114" fmla="*/ 330740 w 1780466"/>
                <a:gd name="connsiteY114" fmla="*/ 48638 h 1483468"/>
                <a:gd name="connsiteX115" fmla="*/ 252919 w 1780466"/>
                <a:gd name="connsiteY115" fmla="*/ 48638 h 1483468"/>
                <a:gd name="connsiteX116" fmla="*/ 252919 w 1780466"/>
                <a:gd name="connsiteY116" fmla="*/ 48638 h 1483468"/>
                <a:gd name="connsiteX117" fmla="*/ 243191 w 1780466"/>
                <a:gd name="connsiteY117" fmla="*/ 0 h 1483468"/>
                <a:gd name="connsiteX118" fmla="*/ 170234 w 1780466"/>
                <a:gd name="connsiteY118" fmla="*/ 9728 h 1483468"/>
                <a:gd name="connsiteX119" fmla="*/ 102140 w 1780466"/>
                <a:gd name="connsiteY119" fmla="*/ 48638 h 1483468"/>
                <a:gd name="connsiteX120" fmla="*/ 53502 w 1780466"/>
                <a:gd name="connsiteY120" fmla="*/ 82685 h 1483468"/>
                <a:gd name="connsiteX121" fmla="*/ 0 w 1780466"/>
                <a:gd name="connsiteY121" fmla="*/ 150779 h 1483468"/>
                <a:gd name="connsiteX122" fmla="*/ 92412 w 1780466"/>
                <a:gd name="connsiteY122" fmla="*/ 418289 h 1483468"/>
                <a:gd name="connsiteX123" fmla="*/ 126459 w 1780466"/>
                <a:gd name="connsiteY123" fmla="*/ 452336 h 1483468"/>
                <a:gd name="connsiteX124" fmla="*/ 141051 w 1780466"/>
                <a:gd name="connsiteY124" fmla="*/ 462064 h 1483468"/>
                <a:gd name="connsiteX125" fmla="*/ 141051 w 1780466"/>
                <a:gd name="connsiteY125" fmla="*/ 471791 h 1483468"/>
                <a:gd name="connsiteX126" fmla="*/ 194553 w 1780466"/>
                <a:gd name="connsiteY126" fmla="*/ 870626 h 1483468"/>
                <a:gd name="connsiteX127" fmla="*/ 452336 w 1780466"/>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668293 w 1687748"/>
                <a:gd name="connsiteY54" fmla="*/ 1118681 h 1483468"/>
                <a:gd name="connsiteX55" fmla="*/ 1682885 w 1687748"/>
                <a:gd name="connsiteY55" fmla="*/ 1113817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05063 w 1687748"/>
                <a:gd name="connsiteY59" fmla="*/ 1104089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668293 w 1687748"/>
                <a:gd name="connsiteY54" fmla="*/ 1118681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05063 w 1687748"/>
                <a:gd name="connsiteY59" fmla="*/ 1104089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05063 w 1687748"/>
                <a:gd name="connsiteY59" fmla="*/ 1104089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32106 w 1687748"/>
                <a:gd name="connsiteY59" fmla="*/ 1074906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90472 w 1687748"/>
                <a:gd name="connsiteY55" fmla="*/ 1123545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0472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0472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22379 w 1687748"/>
                <a:gd name="connsiteY59" fmla="*/ 1084633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614791 w 1687748"/>
                <a:gd name="connsiteY53" fmla="*/ 112354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5337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579846 w 1687748"/>
                <a:gd name="connsiteY53" fmla="*/ 110898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595337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 name="connsiteX0" fmla="*/ 452336 w 1687748"/>
                <a:gd name="connsiteY0" fmla="*/ 1191638 h 1483468"/>
                <a:gd name="connsiteX1" fmla="*/ 520429 w 1687748"/>
                <a:gd name="connsiteY1" fmla="*/ 1167319 h 1483468"/>
                <a:gd name="connsiteX2" fmla="*/ 549612 w 1687748"/>
                <a:gd name="connsiteY2" fmla="*/ 1201366 h 1483468"/>
                <a:gd name="connsiteX3" fmla="*/ 564204 w 1687748"/>
                <a:gd name="connsiteY3" fmla="*/ 1250004 h 1483468"/>
                <a:gd name="connsiteX4" fmla="*/ 612842 w 1687748"/>
                <a:gd name="connsiteY4" fmla="*/ 1293779 h 1483468"/>
                <a:gd name="connsiteX5" fmla="*/ 671208 w 1687748"/>
                <a:gd name="connsiteY5" fmla="*/ 1298643 h 1483468"/>
                <a:gd name="connsiteX6" fmla="*/ 690663 w 1687748"/>
                <a:gd name="connsiteY6" fmla="*/ 1274323 h 1483468"/>
                <a:gd name="connsiteX7" fmla="*/ 729574 w 1687748"/>
                <a:gd name="connsiteY7" fmla="*/ 1245140 h 1483468"/>
                <a:gd name="connsiteX8" fmla="*/ 773348 w 1687748"/>
                <a:gd name="connsiteY8" fmla="*/ 1211094 h 1483468"/>
                <a:gd name="connsiteX9" fmla="*/ 812259 w 1687748"/>
                <a:gd name="connsiteY9" fmla="*/ 1220821 h 1483468"/>
                <a:gd name="connsiteX10" fmla="*/ 812259 w 1687748"/>
                <a:gd name="connsiteY10" fmla="*/ 1250004 h 1483468"/>
                <a:gd name="connsiteX11" fmla="*/ 812259 w 1687748"/>
                <a:gd name="connsiteY11" fmla="*/ 1293779 h 1483468"/>
                <a:gd name="connsiteX12" fmla="*/ 812259 w 1687748"/>
                <a:gd name="connsiteY12" fmla="*/ 1293779 h 1483468"/>
                <a:gd name="connsiteX13" fmla="*/ 885217 w 1687748"/>
                <a:gd name="connsiteY13" fmla="*/ 1274323 h 1483468"/>
                <a:gd name="connsiteX14" fmla="*/ 914400 w 1687748"/>
                <a:gd name="connsiteY14" fmla="*/ 1259732 h 1483468"/>
                <a:gd name="connsiteX15" fmla="*/ 933855 w 1687748"/>
                <a:gd name="connsiteY15" fmla="*/ 1313234 h 1483468"/>
                <a:gd name="connsiteX16" fmla="*/ 997085 w 1687748"/>
                <a:gd name="connsiteY16" fmla="*/ 1337553 h 1483468"/>
                <a:gd name="connsiteX17" fmla="*/ 997085 w 1687748"/>
                <a:gd name="connsiteY17" fmla="*/ 1337553 h 1483468"/>
                <a:gd name="connsiteX18" fmla="*/ 1035995 w 1687748"/>
                <a:gd name="connsiteY18" fmla="*/ 1410511 h 1483468"/>
                <a:gd name="connsiteX19" fmla="*/ 1035995 w 1687748"/>
                <a:gd name="connsiteY19" fmla="*/ 1410511 h 1483468"/>
                <a:gd name="connsiteX20" fmla="*/ 1084634 w 1687748"/>
                <a:gd name="connsiteY20" fmla="*/ 1395919 h 1483468"/>
                <a:gd name="connsiteX21" fmla="*/ 1079770 w 1687748"/>
                <a:gd name="connsiteY21" fmla="*/ 1371600 h 1483468"/>
                <a:gd name="connsiteX22" fmla="*/ 1079770 w 1687748"/>
                <a:gd name="connsiteY22" fmla="*/ 1371600 h 1483468"/>
                <a:gd name="connsiteX23" fmla="*/ 1108953 w 1687748"/>
                <a:gd name="connsiteY23" fmla="*/ 1342417 h 1483468"/>
                <a:gd name="connsiteX24" fmla="*/ 1172183 w 1687748"/>
                <a:gd name="connsiteY24" fmla="*/ 1425102 h 1483468"/>
                <a:gd name="connsiteX25" fmla="*/ 1211093 w 1687748"/>
                <a:gd name="connsiteY25" fmla="*/ 1483468 h 1483468"/>
                <a:gd name="connsiteX26" fmla="*/ 1245140 w 1687748"/>
                <a:gd name="connsiteY26" fmla="*/ 1464013 h 1483468"/>
                <a:gd name="connsiteX27" fmla="*/ 1279187 w 1687748"/>
                <a:gd name="connsiteY27" fmla="*/ 1468877 h 1483468"/>
                <a:gd name="connsiteX28" fmla="*/ 1288914 w 1687748"/>
                <a:gd name="connsiteY28" fmla="*/ 1434830 h 1483468"/>
                <a:gd name="connsiteX29" fmla="*/ 1288914 w 1687748"/>
                <a:gd name="connsiteY29" fmla="*/ 1410511 h 1483468"/>
                <a:gd name="connsiteX30" fmla="*/ 1313234 w 1687748"/>
                <a:gd name="connsiteY30" fmla="*/ 1391055 h 1483468"/>
                <a:gd name="connsiteX31" fmla="*/ 1357008 w 1687748"/>
                <a:gd name="connsiteY31" fmla="*/ 1386191 h 1483468"/>
                <a:gd name="connsiteX32" fmla="*/ 1357008 w 1687748"/>
                <a:gd name="connsiteY32" fmla="*/ 1386191 h 1483468"/>
                <a:gd name="connsiteX33" fmla="*/ 1357008 w 1687748"/>
                <a:gd name="connsiteY33" fmla="*/ 1386191 h 1483468"/>
                <a:gd name="connsiteX34" fmla="*/ 1395919 w 1687748"/>
                <a:gd name="connsiteY34" fmla="*/ 1366736 h 1483468"/>
                <a:gd name="connsiteX35" fmla="*/ 1415374 w 1687748"/>
                <a:gd name="connsiteY35" fmla="*/ 1420238 h 1483468"/>
                <a:gd name="connsiteX36" fmla="*/ 1449421 w 1687748"/>
                <a:gd name="connsiteY36" fmla="*/ 1444557 h 1483468"/>
                <a:gd name="connsiteX37" fmla="*/ 1493195 w 1687748"/>
                <a:gd name="connsiteY37" fmla="*/ 1464013 h 1483468"/>
                <a:gd name="connsiteX38" fmla="*/ 1512651 w 1687748"/>
                <a:gd name="connsiteY38" fmla="*/ 1439694 h 1483468"/>
                <a:gd name="connsiteX39" fmla="*/ 1512651 w 1687748"/>
                <a:gd name="connsiteY39" fmla="*/ 1439694 h 1483468"/>
                <a:gd name="connsiteX40" fmla="*/ 1493195 w 1687748"/>
                <a:gd name="connsiteY40" fmla="*/ 1361872 h 1483468"/>
                <a:gd name="connsiteX41" fmla="*/ 1493195 w 1687748"/>
                <a:gd name="connsiteY41" fmla="*/ 1361872 h 1483468"/>
                <a:gd name="connsiteX42" fmla="*/ 1468876 w 1687748"/>
                <a:gd name="connsiteY42" fmla="*/ 1327826 h 1483468"/>
                <a:gd name="connsiteX43" fmla="*/ 1439693 w 1687748"/>
                <a:gd name="connsiteY43" fmla="*/ 1293779 h 1483468"/>
                <a:gd name="connsiteX44" fmla="*/ 1444557 w 1687748"/>
                <a:gd name="connsiteY44" fmla="*/ 1284051 h 1483468"/>
                <a:gd name="connsiteX45" fmla="*/ 1444557 w 1687748"/>
                <a:gd name="connsiteY45" fmla="*/ 1245140 h 1483468"/>
                <a:gd name="connsiteX46" fmla="*/ 1429966 w 1687748"/>
                <a:gd name="connsiteY46" fmla="*/ 1220821 h 1483468"/>
                <a:gd name="connsiteX47" fmla="*/ 1400783 w 1687748"/>
                <a:gd name="connsiteY47" fmla="*/ 1191638 h 1483468"/>
                <a:gd name="connsiteX48" fmla="*/ 1400783 w 1687748"/>
                <a:gd name="connsiteY48" fmla="*/ 1191638 h 1483468"/>
                <a:gd name="connsiteX49" fmla="*/ 1444557 w 1687748"/>
                <a:gd name="connsiteY49" fmla="*/ 1138136 h 1483468"/>
                <a:gd name="connsiteX50" fmla="*/ 1464012 w 1687748"/>
                <a:gd name="connsiteY50" fmla="*/ 1157591 h 1483468"/>
                <a:gd name="connsiteX51" fmla="*/ 1483468 w 1687748"/>
                <a:gd name="connsiteY51" fmla="*/ 1104089 h 1483468"/>
                <a:gd name="connsiteX52" fmla="*/ 1522378 w 1687748"/>
                <a:gd name="connsiteY52" fmla="*/ 1118681 h 1483468"/>
                <a:gd name="connsiteX53" fmla="*/ 1579846 w 1687748"/>
                <a:gd name="connsiteY53" fmla="*/ 1108985 h 1483468"/>
                <a:gd name="connsiteX54" fmla="*/ 1532106 w 1687748"/>
                <a:gd name="connsiteY54" fmla="*/ 1104090 h 1483468"/>
                <a:gd name="connsiteX55" fmla="*/ 1517515 w 1687748"/>
                <a:gd name="connsiteY55" fmla="*/ 1099226 h 1483468"/>
                <a:gd name="connsiteX56" fmla="*/ 1595336 w 1687748"/>
                <a:gd name="connsiteY56" fmla="*/ 1104090 h 1483468"/>
                <a:gd name="connsiteX57" fmla="*/ 1600199 w 1687748"/>
                <a:gd name="connsiteY57" fmla="*/ 1108953 h 1483468"/>
                <a:gd name="connsiteX58" fmla="*/ 1585608 w 1687748"/>
                <a:gd name="connsiteY58" fmla="*/ 1099226 h 1483468"/>
                <a:gd name="connsiteX59" fmla="*/ 1612810 w 1687748"/>
                <a:gd name="connsiteY59" fmla="*/ 1099225 h 1483468"/>
                <a:gd name="connsiteX60" fmla="*/ 1619655 w 1687748"/>
                <a:gd name="connsiteY60" fmla="*/ 1021404 h 1483468"/>
                <a:gd name="connsiteX61" fmla="*/ 1653702 w 1687748"/>
                <a:gd name="connsiteY61" fmla="*/ 972766 h 1483468"/>
                <a:gd name="connsiteX62" fmla="*/ 1634246 w 1687748"/>
                <a:gd name="connsiteY62" fmla="*/ 953311 h 1483468"/>
                <a:gd name="connsiteX63" fmla="*/ 1653702 w 1687748"/>
                <a:gd name="connsiteY63" fmla="*/ 904672 h 1483468"/>
                <a:gd name="connsiteX64" fmla="*/ 1619655 w 1687748"/>
                <a:gd name="connsiteY64" fmla="*/ 865762 h 1483468"/>
                <a:gd name="connsiteX65" fmla="*/ 1634246 w 1687748"/>
                <a:gd name="connsiteY65" fmla="*/ 826851 h 1483468"/>
                <a:gd name="connsiteX66" fmla="*/ 1634246 w 1687748"/>
                <a:gd name="connsiteY66" fmla="*/ 826851 h 1483468"/>
                <a:gd name="connsiteX67" fmla="*/ 1663429 w 1687748"/>
                <a:gd name="connsiteY67" fmla="*/ 778213 h 1483468"/>
                <a:gd name="connsiteX68" fmla="*/ 1678021 w 1687748"/>
                <a:gd name="connsiteY68" fmla="*/ 724711 h 1483468"/>
                <a:gd name="connsiteX69" fmla="*/ 1687748 w 1687748"/>
                <a:gd name="connsiteY69" fmla="*/ 705255 h 1483468"/>
                <a:gd name="connsiteX70" fmla="*/ 1648838 w 1687748"/>
                <a:gd name="connsiteY70" fmla="*/ 700391 h 1483468"/>
                <a:gd name="connsiteX71" fmla="*/ 1682885 w 1687748"/>
                <a:gd name="connsiteY71" fmla="*/ 676072 h 1483468"/>
                <a:gd name="connsiteX72" fmla="*/ 1624519 w 1687748"/>
                <a:gd name="connsiteY72" fmla="*/ 646889 h 1483468"/>
                <a:gd name="connsiteX73" fmla="*/ 1619655 w 1687748"/>
                <a:gd name="connsiteY73" fmla="*/ 617706 h 1483468"/>
                <a:gd name="connsiteX74" fmla="*/ 1619655 w 1687748"/>
                <a:gd name="connsiteY74" fmla="*/ 578796 h 1483468"/>
                <a:gd name="connsiteX75" fmla="*/ 1614791 w 1687748"/>
                <a:gd name="connsiteY75" fmla="*/ 530157 h 1483468"/>
                <a:gd name="connsiteX76" fmla="*/ 1609927 w 1687748"/>
                <a:gd name="connsiteY76" fmla="*/ 496111 h 1483468"/>
                <a:gd name="connsiteX77" fmla="*/ 1541834 w 1687748"/>
                <a:gd name="connsiteY77" fmla="*/ 539885 h 1483468"/>
                <a:gd name="connsiteX78" fmla="*/ 1468876 w 1687748"/>
                <a:gd name="connsiteY78" fmla="*/ 612843 h 1483468"/>
                <a:gd name="connsiteX79" fmla="*/ 1395919 w 1687748"/>
                <a:gd name="connsiteY79" fmla="*/ 661481 h 1483468"/>
                <a:gd name="connsiteX80" fmla="*/ 1400783 w 1687748"/>
                <a:gd name="connsiteY80" fmla="*/ 700391 h 1483468"/>
                <a:gd name="connsiteX81" fmla="*/ 1264595 w 1687748"/>
                <a:gd name="connsiteY81" fmla="*/ 763621 h 1483468"/>
                <a:gd name="connsiteX82" fmla="*/ 1220821 w 1687748"/>
                <a:gd name="connsiteY82" fmla="*/ 758757 h 1483468"/>
                <a:gd name="connsiteX83" fmla="*/ 1191638 w 1687748"/>
                <a:gd name="connsiteY83" fmla="*/ 724711 h 1483468"/>
                <a:gd name="connsiteX84" fmla="*/ 1167319 w 1687748"/>
                <a:gd name="connsiteY84" fmla="*/ 695528 h 1483468"/>
                <a:gd name="connsiteX85" fmla="*/ 1167319 w 1687748"/>
                <a:gd name="connsiteY85" fmla="*/ 695528 h 1483468"/>
                <a:gd name="connsiteX86" fmla="*/ 1162455 w 1687748"/>
                <a:gd name="connsiteY86" fmla="*/ 632298 h 1483468"/>
                <a:gd name="connsiteX87" fmla="*/ 1123544 w 1687748"/>
                <a:gd name="connsiteY87" fmla="*/ 593387 h 1483468"/>
                <a:gd name="connsiteX88" fmla="*/ 1070042 w 1687748"/>
                <a:gd name="connsiteY88" fmla="*/ 578796 h 1483468"/>
                <a:gd name="connsiteX89" fmla="*/ 1045723 w 1687748"/>
                <a:gd name="connsiteY89" fmla="*/ 607979 h 1483468"/>
                <a:gd name="connsiteX90" fmla="*/ 1045723 w 1687748"/>
                <a:gd name="connsiteY90" fmla="*/ 607979 h 1483468"/>
                <a:gd name="connsiteX91" fmla="*/ 1026268 w 1687748"/>
                <a:gd name="connsiteY91" fmla="*/ 530157 h 1483468"/>
                <a:gd name="connsiteX92" fmla="*/ 967902 w 1687748"/>
                <a:gd name="connsiteY92" fmla="*/ 539885 h 1483468"/>
                <a:gd name="connsiteX93" fmla="*/ 904672 w 1687748"/>
                <a:gd name="connsiteY93" fmla="*/ 569068 h 1483468"/>
                <a:gd name="connsiteX94" fmla="*/ 909536 w 1687748"/>
                <a:gd name="connsiteY94" fmla="*/ 530157 h 1483468"/>
                <a:gd name="connsiteX95" fmla="*/ 870625 w 1687748"/>
                <a:gd name="connsiteY95" fmla="*/ 525294 h 1483468"/>
                <a:gd name="connsiteX96" fmla="*/ 812259 w 1687748"/>
                <a:gd name="connsiteY96" fmla="*/ 535021 h 1483468"/>
                <a:gd name="connsiteX97" fmla="*/ 783076 w 1687748"/>
                <a:gd name="connsiteY97" fmla="*/ 530157 h 1483468"/>
                <a:gd name="connsiteX98" fmla="*/ 773348 w 1687748"/>
                <a:gd name="connsiteY98" fmla="*/ 515566 h 1483468"/>
                <a:gd name="connsiteX99" fmla="*/ 783076 w 1687748"/>
                <a:gd name="connsiteY99" fmla="*/ 486383 h 1483468"/>
                <a:gd name="connsiteX100" fmla="*/ 783076 w 1687748"/>
                <a:gd name="connsiteY100" fmla="*/ 481519 h 1483468"/>
                <a:gd name="connsiteX101" fmla="*/ 729574 w 1687748"/>
                <a:gd name="connsiteY101" fmla="*/ 447472 h 1483468"/>
                <a:gd name="connsiteX102" fmla="*/ 729574 w 1687748"/>
                <a:gd name="connsiteY102" fmla="*/ 447472 h 1483468"/>
                <a:gd name="connsiteX103" fmla="*/ 710119 w 1687748"/>
                <a:gd name="connsiteY103" fmla="*/ 413426 h 1483468"/>
                <a:gd name="connsiteX104" fmla="*/ 695527 w 1687748"/>
                <a:gd name="connsiteY104" fmla="*/ 369651 h 1483468"/>
                <a:gd name="connsiteX105" fmla="*/ 695527 w 1687748"/>
                <a:gd name="connsiteY105" fmla="*/ 369651 h 1483468"/>
                <a:gd name="connsiteX106" fmla="*/ 632297 w 1687748"/>
                <a:gd name="connsiteY106" fmla="*/ 311285 h 1483468"/>
                <a:gd name="connsiteX107" fmla="*/ 612842 w 1687748"/>
                <a:gd name="connsiteY107" fmla="*/ 262647 h 1483468"/>
                <a:gd name="connsiteX108" fmla="*/ 622570 w 1687748"/>
                <a:gd name="connsiteY108" fmla="*/ 218872 h 1483468"/>
                <a:gd name="connsiteX109" fmla="*/ 569068 w 1687748"/>
                <a:gd name="connsiteY109" fmla="*/ 160506 h 1483468"/>
                <a:gd name="connsiteX110" fmla="*/ 535021 w 1687748"/>
                <a:gd name="connsiteY110" fmla="*/ 111868 h 1483468"/>
                <a:gd name="connsiteX111" fmla="*/ 530157 w 1687748"/>
                <a:gd name="connsiteY111" fmla="*/ 111868 h 1483468"/>
                <a:gd name="connsiteX112" fmla="*/ 432880 w 1687748"/>
                <a:gd name="connsiteY112" fmla="*/ 43774 h 1483468"/>
                <a:gd name="connsiteX113" fmla="*/ 389106 w 1687748"/>
                <a:gd name="connsiteY113" fmla="*/ 34047 h 1483468"/>
                <a:gd name="connsiteX114" fmla="*/ 330740 w 1687748"/>
                <a:gd name="connsiteY114" fmla="*/ 48638 h 1483468"/>
                <a:gd name="connsiteX115" fmla="*/ 252919 w 1687748"/>
                <a:gd name="connsiteY115" fmla="*/ 48638 h 1483468"/>
                <a:gd name="connsiteX116" fmla="*/ 252919 w 1687748"/>
                <a:gd name="connsiteY116" fmla="*/ 48638 h 1483468"/>
                <a:gd name="connsiteX117" fmla="*/ 243191 w 1687748"/>
                <a:gd name="connsiteY117" fmla="*/ 0 h 1483468"/>
                <a:gd name="connsiteX118" fmla="*/ 170234 w 1687748"/>
                <a:gd name="connsiteY118" fmla="*/ 9728 h 1483468"/>
                <a:gd name="connsiteX119" fmla="*/ 102140 w 1687748"/>
                <a:gd name="connsiteY119" fmla="*/ 48638 h 1483468"/>
                <a:gd name="connsiteX120" fmla="*/ 53502 w 1687748"/>
                <a:gd name="connsiteY120" fmla="*/ 82685 h 1483468"/>
                <a:gd name="connsiteX121" fmla="*/ 0 w 1687748"/>
                <a:gd name="connsiteY121" fmla="*/ 150779 h 1483468"/>
                <a:gd name="connsiteX122" fmla="*/ 92412 w 1687748"/>
                <a:gd name="connsiteY122" fmla="*/ 418289 h 1483468"/>
                <a:gd name="connsiteX123" fmla="*/ 126459 w 1687748"/>
                <a:gd name="connsiteY123" fmla="*/ 452336 h 1483468"/>
                <a:gd name="connsiteX124" fmla="*/ 141051 w 1687748"/>
                <a:gd name="connsiteY124" fmla="*/ 462064 h 1483468"/>
                <a:gd name="connsiteX125" fmla="*/ 141051 w 1687748"/>
                <a:gd name="connsiteY125" fmla="*/ 471791 h 1483468"/>
                <a:gd name="connsiteX126" fmla="*/ 194553 w 1687748"/>
                <a:gd name="connsiteY126" fmla="*/ 870626 h 1483468"/>
                <a:gd name="connsiteX127" fmla="*/ 452336 w 1687748"/>
                <a:gd name="connsiteY127" fmla="*/ 1191638 h 148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1687748" h="1483468">
                  <a:moveTo>
                    <a:pt x="452336" y="1191638"/>
                  </a:moveTo>
                  <a:lnTo>
                    <a:pt x="520429" y="1167319"/>
                  </a:lnTo>
                  <a:lnTo>
                    <a:pt x="549612" y="1201366"/>
                  </a:lnTo>
                  <a:lnTo>
                    <a:pt x="564204" y="1250004"/>
                  </a:lnTo>
                  <a:lnTo>
                    <a:pt x="612842" y="1293779"/>
                  </a:lnTo>
                  <a:lnTo>
                    <a:pt x="671208" y="1298643"/>
                  </a:lnTo>
                  <a:lnTo>
                    <a:pt x="690663" y="1274323"/>
                  </a:lnTo>
                  <a:lnTo>
                    <a:pt x="729574" y="1245140"/>
                  </a:lnTo>
                  <a:lnTo>
                    <a:pt x="773348" y="1211094"/>
                  </a:lnTo>
                  <a:lnTo>
                    <a:pt x="812259" y="1220821"/>
                  </a:lnTo>
                  <a:lnTo>
                    <a:pt x="812259" y="1250004"/>
                  </a:lnTo>
                  <a:lnTo>
                    <a:pt x="812259" y="1293779"/>
                  </a:lnTo>
                  <a:lnTo>
                    <a:pt x="812259" y="1293779"/>
                  </a:lnTo>
                  <a:lnTo>
                    <a:pt x="885217" y="1274323"/>
                  </a:lnTo>
                  <a:lnTo>
                    <a:pt x="914400" y="1259732"/>
                  </a:lnTo>
                  <a:lnTo>
                    <a:pt x="933855" y="1313234"/>
                  </a:lnTo>
                  <a:lnTo>
                    <a:pt x="997085" y="1337553"/>
                  </a:lnTo>
                  <a:lnTo>
                    <a:pt x="997085" y="1337553"/>
                  </a:lnTo>
                  <a:lnTo>
                    <a:pt x="1035995" y="1410511"/>
                  </a:lnTo>
                  <a:lnTo>
                    <a:pt x="1035995" y="1410511"/>
                  </a:lnTo>
                  <a:lnTo>
                    <a:pt x="1084634" y="1395919"/>
                  </a:lnTo>
                  <a:lnTo>
                    <a:pt x="1079770" y="1371600"/>
                  </a:lnTo>
                  <a:lnTo>
                    <a:pt x="1079770" y="1371600"/>
                  </a:lnTo>
                  <a:lnTo>
                    <a:pt x="1108953" y="1342417"/>
                  </a:lnTo>
                  <a:lnTo>
                    <a:pt x="1172183" y="1425102"/>
                  </a:lnTo>
                  <a:lnTo>
                    <a:pt x="1211093" y="1483468"/>
                  </a:lnTo>
                  <a:lnTo>
                    <a:pt x="1245140" y="1464013"/>
                  </a:lnTo>
                  <a:lnTo>
                    <a:pt x="1279187" y="1468877"/>
                  </a:lnTo>
                  <a:lnTo>
                    <a:pt x="1288914" y="1434830"/>
                  </a:lnTo>
                  <a:lnTo>
                    <a:pt x="1288914" y="1410511"/>
                  </a:lnTo>
                  <a:lnTo>
                    <a:pt x="1313234" y="1391055"/>
                  </a:lnTo>
                  <a:lnTo>
                    <a:pt x="1357008" y="1386191"/>
                  </a:lnTo>
                  <a:lnTo>
                    <a:pt x="1357008" y="1386191"/>
                  </a:lnTo>
                  <a:lnTo>
                    <a:pt x="1357008" y="1386191"/>
                  </a:lnTo>
                  <a:lnTo>
                    <a:pt x="1395919" y="1366736"/>
                  </a:lnTo>
                  <a:lnTo>
                    <a:pt x="1415374" y="1420238"/>
                  </a:lnTo>
                  <a:lnTo>
                    <a:pt x="1449421" y="1444557"/>
                  </a:lnTo>
                  <a:lnTo>
                    <a:pt x="1493195" y="1464013"/>
                  </a:lnTo>
                  <a:lnTo>
                    <a:pt x="1512651" y="1439694"/>
                  </a:lnTo>
                  <a:lnTo>
                    <a:pt x="1512651" y="1439694"/>
                  </a:lnTo>
                  <a:lnTo>
                    <a:pt x="1493195" y="1361872"/>
                  </a:lnTo>
                  <a:lnTo>
                    <a:pt x="1493195" y="1361872"/>
                  </a:lnTo>
                  <a:lnTo>
                    <a:pt x="1468876" y="1327826"/>
                  </a:lnTo>
                  <a:lnTo>
                    <a:pt x="1439693" y="1293779"/>
                  </a:lnTo>
                  <a:lnTo>
                    <a:pt x="1444557" y="1284051"/>
                  </a:lnTo>
                  <a:lnTo>
                    <a:pt x="1444557" y="1245140"/>
                  </a:lnTo>
                  <a:lnTo>
                    <a:pt x="1429966" y="1220821"/>
                  </a:lnTo>
                  <a:lnTo>
                    <a:pt x="1400783" y="1191638"/>
                  </a:lnTo>
                  <a:lnTo>
                    <a:pt x="1400783" y="1191638"/>
                  </a:lnTo>
                  <a:lnTo>
                    <a:pt x="1444557" y="1138136"/>
                  </a:lnTo>
                  <a:lnTo>
                    <a:pt x="1464012" y="1157591"/>
                  </a:lnTo>
                  <a:lnTo>
                    <a:pt x="1483468" y="1104089"/>
                  </a:lnTo>
                  <a:lnTo>
                    <a:pt x="1522378" y="1118681"/>
                  </a:lnTo>
                  <a:lnTo>
                    <a:pt x="1579846" y="1108985"/>
                  </a:lnTo>
                  <a:cubicBezTo>
                    <a:pt x="1563933" y="1107353"/>
                    <a:pt x="1542494" y="1105716"/>
                    <a:pt x="1532106" y="1104090"/>
                  </a:cubicBezTo>
                  <a:cubicBezTo>
                    <a:pt x="1521718" y="1102464"/>
                    <a:pt x="1506977" y="1099226"/>
                    <a:pt x="1517515" y="1099226"/>
                  </a:cubicBezTo>
                  <a:cubicBezTo>
                    <a:pt x="1528053" y="1099226"/>
                    <a:pt x="1526576" y="1123734"/>
                    <a:pt x="1595336" y="1104090"/>
                  </a:cubicBezTo>
                  <a:cubicBezTo>
                    <a:pt x="1603442" y="1099226"/>
                    <a:pt x="1601820" y="1109764"/>
                    <a:pt x="1600199" y="1108953"/>
                  </a:cubicBezTo>
                  <a:cubicBezTo>
                    <a:pt x="1598578" y="1108142"/>
                    <a:pt x="1583506" y="1100847"/>
                    <a:pt x="1585608" y="1099226"/>
                  </a:cubicBezTo>
                  <a:cubicBezTo>
                    <a:pt x="1587710" y="1097605"/>
                    <a:pt x="1606325" y="1097604"/>
                    <a:pt x="1612810" y="1099225"/>
                  </a:cubicBezTo>
                  <a:lnTo>
                    <a:pt x="1619655" y="1021404"/>
                  </a:lnTo>
                  <a:lnTo>
                    <a:pt x="1653702" y="972766"/>
                  </a:lnTo>
                  <a:lnTo>
                    <a:pt x="1634246" y="953311"/>
                  </a:lnTo>
                  <a:lnTo>
                    <a:pt x="1653702" y="904672"/>
                  </a:lnTo>
                  <a:lnTo>
                    <a:pt x="1619655" y="865762"/>
                  </a:lnTo>
                  <a:lnTo>
                    <a:pt x="1634246" y="826851"/>
                  </a:lnTo>
                  <a:lnTo>
                    <a:pt x="1634246" y="826851"/>
                  </a:lnTo>
                  <a:lnTo>
                    <a:pt x="1663429" y="778213"/>
                  </a:lnTo>
                  <a:lnTo>
                    <a:pt x="1678021" y="724711"/>
                  </a:lnTo>
                  <a:lnTo>
                    <a:pt x="1687748" y="705255"/>
                  </a:lnTo>
                  <a:lnTo>
                    <a:pt x="1648838" y="700391"/>
                  </a:lnTo>
                  <a:lnTo>
                    <a:pt x="1682885" y="676072"/>
                  </a:lnTo>
                  <a:lnTo>
                    <a:pt x="1624519" y="646889"/>
                  </a:lnTo>
                  <a:lnTo>
                    <a:pt x="1619655" y="617706"/>
                  </a:lnTo>
                  <a:lnTo>
                    <a:pt x="1619655" y="578796"/>
                  </a:lnTo>
                  <a:lnTo>
                    <a:pt x="1614791" y="530157"/>
                  </a:lnTo>
                  <a:lnTo>
                    <a:pt x="1609927" y="496111"/>
                  </a:lnTo>
                  <a:lnTo>
                    <a:pt x="1541834" y="539885"/>
                  </a:lnTo>
                  <a:lnTo>
                    <a:pt x="1468876" y="612843"/>
                  </a:lnTo>
                  <a:lnTo>
                    <a:pt x="1395919" y="661481"/>
                  </a:lnTo>
                  <a:lnTo>
                    <a:pt x="1400783" y="700391"/>
                  </a:lnTo>
                  <a:lnTo>
                    <a:pt x="1264595" y="763621"/>
                  </a:lnTo>
                  <a:lnTo>
                    <a:pt x="1220821" y="758757"/>
                  </a:lnTo>
                  <a:lnTo>
                    <a:pt x="1191638" y="724711"/>
                  </a:lnTo>
                  <a:lnTo>
                    <a:pt x="1167319" y="695528"/>
                  </a:lnTo>
                  <a:lnTo>
                    <a:pt x="1167319" y="695528"/>
                  </a:lnTo>
                  <a:lnTo>
                    <a:pt x="1162455" y="632298"/>
                  </a:lnTo>
                  <a:lnTo>
                    <a:pt x="1123544" y="593387"/>
                  </a:lnTo>
                  <a:lnTo>
                    <a:pt x="1070042" y="578796"/>
                  </a:lnTo>
                  <a:lnTo>
                    <a:pt x="1045723" y="607979"/>
                  </a:lnTo>
                  <a:lnTo>
                    <a:pt x="1045723" y="607979"/>
                  </a:lnTo>
                  <a:lnTo>
                    <a:pt x="1026268" y="530157"/>
                  </a:lnTo>
                  <a:lnTo>
                    <a:pt x="967902" y="539885"/>
                  </a:lnTo>
                  <a:lnTo>
                    <a:pt x="904672" y="569068"/>
                  </a:lnTo>
                  <a:lnTo>
                    <a:pt x="909536" y="530157"/>
                  </a:lnTo>
                  <a:lnTo>
                    <a:pt x="870625" y="525294"/>
                  </a:lnTo>
                  <a:lnTo>
                    <a:pt x="812259" y="535021"/>
                  </a:lnTo>
                  <a:lnTo>
                    <a:pt x="783076" y="530157"/>
                  </a:lnTo>
                  <a:lnTo>
                    <a:pt x="773348" y="515566"/>
                  </a:lnTo>
                  <a:lnTo>
                    <a:pt x="783076" y="486383"/>
                  </a:lnTo>
                  <a:lnTo>
                    <a:pt x="783076" y="481519"/>
                  </a:lnTo>
                  <a:lnTo>
                    <a:pt x="729574" y="447472"/>
                  </a:lnTo>
                  <a:lnTo>
                    <a:pt x="729574" y="447472"/>
                  </a:lnTo>
                  <a:lnTo>
                    <a:pt x="710119" y="413426"/>
                  </a:lnTo>
                  <a:lnTo>
                    <a:pt x="695527" y="369651"/>
                  </a:lnTo>
                  <a:lnTo>
                    <a:pt x="695527" y="369651"/>
                  </a:lnTo>
                  <a:lnTo>
                    <a:pt x="632297" y="311285"/>
                  </a:lnTo>
                  <a:lnTo>
                    <a:pt x="612842" y="262647"/>
                  </a:lnTo>
                  <a:lnTo>
                    <a:pt x="622570" y="218872"/>
                  </a:lnTo>
                  <a:lnTo>
                    <a:pt x="569068" y="160506"/>
                  </a:lnTo>
                  <a:cubicBezTo>
                    <a:pt x="554615" y="121965"/>
                    <a:pt x="565460" y="124044"/>
                    <a:pt x="535021" y="111868"/>
                  </a:cubicBezTo>
                  <a:cubicBezTo>
                    <a:pt x="533516" y="111266"/>
                    <a:pt x="531778" y="111868"/>
                    <a:pt x="530157" y="111868"/>
                  </a:cubicBezTo>
                  <a:lnTo>
                    <a:pt x="432880" y="43774"/>
                  </a:lnTo>
                  <a:lnTo>
                    <a:pt x="389106" y="34047"/>
                  </a:lnTo>
                  <a:lnTo>
                    <a:pt x="330740" y="48638"/>
                  </a:lnTo>
                  <a:lnTo>
                    <a:pt x="252919" y="48638"/>
                  </a:lnTo>
                  <a:lnTo>
                    <a:pt x="252919" y="48638"/>
                  </a:lnTo>
                  <a:lnTo>
                    <a:pt x="243191" y="0"/>
                  </a:lnTo>
                  <a:lnTo>
                    <a:pt x="170234" y="9728"/>
                  </a:lnTo>
                  <a:lnTo>
                    <a:pt x="102140" y="48638"/>
                  </a:lnTo>
                  <a:lnTo>
                    <a:pt x="53502" y="82685"/>
                  </a:lnTo>
                  <a:lnTo>
                    <a:pt x="0" y="150779"/>
                  </a:lnTo>
                  <a:lnTo>
                    <a:pt x="92412" y="418289"/>
                  </a:lnTo>
                  <a:cubicBezTo>
                    <a:pt x="103761" y="429638"/>
                    <a:pt x="114529" y="441599"/>
                    <a:pt x="126459" y="452336"/>
                  </a:cubicBezTo>
                  <a:cubicBezTo>
                    <a:pt x="130804" y="456247"/>
                    <a:pt x="137543" y="457387"/>
                    <a:pt x="141051" y="462064"/>
                  </a:cubicBezTo>
                  <a:cubicBezTo>
                    <a:pt x="142996" y="464658"/>
                    <a:pt x="141051" y="468549"/>
                    <a:pt x="141051" y="471791"/>
                  </a:cubicBezTo>
                  <a:lnTo>
                    <a:pt x="194553" y="870626"/>
                  </a:lnTo>
                  <a:lnTo>
                    <a:pt x="452336" y="1191638"/>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8572500" y="5126567"/>
              <a:ext cx="245533" cy="588433"/>
            </a:xfrm>
            <a:custGeom>
              <a:avLst/>
              <a:gdLst>
                <a:gd name="connsiteX0" fmla="*/ 122767 w 245533"/>
                <a:gd name="connsiteY0" fmla="*/ 588433 h 588433"/>
                <a:gd name="connsiteX1" fmla="*/ 76200 w 245533"/>
                <a:gd name="connsiteY1" fmla="*/ 520700 h 588433"/>
                <a:gd name="connsiteX2" fmla="*/ 76200 w 245533"/>
                <a:gd name="connsiteY2" fmla="*/ 520700 h 588433"/>
                <a:gd name="connsiteX3" fmla="*/ 38100 w 245533"/>
                <a:gd name="connsiteY3" fmla="*/ 508000 h 588433"/>
                <a:gd name="connsiteX4" fmla="*/ 29633 w 245533"/>
                <a:gd name="connsiteY4" fmla="*/ 457200 h 588433"/>
                <a:gd name="connsiteX5" fmla="*/ 0 w 245533"/>
                <a:gd name="connsiteY5" fmla="*/ 440266 h 588433"/>
                <a:gd name="connsiteX6" fmla="*/ 0 w 245533"/>
                <a:gd name="connsiteY6" fmla="*/ 406400 h 588433"/>
                <a:gd name="connsiteX7" fmla="*/ 0 w 245533"/>
                <a:gd name="connsiteY7" fmla="*/ 406400 h 588433"/>
                <a:gd name="connsiteX8" fmla="*/ 33867 w 245533"/>
                <a:gd name="connsiteY8" fmla="*/ 364066 h 588433"/>
                <a:gd name="connsiteX9" fmla="*/ 25400 w 245533"/>
                <a:gd name="connsiteY9" fmla="*/ 317500 h 588433"/>
                <a:gd name="connsiteX10" fmla="*/ 8467 w 245533"/>
                <a:gd name="connsiteY10" fmla="*/ 266700 h 588433"/>
                <a:gd name="connsiteX11" fmla="*/ 42333 w 245533"/>
                <a:gd name="connsiteY11" fmla="*/ 245533 h 588433"/>
                <a:gd name="connsiteX12" fmla="*/ 42333 w 245533"/>
                <a:gd name="connsiteY12" fmla="*/ 245533 h 588433"/>
                <a:gd name="connsiteX13" fmla="*/ 59267 w 245533"/>
                <a:gd name="connsiteY13" fmla="*/ 186266 h 588433"/>
                <a:gd name="connsiteX14" fmla="*/ 63500 w 245533"/>
                <a:gd name="connsiteY14" fmla="*/ 143933 h 588433"/>
                <a:gd name="connsiteX15" fmla="*/ 88900 w 245533"/>
                <a:gd name="connsiteY15" fmla="*/ 118533 h 588433"/>
                <a:gd name="connsiteX16" fmla="*/ 105833 w 245533"/>
                <a:gd name="connsiteY16" fmla="*/ 76200 h 588433"/>
                <a:gd name="connsiteX17" fmla="*/ 143933 w 245533"/>
                <a:gd name="connsiteY17" fmla="*/ 38100 h 588433"/>
                <a:gd name="connsiteX18" fmla="*/ 194733 w 245533"/>
                <a:gd name="connsiteY18" fmla="*/ 0 h 588433"/>
                <a:gd name="connsiteX19" fmla="*/ 237067 w 245533"/>
                <a:gd name="connsiteY19" fmla="*/ 25400 h 588433"/>
                <a:gd name="connsiteX20" fmla="*/ 245533 w 245533"/>
                <a:gd name="connsiteY20" fmla="*/ 50800 h 588433"/>
                <a:gd name="connsiteX21" fmla="*/ 194733 w 245533"/>
                <a:gd name="connsiteY21" fmla="*/ 55033 h 588433"/>
                <a:gd name="connsiteX22" fmla="*/ 194733 w 245533"/>
                <a:gd name="connsiteY22" fmla="*/ 84666 h 588433"/>
                <a:gd name="connsiteX23" fmla="*/ 194733 w 245533"/>
                <a:gd name="connsiteY23" fmla="*/ 84666 h 588433"/>
                <a:gd name="connsiteX24" fmla="*/ 211667 w 245533"/>
                <a:gd name="connsiteY24" fmla="*/ 148166 h 588433"/>
                <a:gd name="connsiteX25" fmla="*/ 207433 w 245533"/>
                <a:gd name="connsiteY25" fmla="*/ 190500 h 588433"/>
                <a:gd name="connsiteX26" fmla="*/ 228600 w 245533"/>
                <a:gd name="connsiteY26" fmla="*/ 241300 h 588433"/>
                <a:gd name="connsiteX27" fmla="*/ 224367 w 245533"/>
                <a:gd name="connsiteY27" fmla="*/ 279400 h 588433"/>
                <a:gd name="connsiteX28" fmla="*/ 182033 w 245533"/>
                <a:gd name="connsiteY28" fmla="*/ 368300 h 588433"/>
                <a:gd name="connsiteX29" fmla="*/ 156633 w 245533"/>
                <a:gd name="connsiteY29" fmla="*/ 385233 h 588433"/>
                <a:gd name="connsiteX30" fmla="*/ 139700 w 245533"/>
                <a:gd name="connsiteY30" fmla="*/ 423333 h 588433"/>
                <a:gd name="connsiteX31" fmla="*/ 148167 w 245533"/>
                <a:gd name="connsiteY31" fmla="*/ 469900 h 588433"/>
                <a:gd name="connsiteX32" fmla="*/ 122767 w 245533"/>
                <a:gd name="connsiteY32" fmla="*/ 588433 h 588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45533" h="588433">
                  <a:moveTo>
                    <a:pt x="122767" y="588433"/>
                  </a:moveTo>
                  <a:lnTo>
                    <a:pt x="76200" y="520700"/>
                  </a:lnTo>
                  <a:lnTo>
                    <a:pt x="76200" y="520700"/>
                  </a:lnTo>
                  <a:lnTo>
                    <a:pt x="38100" y="508000"/>
                  </a:lnTo>
                  <a:lnTo>
                    <a:pt x="29633" y="457200"/>
                  </a:lnTo>
                  <a:lnTo>
                    <a:pt x="0" y="440266"/>
                  </a:lnTo>
                  <a:lnTo>
                    <a:pt x="0" y="406400"/>
                  </a:lnTo>
                  <a:lnTo>
                    <a:pt x="0" y="406400"/>
                  </a:lnTo>
                  <a:lnTo>
                    <a:pt x="33867" y="364066"/>
                  </a:lnTo>
                  <a:lnTo>
                    <a:pt x="25400" y="317500"/>
                  </a:lnTo>
                  <a:lnTo>
                    <a:pt x="8467" y="266700"/>
                  </a:lnTo>
                  <a:lnTo>
                    <a:pt x="42333" y="245533"/>
                  </a:lnTo>
                  <a:lnTo>
                    <a:pt x="42333" y="245533"/>
                  </a:lnTo>
                  <a:lnTo>
                    <a:pt x="59267" y="186266"/>
                  </a:lnTo>
                  <a:lnTo>
                    <a:pt x="63500" y="143933"/>
                  </a:lnTo>
                  <a:lnTo>
                    <a:pt x="88900" y="118533"/>
                  </a:lnTo>
                  <a:lnTo>
                    <a:pt x="105833" y="76200"/>
                  </a:lnTo>
                  <a:lnTo>
                    <a:pt x="143933" y="38100"/>
                  </a:lnTo>
                  <a:lnTo>
                    <a:pt x="194733" y="0"/>
                  </a:lnTo>
                  <a:lnTo>
                    <a:pt x="237067" y="25400"/>
                  </a:lnTo>
                  <a:lnTo>
                    <a:pt x="245533" y="50800"/>
                  </a:lnTo>
                  <a:lnTo>
                    <a:pt x="194733" y="55033"/>
                  </a:lnTo>
                  <a:lnTo>
                    <a:pt x="194733" y="84666"/>
                  </a:lnTo>
                  <a:lnTo>
                    <a:pt x="194733" y="84666"/>
                  </a:lnTo>
                  <a:lnTo>
                    <a:pt x="211667" y="148166"/>
                  </a:lnTo>
                  <a:lnTo>
                    <a:pt x="207433" y="190500"/>
                  </a:lnTo>
                  <a:lnTo>
                    <a:pt x="228600" y="241300"/>
                  </a:lnTo>
                  <a:lnTo>
                    <a:pt x="224367" y="279400"/>
                  </a:lnTo>
                  <a:lnTo>
                    <a:pt x="182033" y="368300"/>
                  </a:lnTo>
                  <a:lnTo>
                    <a:pt x="156633" y="385233"/>
                  </a:lnTo>
                  <a:lnTo>
                    <a:pt x="139700" y="423333"/>
                  </a:lnTo>
                  <a:lnTo>
                    <a:pt x="148167" y="469900"/>
                  </a:lnTo>
                  <a:lnTo>
                    <a:pt x="122767" y="58843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7890933" y="4665133"/>
              <a:ext cx="660400" cy="825500"/>
            </a:xfrm>
            <a:custGeom>
              <a:avLst/>
              <a:gdLst>
                <a:gd name="connsiteX0" fmla="*/ 220134 w 660400"/>
                <a:gd name="connsiteY0" fmla="*/ 825500 h 825500"/>
                <a:gd name="connsiteX1" fmla="*/ 270934 w 660400"/>
                <a:gd name="connsiteY1" fmla="*/ 817034 h 825500"/>
                <a:gd name="connsiteX2" fmla="*/ 309034 w 660400"/>
                <a:gd name="connsiteY2" fmla="*/ 778934 h 825500"/>
                <a:gd name="connsiteX3" fmla="*/ 342900 w 660400"/>
                <a:gd name="connsiteY3" fmla="*/ 728134 h 825500"/>
                <a:gd name="connsiteX4" fmla="*/ 342900 w 660400"/>
                <a:gd name="connsiteY4" fmla="*/ 728134 h 825500"/>
                <a:gd name="connsiteX5" fmla="*/ 376767 w 660400"/>
                <a:gd name="connsiteY5" fmla="*/ 685800 h 825500"/>
                <a:gd name="connsiteX6" fmla="*/ 414867 w 660400"/>
                <a:gd name="connsiteY6" fmla="*/ 694267 h 825500"/>
                <a:gd name="connsiteX7" fmla="*/ 397934 w 660400"/>
                <a:gd name="connsiteY7" fmla="*/ 651934 h 825500"/>
                <a:gd name="connsiteX8" fmla="*/ 389467 w 660400"/>
                <a:gd name="connsiteY8" fmla="*/ 630767 h 825500"/>
                <a:gd name="connsiteX9" fmla="*/ 389467 w 660400"/>
                <a:gd name="connsiteY9" fmla="*/ 630767 h 825500"/>
                <a:gd name="connsiteX10" fmla="*/ 444500 w 660400"/>
                <a:gd name="connsiteY10" fmla="*/ 622300 h 825500"/>
                <a:gd name="connsiteX11" fmla="*/ 474134 w 660400"/>
                <a:gd name="connsiteY11" fmla="*/ 618067 h 825500"/>
                <a:gd name="connsiteX12" fmla="*/ 503767 w 660400"/>
                <a:gd name="connsiteY12" fmla="*/ 592667 h 825500"/>
                <a:gd name="connsiteX13" fmla="*/ 503767 w 660400"/>
                <a:gd name="connsiteY13" fmla="*/ 592667 h 825500"/>
                <a:gd name="connsiteX14" fmla="*/ 478367 w 660400"/>
                <a:gd name="connsiteY14" fmla="*/ 554567 h 825500"/>
                <a:gd name="connsiteX15" fmla="*/ 478367 w 660400"/>
                <a:gd name="connsiteY15" fmla="*/ 554567 h 825500"/>
                <a:gd name="connsiteX16" fmla="*/ 508000 w 660400"/>
                <a:gd name="connsiteY16" fmla="*/ 541867 h 825500"/>
                <a:gd name="connsiteX17" fmla="*/ 524934 w 660400"/>
                <a:gd name="connsiteY17" fmla="*/ 529167 h 825500"/>
                <a:gd name="connsiteX18" fmla="*/ 516467 w 660400"/>
                <a:gd name="connsiteY18" fmla="*/ 508000 h 825500"/>
                <a:gd name="connsiteX19" fmla="*/ 516467 w 660400"/>
                <a:gd name="connsiteY19" fmla="*/ 486834 h 825500"/>
                <a:gd name="connsiteX20" fmla="*/ 529167 w 660400"/>
                <a:gd name="connsiteY20" fmla="*/ 474134 h 825500"/>
                <a:gd name="connsiteX21" fmla="*/ 567267 w 660400"/>
                <a:gd name="connsiteY21" fmla="*/ 482600 h 825500"/>
                <a:gd name="connsiteX22" fmla="*/ 571500 w 660400"/>
                <a:gd name="connsiteY22" fmla="*/ 469900 h 825500"/>
                <a:gd name="connsiteX23" fmla="*/ 563034 w 660400"/>
                <a:gd name="connsiteY23" fmla="*/ 457200 h 825500"/>
                <a:gd name="connsiteX24" fmla="*/ 563034 w 660400"/>
                <a:gd name="connsiteY24" fmla="*/ 457200 h 825500"/>
                <a:gd name="connsiteX25" fmla="*/ 563034 w 660400"/>
                <a:gd name="connsiteY25" fmla="*/ 419100 h 825500"/>
                <a:gd name="connsiteX26" fmla="*/ 533400 w 660400"/>
                <a:gd name="connsiteY26" fmla="*/ 397934 h 825500"/>
                <a:gd name="connsiteX27" fmla="*/ 516467 w 660400"/>
                <a:gd name="connsiteY27" fmla="*/ 368300 h 825500"/>
                <a:gd name="connsiteX28" fmla="*/ 537634 w 660400"/>
                <a:gd name="connsiteY28" fmla="*/ 342900 h 825500"/>
                <a:gd name="connsiteX29" fmla="*/ 537634 w 660400"/>
                <a:gd name="connsiteY29" fmla="*/ 342900 h 825500"/>
                <a:gd name="connsiteX30" fmla="*/ 592667 w 660400"/>
                <a:gd name="connsiteY30" fmla="*/ 338667 h 825500"/>
                <a:gd name="connsiteX31" fmla="*/ 592667 w 660400"/>
                <a:gd name="connsiteY31" fmla="*/ 338667 h 825500"/>
                <a:gd name="connsiteX32" fmla="*/ 563034 w 660400"/>
                <a:gd name="connsiteY32" fmla="*/ 309034 h 825500"/>
                <a:gd name="connsiteX33" fmla="*/ 533400 w 660400"/>
                <a:gd name="connsiteY33" fmla="*/ 287867 h 825500"/>
                <a:gd name="connsiteX34" fmla="*/ 529167 w 660400"/>
                <a:gd name="connsiteY34" fmla="*/ 262467 h 825500"/>
                <a:gd name="connsiteX35" fmla="*/ 554567 w 660400"/>
                <a:gd name="connsiteY35" fmla="*/ 245534 h 825500"/>
                <a:gd name="connsiteX36" fmla="*/ 601134 w 660400"/>
                <a:gd name="connsiteY36" fmla="*/ 262467 h 825500"/>
                <a:gd name="connsiteX37" fmla="*/ 601134 w 660400"/>
                <a:gd name="connsiteY37" fmla="*/ 262467 h 825500"/>
                <a:gd name="connsiteX38" fmla="*/ 630767 w 660400"/>
                <a:gd name="connsiteY38" fmla="*/ 232834 h 825500"/>
                <a:gd name="connsiteX39" fmla="*/ 618067 w 660400"/>
                <a:gd name="connsiteY39" fmla="*/ 194734 h 825500"/>
                <a:gd name="connsiteX40" fmla="*/ 639234 w 660400"/>
                <a:gd name="connsiteY40" fmla="*/ 177800 h 825500"/>
                <a:gd name="connsiteX41" fmla="*/ 660400 w 660400"/>
                <a:gd name="connsiteY41" fmla="*/ 156634 h 825500"/>
                <a:gd name="connsiteX42" fmla="*/ 647700 w 660400"/>
                <a:gd name="connsiteY42" fmla="*/ 114300 h 825500"/>
                <a:gd name="connsiteX43" fmla="*/ 563034 w 660400"/>
                <a:gd name="connsiteY43" fmla="*/ 88900 h 825500"/>
                <a:gd name="connsiteX44" fmla="*/ 385234 w 660400"/>
                <a:gd name="connsiteY44" fmla="*/ 0 h 825500"/>
                <a:gd name="connsiteX45" fmla="*/ 262467 w 660400"/>
                <a:gd name="connsiteY45" fmla="*/ 0 h 825500"/>
                <a:gd name="connsiteX46" fmla="*/ 135467 w 660400"/>
                <a:gd name="connsiteY46" fmla="*/ 114300 h 825500"/>
                <a:gd name="connsiteX47" fmla="*/ 55034 w 660400"/>
                <a:gd name="connsiteY47" fmla="*/ 258234 h 825500"/>
                <a:gd name="connsiteX48" fmla="*/ 0 w 660400"/>
                <a:gd name="connsiteY48" fmla="*/ 465667 h 825500"/>
                <a:gd name="connsiteX49" fmla="*/ 4234 w 660400"/>
                <a:gd name="connsiteY49" fmla="*/ 618067 h 825500"/>
                <a:gd name="connsiteX50" fmla="*/ 67734 w 660400"/>
                <a:gd name="connsiteY50" fmla="*/ 715434 h 825500"/>
                <a:gd name="connsiteX51" fmla="*/ 220134 w 660400"/>
                <a:gd name="connsiteY51" fmla="*/ 825500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60400" h="825500">
                  <a:moveTo>
                    <a:pt x="220134" y="825500"/>
                  </a:moveTo>
                  <a:lnTo>
                    <a:pt x="270934" y="817034"/>
                  </a:lnTo>
                  <a:lnTo>
                    <a:pt x="309034" y="778934"/>
                  </a:lnTo>
                  <a:lnTo>
                    <a:pt x="342900" y="728134"/>
                  </a:lnTo>
                  <a:lnTo>
                    <a:pt x="342900" y="728134"/>
                  </a:lnTo>
                  <a:lnTo>
                    <a:pt x="376767" y="685800"/>
                  </a:lnTo>
                  <a:lnTo>
                    <a:pt x="414867" y="694267"/>
                  </a:lnTo>
                  <a:lnTo>
                    <a:pt x="397934" y="651934"/>
                  </a:lnTo>
                  <a:lnTo>
                    <a:pt x="389467" y="630767"/>
                  </a:lnTo>
                  <a:lnTo>
                    <a:pt x="389467" y="630767"/>
                  </a:lnTo>
                  <a:lnTo>
                    <a:pt x="444500" y="622300"/>
                  </a:lnTo>
                  <a:lnTo>
                    <a:pt x="474134" y="618067"/>
                  </a:lnTo>
                  <a:lnTo>
                    <a:pt x="503767" y="592667"/>
                  </a:lnTo>
                  <a:lnTo>
                    <a:pt x="503767" y="592667"/>
                  </a:lnTo>
                  <a:lnTo>
                    <a:pt x="478367" y="554567"/>
                  </a:lnTo>
                  <a:lnTo>
                    <a:pt x="478367" y="554567"/>
                  </a:lnTo>
                  <a:lnTo>
                    <a:pt x="508000" y="541867"/>
                  </a:lnTo>
                  <a:lnTo>
                    <a:pt x="524934" y="529167"/>
                  </a:lnTo>
                  <a:lnTo>
                    <a:pt x="516467" y="508000"/>
                  </a:lnTo>
                  <a:lnTo>
                    <a:pt x="516467" y="486834"/>
                  </a:lnTo>
                  <a:lnTo>
                    <a:pt x="529167" y="474134"/>
                  </a:lnTo>
                  <a:lnTo>
                    <a:pt x="567267" y="482600"/>
                  </a:lnTo>
                  <a:lnTo>
                    <a:pt x="571500" y="469900"/>
                  </a:lnTo>
                  <a:lnTo>
                    <a:pt x="563034" y="457200"/>
                  </a:lnTo>
                  <a:lnTo>
                    <a:pt x="563034" y="457200"/>
                  </a:lnTo>
                  <a:lnTo>
                    <a:pt x="563034" y="419100"/>
                  </a:lnTo>
                  <a:lnTo>
                    <a:pt x="533400" y="397934"/>
                  </a:lnTo>
                  <a:lnTo>
                    <a:pt x="516467" y="368300"/>
                  </a:lnTo>
                  <a:lnTo>
                    <a:pt x="537634" y="342900"/>
                  </a:lnTo>
                  <a:lnTo>
                    <a:pt x="537634" y="342900"/>
                  </a:lnTo>
                  <a:lnTo>
                    <a:pt x="592667" y="338667"/>
                  </a:lnTo>
                  <a:lnTo>
                    <a:pt x="592667" y="338667"/>
                  </a:lnTo>
                  <a:lnTo>
                    <a:pt x="563034" y="309034"/>
                  </a:lnTo>
                  <a:lnTo>
                    <a:pt x="533400" y="287867"/>
                  </a:lnTo>
                  <a:lnTo>
                    <a:pt x="529167" y="262467"/>
                  </a:lnTo>
                  <a:lnTo>
                    <a:pt x="554567" y="245534"/>
                  </a:lnTo>
                  <a:lnTo>
                    <a:pt x="601134" y="262467"/>
                  </a:lnTo>
                  <a:lnTo>
                    <a:pt x="601134" y="262467"/>
                  </a:lnTo>
                  <a:lnTo>
                    <a:pt x="630767" y="232834"/>
                  </a:lnTo>
                  <a:lnTo>
                    <a:pt x="618067" y="194734"/>
                  </a:lnTo>
                  <a:lnTo>
                    <a:pt x="639234" y="177800"/>
                  </a:lnTo>
                  <a:lnTo>
                    <a:pt x="660400" y="156634"/>
                  </a:lnTo>
                  <a:lnTo>
                    <a:pt x="647700" y="114300"/>
                  </a:lnTo>
                  <a:lnTo>
                    <a:pt x="563034" y="88900"/>
                  </a:lnTo>
                  <a:lnTo>
                    <a:pt x="385234" y="0"/>
                  </a:lnTo>
                  <a:lnTo>
                    <a:pt x="262467" y="0"/>
                  </a:lnTo>
                  <a:lnTo>
                    <a:pt x="135467" y="114300"/>
                  </a:lnTo>
                  <a:lnTo>
                    <a:pt x="55034" y="258234"/>
                  </a:lnTo>
                  <a:lnTo>
                    <a:pt x="0" y="465667"/>
                  </a:lnTo>
                  <a:lnTo>
                    <a:pt x="4234" y="618067"/>
                  </a:lnTo>
                  <a:lnTo>
                    <a:pt x="67734" y="715434"/>
                  </a:lnTo>
                  <a:lnTo>
                    <a:pt x="220134" y="82550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a:off x="7463367" y="4347633"/>
              <a:ext cx="778933" cy="1075267"/>
            </a:xfrm>
            <a:custGeom>
              <a:avLst/>
              <a:gdLst>
                <a:gd name="connsiteX0" fmla="*/ 757766 w 778933"/>
                <a:gd name="connsiteY0" fmla="*/ 80434 h 1075267"/>
                <a:gd name="connsiteX1" fmla="*/ 749300 w 778933"/>
                <a:gd name="connsiteY1" fmla="*/ 131234 h 1075267"/>
                <a:gd name="connsiteX2" fmla="*/ 740833 w 778933"/>
                <a:gd name="connsiteY2" fmla="*/ 139700 h 1075267"/>
                <a:gd name="connsiteX3" fmla="*/ 715433 w 778933"/>
                <a:gd name="connsiteY3" fmla="*/ 165100 h 1075267"/>
                <a:gd name="connsiteX4" fmla="*/ 715433 w 778933"/>
                <a:gd name="connsiteY4" fmla="*/ 165100 h 1075267"/>
                <a:gd name="connsiteX5" fmla="*/ 728133 w 778933"/>
                <a:gd name="connsiteY5" fmla="*/ 215900 h 1075267"/>
                <a:gd name="connsiteX6" fmla="*/ 728133 w 778933"/>
                <a:gd name="connsiteY6" fmla="*/ 215900 h 1075267"/>
                <a:gd name="connsiteX7" fmla="*/ 757766 w 778933"/>
                <a:gd name="connsiteY7" fmla="*/ 258234 h 1075267"/>
                <a:gd name="connsiteX8" fmla="*/ 770466 w 778933"/>
                <a:gd name="connsiteY8" fmla="*/ 283634 h 1075267"/>
                <a:gd name="connsiteX9" fmla="*/ 778933 w 778933"/>
                <a:gd name="connsiteY9" fmla="*/ 321734 h 1075267"/>
                <a:gd name="connsiteX10" fmla="*/ 778933 w 778933"/>
                <a:gd name="connsiteY10" fmla="*/ 321734 h 1075267"/>
                <a:gd name="connsiteX11" fmla="*/ 762000 w 778933"/>
                <a:gd name="connsiteY11" fmla="*/ 376767 h 1075267"/>
                <a:gd name="connsiteX12" fmla="*/ 762000 w 778933"/>
                <a:gd name="connsiteY12" fmla="*/ 376767 h 1075267"/>
                <a:gd name="connsiteX13" fmla="*/ 723900 w 778933"/>
                <a:gd name="connsiteY13" fmla="*/ 419100 h 1075267"/>
                <a:gd name="connsiteX14" fmla="*/ 685800 w 778933"/>
                <a:gd name="connsiteY14" fmla="*/ 427567 h 1075267"/>
                <a:gd name="connsiteX15" fmla="*/ 685800 w 778933"/>
                <a:gd name="connsiteY15" fmla="*/ 427567 h 1075267"/>
                <a:gd name="connsiteX16" fmla="*/ 618066 w 778933"/>
                <a:gd name="connsiteY16" fmla="*/ 461434 h 1075267"/>
                <a:gd name="connsiteX17" fmla="*/ 618066 w 778933"/>
                <a:gd name="connsiteY17" fmla="*/ 499534 h 1075267"/>
                <a:gd name="connsiteX18" fmla="*/ 630766 w 778933"/>
                <a:gd name="connsiteY18" fmla="*/ 537634 h 1075267"/>
                <a:gd name="connsiteX19" fmla="*/ 630766 w 778933"/>
                <a:gd name="connsiteY19" fmla="*/ 537634 h 1075267"/>
                <a:gd name="connsiteX20" fmla="*/ 588433 w 778933"/>
                <a:gd name="connsiteY20" fmla="*/ 592667 h 1075267"/>
                <a:gd name="connsiteX21" fmla="*/ 563033 w 778933"/>
                <a:gd name="connsiteY21" fmla="*/ 618067 h 1075267"/>
                <a:gd name="connsiteX22" fmla="*/ 533400 w 778933"/>
                <a:gd name="connsiteY22" fmla="*/ 639234 h 1075267"/>
                <a:gd name="connsiteX23" fmla="*/ 537633 w 778933"/>
                <a:gd name="connsiteY23" fmla="*/ 668867 h 1075267"/>
                <a:gd name="connsiteX24" fmla="*/ 541866 w 778933"/>
                <a:gd name="connsiteY24" fmla="*/ 711200 h 1075267"/>
                <a:gd name="connsiteX25" fmla="*/ 537633 w 778933"/>
                <a:gd name="connsiteY25" fmla="*/ 736600 h 1075267"/>
                <a:gd name="connsiteX26" fmla="*/ 508000 w 778933"/>
                <a:gd name="connsiteY26" fmla="*/ 757767 h 1075267"/>
                <a:gd name="connsiteX27" fmla="*/ 486833 w 778933"/>
                <a:gd name="connsiteY27" fmla="*/ 783167 h 1075267"/>
                <a:gd name="connsiteX28" fmla="*/ 482600 w 778933"/>
                <a:gd name="connsiteY28" fmla="*/ 855134 h 1075267"/>
                <a:gd name="connsiteX29" fmla="*/ 482600 w 778933"/>
                <a:gd name="connsiteY29" fmla="*/ 855134 h 1075267"/>
                <a:gd name="connsiteX30" fmla="*/ 478366 w 778933"/>
                <a:gd name="connsiteY30" fmla="*/ 901700 h 1075267"/>
                <a:gd name="connsiteX31" fmla="*/ 469900 w 778933"/>
                <a:gd name="connsiteY31" fmla="*/ 931334 h 1075267"/>
                <a:gd name="connsiteX32" fmla="*/ 491066 w 778933"/>
                <a:gd name="connsiteY32" fmla="*/ 973667 h 1075267"/>
                <a:gd name="connsiteX33" fmla="*/ 516466 w 778933"/>
                <a:gd name="connsiteY33" fmla="*/ 1028700 h 1075267"/>
                <a:gd name="connsiteX34" fmla="*/ 389466 w 778933"/>
                <a:gd name="connsiteY34" fmla="*/ 1075267 h 1075267"/>
                <a:gd name="connsiteX35" fmla="*/ 173566 w 778933"/>
                <a:gd name="connsiteY35" fmla="*/ 1071034 h 1075267"/>
                <a:gd name="connsiteX36" fmla="*/ 122766 w 778933"/>
                <a:gd name="connsiteY36" fmla="*/ 977900 h 1075267"/>
                <a:gd name="connsiteX37" fmla="*/ 97366 w 778933"/>
                <a:gd name="connsiteY37" fmla="*/ 855134 h 1075267"/>
                <a:gd name="connsiteX38" fmla="*/ 101600 w 778933"/>
                <a:gd name="connsiteY38" fmla="*/ 715434 h 1075267"/>
                <a:gd name="connsiteX39" fmla="*/ 0 w 778933"/>
                <a:gd name="connsiteY39" fmla="*/ 529167 h 1075267"/>
                <a:gd name="connsiteX40" fmla="*/ 67733 w 778933"/>
                <a:gd name="connsiteY40" fmla="*/ 372534 h 1075267"/>
                <a:gd name="connsiteX41" fmla="*/ 76200 w 778933"/>
                <a:gd name="connsiteY41" fmla="*/ 207434 h 1075267"/>
                <a:gd name="connsiteX42" fmla="*/ 283633 w 778933"/>
                <a:gd name="connsiteY42" fmla="*/ 76200 h 1075267"/>
                <a:gd name="connsiteX43" fmla="*/ 486833 w 778933"/>
                <a:gd name="connsiteY43" fmla="*/ 0 h 1075267"/>
                <a:gd name="connsiteX44" fmla="*/ 757766 w 778933"/>
                <a:gd name="connsiteY44" fmla="*/ 80434 h 107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778933" h="1075267">
                  <a:moveTo>
                    <a:pt x="757766" y="80434"/>
                  </a:moveTo>
                  <a:lnTo>
                    <a:pt x="749300" y="131234"/>
                  </a:lnTo>
                  <a:lnTo>
                    <a:pt x="740833" y="139700"/>
                  </a:lnTo>
                  <a:lnTo>
                    <a:pt x="715433" y="165100"/>
                  </a:lnTo>
                  <a:lnTo>
                    <a:pt x="715433" y="165100"/>
                  </a:lnTo>
                  <a:lnTo>
                    <a:pt x="728133" y="215900"/>
                  </a:lnTo>
                  <a:lnTo>
                    <a:pt x="728133" y="215900"/>
                  </a:lnTo>
                  <a:lnTo>
                    <a:pt x="757766" y="258234"/>
                  </a:lnTo>
                  <a:lnTo>
                    <a:pt x="770466" y="283634"/>
                  </a:lnTo>
                  <a:lnTo>
                    <a:pt x="778933" y="321734"/>
                  </a:lnTo>
                  <a:lnTo>
                    <a:pt x="778933" y="321734"/>
                  </a:lnTo>
                  <a:lnTo>
                    <a:pt x="762000" y="376767"/>
                  </a:lnTo>
                  <a:lnTo>
                    <a:pt x="762000" y="376767"/>
                  </a:lnTo>
                  <a:lnTo>
                    <a:pt x="723900" y="419100"/>
                  </a:lnTo>
                  <a:lnTo>
                    <a:pt x="685800" y="427567"/>
                  </a:lnTo>
                  <a:lnTo>
                    <a:pt x="685800" y="427567"/>
                  </a:lnTo>
                  <a:lnTo>
                    <a:pt x="618066" y="461434"/>
                  </a:lnTo>
                  <a:lnTo>
                    <a:pt x="618066" y="499534"/>
                  </a:lnTo>
                  <a:lnTo>
                    <a:pt x="630766" y="537634"/>
                  </a:lnTo>
                  <a:lnTo>
                    <a:pt x="630766" y="537634"/>
                  </a:lnTo>
                  <a:lnTo>
                    <a:pt x="588433" y="592667"/>
                  </a:lnTo>
                  <a:lnTo>
                    <a:pt x="563033" y="618067"/>
                  </a:lnTo>
                  <a:lnTo>
                    <a:pt x="533400" y="639234"/>
                  </a:lnTo>
                  <a:lnTo>
                    <a:pt x="537633" y="668867"/>
                  </a:lnTo>
                  <a:lnTo>
                    <a:pt x="541866" y="711200"/>
                  </a:lnTo>
                  <a:lnTo>
                    <a:pt x="537633" y="736600"/>
                  </a:lnTo>
                  <a:lnTo>
                    <a:pt x="508000" y="757767"/>
                  </a:lnTo>
                  <a:lnTo>
                    <a:pt x="486833" y="783167"/>
                  </a:lnTo>
                  <a:lnTo>
                    <a:pt x="482600" y="855134"/>
                  </a:lnTo>
                  <a:lnTo>
                    <a:pt x="482600" y="855134"/>
                  </a:lnTo>
                  <a:lnTo>
                    <a:pt x="478366" y="901700"/>
                  </a:lnTo>
                  <a:lnTo>
                    <a:pt x="469900" y="931334"/>
                  </a:lnTo>
                  <a:lnTo>
                    <a:pt x="491066" y="973667"/>
                  </a:lnTo>
                  <a:lnTo>
                    <a:pt x="516466" y="1028700"/>
                  </a:lnTo>
                  <a:lnTo>
                    <a:pt x="389466" y="1075267"/>
                  </a:lnTo>
                  <a:lnTo>
                    <a:pt x="173566" y="1071034"/>
                  </a:lnTo>
                  <a:lnTo>
                    <a:pt x="122766" y="977900"/>
                  </a:lnTo>
                  <a:lnTo>
                    <a:pt x="97366" y="855134"/>
                  </a:lnTo>
                  <a:lnTo>
                    <a:pt x="101600" y="715434"/>
                  </a:lnTo>
                  <a:lnTo>
                    <a:pt x="0" y="529167"/>
                  </a:lnTo>
                  <a:lnTo>
                    <a:pt x="67733" y="372534"/>
                  </a:lnTo>
                  <a:lnTo>
                    <a:pt x="76200" y="207434"/>
                  </a:lnTo>
                  <a:lnTo>
                    <a:pt x="283633" y="76200"/>
                  </a:lnTo>
                  <a:lnTo>
                    <a:pt x="486833" y="0"/>
                  </a:lnTo>
                  <a:lnTo>
                    <a:pt x="757766" y="80434"/>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7797800" y="3488267"/>
              <a:ext cx="842433" cy="842433"/>
            </a:xfrm>
            <a:custGeom>
              <a:avLst/>
              <a:gdLst>
                <a:gd name="connsiteX0" fmla="*/ 410633 w 842433"/>
                <a:gd name="connsiteY0" fmla="*/ 0 h 842433"/>
                <a:gd name="connsiteX1" fmla="*/ 402167 w 842433"/>
                <a:gd name="connsiteY1" fmla="*/ 55033 h 842433"/>
                <a:gd name="connsiteX2" fmla="*/ 423333 w 842433"/>
                <a:gd name="connsiteY2" fmla="*/ 84666 h 842433"/>
                <a:gd name="connsiteX3" fmla="*/ 457200 w 842433"/>
                <a:gd name="connsiteY3" fmla="*/ 118533 h 842433"/>
                <a:gd name="connsiteX4" fmla="*/ 520700 w 842433"/>
                <a:gd name="connsiteY4" fmla="*/ 148166 h 842433"/>
                <a:gd name="connsiteX5" fmla="*/ 567267 w 842433"/>
                <a:gd name="connsiteY5" fmla="*/ 152400 h 842433"/>
                <a:gd name="connsiteX6" fmla="*/ 571500 w 842433"/>
                <a:gd name="connsiteY6" fmla="*/ 182033 h 842433"/>
                <a:gd name="connsiteX7" fmla="*/ 584200 w 842433"/>
                <a:gd name="connsiteY7" fmla="*/ 211666 h 842433"/>
                <a:gd name="connsiteX8" fmla="*/ 605367 w 842433"/>
                <a:gd name="connsiteY8" fmla="*/ 254000 h 842433"/>
                <a:gd name="connsiteX9" fmla="*/ 618067 w 842433"/>
                <a:gd name="connsiteY9" fmla="*/ 275166 h 842433"/>
                <a:gd name="connsiteX10" fmla="*/ 651933 w 842433"/>
                <a:gd name="connsiteY10" fmla="*/ 304800 h 842433"/>
                <a:gd name="connsiteX11" fmla="*/ 660400 w 842433"/>
                <a:gd name="connsiteY11" fmla="*/ 351366 h 842433"/>
                <a:gd name="connsiteX12" fmla="*/ 690033 w 842433"/>
                <a:gd name="connsiteY12" fmla="*/ 419100 h 842433"/>
                <a:gd name="connsiteX13" fmla="*/ 736600 w 842433"/>
                <a:gd name="connsiteY13" fmla="*/ 457200 h 842433"/>
                <a:gd name="connsiteX14" fmla="*/ 791633 w 842433"/>
                <a:gd name="connsiteY14" fmla="*/ 474133 h 842433"/>
                <a:gd name="connsiteX15" fmla="*/ 829733 w 842433"/>
                <a:gd name="connsiteY15" fmla="*/ 508000 h 842433"/>
                <a:gd name="connsiteX16" fmla="*/ 842433 w 842433"/>
                <a:gd name="connsiteY16" fmla="*/ 537633 h 842433"/>
                <a:gd name="connsiteX17" fmla="*/ 817033 w 842433"/>
                <a:gd name="connsiteY17" fmla="*/ 537633 h 842433"/>
                <a:gd name="connsiteX18" fmla="*/ 791633 w 842433"/>
                <a:gd name="connsiteY18" fmla="*/ 537633 h 842433"/>
                <a:gd name="connsiteX19" fmla="*/ 791633 w 842433"/>
                <a:gd name="connsiteY19" fmla="*/ 537633 h 842433"/>
                <a:gd name="connsiteX20" fmla="*/ 762000 w 842433"/>
                <a:gd name="connsiteY20" fmla="*/ 533400 h 842433"/>
                <a:gd name="connsiteX21" fmla="*/ 757767 w 842433"/>
                <a:gd name="connsiteY21" fmla="*/ 563033 h 842433"/>
                <a:gd name="connsiteX22" fmla="*/ 795867 w 842433"/>
                <a:gd name="connsiteY22" fmla="*/ 584200 h 842433"/>
                <a:gd name="connsiteX23" fmla="*/ 795867 w 842433"/>
                <a:gd name="connsiteY23" fmla="*/ 584200 h 842433"/>
                <a:gd name="connsiteX24" fmla="*/ 800100 w 842433"/>
                <a:gd name="connsiteY24" fmla="*/ 639233 h 842433"/>
                <a:gd name="connsiteX25" fmla="*/ 808567 w 842433"/>
                <a:gd name="connsiteY25" fmla="*/ 673100 h 842433"/>
                <a:gd name="connsiteX26" fmla="*/ 842433 w 842433"/>
                <a:gd name="connsiteY26" fmla="*/ 702733 h 842433"/>
                <a:gd name="connsiteX27" fmla="*/ 808567 w 842433"/>
                <a:gd name="connsiteY27" fmla="*/ 715433 h 842433"/>
                <a:gd name="connsiteX28" fmla="*/ 774700 w 842433"/>
                <a:gd name="connsiteY28" fmla="*/ 749300 h 842433"/>
                <a:gd name="connsiteX29" fmla="*/ 749300 w 842433"/>
                <a:gd name="connsiteY29" fmla="*/ 783166 h 842433"/>
                <a:gd name="connsiteX30" fmla="*/ 711200 w 842433"/>
                <a:gd name="connsiteY30" fmla="*/ 804333 h 842433"/>
                <a:gd name="connsiteX31" fmla="*/ 643467 w 842433"/>
                <a:gd name="connsiteY31" fmla="*/ 812800 h 842433"/>
                <a:gd name="connsiteX32" fmla="*/ 618067 w 842433"/>
                <a:gd name="connsiteY32" fmla="*/ 804333 h 842433"/>
                <a:gd name="connsiteX33" fmla="*/ 618067 w 842433"/>
                <a:gd name="connsiteY33" fmla="*/ 804333 h 842433"/>
                <a:gd name="connsiteX34" fmla="*/ 575733 w 842433"/>
                <a:gd name="connsiteY34" fmla="*/ 833966 h 842433"/>
                <a:gd name="connsiteX35" fmla="*/ 554567 w 842433"/>
                <a:gd name="connsiteY35" fmla="*/ 842433 h 842433"/>
                <a:gd name="connsiteX36" fmla="*/ 554567 w 842433"/>
                <a:gd name="connsiteY36" fmla="*/ 842433 h 842433"/>
                <a:gd name="connsiteX37" fmla="*/ 499533 w 842433"/>
                <a:gd name="connsiteY37" fmla="*/ 808566 h 842433"/>
                <a:gd name="connsiteX38" fmla="*/ 254000 w 842433"/>
                <a:gd name="connsiteY38" fmla="*/ 681566 h 842433"/>
                <a:gd name="connsiteX39" fmla="*/ 203200 w 842433"/>
                <a:gd name="connsiteY39" fmla="*/ 448733 h 842433"/>
                <a:gd name="connsiteX40" fmla="*/ 135467 w 842433"/>
                <a:gd name="connsiteY40" fmla="*/ 321733 h 842433"/>
                <a:gd name="connsiteX41" fmla="*/ 0 w 842433"/>
                <a:gd name="connsiteY41" fmla="*/ 114300 h 842433"/>
                <a:gd name="connsiteX42" fmla="*/ 169333 w 842433"/>
                <a:gd name="connsiteY42" fmla="*/ 12700 h 842433"/>
                <a:gd name="connsiteX43" fmla="*/ 410633 w 842433"/>
                <a:gd name="connsiteY43" fmla="*/ 0 h 84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42433" h="842433">
                  <a:moveTo>
                    <a:pt x="410633" y="0"/>
                  </a:moveTo>
                  <a:lnTo>
                    <a:pt x="402167" y="55033"/>
                  </a:lnTo>
                  <a:lnTo>
                    <a:pt x="423333" y="84666"/>
                  </a:lnTo>
                  <a:lnTo>
                    <a:pt x="457200" y="118533"/>
                  </a:lnTo>
                  <a:lnTo>
                    <a:pt x="520700" y="148166"/>
                  </a:lnTo>
                  <a:lnTo>
                    <a:pt x="567267" y="152400"/>
                  </a:lnTo>
                  <a:lnTo>
                    <a:pt x="571500" y="182033"/>
                  </a:lnTo>
                  <a:lnTo>
                    <a:pt x="584200" y="211666"/>
                  </a:lnTo>
                  <a:lnTo>
                    <a:pt x="605367" y="254000"/>
                  </a:lnTo>
                  <a:lnTo>
                    <a:pt x="618067" y="275166"/>
                  </a:lnTo>
                  <a:lnTo>
                    <a:pt x="651933" y="304800"/>
                  </a:lnTo>
                  <a:lnTo>
                    <a:pt x="660400" y="351366"/>
                  </a:lnTo>
                  <a:lnTo>
                    <a:pt x="690033" y="419100"/>
                  </a:lnTo>
                  <a:lnTo>
                    <a:pt x="736600" y="457200"/>
                  </a:lnTo>
                  <a:lnTo>
                    <a:pt x="791633" y="474133"/>
                  </a:lnTo>
                  <a:lnTo>
                    <a:pt x="829733" y="508000"/>
                  </a:lnTo>
                  <a:lnTo>
                    <a:pt x="842433" y="537633"/>
                  </a:lnTo>
                  <a:lnTo>
                    <a:pt x="817033" y="537633"/>
                  </a:lnTo>
                  <a:lnTo>
                    <a:pt x="791633" y="537633"/>
                  </a:lnTo>
                  <a:lnTo>
                    <a:pt x="791633" y="537633"/>
                  </a:lnTo>
                  <a:lnTo>
                    <a:pt x="762000" y="533400"/>
                  </a:lnTo>
                  <a:lnTo>
                    <a:pt x="757767" y="563033"/>
                  </a:lnTo>
                  <a:lnTo>
                    <a:pt x="795867" y="584200"/>
                  </a:lnTo>
                  <a:lnTo>
                    <a:pt x="795867" y="584200"/>
                  </a:lnTo>
                  <a:lnTo>
                    <a:pt x="800100" y="639233"/>
                  </a:lnTo>
                  <a:lnTo>
                    <a:pt x="808567" y="673100"/>
                  </a:lnTo>
                  <a:lnTo>
                    <a:pt x="842433" y="702733"/>
                  </a:lnTo>
                  <a:lnTo>
                    <a:pt x="808567" y="715433"/>
                  </a:lnTo>
                  <a:lnTo>
                    <a:pt x="774700" y="749300"/>
                  </a:lnTo>
                  <a:lnTo>
                    <a:pt x="749300" y="783166"/>
                  </a:lnTo>
                  <a:lnTo>
                    <a:pt x="711200" y="804333"/>
                  </a:lnTo>
                  <a:lnTo>
                    <a:pt x="643467" y="812800"/>
                  </a:lnTo>
                  <a:lnTo>
                    <a:pt x="618067" y="804333"/>
                  </a:lnTo>
                  <a:lnTo>
                    <a:pt x="618067" y="804333"/>
                  </a:lnTo>
                  <a:lnTo>
                    <a:pt x="575733" y="833966"/>
                  </a:lnTo>
                  <a:lnTo>
                    <a:pt x="554567" y="842433"/>
                  </a:lnTo>
                  <a:lnTo>
                    <a:pt x="554567" y="842433"/>
                  </a:lnTo>
                  <a:lnTo>
                    <a:pt x="499533" y="808566"/>
                  </a:lnTo>
                  <a:lnTo>
                    <a:pt x="254000" y="681566"/>
                  </a:lnTo>
                  <a:lnTo>
                    <a:pt x="203200" y="448733"/>
                  </a:lnTo>
                  <a:lnTo>
                    <a:pt x="135467" y="321733"/>
                  </a:lnTo>
                  <a:lnTo>
                    <a:pt x="0" y="114300"/>
                  </a:lnTo>
                  <a:lnTo>
                    <a:pt x="169333" y="12700"/>
                  </a:lnTo>
                  <a:lnTo>
                    <a:pt x="410633" y="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7628467" y="3611033"/>
              <a:ext cx="745066" cy="876300"/>
            </a:xfrm>
            <a:custGeom>
              <a:avLst/>
              <a:gdLst>
                <a:gd name="connsiteX0" fmla="*/ 190500 w 745066"/>
                <a:gd name="connsiteY0" fmla="*/ 0 h 876300"/>
                <a:gd name="connsiteX1" fmla="*/ 241300 w 745066"/>
                <a:gd name="connsiteY1" fmla="*/ 33867 h 876300"/>
                <a:gd name="connsiteX2" fmla="*/ 241300 w 745066"/>
                <a:gd name="connsiteY2" fmla="*/ 33867 h 876300"/>
                <a:gd name="connsiteX3" fmla="*/ 279400 w 745066"/>
                <a:gd name="connsiteY3" fmla="*/ 76200 h 876300"/>
                <a:gd name="connsiteX4" fmla="*/ 300566 w 745066"/>
                <a:gd name="connsiteY4" fmla="*/ 110067 h 876300"/>
                <a:gd name="connsiteX5" fmla="*/ 309033 w 745066"/>
                <a:gd name="connsiteY5" fmla="*/ 143934 h 876300"/>
                <a:gd name="connsiteX6" fmla="*/ 347133 w 745066"/>
                <a:gd name="connsiteY6" fmla="*/ 156634 h 876300"/>
                <a:gd name="connsiteX7" fmla="*/ 385233 w 745066"/>
                <a:gd name="connsiteY7" fmla="*/ 148167 h 876300"/>
                <a:gd name="connsiteX8" fmla="*/ 423333 w 745066"/>
                <a:gd name="connsiteY8" fmla="*/ 160867 h 876300"/>
                <a:gd name="connsiteX9" fmla="*/ 444500 w 745066"/>
                <a:gd name="connsiteY9" fmla="*/ 182034 h 876300"/>
                <a:gd name="connsiteX10" fmla="*/ 461433 w 745066"/>
                <a:gd name="connsiteY10" fmla="*/ 211667 h 876300"/>
                <a:gd name="connsiteX11" fmla="*/ 461433 w 745066"/>
                <a:gd name="connsiteY11" fmla="*/ 211667 h 876300"/>
                <a:gd name="connsiteX12" fmla="*/ 486833 w 745066"/>
                <a:gd name="connsiteY12" fmla="*/ 245534 h 876300"/>
                <a:gd name="connsiteX13" fmla="*/ 486833 w 745066"/>
                <a:gd name="connsiteY13" fmla="*/ 245534 h 876300"/>
                <a:gd name="connsiteX14" fmla="*/ 491066 w 745066"/>
                <a:gd name="connsiteY14" fmla="*/ 287867 h 876300"/>
                <a:gd name="connsiteX15" fmla="*/ 520700 w 745066"/>
                <a:gd name="connsiteY15" fmla="*/ 317500 h 876300"/>
                <a:gd name="connsiteX16" fmla="*/ 541866 w 745066"/>
                <a:gd name="connsiteY16" fmla="*/ 325967 h 876300"/>
                <a:gd name="connsiteX17" fmla="*/ 563033 w 745066"/>
                <a:gd name="connsiteY17" fmla="*/ 317500 h 876300"/>
                <a:gd name="connsiteX18" fmla="*/ 563033 w 745066"/>
                <a:gd name="connsiteY18" fmla="*/ 317500 h 876300"/>
                <a:gd name="connsiteX19" fmla="*/ 588433 w 745066"/>
                <a:gd name="connsiteY19" fmla="*/ 283634 h 876300"/>
                <a:gd name="connsiteX20" fmla="*/ 588433 w 745066"/>
                <a:gd name="connsiteY20" fmla="*/ 283634 h 876300"/>
                <a:gd name="connsiteX21" fmla="*/ 630766 w 745066"/>
                <a:gd name="connsiteY21" fmla="*/ 300567 h 876300"/>
                <a:gd name="connsiteX22" fmla="*/ 635000 w 745066"/>
                <a:gd name="connsiteY22" fmla="*/ 338667 h 876300"/>
                <a:gd name="connsiteX23" fmla="*/ 630766 w 745066"/>
                <a:gd name="connsiteY23" fmla="*/ 359834 h 876300"/>
                <a:gd name="connsiteX24" fmla="*/ 596900 w 745066"/>
                <a:gd name="connsiteY24" fmla="*/ 372534 h 876300"/>
                <a:gd name="connsiteX25" fmla="*/ 558800 w 745066"/>
                <a:gd name="connsiteY25" fmla="*/ 381000 h 876300"/>
                <a:gd name="connsiteX26" fmla="*/ 541866 w 745066"/>
                <a:gd name="connsiteY26" fmla="*/ 410634 h 876300"/>
                <a:gd name="connsiteX27" fmla="*/ 541866 w 745066"/>
                <a:gd name="connsiteY27" fmla="*/ 457200 h 876300"/>
                <a:gd name="connsiteX28" fmla="*/ 554566 w 745066"/>
                <a:gd name="connsiteY28" fmla="*/ 495300 h 876300"/>
                <a:gd name="connsiteX29" fmla="*/ 588433 w 745066"/>
                <a:gd name="connsiteY29" fmla="*/ 512234 h 876300"/>
                <a:gd name="connsiteX30" fmla="*/ 622300 w 745066"/>
                <a:gd name="connsiteY30" fmla="*/ 537634 h 876300"/>
                <a:gd name="connsiteX31" fmla="*/ 643466 w 745066"/>
                <a:gd name="connsiteY31" fmla="*/ 575734 h 876300"/>
                <a:gd name="connsiteX32" fmla="*/ 681566 w 745066"/>
                <a:gd name="connsiteY32" fmla="*/ 584200 h 876300"/>
                <a:gd name="connsiteX33" fmla="*/ 681566 w 745066"/>
                <a:gd name="connsiteY33" fmla="*/ 584200 h 876300"/>
                <a:gd name="connsiteX34" fmla="*/ 732366 w 745066"/>
                <a:gd name="connsiteY34" fmla="*/ 584200 h 876300"/>
                <a:gd name="connsiteX35" fmla="*/ 745066 w 745066"/>
                <a:gd name="connsiteY35" fmla="*/ 609600 h 876300"/>
                <a:gd name="connsiteX36" fmla="*/ 740833 w 745066"/>
                <a:gd name="connsiteY36" fmla="*/ 630767 h 876300"/>
                <a:gd name="connsiteX37" fmla="*/ 702733 w 745066"/>
                <a:gd name="connsiteY37" fmla="*/ 651934 h 876300"/>
                <a:gd name="connsiteX38" fmla="*/ 702733 w 745066"/>
                <a:gd name="connsiteY38" fmla="*/ 651934 h 876300"/>
                <a:gd name="connsiteX39" fmla="*/ 694266 w 745066"/>
                <a:gd name="connsiteY39" fmla="*/ 715434 h 876300"/>
                <a:gd name="connsiteX40" fmla="*/ 694266 w 745066"/>
                <a:gd name="connsiteY40" fmla="*/ 715434 h 876300"/>
                <a:gd name="connsiteX41" fmla="*/ 647700 w 745066"/>
                <a:gd name="connsiteY41" fmla="*/ 736600 h 876300"/>
                <a:gd name="connsiteX42" fmla="*/ 647700 w 745066"/>
                <a:gd name="connsiteY42" fmla="*/ 787400 h 876300"/>
                <a:gd name="connsiteX43" fmla="*/ 630766 w 745066"/>
                <a:gd name="connsiteY43" fmla="*/ 821267 h 876300"/>
                <a:gd name="connsiteX44" fmla="*/ 596900 w 745066"/>
                <a:gd name="connsiteY44" fmla="*/ 855134 h 876300"/>
                <a:gd name="connsiteX45" fmla="*/ 563033 w 745066"/>
                <a:gd name="connsiteY45" fmla="*/ 855134 h 876300"/>
                <a:gd name="connsiteX46" fmla="*/ 529166 w 745066"/>
                <a:gd name="connsiteY46" fmla="*/ 850900 h 876300"/>
                <a:gd name="connsiteX47" fmla="*/ 499533 w 745066"/>
                <a:gd name="connsiteY47" fmla="*/ 876300 h 876300"/>
                <a:gd name="connsiteX48" fmla="*/ 457200 w 745066"/>
                <a:gd name="connsiteY48" fmla="*/ 867834 h 876300"/>
                <a:gd name="connsiteX49" fmla="*/ 457200 w 745066"/>
                <a:gd name="connsiteY49" fmla="*/ 867834 h 876300"/>
                <a:gd name="connsiteX50" fmla="*/ 423333 w 745066"/>
                <a:gd name="connsiteY50" fmla="*/ 838200 h 876300"/>
                <a:gd name="connsiteX51" fmla="*/ 414866 w 745066"/>
                <a:gd name="connsiteY51" fmla="*/ 812800 h 876300"/>
                <a:gd name="connsiteX52" fmla="*/ 414866 w 745066"/>
                <a:gd name="connsiteY52" fmla="*/ 812800 h 876300"/>
                <a:gd name="connsiteX53" fmla="*/ 393700 w 745066"/>
                <a:gd name="connsiteY53" fmla="*/ 859367 h 876300"/>
                <a:gd name="connsiteX54" fmla="*/ 393700 w 745066"/>
                <a:gd name="connsiteY54" fmla="*/ 859367 h 876300"/>
                <a:gd name="connsiteX55" fmla="*/ 351366 w 745066"/>
                <a:gd name="connsiteY55" fmla="*/ 876300 h 876300"/>
                <a:gd name="connsiteX56" fmla="*/ 351366 w 745066"/>
                <a:gd name="connsiteY56" fmla="*/ 876300 h 876300"/>
                <a:gd name="connsiteX57" fmla="*/ 359833 w 745066"/>
                <a:gd name="connsiteY57" fmla="*/ 817034 h 876300"/>
                <a:gd name="connsiteX58" fmla="*/ 355600 w 745066"/>
                <a:gd name="connsiteY58" fmla="*/ 795867 h 876300"/>
                <a:gd name="connsiteX59" fmla="*/ 334433 w 745066"/>
                <a:gd name="connsiteY59" fmla="*/ 791634 h 876300"/>
                <a:gd name="connsiteX60" fmla="*/ 334433 w 745066"/>
                <a:gd name="connsiteY60" fmla="*/ 791634 h 876300"/>
                <a:gd name="connsiteX61" fmla="*/ 296333 w 745066"/>
                <a:gd name="connsiteY61" fmla="*/ 795867 h 876300"/>
                <a:gd name="connsiteX62" fmla="*/ 279400 w 745066"/>
                <a:gd name="connsiteY62" fmla="*/ 817034 h 876300"/>
                <a:gd name="connsiteX63" fmla="*/ 245533 w 745066"/>
                <a:gd name="connsiteY63" fmla="*/ 842434 h 876300"/>
                <a:gd name="connsiteX64" fmla="*/ 211666 w 745066"/>
                <a:gd name="connsiteY64" fmla="*/ 846667 h 876300"/>
                <a:gd name="connsiteX65" fmla="*/ 93133 w 745066"/>
                <a:gd name="connsiteY65" fmla="*/ 639234 h 876300"/>
                <a:gd name="connsiteX66" fmla="*/ 63500 w 745066"/>
                <a:gd name="connsiteY66" fmla="*/ 478367 h 876300"/>
                <a:gd name="connsiteX67" fmla="*/ 21166 w 745066"/>
                <a:gd name="connsiteY67" fmla="*/ 381000 h 876300"/>
                <a:gd name="connsiteX68" fmla="*/ 0 w 745066"/>
                <a:gd name="connsiteY68" fmla="*/ 296334 h 876300"/>
                <a:gd name="connsiteX69" fmla="*/ 59266 w 745066"/>
                <a:gd name="connsiteY69" fmla="*/ 135467 h 876300"/>
                <a:gd name="connsiteX70" fmla="*/ 135466 w 745066"/>
                <a:gd name="connsiteY70" fmla="*/ 50800 h 876300"/>
                <a:gd name="connsiteX71" fmla="*/ 190500 w 745066"/>
                <a:gd name="connsiteY71" fmla="*/ 0 h 876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745066" h="876300">
                  <a:moveTo>
                    <a:pt x="190500" y="0"/>
                  </a:moveTo>
                  <a:lnTo>
                    <a:pt x="241300" y="33867"/>
                  </a:lnTo>
                  <a:lnTo>
                    <a:pt x="241300" y="33867"/>
                  </a:lnTo>
                  <a:lnTo>
                    <a:pt x="279400" y="76200"/>
                  </a:lnTo>
                  <a:lnTo>
                    <a:pt x="300566" y="110067"/>
                  </a:lnTo>
                  <a:lnTo>
                    <a:pt x="309033" y="143934"/>
                  </a:lnTo>
                  <a:lnTo>
                    <a:pt x="347133" y="156634"/>
                  </a:lnTo>
                  <a:lnTo>
                    <a:pt x="385233" y="148167"/>
                  </a:lnTo>
                  <a:lnTo>
                    <a:pt x="423333" y="160867"/>
                  </a:lnTo>
                  <a:lnTo>
                    <a:pt x="444500" y="182034"/>
                  </a:lnTo>
                  <a:lnTo>
                    <a:pt x="461433" y="211667"/>
                  </a:lnTo>
                  <a:lnTo>
                    <a:pt x="461433" y="211667"/>
                  </a:lnTo>
                  <a:lnTo>
                    <a:pt x="486833" y="245534"/>
                  </a:lnTo>
                  <a:lnTo>
                    <a:pt x="486833" y="245534"/>
                  </a:lnTo>
                  <a:lnTo>
                    <a:pt x="491066" y="287867"/>
                  </a:lnTo>
                  <a:lnTo>
                    <a:pt x="520700" y="317500"/>
                  </a:lnTo>
                  <a:lnTo>
                    <a:pt x="541866" y="325967"/>
                  </a:lnTo>
                  <a:lnTo>
                    <a:pt x="563033" y="317500"/>
                  </a:lnTo>
                  <a:lnTo>
                    <a:pt x="563033" y="317500"/>
                  </a:lnTo>
                  <a:lnTo>
                    <a:pt x="588433" y="283634"/>
                  </a:lnTo>
                  <a:lnTo>
                    <a:pt x="588433" y="283634"/>
                  </a:lnTo>
                  <a:lnTo>
                    <a:pt x="630766" y="300567"/>
                  </a:lnTo>
                  <a:lnTo>
                    <a:pt x="635000" y="338667"/>
                  </a:lnTo>
                  <a:lnTo>
                    <a:pt x="630766" y="359834"/>
                  </a:lnTo>
                  <a:lnTo>
                    <a:pt x="596900" y="372534"/>
                  </a:lnTo>
                  <a:lnTo>
                    <a:pt x="558800" y="381000"/>
                  </a:lnTo>
                  <a:lnTo>
                    <a:pt x="541866" y="410634"/>
                  </a:lnTo>
                  <a:lnTo>
                    <a:pt x="541866" y="457200"/>
                  </a:lnTo>
                  <a:lnTo>
                    <a:pt x="554566" y="495300"/>
                  </a:lnTo>
                  <a:lnTo>
                    <a:pt x="588433" y="512234"/>
                  </a:lnTo>
                  <a:lnTo>
                    <a:pt x="622300" y="537634"/>
                  </a:lnTo>
                  <a:lnTo>
                    <a:pt x="643466" y="575734"/>
                  </a:lnTo>
                  <a:lnTo>
                    <a:pt x="681566" y="584200"/>
                  </a:lnTo>
                  <a:lnTo>
                    <a:pt x="681566" y="584200"/>
                  </a:lnTo>
                  <a:lnTo>
                    <a:pt x="732366" y="584200"/>
                  </a:lnTo>
                  <a:lnTo>
                    <a:pt x="745066" y="609600"/>
                  </a:lnTo>
                  <a:lnTo>
                    <a:pt x="740833" y="630767"/>
                  </a:lnTo>
                  <a:lnTo>
                    <a:pt x="702733" y="651934"/>
                  </a:lnTo>
                  <a:lnTo>
                    <a:pt x="702733" y="651934"/>
                  </a:lnTo>
                  <a:lnTo>
                    <a:pt x="694266" y="715434"/>
                  </a:lnTo>
                  <a:lnTo>
                    <a:pt x="694266" y="715434"/>
                  </a:lnTo>
                  <a:lnTo>
                    <a:pt x="647700" y="736600"/>
                  </a:lnTo>
                  <a:lnTo>
                    <a:pt x="647700" y="787400"/>
                  </a:lnTo>
                  <a:lnTo>
                    <a:pt x="630766" y="821267"/>
                  </a:lnTo>
                  <a:lnTo>
                    <a:pt x="596900" y="855134"/>
                  </a:lnTo>
                  <a:lnTo>
                    <a:pt x="563033" y="855134"/>
                  </a:lnTo>
                  <a:lnTo>
                    <a:pt x="529166" y="850900"/>
                  </a:lnTo>
                  <a:lnTo>
                    <a:pt x="499533" y="876300"/>
                  </a:lnTo>
                  <a:lnTo>
                    <a:pt x="457200" y="867834"/>
                  </a:lnTo>
                  <a:lnTo>
                    <a:pt x="457200" y="867834"/>
                  </a:lnTo>
                  <a:lnTo>
                    <a:pt x="423333" y="838200"/>
                  </a:lnTo>
                  <a:lnTo>
                    <a:pt x="414866" y="812800"/>
                  </a:lnTo>
                  <a:lnTo>
                    <a:pt x="414866" y="812800"/>
                  </a:lnTo>
                  <a:lnTo>
                    <a:pt x="393700" y="859367"/>
                  </a:lnTo>
                  <a:lnTo>
                    <a:pt x="393700" y="859367"/>
                  </a:lnTo>
                  <a:lnTo>
                    <a:pt x="351366" y="876300"/>
                  </a:lnTo>
                  <a:lnTo>
                    <a:pt x="351366" y="876300"/>
                  </a:lnTo>
                  <a:lnTo>
                    <a:pt x="359833" y="817034"/>
                  </a:lnTo>
                  <a:lnTo>
                    <a:pt x="355600" y="795867"/>
                  </a:lnTo>
                  <a:lnTo>
                    <a:pt x="334433" y="791634"/>
                  </a:lnTo>
                  <a:lnTo>
                    <a:pt x="334433" y="791634"/>
                  </a:lnTo>
                  <a:lnTo>
                    <a:pt x="296333" y="795867"/>
                  </a:lnTo>
                  <a:lnTo>
                    <a:pt x="279400" y="817034"/>
                  </a:lnTo>
                  <a:lnTo>
                    <a:pt x="245533" y="842434"/>
                  </a:lnTo>
                  <a:lnTo>
                    <a:pt x="211666" y="846667"/>
                  </a:lnTo>
                  <a:lnTo>
                    <a:pt x="93133" y="639234"/>
                  </a:lnTo>
                  <a:lnTo>
                    <a:pt x="63500" y="478367"/>
                  </a:lnTo>
                  <a:lnTo>
                    <a:pt x="21166" y="381000"/>
                  </a:lnTo>
                  <a:lnTo>
                    <a:pt x="0" y="296334"/>
                  </a:lnTo>
                  <a:lnTo>
                    <a:pt x="59266" y="135467"/>
                  </a:lnTo>
                  <a:lnTo>
                    <a:pt x="135466" y="50800"/>
                  </a:lnTo>
                  <a:lnTo>
                    <a:pt x="190500" y="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a:off x="7611533" y="3026833"/>
              <a:ext cx="969434" cy="694267"/>
            </a:xfrm>
            <a:custGeom>
              <a:avLst/>
              <a:gdLst>
                <a:gd name="connsiteX0" fmla="*/ 211667 w 969434"/>
                <a:gd name="connsiteY0" fmla="*/ 656167 h 694267"/>
                <a:gd name="connsiteX1" fmla="*/ 245534 w 969434"/>
                <a:gd name="connsiteY1" fmla="*/ 613834 h 694267"/>
                <a:gd name="connsiteX2" fmla="*/ 245534 w 969434"/>
                <a:gd name="connsiteY2" fmla="*/ 613834 h 694267"/>
                <a:gd name="connsiteX3" fmla="*/ 249767 w 969434"/>
                <a:gd name="connsiteY3" fmla="*/ 563034 h 694267"/>
                <a:gd name="connsiteX4" fmla="*/ 266700 w 969434"/>
                <a:gd name="connsiteY4" fmla="*/ 550334 h 694267"/>
                <a:gd name="connsiteX5" fmla="*/ 304800 w 969434"/>
                <a:gd name="connsiteY5" fmla="*/ 558800 h 694267"/>
                <a:gd name="connsiteX6" fmla="*/ 317500 w 969434"/>
                <a:gd name="connsiteY6" fmla="*/ 584200 h 694267"/>
                <a:gd name="connsiteX7" fmla="*/ 317500 w 969434"/>
                <a:gd name="connsiteY7" fmla="*/ 584200 h 694267"/>
                <a:gd name="connsiteX8" fmla="*/ 351367 w 969434"/>
                <a:gd name="connsiteY8" fmla="*/ 626534 h 694267"/>
                <a:gd name="connsiteX9" fmla="*/ 402167 w 969434"/>
                <a:gd name="connsiteY9" fmla="*/ 643467 h 694267"/>
                <a:gd name="connsiteX10" fmla="*/ 440267 w 969434"/>
                <a:gd name="connsiteY10" fmla="*/ 643467 h 694267"/>
                <a:gd name="connsiteX11" fmla="*/ 440267 w 969434"/>
                <a:gd name="connsiteY11" fmla="*/ 643467 h 694267"/>
                <a:gd name="connsiteX12" fmla="*/ 474134 w 969434"/>
                <a:gd name="connsiteY12" fmla="*/ 588434 h 694267"/>
                <a:gd name="connsiteX13" fmla="*/ 474134 w 969434"/>
                <a:gd name="connsiteY13" fmla="*/ 588434 h 694267"/>
                <a:gd name="connsiteX14" fmla="*/ 524934 w 969434"/>
                <a:gd name="connsiteY14" fmla="*/ 596900 h 694267"/>
                <a:gd name="connsiteX15" fmla="*/ 541867 w 969434"/>
                <a:gd name="connsiteY15" fmla="*/ 575734 h 694267"/>
                <a:gd name="connsiteX16" fmla="*/ 541867 w 969434"/>
                <a:gd name="connsiteY16" fmla="*/ 575734 h 694267"/>
                <a:gd name="connsiteX17" fmla="*/ 546100 w 969434"/>
                <a:gd name="connsiteY17" fmla="*/ 524934 h 694267"/>
                <a:gd name="connsiteX18" fmla="*/ 546100 w 969434"/>
                <a:gd name="connsiteY18" fmla="*/ 524934 h 694267"/>
                <a:gd name="connsiteX19" fmla="*/ 592667 w 969434"/>
                <a:gd name="connsiteY19" fmla="*/ 491067 h 694267"/>
                <a:gd name="connsiteX20" fmla="*/ 592667 w 969434"/>
                <a:gd name="connsiteY20" fmla="*/ 491067 h 694267"/>
                <a:gd name="connsiteX21" fmla="*/ 630767 w 969434"/>
                <a:gd name="connsiteY21" fmla="*/ 465667 h 694267"/>
                <a:gd name="connsiteX22" fmla="*/ 630767 w 969434"/>
                <a:gd name="connsiteY22" fmla="*/ 465667 h 694267"/>
                <a:gd name="connsiteX23" fmla="*/ 630767 w 969434"/>
                <a:gd name="connsiteY23" fmla="*/ 423334 h 694267"/>
                <a:gd name="connsiteX24" fmla="*/ 630767 w 969434"/>
                <a:gd name="connsiteY24" fmla="*/ 423334 h 694267"/>
                <a:gd name="connsiteX25" fmla="*/ 668867 w 969434"/>
                <a:gd name="connsiteY25" fmla="*/ 376767 h 694267"/>
                <a:gd name="connsiteX26" fmla="*/ 668867 w 969434"/>
                <a:gd name="connsiteY26" fmla="*/ 376767 h 694267"/>
                <a:gd name="connsiteX27" fmla="*/ 685800 w 969434"/>
                <a:gd name="connsiteY27" fmla="*/ 347134 h 694267"/>
                <a:gd name="connsiteX28" fmla="*/ 681567 w 969434"/>
                <a:gd name="connsiteY28" fmla="*/ 325967 h 694267"/>
                <a:gd name="connsiteX29" fmla="*/ 681567 w 969434"/>
                <a:gd name="connsiteY29" fmla="*/ 325967 h 694267"/>
                <a:gd name="connsiteX30" fmla="*/ 673100 w 969434"/>
                <a:gd name="connsiteY30" fmla="*/ 283634 h 694267"/>
                <a:gd name="connsiteX31" fmla="*/ 719667 w 969434"/>
                <a:gd name="connsiteY31" fmla="*/ 275167 h 694267"/>
                <a:gd name="connsiteX32" fmla="*/ 749300 w 969434"/>
                <a:gd name="connsiteY32" fmla="*/ 279400 h 694267"/>
                <a:gd name="connsiteX33" fmla="*/ 770467 w 969434"/>
                <a:gd name="connsiteY33" fmla="*/ 249767 h 694267"/>
                <a:gd name="connsiteX34" fmla="*/ 770467 w 969434"/>
                <a:gd name="connsiteY34" fmla="*/ 249767 h 694267"/>
                <a:gd name="connsiteX35" fmla="*/ 808567 w 969434"/>
                <a:gd name="connsiteY35" fmla="*/ 194734 h 694267"/>
                <a:gd name="connsiteX36" fmla="*/ 850900 w 969434"/>
                <a:gd name="connsiteY36" fmla="*/ 165100 h 694267"/>
                <a:gd name="connsiteX37" fmla="*/ 893234 w 969434"/>
                <a:gd name="connsiteY37" fmla="*/ 143934 h 694267"/>
                <a:gd name="connsiteX38" fmla="*/ 948267 w 969434"/>
                <a:gd name="connsiteY38" fmla="*/ 139700 h 694267"/>
                <a:gd name="connsiteX39" fmla="*/ 948267 w 969434"/>
                <a:gd name="connsiteY39" fmla="*/ 139700 h 694267"/>
                <a:gd name="connsiteX40" fmla="*/ 969434 w 969434"/>
                <a:gd name="connsiteY40" fmla="*/ 76200 h 694267"/>
                <a:gd name="connsiteX41" fmla="*/ 969434 w 969434"/>
                <a:gd name="connsiteY41" fmla="*/ 76200 h 694267"/>
                <a:gd name="connsiteX42" fmla="*/ 910167 w 969434"/>
                <a:gd name="connsiteY42" fmla="*/ 55034 h 694267"/>
                <a:gd name="connsiteX43" fmla="*/ 855134 w 969434"/>
                <a:gd name="connsiteY43" fmla="*/ 55034 h 694267"/>
                <a:gd name="connsiteX44" fmla="*/ 825500 w 969434"/>
                <a:gd name="connsiteY44" fmla="*/ 59267 h 694267"/>
                <a:gd name="connsiteX45" fmla="*/ 825500 w 969434"/>
                <a:gd name="connsiteY45" fmla="*/ 59267 h 694267"/>
                <a:gd name="connsiteX46" fmla="*/ 783167 w 969434"/>
                <a:gd name="connsiteY46" fmla="*/ 25400 h 694267"/>
                <a:gd name="connsiteX47" fmla="*/ 757767 w 969434"/>
                <a:gd name="connsiteY47" fmla="*/ 25400 h 694267"/>
                <a:gd name="connsiteX48" fmla="*/ 728134 w 969434"/>
                <a:gd name="connsiteY48" fmla="*/ 33867 h 694267"/>
                <a:gd name="connsiteX49" fmla="*/ 690034 w 969434"/>
                <a:gd name="connsiteY49" fmla="*/ 33867 h 694267"/>
                <a:gd name="connsiteX50" fmla="*/ 690034 w 969434"/>
                <a:gd name="connsiteY50" fmla="*/ 33867 h 694267"/>
                <a:gd name="connsiteX51" fmla="*/ 635000 w 969434"/>
                <a:gd name="connsiteY51" fmla="*/ 67734 h 694267"/>
                <a:gd name="connsiteX52" fmla="*/ 626534 w 969434"/>
                <a:gd name="connsiteY52" fmla="*/ 105834 h 694267"/>
                <a:gd name="connsiteX53" fmla="*/ 613834 w 969434"/>
                <a:gd name="connsiteY53" fmla="*/ 148167 h 694267"/>
                <a:gd name="connsiteX54" fmla="*/ 592667 w 969434"/>
                <a:gd name="connsiteY54" fmla="*/ 182034 h 694267"/>
                <a:gd name="connsiteX55" fmla="*/ 558800 w 969434"/>
                <a:gd name="connsiteY55" fmla="*/ 173567 h 694267"/>
                <a:gd name="connsiteX56" fmla="*/ 524934 w 969434"/>
                <a:gd name="connsiteY56" fmla="*/ 160867 h 694267"/>
                <a:gd name="connsiteX57" fmla="*/ 491067 w 969434"/>
                <a:gd name="connsiteY57" fmla="*/ 143934 h 694267"/>
                <a:gd name="connsiteX58" fmla="*/ 491067 w 969434"/>
                <a:gd name="connsiteY58" fmla="*/ 143934 h 694267"/>
                <a:gd name="connsiteX59" fmla="*/ 486834 w 969434"/>
                <a:gd name="connsiteY59" fmla="*/ 76200 h 694267"/>
                <a:gd name="connsiteX60" fmla="*/ 486834 w 969434"/>
                <a:gd name="connsiteY60" fmla="*/ 55034 h 694267"/>
                <a:gd name="connsiteX61" fmla="*/ 469900 w 969434"/>
                <a:gd name="connsiteY61" fmla="*/ 38100 h 694267"/>
                <a:gd name="connsiteX62" fmla="*/ 474134 w 969434"/>
                <a:gd name="connsiteY62" fmla="*/ 25400 h 694267"/>
                <a:gd name="connsiteX63" fmla="*/ 448734 w 969434"/>
                <a:gd name="connsiteY63" fmla="*/ 21167 h 694267"/>
                <a:gd name="connsiteX64" fmla="*/ 448734 w 969434"/>
                <a:gd name="connsiteY64" fmla="*/ 21167 h 694267"/>
                <a:gd name="connsiteX65" fmla="*/ 385234 w 969434"/>
                <a:gd name="connsiteY65" fmla="*/ 29634 h 694267"/>
                <a:gd name="connsiteX66" fmla="*/ 385234 w 969434"/>
                <a:gd name="connsiteY66" fmla="*/ 42334 h 694267"/>
                <a:gd name="connsiteX67" fmla="*/ 385234 w 969434"/>
                <a:gd name="connsiteY67" fmla="*/ 42334 h 694267"/>
                <a:gd name="connsiteX68" fmla="*/ 359834 w 969434"/>
                <a:gd name="connsiteY68" fmla="*/ 71967 h 694267"/>
                <a:gd name="connsiteX69" fmla="*/ 359834 w 969434"/>
                <a:gd name="connsiteY69" fmla="*/ 71967 h 694267"/>
                <a:gd name="connsiteX70" fmla="*/ 334434 w 969434"/>
                <a:gd name="connsiteY70" fmla="*/ 42334 h 694267"/>
                <a:gd name="connsiteX71" fmla="*/ 309034 w 969434"/>
                <a:gd name="connsiteY71" fmla="*/ 0 h 694267"/>
                <a:gd name="connsiteX72" fmla="*/ 182034 w 969434"/>
                <a:gd name="connsiteY72" fmla="*/ 0 h 694267"/>
                <a:gd name="connsiteX73" fmla="*/ 84667 w 969434"/>
                <a:gd name="connsiteY73" fmla="*/ 148167 h 694267"/>
                <a:gd name="connsiteX74" fmla="*/ 4234 w 969434"/>
                <a:gd name="connsiteY74" fmla="*/ 283634 h 694267"/>
                <a:gd name="connsiteX75" fmla="*/ 21167 w 969434"/>
                <a:gd name="connsiteY75" fmla="*/ 457200 h 694267"/>
                <a:gd name="connsiteX76" fmla="*/ 0 w 969434"/>
                <a:gd name="connsiteY76" fmla="*/ 588434 h 694267"/>
                <a:gd name="connsiteX77" fmla="*/ 93134 w 969434"/>
                <a:gd name="connsiteY77" fmla="*/ 694267 h 694267"/>
                <a:gd name="connsiteX78" fmla="*/ 211667 w 969434"/>
                <a:gd name="connsiteY78" fmla="*/ 656167 h 694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69434" h="694267">
                  <a:moveTo>
                    <a:pt x="211667" y="656167"/>
                  </a:moveTo>
                  <a:lnTo>
                    <a:pt x="245534" y="613834"/>
                  </a:lnTo>
                  <a:lnTo>
                    <a:pt x="245534" y="613834"/>
                  </a:lnTo>
                  <a:lnTo>
                    <a:pt x="249767" y="563034"/>
                  </a:lnTo>
                  <a:lnTo>
                    <a:pt x="266700" y="550334"/>
                  </a:lnTo>
                  <a:lnTo>
                    <a:pt x="304800" y="558800"/>
                  </a:lnTo>
                  <a:lnTo>
                    <a:pt x="317500" y="584200"/>
                  </a:lnTo>
                  <a:lnTo>
                    <a:pt x="317500" y="584200"/>
                  </a:lnTo>
                  <a:lnTo>
                    <a:pt x="351367" y="626534"/>
                  </a:lnTo>
                  <a:lnTo>
                    <a:pt x="402167" y="643467"/>
                  </a:lnTo>
                  <a:lnTo>
                    <a:pt x="440267" y="643467"/>
                  </a:lnTo>
                  <a:lnTo>
                    <a:pt x="440267" y="643467"/>
                  </a:lnTo>
                  <a:lnTo>
                    <a:pt x="474134" y="588434"/>
                  </a:lnTo>
                  <a:lnTo>
                    <a:pt x="474134" y="588434"/>
                  </a:lnTo>
                  <a:lnTo>
                    <a:pt x="524934" y="596900"/>
                  </a:lnTo>
                  <a:lnTo>
                    <a:pt x="541867" y="575734"/>
                  </a:lnTo>
                  <a:lnTo>
                    <a:pt x="541867" y="575734"/>
                  </a:lnTo>
                  <a:lnTo>
                    <a:pt x="546100" y="524934"/>
                  </a:lnTo>
                  <a:lnTo>
                    <a:pt x="546100" y="524934"/>
                  </a:lnTo>
                  <a:lnTo>
                    <a:pt x="592667" y="491067"/>
                  </a:lnTo>
                  <a:lnTo>
                    <a:pt x="592667" y="491067"/>
                  </a:lnTo>
                  <a:lnTo>
                    <a:pt x="630767" y="465667"/>
                  </a:lnTo>
                  <a:lnTo>
                    <a:pt x="630767" y="465667"/>
                  </a:lnTo>
                  <a:lnTo>
                    <a:pt x="630767" y="423334"/>
                  </a:lnTo>
                  <a:lnTo>
                    <a:pt x="630767" y="423334"/>
                  </a:lnTo>
                  <a:lnTo>
                    <a:pt x="668867" y="376767"/>
                  </a:lnTo>
                  <a:lnTo>
                    <a:pt x="668867" y="376767"/>
                  </a:lnTo>
                  <a:lnTo>
                    <a:pt x="685800" y="347134"/>
                  </a:lnTo>
                  <a:lnTo>
                    <a:pt x="681567" y="325967"/>
                  </a:lnTo>
                  <a:lnTo>
                    <a:pt x="681567" y="325967"/>
                  </a:lnTo>
                  <a:lnTo>
                    <a:pt x="673100" y="283634"/>
                  </a:lnTo>
                  <a:lnTo>
                    <a:pt x="719667" y="275167"/>
                  </a:lnTo>
                  <a:lnTo>
                    <a:pt x="749300" y="279400"/>
                  </a:lnTo>
                  <a:lnTo>
                    <a:pt x="770467" y="249767"/>
                  </a:lnTo>
                  <a:lnTo>
                    <a:pt x="770467" y="249767"/>
                  </a:lnTo>
                  <a:lnTo>
                    <a:pt x="808567" y="194734"/>
                  </a:lnTo>
                  <a:lnTo>
                    <a:pt x="850900" y="165100"/>
                  </a:lnTo>
                  <a:lnTo>
                    <a:pt x="893234" y="143934"/>
                  </a:lnTo>
                  <a:lnTo>
                    <a:pt x="948267" y="139700"/>
                  </a:lnTo>
                  <a:lnTo>
                    <a:pt x="948267" y="139700"/>
                  </a:lnTo>
                  <a:lnTo>
                    <a:pt x="969434" y="76200"/>
                  </a:lnTo>
                  <a:lnTo>
                    <a:pt x="969434" y="76200"/>
                  </a:lnTo>
                  <a:lnTo>
                    <a:pt x="910167" y="55034"/>
                  </a:lnTo>
                  <a:lnTo>
                    <a:pt x="855134" y="55034"/>
                  </a:lnTo>
                  <a:lnTo>
                    <a:pt x="825500" y="59267"/>
                  </a:lnTo>
                  <a:lnTo>
                    <a:pt x="825500" y="59267"/>
                  </a:lnTo>
                  <a:lnTo>
                    <a:pt x="783167" y="25400"/>
                  </a:lnTo>
                  <a:lnTo>
                    <a:pt x="757767" y="25400"/>
                  </a:lnTo>
                  <a:lnTo>
                    <a:pt x="728134" y="33867"/>
                  </a:lnTo>
                  <a:lnTo>
                    <a:pt x="690034" y="33867"/>
                  </a:lnTo>
                  <a:lnTo>
                    <a:pt x="690034" y="33867"/>
                  </a:lnTo>
                  <a:lnTo>
                    <a:pt x="635000" y="67734"/>
                  </a:lnTo>
                  <a:lnTo>
                    <a:pt x="626534" y="105834"/>
                  </a:lnTo>
                  <a:lnTo>
                    <a:pt x="613834" y="148167"/>
                  </a:lnTo>
                  <a:lnTo>
                    <a:pt x="592667" y="182034"/>
                  </a:lnTo>
                  <a:lnTo>
                    <a:pt x="558800" y="173567"/>
                  </a:lnTo>
                  <a:lnTo>
                    <a:pt x="524934" y="160867"/>
                  </a:lnTo>
                  <a:lnTo>
                    <a:pt x="491067" y="143934"/>
                  </a:lnTo>
                  <a:lnTo>
                    <a:pt x="491067" y="143934"/>
                  </a:lnTo>
                  <a:lnTo>
                    <a:pt x="486834" y="76200"/>
                  </a:lnTo>
                  <a:lnTo>
                    <a:pt x="486834" y="55034"/>
                  </a:lnTo>
                  <a:lnTo>
                    <a:pt x="469900" y="38100"/>
                  </a:lnTo>
                  <a:lnTo>
                    <a:pt x="474134" y="25400"/>
                  </a:lnTo>
                  <a:lnTo>
                    <a:pt x="448734" y="21167"/>
                  </a:lnTo>
                  <a:lnTo>
                    <a:pt x="448734" y="21167"/>
                  </a:lnTo>
                  <a:lnTo>
                    <a:pt x="385234" y="29634"/>
                  </a:lnTo>
                  <a:lnTo>
                    <a:pt x="385234" y="42334"/>
                  </a:lnTo>
                  <a:lnTo>
                    <a:pt x="385234" y="42334"/>
                  </a:lnTo>
                  <a:lnTo>
                    <a:pt x="359834" y="71967"/>
                  </a:lnTo>
                  <a:lnTo>
                    <a:pt x="359834" y="71967"/>
                  </a:lnTo>
                  <a:lnTo>
                    <a:pt x="334434" y="42334"/>
                  </a:lnTo>
                  <a:lnTo>
                    <a:pt x="309034" y="0"/>
                  </a:lnTo>
                  <a:lnTo>
                    <a:pt x="182034" y="0"/>
                  </a:lnTo>
                  <a:lnTo>
                    <a:pt x="84667" y="148167"/>
                  </a:lnTo>
                  <a:lnTo>
                    <a:pt x="4234" y="283634"/>
                  </a:lnTo>
                  <a:lnTo>
                    <a:pt x="21167" y="457200"/>
                  </a:lnTo>
                  <a:lnTo>
                    <a:pt x="0" y="588434"/>
                  </a:lnTo>
                  <a:lnTo>
                    <a:pt x="93134" y="694267"/>
                  </a:lnTo>
                  <a:lnTo>
                    <a:pt x="211667" y="656167"/>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7556500" y="2540000"/>
              <a:ext cx="381000" cy="461433"/>
            </a:xfrm>
            <a:custGeom>
              <a:avLst/>
              <a:gdLst>
                <a:gd name="connsiteX0" fmla="*/ 381000 w 381000"/>
                <a:gd name="connsiteY0" fmla="*/ 258233 h 461433"/>
                <a:gd name="connsiteX1" fmla="*/ 342900 w 381000"/>
                <a:gd name="connsiteY1" fmla="*/ 300567 h 461433"/>
                <a:gd name="connsiteX2" fmla="*/ 342900 w 381000"/>
                <a:gd name="connsiteY2" fmla="*/ 342900 h 461433"/>
                <a:gd name="connsiteX3" fmla="*/ 351367 w 381000"/>
                <a:gd name="connsiteY3" fmla="*/ 385233 h 461433"/>
                <a:gd name="connsiteX4" fmla="*/ 325967 w 381000"/>
                <a:gd name="connsiteY4" fmla="*/ 440267 h 461433"/>
                <a:gd name="connsiteX5" fmla="*/ 237067 w 381000"/>
                <a:gd name="connsiteY5" fmla="*/ 461433 h 461433"/>
                <a:gd name="connsiteX6" fmla="*/ 84667 w 381000"/>
                <a:gd name="connsiteY6" fmla="*/ 355600 h 461433"/>
                <a:gd name="connsiteX7" fmla="*/ 0 w 381000"/>
                <a:gd name="connsiteY7" fmla="*/ 249767 h 461433"/>
                <a:gd name="connsiteX8" fmla="*/ 80433 w 381000"/>
                <a:gd name="connsiteY8" fmla="*/ 29633 h 461433"/>
                <a:gd name="connsiteX9" fmla="*/ 279400 w 381000"/>
                <a:gd name="connsiteY9" fmla="*/ 0 h 461433"/>
                <a:gd name="connsiteX10" fmla="*/ 381000 w 381000"/>
                <a:gd name="connsiteY10" fmla="*/ 258233 h 46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1000" h="461433">
                  <a:moveTo>
                    <a:pt x="381000" y="258233"/>
                  </a:moveTo>
                  <a:lnTo>
                    <a:pt x="342900" y="300567"/>
                  </a:lnTo>
                  <a:lnTo>
                    <a:pt x="342900" y="342900"/>
                  </a:lnTo>
                  <a:lnTo>
                    <a:pt x="351367" y="385233"/>
                  </a:lnTo>
                  <a:lnTo>
                    <a:pt x="325967" y="440267"/>
                  </a:lnTo>
                  <a:lnTo>
                    <a:pt x="237067" y="461433"/>
                  </a:lnTo>
                  <a:lnTo>
                    <a:pt x="84667" y="355600"/>
                  </a:lnTo>
                  <a:lnTo>
                    <a:pt x="0" y="249767"/>
                  </a:lnTo>
                  <a:lnTo>
                    <a:pt x="80433" y="29633"/>
                  </a:lnTo>
                  <a:lnTo>
                    <a:pt x="279400" y="0"/>
                  </a:lnTo>
                  <a:lnTo>
                    <a:pt x="381000" y="25823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7315200" y="2262703"/>
              <a:ext cx="891103" cy="1188138"/>
            </a:xfrm>
            <a:custGeom>
              <a:avLst/>
              <a:gdLst>
                <a:gd name="connsiteX0" fmla="*/ 891103 w 891103"/>
                <a:gd name="connsiteY0" fmla="*/ 425167 h 1188138"/>
                <a:gd name="connsiteX1" fmla="*/ 850334 w 891103"/>
                <a:gd name="connsiteY1" fmla="*/ 471761 h 1188138"/>
                <a:gd name="connsiteX2" fmla="*/ 818301 w 891103"/>
                <a:gd name="connsiteY2" fmla="*/ 500882 h 1188138"/>
                <a:gd name="connsiteX3" fmla="*/ 800828 w 891103"/>
                <a:gd name="connsiteY3" fmla="*/ 532915 h 1188138"/>
                <a:gd name="connsiteX4" fmla="*/ 789180 w 891103"/>
                <a:gd name="connsiteY4" fmla="*/ 567860 h 1188138"/>
                <a:gd name="connsiteX5" fmla="*/ 762971 w 891103"/>
                <a:gd name="connsiteY5" fmla="*/ 596981 h 1188138"/>
                <a:gd name="connsiteX6" fmla="*/ 710553 w 891103"/>
                <a:gd name="connsiteY6" fmla="*/ 617366 h 1188138"/>
                <a:gd name="connsiteX7" fmla="*/ 678520 w 891103"/>
                <a:gd name="connsiteY7" fmla="*/ 623190 h 1188138"/>
                <a:gd name="connsiteX8" fmla="*/ 658135 w 891103"/>
                <a:gd name="connsiteY8" fmla="*/ 623190 h 1188138"/>
                <a:gd name="connsiteX9" fmla="*/ 631926 w 891103"/>
                <a:gd name="connsiteY9" fmla="*/ 596981 h 1188138"/>
                <a:gd name="connsiteX10" fmla="*/ 605717 w 891103"/>
                <a:gd name="connsiteY10" fmla="*/ 582421 h 1188138"/>
                <a:gd name="connsiteX11" fmla="*/ 579508 w 891103"/>
                <a:gd name="connsiteY11" fmla="*/ 553300 h 1188138"/>
                <a:gd name="connsiteX12" fmla="*/ 591157 w 891103"/>
                <a:gd name="connsiteY12" fmla="*/ 527091 h 1188138"/>
                <a:gd name="connsiteX13" fmla="*/ 588245 w 891103"/>
                <a:gd name="connsiteY13" fmla="*/ 489233 h 1188138"/>
                <a:gd name="connsiteX14" fmla="*/ 582420 w 891103"/>
                <a:gd name="connsiteY14" fmla="*/ 465936 h 1188138"/>
                <a:gd name="connsiteX15" fmla="*/ 556211 w 891103"/>
                <a:gd name="connsiteY15" fmla="*/ 457200 h 1188138"/>
                <a:gd name="connsiteX16" fmla="*/ 535827 w 891103"/>
                <a:gd name="connsiteY16" fmla="*/ 457200 h 1188138"/>
                <a:gd name="connsiteX17" fmla="*/ 535827 w 891103"/>
                <a:gd name="connsiteY17" fmla="*/ 436815 h 1188138"/>
                <a:gd name="connsiteX18" fmla="*/ 538739 w 891103"/>
                <a:gd name="connsiteY18" fmla="*/ 384398 h 1188138"/>
                <a:gd name="connsiteX19" fmla="*/ 527090 w 891103"/>
                <a:gd name="connsiteY19" fmla="*/ 343628 h 1188138"/>
                <a:gd name="connsiteX20" fmla="*/ 492145 w 891103"/>
                <a:gd name="connsiteY20" fmla="*/ 343628 h 1188138"/>
                <a:gd name="connsiteX21" fmla="*/ 492145 w 891103"/>
                <a:gd name="connsiteY21" fmla="*/ 343628 h 1188138"/>
                <a:gd name="connsiteX22" fmla="*/ 463024 w 891103"/>
                <a:gd name="connsiteY22" fmla="*/ 329068 h 1188138"/>
                <a:gd name="connsiteX23" fmla="*/ 463024 w 891103"/>
                <a:gd name="connsiteY23" fmla="*/ 329068 h 1188138"/>
                <a:gd name="connsiteX24" fmla="*/ 425167 w 891103"/>
                <a:gd name="connsiteY24" fmla="*/ 320331 h 1188138"/>
                <a:gd name="connsiteX25" fmla="*/ 419343 w 891103"/>
                <a:gd name="connsiteY25" fmla="*/ 346540 h 1188138"/>
                <a:gd name="connsiteX26" fmla="*/ 419343 w 891103"/>
                <a:gd name="connsiteY26" fmla="*/ 346540 h 1188138"/>
                <a:gd name="connsiteX27" fmla="*/ 407694 w 891103"/>
                <a:gd name="connsiteY27" fmla="*/ 372749 h 1188138"/>
                <a:gd name="connsiteX28" fmla="*/ 372749 w 891103"/>
                <a:gd name="connsiteY28" fmla="*/ 387310 h 1188138"/>
                <a:gd name="connsiteX29" fmla="*/ 352364 w 891103"/>
                <a:gd name="connsiteY29" fmla="*/ 401870 h 1188138"/>
                <a:gd name="connsiteX30" fmla="*/ 352364 w 891103"/>
                <a:gd name="connsiteY30" fmla="*/ 425167 h 1188138"/>
                <a:gd name="connsiteX31" fmla="*/ 358189 w 891103"/>
                <a:gd name="connsiteY31" fmla="*/ 436815 h 1188138"/>
                <a:gd name="connsiteX32" fmla="*/ 358189 w 891103"/>
                <a:gd name="connsiteY32" fmla="*/ 468849 h 1188138"/>
                <a:gd name="connsiteX33" fmla="*/ 343628 w 891103"/>
                <a:gd name="connsiteY33" fmla="*/ 486321 h 1188138"/>
                <a:gd name="connsiteX34" fmla="*/ 314507 w 891103"/>
                <a:gd name="connsiteY34" fmla="*/ 515442 h 1188138"/>
                <a:gd name="connsiteX35" fmla="*/ 314507 w 891103"/>
                <a:gd name="connsiteY35" fmla="*/ 515442 h 1188138"/>
                <a:gd name="connsiteX36" fmla="*/ 294122 w 891103"/>
                <a:gd name="connsiteY36" fmla="*/ 562036 h 1188138"/>
                <a:gd name="connsiteX37" fmla="*/ 323243 w 891103"/>
                <a:gd name="connsiteY37" fmla="*/ 564948 h 1188138"/>
                <a:gd name="connsiteX38" fmla="*/ 355276 w 891103"/>
                <a:gd name="connsiteY38" fmla="*/ 579508 h 1188138"/>
                <a:gd name="connsiteX39" fmla="*/ 381485 w 891103"/>
                <a:gd name="connsiteY39" fmla="*/ 570772 h 1188138"/>
                <a:gd name="connsiteX40" fmla="*/ 401870 w 891103"/>
                <a:gd name="connsiteY40" fmla="*/ 559124 h 1188138"/>
                <a:gd name="connsiteX41" fmla="*/ 416431 w 891103"/>
                <a:gd name="connsiteY41" fmla="*/ 541651 h 1188138"/>
                <a:gd name="connsiteX42" fmla="*/ 463024 w 891103"/>
                <a:gd name="connsiteY42" fmla="*/ 541651 h 1188138"/>
                <a:gd name="connsiteX43" fmla="*/ 486321 w 891103"/>
                <a:gd name="connsiteY43" fmla="*/ 567860 h 1188138"/>
                <a:gd name="connsiteX44" fmla="*/ 506706 w 891103"/>
                <a:gd name="connsiteY44" fmla="*/ 585333 h 1188138"/>
                <a:gd name="connsiteX45" fmla="*/ 515442 w 891103"/>
                <a:gd name="connsiteY45" fmla="*/ 614454 h 1188138"/>
                <a:gd name="connsiteX46" fmla="*/ 503794 w 891103"/>
                <a:gd name="connsiteY46" fmla="*/ 646487 h 1188138"/>
                <a:gd name="connsiteX47" fmla="*/ 515442 w 891103"/>
                <a:gd name="connsiteY47" fmla="*/ 675608 h 1188138"/>
                <a:gd name="connsiteX48" fmla="*/ 553299 w 891103"/>
                <a:gd name="connsiteY48" fmla="*/ 701817 h 1188138"/>
                <a:gd name="connsiteX49" fmla="*/ 591157 w 891103"/>
                <a:gd name="connsiteY49" fmla="*/ 725114 h 1188138"/>
                <a:gd name="connsiteX50" fmla="*/ 626102 w 891103"/>
                <a:gd name="connsiteY50" fmla="*/ 745498 h 1188138"/>
                <a:gd name="connsiteX51" fmla="*/ 637750 w 891103"/>
                <a:gd name="connsiteY51" fmla="*/ 777531 h 1188138"/>
                <a:gd name="connsiteX52" fmla="*/ 594069 w 891103"/>
                <a:gd name="connsiteY52" fmla="*/ 803740 h 1188138"/>
                <a:gd name="connsiteX53" fmla="*/ 538739 w 891103"/>
                <a:gd name="connsiteY53" fmla="*/ 861982 h 1188138"/>
                <a:gd name="connsiteX54" fmla="*/ 538739 w 891103"/>
                <a:gd name="connsiteY54" fmla="*/ 861982 h 1188138"/>
                <a:gd name="connsiteX55" fmla="*/ 483409 w 891103"/>
                <a:gd name="connsiteY55" fmla="*/ 905664 h 1188138"/>
                <a:gd name="connsiteX56" fmla="*/ 428079 w 891103"/>
                <a:gd name="connsiteY56" fmla="*/ 969730 h 1188138"/>
                <a:gd name="connsiteX57" fmla="*/ 372749 w 891103"/>
                <a:gd name="connsiteY57" fmla="*/ 1016324 h 1188138"/>
                <a:gd name="connsiteX58" fmla="*/ 349452 w 891103"/>
                <a:gd name="connsiteY58" fmla="*/ 1057093 h 1188138"/>
                <a:gd name="connsiteX59" fmla="*/ 352364 w 891103"/>
                <a:gd name="connsiteY59" fmla="*/ 1074566 h 1188138"/>
                <a:gd name="connsiteX60" fmla="*/ 361101 w 891103"/>
                <a:gd name="connsiteY60" fmla="*/ 1100775 h 1188138"/>
                <a:gd name="connsiteX61" fmla="*/ 366925 w 891103"/>
                <a:gd name="connsiteY61" fmla="*/ 1188138 h 1188138"/>
                <a:gd name="connsiteX62" fmla="*/ 49506 w 891103"/>
                <a:gd name="connsiteY62" fmla="*/ 1179401 h 1188138"/>
                <a:gd name="connsiteX63" fmla="*/ 26209 w 891103"/>
                <a:gd name="connsiteY63" fmla="*/ 882367 h 1188138"/>
                <a:gd name="connsiteX64" fmla="*/ 0 w 891103"/>
                <a:gd name="connsiteY64" fmla="*/ 334892 h 1188138"/>
                <a:gd name="connsiteX65" fmla="*/ 66978 w 891103"/>
                <a:gd name="connsiteY65" fmla="*/ 192199 h 1188138"/>
                <a:gd name="connsiteX66" fmla="*/ 227144 w 891103"/>
                <a:gd name="connsiteY66" fmla="*/ 116484 h 1188138"/>
                <a:gd name="connsiteX67" fmla="*/ 285386 w 891103"/>
                <a:gd name="connsiteY67" fmla="*/ 104836 h 1188138"/>
                <a:gd name="connsiteX68" fmla="*/ 407694 w 891103"/>
                <a:gd name="connsiteY68" fmla="*/ 34945 h 1188138"/>
                <a:gd name="connsiteX69" fmla="*/ 626102 w 891103"/>
                <a:gd name="connsiteY69" fmla="*/ 0 h 1188138"/>
                <a:gd name="connsiteX70" fmla="*/ 707641 w 891103"/>
                <a:gd name="connsiteY70" fmla="*/ 227144 h 1188138"/>
                <a:gd name="connsiteX71" fmla="*/ 762971 w 891103"/>
                <a:gd name="connsiteY71" fmla="*/ 244617 h 1188138"/>
                <a:gd name="connsiteX72" fmla="*/ 891103 w 891103"/>
                <a:gd name="connsiteY72" fmla="*/ 425167 h 118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891103" h="1188138">
                  <a:moveTo>
                    <a:pt x="891103" y="425167"/>
                  </a:moveTo>
                  <a:lnTo>
                    <a:pt x="850334" y="471761"/>
                  </a:lnTo>
                  <a:lnTo>
                    <a:pt x="818301" y="500882"/>
                  </a:lnTo>
                  <a:lnTo>
                    <a:pt x="800828" y="532915"/>
                  </a:lnTo>
                  <a:lnTo>
                    <a:pt x="789180" y="567860"/>
                  </a:lnTo>
                  <a:lnTo>
                    <a:pt x="762971" y="596981"/>
                  </a:lnTo>
                  <a:lnTo>
                    <a:pt x="710553" y="617366"/>
                  </a:lnTo>
                  <a:lnTo>
                    <a:pt x="678520" y="623190"/>
                  </a:lnTo>
                  <a:lnTo>
                    <a:pt x="658135" y="623190"/>
                  </a:lnTo>
                  <a:lnTo>
                    <a:pt x="631926" y="596981"/>
                  </a:lnTo>
                  <a:lnTo>
                    <a:pt x="605717" y="582421"/>
                  </a:lnTo>
                  <a:lnTo>
                    <a:pt x="579508" y="553300"/>
                  </a:lnTo>
                  <a:lnTo>
                    <a:pt x="591157" y="527091"/>
                  </a:lnTo>
                  <a:lnTo>
                    <a:pt x="588245" y="489233"/>
                  </a:lnTo>
                  <a:lnTo>
                    <a:pt x="582420" y="465936"/>
                  </a:lnTo>
                  <a:lnTo>
                    <a:pt x="556211" y="457200"/>
                  </a:lnTo>
                  <a:lnTo>
                    <a:pt x="535827" y="457200"/>
                  </a:lnTo>
                  <a:lnTo>
                    <a:pt x="535827" y="436815"/>
                  </a:lnTo>
                  <a:lnTo>
                    <a:pt x="538739" y="384398"/>
                  </a:lnTo>
                  <a:lnTo>
                    <a:pt x="527090" y="343628"/>
                  </a:lnTo>
                  <a:lnTo>
                    <a:pt x="492145" y="343628"/>
                  </a:lnTo>
                  <a:lnTo>
                    <a:pt x="492145" y="343628"/>
                  </a:lnTo>
                  <a:lnTo>
                    <a:pt x="463024" y="329068"/>
                  </a:lnTo>
                  <a:lnTo>
                    <a:pt x="463024" y="329068"/>
                  </a:lnTo>
                  <a:lnTo>
                    <a:pt x="425167" y="320331"/>
                  </a:lnTo>
                  <a:lnTo>
                    <a:pt x="419343" y="346540"/>
                  </a:lnTo>
                  <a:lnTo>
                    <a:pt x="419343" y="346540"/>
                  </a:lnTo>
                  <a:lnTo>
                    <a:pt x="407694" y="372749"/>
                  </a:lnTo>
                  <a:lnTo>
                    <a:pt x="372749" y="387310"/>
                  </a:lnTo>
                  <a:lnTo>
                    <a:pt x="352364" y="401870"/>
                  </a:lnTo>
                  <a:lnTo>
                    <a:pt x="352364" y="425167"/>
                  </a:lnTo>
                  <a:lnTo>
                    <a:pt x="358189" y="436815"/>
                  </a:lnTo>
                  <a:lnTo>
                    <a:pt x="358189" y="468849"/>
                  </a:lnTo>
                  <a:lnTo>
                    <a:pt x="343628" y="486321"/>
                  </a:lnTo>
                  <a:lnTo>
                    <a:pt x="314507" y="515442"/>
                  </a:lnTo>
                  <a:lnTo>
                    <a:pt x="314507" y="515442"/>
                  </a:lnTo>
                  <a:lnTo>
                    <a:pt x="294122" y="562036"/>
                  </a:lnTo>
                  <a:lnTo>
                    <a:pt x="323243" y="564948"/>
                  </a:lnTo>
                  <a:lnTo>
                    <a:pt x="355276" y="579508"/>
                  </a:lnTo>
                  <a:lnTo>
                    <a:pt x="381485" y="570772"/>
                  </a:lnTo>
                  <a:lnTo>
                    <a:pt x="401870" y="559124"/>
                  </a:lnTo>
                  <a:lnTo>
                    <a:pt x="416431" y="541651"/>
                  </a:lnTo>
                  <a:lnTo>
                    <a:pt x="463024" y="541651"/>
                  </a:lnTo>
                  <a:lnTo>
                    <a:pt x="486321" y="567860"/>
                  </a:lnTo>
                  <a:lnTo>
                    <a:pt x="506706" y="585333"/>
                  </a:lnTo>
                  <a:lnTo>
                    <a:pt x="515442" y="614454"/>
                  </a:lnTo>
                  <a:lnTo>
                    <a:pt x="503794" y="646487"/>
                  </a:lnTo>
                  <a:lnTo>
                    <a:pt x="515442" y="675608"/>
                  </a:lnTo>
                  <a:lnTo>
                    <a:pt x="553299" y="701817"/>
                  </a:lnTo>
                  <a:lnTo>
                    <a:pt x="591157" y="725114"/>
                  </a:lnTo>
                  <a:lnTo>
                    <a:pt x="626102" y="745498"/>
                  </a:lnTo>
                  <a:lnTo>
                    <a:pt x="637750" y="777531"/>
                  </a:lnTo>
                  <a:lnTo>
                    <a:pt x="594069" y="803740"/>
                  </a:lnTo>
                  <a:lnTo>
                    <a:pt x="538739" y="861982"/>
                  </a:lnTo>
                  <a:lnTo>
                    <a:pt x="538739" y="861982"/>
                  </a:lnTo>
                  <a:lnTo>
                    <a:pt x="483409" y="905664"/>
                  </a:lnTo>
                  <a:lnTo>
                    <a:pt x="428079" y="969730"/>
                  </a:lnTo>
                  <a:lnTo>
                    <a:pt x="372749" y="1016324"/>
                  </a:lnTo>
                  <a:lnTo>
                    <a:pt x="349452" y="1057093"/>
                  </a:lnTo>
                  <a:lnTo>
                    <a:pt x="352364" y="1074566"/>
                  </a:lnTo>
                  <a:lnTo>
                    <a:pt x="361101" y="1100775"/>
                  </a:lnTo>
                  <a:lnTo>
                    <a:pt x="366925" y="1188138"/>
                  </a:lnTo>
                  <a:lnTo>
                    <a:pt x="49506" y="1179401"/>
                  </a:lnTo>
                  <a:lnTo>
                    <a:pt x="26209" y="882367"/>
                  </a:lnTo>
                  <a:lnTo>
                    <a:pt x="0" y="334892"/>
                  </a:lnTo>
                  <a:lnTo>
                    <a:pt x="66978" y="192199"/>
                  </a:lnTo>
                  <a:lnTo>
                    <a:pt x="227144" y="116484"/>
                  </a:lnTo>
                  <a:lnTo>
                    <a:pt x="285386" y="104836"/>
                  </a:lnTo>
                  <a:lnTo>
                    <a:pt x="407694" y="34945"/>
                  </a:lnTo>
                  <a:lnTo>
                    <a:pt x="626102" y="0"/>
                  </a:lnTo>
                  <a:lnTo>
                    <a:pt x="707641" y="227144"/>
                  </a:lnTo>
                  <a:lnTo>
                    <a:pt x="762971" y="244617"/>
                  </a:lnTo>
                  <a:lnTo>
                    <a:pt x="891103" y="425167"/>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6989323" y="5233481"/>
              <a:ext cx="1162456" cy="919264"/>
            </a:xfrm>
            <a:custGeom>
              <a:avLst/>
              <a:gdLst>
                <a:gd name="connsiteX0" fmla="*/ 24320 w 1162456"/>
                <a:gd name="connsiteY0" fmla="*/ 622570 h 919264"/>
                <a:gd name="connsiteX1" fmla="*/ 43775 w 1162456"/>
                <a:gd name="connsiteY1" fmla="*/ 695528 h 919264"/>
                <a:gd name="connsiteX2" fmla="*/ 19456 w 1162456"/>
                <a:gd name="connsiteY2" fmla="*/ 724710 h 919264"/>
                <a:gd name="connsiteX3" fmla="*/ 4864 w 1162456"/>
                <a:gd name="connsiteY3" fmla="*/ 753893 h 919264"/>
                <a:gd name="connsiteX4" fmla="*/ 0 w 1162456"/>
                <a:gd name="connsiteY4" fmla="*/ 787940 h 919264"/>
                <a:gd name="connsiteX5" fmla="*/ 14592 w 1162456"/>
                <a:gd name="connsiteY5" fmla="*/ 812259 h 919264"/>
                <a:gd name="connsiteX6" fmla="*/ 14592 w 1162456"/>
                <a:gd name="connsiteY6" fmla="*/ 812259 h 919264"/>
                <a:gd name="connsiteX7" fmla="*/ 43775 w 1162456"/>
                <a:gd name="connsiteY7" fmla="*/ 875489 h 919264"/>
                <a:gd name="connsiteX8" fmla="*/ 87549 w 1162456"/>
                <a:gd name="connsiteY8" fmla="*/ 919264 h 919264"/>
                <a:gd name="connsiteX9" fmla="*/ 131324 w 1162456"/>
                <a:gd name="connsiteY9" fmla="*/ 890081 h 919264"/>
                <a:gd name="connsiteX10" fmla="*/ 131324 w 1162456"/>
                <a:gd name="connsiteY10" fmla="*/ 860898 h 919264"/>
                <a:gd name="connsiteX11" fmla="*/ 121596 w 1162456"/>
                <a:gd name="connsiteY11" fmla="*/ 846306 h 919264"/>
                <a:gd name="connsiteX12" fmla="*/ 87549 w 1162456"/>
                <a:gd name="connsiteY12" fmla="*/ 807396 h 919264"/>
                <a:gd name="connsiteX13" fmla="*/ 87549 w 1162456"/>
                <a:gd name="connsiteY13" fmla="*/ 797668 h 919264"/>
                <a:gd name="connsiteX14" fmla="*/ 121596 w 1162456"/>
                <a:gd name="connsiteY14" fmla="*/ 744166 h 919264"/>
                <a:gd name="connsiteX15" fmla="*/ 160507 w 1162456"/>
                <a:gd name="connsiteY15" fmla="*/ 705255 h 919264"/>
                <a:gd name="connsiteX16" fmla="*/ 248056 w 1162456"/>
                <a:gd name="connsiteY16" fmla="*/ 690664 h 919264"/>
                <a:gd name="connsiteX17" fmla="*/ 306422 w 1162456"/>
                <a:gd name="connsiteY17" fmla="*/ 695528 h 919264"/>
                <a:gd name="connsiteX18" fmla="*/ 306422 w 1162456"/>
                <a:gd name="connsiteY18" fmla="*/ 695528 h 919264"/>
                <a:gd name="connsiteX19" fmla="*/ 340468 w 1162456"/>
                <a:gd name="connsiteY19" fmla="*/ 651753 h 919264"/>
                <a:gd name="connsiteX20" fmla="*/ 403698 w 1162456"/>
                <a:gd name="connsiteY20" fmla="*/ 646889 h 919264"/>
                <a:gd name="connsiteX21" fmla="*/ 462064 w 1162456"/>
                <a:gd name="connsiteY21" fmla="*/ 642025 h 919264"/>
                <a:gd name="connsiteX22" fmla="*/ 481520 w 1162456"/>
                <a:gd name="connsiteY22" fmla="*/ 612842 h 919264"/>
                <a:gd name="connsiteX23" fmla="*/ 481520 w 1162456"/>
                <a:gd name="connsiteY23" fmla="*/ 612842 h 919264"/>
                <a:gd name="connsiteX24" fmla="*/ 525294 w 1162456"/>
                <a:gd name="connsiteY24" fmla="*/ 607979 h 919264"/>
                <a:gd name="connsiteX25" fmla="*/ 535022 w 1162456"/>
                <a:gd name="connsiteY25" fmla="*/ 588523 h 919264"/>
                <a:gd name="connsiteX26" fmla="*/ 515566 w 1162456"/>
                <a:gd name="connsiteY26" fmla="*/ 554476 h 919264"/>
                <a:gd name="connsiteX27" fmla="*/ 573932 w 1162456"/>
                <a:gd name="connsiteY27" fmla="*/ 549613 h 919264"/>
                <a:gd name="connsiteX28" fmla="*/ 578796 w 1162456"/>
                <a:gd name="connsiteY28" fmla="*/ 559340 h 919264"/>
                <a:gd name="connsiteX29" fmla="*/ 637162 w 1162456"/>
                <a:gd name="connsiteY29" fmla="*/ 457200 h 919264"/>
                <a:gd name="connsiteX30" fmla="*/ 705256 w 1162456"/>
                <a:gd name="connsiteY30" fmla="*/ 544749 h 919264"/>
                <a:gd name="connsiteX31" fmla="*/ 744166 w 1162456"/>
                <a:gd name="connsiteY31" fmla="*/ 505838 h 919264"/>
                <a:gd name="connsiteX32" fmla="*/ 744166 w 1162456"/>
                <a:gd name="connsiteY32" fmla="*/ 505838 h 919264"/>
                <a:gd name="connsiteX33" fmla="*/ 778213 w 1162456"/>
                <a:gd name="connsiteY33" fmla="*/ 486383 h 919264"/>
                <a:gd name="connsiteX34" fmla="*/ 787941 w 1162456"/>
                <a:gd name="connsiteY34" fmla="*/ 452336 h 919264"/>
                <a:gd name="connsiteX35" fmla="*/ 821988 w 1162456"/>
                <a:gd name="connsiteY35" fmla="*/ 471791 h 919264"/>
                <a:gd name="connsiteX36" fmla="*/ 865762 w 1162456"/>
                <a:gd name="connsiteY36" fmla="*/ 452336 h 919264"/>
                <a:gd name="connsiteX37" fmla="*/ 865762 w 1162456"/>
                <a:gd name="connsiteY37" fmla="*/ 452336 h 919264"/>
                <a:gd name="connsiteX38" fmla="*/ 865762 w 1162456"/>
                <a:gd name="connsiteY38" fmla="*/ 452336 h 919264"/>
                <a:gd name="connsiteX39" fmla="*/ 914400 w 1162456"/>
                <a:gd name="connsiteY39" fmla="*/ 471791 h 919264"/>
                <a:gd name="connsiteX40" fmla="*/ 967903 w 1162456"/>
                <a:gd name="connsiteY40" fmla="*/ 408562 h 919264"/>
                <a:gd name="connsiteX41" fmla="*/ 1065179 w 1162456"/>
                <a:gd name="connsiteY41" fmla="*/ 359923 h 919264"/>
                <a:gd name="connsiteX42" fmla="*/ 1045724 w 1162456"/>
                <a:gd name="connsiteY42" fmla="*/ 330740 h 919264"/>
                <a:gd name="connsiteX43" fmla="*/ 1074907 w 1162456"/>
                <a:gd name="connsiteY43" fmla="*/ 296693 h 919264"/>
                <a:gd name="connsiteX44" fmla="*/ 1147864 w 1162456"/>
                <a:gd name="connsiteY44" fmla="*/ 272374 h 919264"/>
                <a:gd name="connsiteX45" fmla="*/ 1162456 w 1162456"/>
                <a:gd name="connsiteY45" fmla="*/ 267510 h 919264"/>
                <a:gd name="connsiteX46" fmla="*/ 1133273 w 1162456"/>
                <a:gd name="connsiteY46" fmla="*/ 228600 h 919264"/>
                <a:gd name="connsiteX47" fmla="*/ 1123545 w 1162456"/>
                <a:gd name="connsiteY47" fmla="*/ 199417 h 919264"/>
                <a:gd name="connsiteX48" fmla="*/ 1089498 w 1162456"/>
                <a:gd name="connsiteY48" fmla="*/ 150779 h 919264"/>
                <a:gd name="connsiteX49" fmla="*/ 1089498 w 1162456"/>
                <a:gd name="connsiteY49" fmla="*/ 150779 h 919264"/>
                <a:gd name="connsiteX50" fmla="*/ 1045724 w 1162456"/>
                <a:gd name="connsiteY50" fmla="*/ 107004 h 919264"/>
                <a:gd name="connsiteX51" fmla="*/ 972766 w 1162456"/>
                <a:gd name="connsiteY51" fmla="*/ 97276 h 919264"/>
                <a:gd name="connsiteX52" fmla="*/ 948447 w 1162456"/>
                <a:gd name="connsiteY52" fmla="*/ 126459 h 919264"/>
                <a:gd name="connsiteX53" fmla="*/ 924128 w 1162456"/>
                <a:gd name="connsiteY53" fmla="*/ 141051 h 919264"/>
                <a:gd name="connsiteX54" fmla="*/ 880354 w 1162456"/>
                <a:gd name="connsiteY54" fmla="*/ 126459 h 919264"/>
                <a:gd name="connsiteX55" fmla="*/ 836579 w 1162456"/>
                <a:gd name="connsiteY55" fmla="*/ 121596 h 919264"/>
                <a:gd name="connsiteX56" fmla="*/ 797668 w 1162456"/>
                <a:gd name="connsiteY56" fmla="*/ 155642 h 919264"/>
                <a:gd name="connsiteX57" fmla="*/ 758758 w 1162456"/>
                <a:gd name="connsiteY57" fmla="*/ 165370 h 919264"/>
                <a:gd name="connsiteX58" fmla="*/ 705256 w 1162456"/>
                <a:gd name="connsiteY58" fmla="*/ 155642 h 919264"/>
                <a:gd name="connsiteX59" fmla="*/ 714983 w 1162456"/>
                <a:gd name="connsiteY59" fmla="*/ 111868 h 919264"/>
                <a:gd name="connsiteX60" fmla="*/ 714983 w 1162456"/>
                <a:gd name="connsiteY60" fmla="*/ 111868 h 919264"/>
                <a:gd name="connsiteX61" fmla="*/ 758758 w 1162456"/>
                <a:gd name="connsiteY61" fmla="*/ 72957 h 919264"/>
                <a:gd name="connsiteX62" fmla="*/ 778213 w 1162456"/>
                <a:gd name="connsiteY62" fmla="*/ 43774 h 919264"/>
                <a:gd name="connsiteX63" fmla="*/ 753894 w 1162456"/>
                <a:gd name="connsiteY63" fmla="*/ 24319 h 919264"/>
                <a:gd name="connsiteX64" fmla="*/ 714983 w 1162456"/>
                <a:gd name="connsiteY64" fmla="*/ 24319 h 919264"/>
                <a:gd name="connsiteX65" fmla="*/ 666345 w 1162456"/>
                <a:gd name="connsiteY65" fmla="*/ 48638 h 919264"/>
                <a:gd name="connsiteX66" fmla="*/ 617707 w 1162456"/>
                <a:gd name="connsiteY66" fmla="*/ 29183 h 919264"/>
                <a:gd name="connsiteX67" fmla="*/ 535022 w 1162456"/>
                <a:gd name="connsiteY67" fmla="*/ 0 h 919264"/>
                <a:gd name="connsiteX68" fmla="*/ 359924 w 1162456"/>
                <a:gd name="connsiteY68" fmla="*/ 43774 h 919264"/>
                <a:gd name="connsiteX69" fmla="*/ 238328 w 1162456"/>
                <a:gd name="connsiteY69" fmla="*/ 214008 h 919264"/>
                <a:gd name="connsiteX70" fmla="*/ 150779 w 1162456"/>
                <a:gd name="connsiteY70" fmla="*/ 379379 h 919264"/>
                <a:gd name="connsiteX71" fmla="*/ 24320 w 1162456"/>
                <a:gd name="connsiteY71" fmla="*/ 622570 h 919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1162456" h="919264">
                  <a:moveTo>
                    <a:pt x="24320" y="622570"/>
                  </a:moveTo>
                  <a:lnTo>
                    <a:pt x="43775" y="695528"/>
                  </a:lnTo>
                  <a:lnTo>
                    <a:pt x="19456" y="724710"/>
                  </a:lnTo>
                  <a:lnTo>
                    <a:pt x="4864" y="753893"/>
                  </a:lnTo>
                  <a:lnTo>
                    <a:pt x="0" y="787940"/>
                  </a:lnTo>
                  <a:lnTo>
                    <a:pt x="14592" y="812259"/>
                  </a:lnTo>
                  <a:lnTo>
                    <a:pt x="14592" y="812259"/>
                  </a:lnTo>
                  <a:lnTo>
                    <a:pt x="43775" y="875489"/>
                  </a:lnTo>
                  <a:lnTo>
                    <a:pt x="87549" y="919264"/>
                  </a:lnTo>
                  <a:lnTo>
                    <a:pt x="131324" y="890081"/>
                  </a:lnTo>
                  <a:lnTo>
                    <a:pt x="131324" y="860898"/>
                  </a:lnTo>
                  <a:lnTo>
                    <a:pt x="121596" y="846306"/>
                  </a:lnTo>
                  <a:lnTo>
                    <a:pt x="87549" y="807396"/>
                  </a:lnTo>
                  <a:lnTo>
                    <a:pt x="87549" y="797668"/>
                  </a:lnTo>
                  <a:lnTo>
                    <a:pt x="121596" y="744166"/>
                  </a:lnTo>
                  <a:lnTo>
                    <a:pt x="160507" y="705255"/>
                  </a:lnTo>
                  <a:lnTo>
                    <a:pt x="248056" y="690664"/>
                  </a:lnTo>
                  <a:lnTo>
                    <a:pt x="306422" y="695528"/>
                  </a:lnTo>
                  <a:lnTo>
                    <a:pt x="306422" y="695528"/>
                  </a:lnTo>
                  <a:lnTo>
                    <a:pt x="340468" y="651753"/>
                  </a:lnTo>
                  <a:lnTo>
                    <a:pt x="403698" y="646889"/>
                  </a:lnTo>
                  <a:lnTo>
                    <a:pt x="462064" y="642025"/>
                  </a:lnTo>
                  <a:lnTo>
                    <a:pt x="481520" y="612842"/>
                  </a:lnTo>
                  <a:lnTo>
                    <a:pt x="481520" y="612842"/>
                  </a:lnTo>
                  <a:lnTo>
                    <a:pt x="525294" y="607979"/>
                  </a:lnTo>
                  <a:lnTo>
                    <a:pt x="535022" y="588523"/>
                  </a:lnTo>
                  <a:lnTo>
                    <a:pt x="515566" y="554476"/>
                  </a:lnTo>
                  <a:lnTo>
                    <a:pt x="573932" y="549613"/>
                  </a:lnTo>
                  <a:lnTo>
                    <a:pt x="578796" y="559340"/>
                  </a:lnTo>
                  <a:lnTo>
                    <a:pt x="637162" y="457200"/>
                  </a:lnTo>
                  <a:lnTo>
                    <a:pt x="705256" y="544749"/>
                  </a:lnTo>
                  <a:lnTo>
                    <a:pt x="744166" y="505838"/>
                  </a:lnTo>
                  <a:lnTo>
                    <a:pt x="744166" y="505838"/>
                  </a:lnTo>
                  <a:lnTo>
                    <a:pt x="778213" y="486383"/>
                  </a:lnTo>
                  <a:lnTo>
                    <a:pt x="787941" y="452336"/>
                  </a:lnTo>
                  <a:lnTo>
                    <a:pt x="821988" y="471791"/>
                  </a:lnTo>
                  <a:lnTo>
                    <a:pt x="865762" y="452336"/>
                  </a:lnTo>
                  <a:lnTo>
                    <a:pt x="865762" y="452336"/>
                  </a:lnTo>
                  <a:lnTo>
                    <a:pt x="865762" y="452336"/>
                  </a:lnTo>
                  <a:lnTo>
                    <a:pt x="914400" y="471791"/>
                  </a:lnTo>
                  <a:lnTo>
                    <a:pt x="967903" y="408562"/>
                  </a:lnTo>
                  <a:lnTo>
                    <a:pt x="1065179" y="359923"/>
                  </a:lnTo>
                  <a:lnTo>
                    <a:pt x="1045724" y="330740"/>
                  </a:lnTo>
                  <a:lnTo>
                    <a:pt x="1074907" y="296693"/>
                  </a:lnTo>
                  <a:lnTo>
                    <a:pt x="1147864" y="272374"/>
                  </a:lnTo>
                  <a:lnTo>
                    <a:pt x="1162456" y="267510"/>
                  </a:lnTo>
                  <a:lnTo>
                    <a:pt x="1133273" y="228600"/>
                  </a:lnTo>
                  <a:lnTo>
                    <a:pt x="1123545" y="199417"/>
                  </a:lnTo>
                  <a:lnTo>
                    <a:pt x="1089498" y="150779"/>
                  </a:lnTo>
                  <a:lnTo>
                    <a:pt x="1089498" y="150779"/>
                  </a:lnTo>
                  <a:lnTo>
                    <a:pt x="1045724" y="107004"/>
                  </a:lnTo>
                  <a:lnTo>
                    <a:pt x="972766" y="97276"/>
                  </a:lnTo>
                  <a:lnTo>
                    <a:pt x="948447" y="126459"/>
                  </a:lnTo>
                  <a:lnTo>
                    <a:pt x="924128" y="141051"/>
                  </a:lnTo>
                  <a:lnTo>
                    <a:pt x="880354" y="126459"/>
                  </a:lnTo>
                  <a:lnTo>
                    <a:pt x="836579" y="121596"/>
                  </a:lnTo>
                  <a:lnTo>
                    <a:pt x="797668" y="155642"/>
                  </a:lnTo>
                  <a:lnTo>
                    <a:pt x="758758" y="165370"/>
                  </a:lnTo>
                  <a:lnTo>
                    <a:pt x="705256" y="155642"/>
                  </a:lnTo>
                  <a:lnTo>
                    <a:pt x="714983" y="111868"/>
                  </a:lnTo>
                  <a:lnTo>
                    <a:pt x="714983" y="111868"/>
                  </a:lnTo>
                  <a:lnTo>
                    <a:pt x="758758" y="72957"/>
                  </a:lnTo>
                  <a:lnTo>
                    <a:pt x="778213" y="43774"/>
                  </a:lnTo>
                  <a:lnTo>
                    <a:pt x="753894" y="24319"/>
                  </a:lnTo>
                  <a:lnTo>
                    <a:pt x="714983" y="24319"/>
                  </a:lnTo>
                  <a:lnTo>
                    <a:pt x="666345" y="48638"/>
                  </a:lnTo>
                  <a:lnTo>
                    <a:pt x="617707" y="29183"/>
                  </a:lnTo>
                  <a:lnTo>
                    <a:pt x="535022" y="0"/>
                  </a:lnTo>
                  <a:lnTo>
                    <a:pt x="359924" y="43774"/>
                  </a:lnTo>
                  <a:lnTo>
                    <a:pt x="238328" y="214008"/>
                  </a:lnTo>
                  <a:lnTo>
                    <a:pt x="150779" y="379379"/>
                  </a:lnTo>
                  <a:lnTo>
                    <a:pt x="24320" y="62257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a:off x="6799634" y="4372583"/>
              <a:ext cx="841443" cy="1084634"/>
            </a:xfrm>
            <a:custGeom>
              <a:avLst/>
              <a:gdLst>
                <a:gd name="connsiteX0" fmla="*/ 763621 w 841443"/>
                <a:gd name="connsiteY0" fmla="*/ 204281 h 1084634"/>
                <a:gd name="connsiteX1" fmla="*/ 807396 w 841443"/>
                <a:gd name="connsiteY1" fmla="*/ 286966 h 1084634"/>
                <a:gd name="connsiteX2" fmla="*/ 836579 w 841443"/>
                <a:gd name="connsiteY2" fmla="*/ 340468 h 1084634"/>
                <a:gd name="connsiteX3" fmla="*/ 836579 w 841443"/>
                <a:gd name="connsiteY3" fmla="*/ 340468 h 1084634"/>
                <a:gd name="connsiteX4" fmla="*/ 831715 w 841443"/>
                <a:gd name="connsiteY4" fmla="*/ 408562 h 1084634"/>
                <a:gd name="connsiteX5" fmla="*/ 831715 w 841443"/>
                <a:gd name="connsiteY5" fmla="*/ 408562 h 1084634"/>
                <a:gd name="connsiteX6" fmla="*/ 768485 w 841443"/>
                <a:gd name="connsiteY6" fmla="*/ 462064 h 1084634"/>
                <a:gd name="connsiteX7" fmla="*/ 749030 w 841443"/>
                <a:gd name="connsiteY7" fmla="*/ 500974 h 1084634"/>
                <a:gd name="connsiteX8" fmla="*/ 773349 w 841443"/>
                <a:gd name="connsiteY8" fmla="*/ 554477 h 1084634"/>
                <a:gd name="connsiteX9" fmla="*/ 841443 w 841443"/>
                <a:gd name="connsiteY9" fmla="*/ 744166 h 1084634"/>
                <a:gd name="connsiteX10" fmla="*/ 841443 w 841443"/>
                <a:gd name="connsiteY10" fmla="*/ 856034 h 1084634"/>
                <a:gd name="connsiteX11" fmla="*/ 826851 w 841443"/>
                <a:gd name="connsiteY11" fmla="*/ 909536 h 1084634"/>
                <a:gd name="connsiteX12" fmla="*/ 724711 w 841443"/>
                <a:gd name="connsiteY12" fmla="*/ 890081 h 1084634"/>
                <a:gd name="connsiteX13" fmla="*/ 671209 w 841443"/>
                <a:gd name="connsiteY13" fmla="*/ 885217 h 1084634"/>
                <a:gd name="connsiteX14" fmla="*/ 710119 w 841443"/>
                <a:gd name="connsiteY14" fmla="*/ 919264 h 1084634"/>
                <a:gd name="connsiteX15" fmla="*/ 714983 w 841443"/>
                <a:gd name="connsiteY15" fmla="*/ 958174 h 1084634"/>
                <a:gd name="connsiteX16" fmla="*/ 714983 w 841443"/>
                <a:gd name="connsiteY16" fmla="*/ 958174 h 1084634"/>
                <a:gd name="connsiteX17" fmla="*/ 685800 w 841443"/>
                <a:gd name="connsiteY17" fmla="*/ 987357 h 1084634"/>
                <a:gd name="connsiteX18" fmla="*/ 646889 w 841443"/>
                <a:gd name="connsiteY18" fmla="*/ 972766 h 1084634"/>
                <a:gd name="connsiteX19" fmla="*/ 632298 w 841443"/>
                <a:gd name="connsiteY19" fmla="*/ 943583 h 1084634"/>
                <a:gd name="connsiteX20" fmla="*/ 593387 w 841443"/>
                <a:gd name="connsiteY20" fmla="*/ 943583 h 1084634"/>
                <a:gd name="connsiteX21" fmla="*/ 593387 w 841443"/>
                <a:gd name="connsiteY21" fmla="*/ 943583 h 1084634"/>
                <a:gd name="connsiteX22" fmla="*/ 549613 w 841443"/>
                <a:gd name="connsiteY22" fmla="*/ 1021404 h 1084634"/>
                <a:gd name="connsiteX23" fmla="*/ 530157 w 841443"/>
                <a:gd name="connsiteY23" fmla="*/ 1084634 h 1084634"/>
                <a:gd name="connsiteX24" fmla="*/ 301557 w 841443"/>
                <a:gd name="connsiteY24" fmla="*/ 1079770 h 1084634"/>
                <a:gd name="connsiteX25" fmla="*/ 82685 w 841443"/>
                <a:gd name="connsiteY25" fmla="*/ 870626 h 1084634"/>
                <a:gd name="connsiteX26" fmla="*/ 0 w 841443"/>
                <a:gd name="connsiteY26" fmla="*/ 612843 h 1084634"/>
                <a:gd name="connsiteX27" fmla="*/ 43775 w 841443"/>
                <a:gd name="connsiteY27" fmla="*/ 413426 h 1084634"/>
                <a:gd name="connsiteX28" fmla="*/ 68094 w 841443"/>
                <a:gd name="connsiteY28" fmla="*/ 184826 h 1084634"/>
                <a:gd name="connsiteX29" fmla="*/ 403698 w 841443"/>
                <a:gd name="connsiteY29" fmla="*/ 0 h 1084634"/>
                <a:gd name="connsiteX30" fmla="*/ 763621 w 841443"/>
                <a:gd name="connsiteY30" fmla="*/ 204281 h 108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841443" h="1084634">
                  <a:moveTo>
                    <a:pt x="763621" y="204281"/>
                  </a:moveTo>
                  <a:lnTo>
                    <a:pt x="807396" y="286966"/>
                  </a:lnTo>
                  <a:lnTo>
                    <a:pt x="836579" y="340468"/>
                  </a:lnTo>
                  <a:lnTo>
                    <a:pt x="836579" y="340468"/>
                  </a:lnTo>
                  <a:lnTo>
                    <a:pt x="831715" y="408562"/>
                  </a:lnTo>
                  <a:lnTo>
                    <a:pt x="831715" y="408562"/>
                  </a:lnTo>
                  <a:lnTo>
                    <a:pt x="768485" y="462064"/>
                  </a:lnTo>
                  <a:lnTo>
                    <a:pt x="749030" y="500974"/>
                  </a:lnTo>
                  <a:lnTo>
                    <a:pt x="773349" y="554477"/>
                  </a:lnTo>
                  <a:lnTo>
                    <a:pt x="841443" y="744166"/>
                  </a:lnTo>
                  <a:lnTo>
                    <a:pt x="841443" y="856034"/>
                  </a:lnTo>
                  <a:lnTo>
                    <a:pt x="826851" y="909536"/>
                  </a:lnTo>
                  <a:lnTo>
                    <a:pt x="724711" y="890081"/>
                  </a:lnTo>
                  <a:lnTo>
                    <a:pt x="671209" y="885217"/>
                  </a:lnTo>
                  <a:lnTo>
                    <a:pt x="710119" y="919264"/>
                  </a:lnTo>
                  <a:lnTo>
                    <a:pt x="714983" y="958174"/>
                  </a:lnTo>
                  <a:lnTo>
                    <a:pt x="714983" y="958174"/>
                  </a:lnTo>
                  <a:lnTo>
                    <a:pt x="685800" y="987357"/>
                  </a:lnTo>
                  <a:lnTo>
                    <a:pt x="646889" y="972766"/>
                  </a:lnTo>
                  <a:lnTo>
                    <a:pt x="632298" y="943583"/>
                  </a:lnTo>
                  <a:lnTo>
                    <a:pt x="593387" y="943583"/>
                  </a:lnTo>
                  <a:lnTo>
                    <a:pt x="593387" y="943583"/>
                  </a:lnTo>
                  <a:lnTo>
                    <a:pt x="549613" y="1021404"/>
                  </a:lnTo>
                  <a:lnTo>
                    <a:pt x="530157" y="1084634"/>
                  </a:lnTo>
                  <a:lnTo>
                    <a:pt x="301557" y="1079770"/>
                  </a:lnTo>
                  <a:lnTo>
                    <a:pt x="82685" y="870626"/>
                  </a:lnTo>
                  <a:lnTo>
                    <a:pt x="0" y="612843"/>
                  </a:lnTo>
                  <a:lnTo>
                    <a:pt x="43775" y="413426"/>
                  </a:lnTo>
                  <a:lnTo>
                    <a:pt x="68094" y="184826"/>
                  </a:lnTo>
                  <a:lnTo>
                    <a:pt x="403698" y="0"/>
                  </a:lnTo>
                  <a:lnTo>
                    <a:pt x="763621" y="204281"/>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a:off x="6741268" y="3861881"/>
              <a:ext cx="1162455" cy="851170"/>
            </a:xfrm>
            <a:custGeom>
              <a:avLst/>
              <a:gdLst>
                <a:gd name="connsiteX0" fmla="*/ 1016541 w 1162455"/>
                <a:gd name="connsiteY0" fmla="*/ 296693 h 851170"/>
                <a:gd name="connsiteX1" fmla="*/ 1031132 w 1162455"/>
                <a:gd name="connsiteY1" fmla="*/ 374515 h 851170"/>
                <a:gd name="connsiteX2" fmla="*/ 1065179 w 1162455"/>
                <a:gd name="connsiteY2" fmla="*/ 393970 h 851170"/>
                <a:gd name="connsiteX3" fmla="*/ 1104089 w 1162455"/>
                <a:gd name="connsiteY3" fmla="*/ 398834 h 851170"/>
                <a:gd name="connsiteX4" fmla="*/ 1113817 w 1162455"/>
                <a:gd name="connsiteY4" fmla="*/ 423153 h 851170"/>
                <a:gd name="connsiteX5" fmla="*/ 1089498 w 1162455"/>
                <a:gd name="connsiteY5" fmla="*/ 432881 h 851170"/>
                <a:gd name="connsiteX6" fmla="*/ 1089498 w 1162455"/>
                <a:gd name="connsiteY6" fmla="*/ 432881 h 851170"/>
                <a:gd name="connsiteX7" fmla="*/ 1099226 w 1162455"/>
                <a:gd name="connsiteY7" fmla="*/ 496110 h 851170"/>
                <a:gd name="connsiteX8" fmla="*/ 1113817 w 1162455"/>
                <a:gd name="connsiteY8" fmla="*/ 510702 h 851170"/>
                <a:gd name="connsiteX9" fmla="*/ 1123545 w 1162455"/>
                <a:gd name="connsiteY9" fmla="*/ 588523 h 851170"/>
                <a:gd name="connsiteX10" fmla="*/ 1162455 w 1162455"/>
                <a:gd name="connsiteY10" fmla="*/ 583659 h 851170"/>
                <a:gd name="connsiteX11" fmla="*/ 1094362 w 1162455"/>
                <a:gd name="connsiteY11" fmla="*/ 627434 h 851170"/>
                <a:gd name="connsiteX12" fmla="*/ 1050587 w 1162455"/>
                <a:gd name="connsiteY12" fmla="*/ 646889 h 851170"/>
                <a:gd name="connsiteX13" fmla="*/ 1006813 w 1162455"/>
                <a:gd name="connsiteY13" fmla="*/ 685800 h 851170"/>
                <a:gd name="connsiteX14" fmla="*/ 948447 w 1162455"/>
                <a:gd name="connsiteY14" fmla="*/ 714983 h 851170"/>
                <a:gd name="connsiteX15" fmla="*/ 909536 w 1162455"/>
                <a:gd name="connsiteY15" fmla="*/ 734438 h 851170"/>
                <a:gd name="connsiteX16" fmla="*/ 880353 w 1162455"/>
                <a:gd name="connsiteY16" fmla="*/ 734438 h 851170"/>
                <a:gd name="connsiteX17" fmla="*/ 836579 w 1162455"/>
                <a:gd name="connsiteY17" fmla="*/ 783076 h 851170"/>
                <a:gd name="connsiteX18" fmla="*/ 787941 w 1162455"/>
                <a:gd name="connsiteY18" fmla="*/ 724710 h 851170"/>
                <a:gd name="connsiteX19" fmla="*/ 744166 w 1162455"/>
                <a:gd name="connsiteY19" fmla="*/ 729574 h 851170"/>
                <a:gd name="connsiteX20" fmla="*/ 685800 w 1162455"/>
                <a:gd name="connsiteY20" fmla="*/ 676072 h 851170"/>
                <a:gd name="connsiteX21" fmla="*/ 642026 w 1162455"/>
                <a:gd name="connsiteY21" fmla="*/ 714983 h 851170"/>
                <a:gd name="connsiteX22" fmla="*/ 569068 w 1162455"/>
                <a:gd name="connsiteY22" fmla="*/ 700391 h 851170"/>
                <a:gd name="connsiteX23" fmla="*/ 569068 w 1162455"/>
                <a:gd name="connsiteY23" fmla="*/ 700391 h 851170"/>
                <a:gd name="connsiteX24" fmla="*/ 510702 w 1162455"/>
                <a:gd name="connsiteY24" fmla="*/ 661481 h 851170"/>
                <a:gd name="connsiteX25" fmla="*/ 481519 w 1162455"/>
                <a:gd name="connsiteY25" fmla="*/ 646889 h 851170"/>
                <a:gd name="connsiteX26" fmla="*/ 481519 w 1162455"/>
                <a:gd name="connsiteY26" fmla="*/ 646889 h 851170"/>
                <a:gd name="connsiteX27" fmla="*/ 428017 w 1162455"/>
                <a:gd name="connsiteY27" fmla="*/ 637162 h 851170"/>
                <a:gd name="connsiteX28" fmla="*/ 379379 w 1162455"/>
                <a:gd name="connsiteY28" fmla="*/ 607979 h 851170"/>
                <a:gd name="connsiteX29" fmla="*/ 330741 w 1162455"/>
                <a:gd name="connsiteY29" fmla="*/ 607979 h 851170"/>
                <a:gd name="connsiteX30" fmla="*/ 330741 w 1162455"/>
                <a:gd name="connsiteY30" fmla="*/ 607979 h 851170"/>
                <a:gd name="connsiteX31" fmla="*/ 359923 w 1162455"/>
                <a:gd name="connsiteY31" fmla="*/ 661481 h 851170"/>
                <a:gd name="connsiteX32" fmla="*/ 359923 w 1162455"/>
                <a:gd name="connsiteY32" fmla="*/ 661481 h 851170"/>
                <a:gd name="connsiteX33" fmla="*/ 311285 w 1162455"/>
                <a:gd name="connsiteY33" fmla="*/ 690664 h 851170"/>
                <a:gd name="connsiteX34" fmla="*/ 233464 w 1162455"/>
                <a:gd name="connsiteY34" fmla="*/ 710119 h 851170"/>
                <a:gd name="connsiteX35" fmla="*/ 204281 w 1162455"/>
                <a:gd name="connsiteY35" fmla="*/ 739302 h 851170"/>
                <a:gd name="connsiteX36" fmla="*/ 107004 w 1162455"/>
                <a:gd name="connsiteY36" fmla="*/ 851170 h 851170"/>
                <a:gd name="connsiteX37" fmla="*/ 0 w 1162455"/>
                <a:gd name="connsiteY37" fmla="*/ 666345 h 851170"/>
                <a:gd name="connsiteX38" fmla="*/ 19455 w 1162455"/>
                <a:gd name="connsiteY38" fmla="*/ 496110 h 851170"/>
                <a:gd name="connsiteX39" fmla="*/ 116732 w 1162455"/>
                <a:gd name="connsiteY39" fmla="*/ 262647 h 851170"/>
                <a:gd name="connsiteX40" fmla="*/ 233464 w 1162455"/>
                <a:gd name="connsiteY40" fmla="*/ 0 h 851170"/>
                <a:gd name="connsiteX41" fmla="*/ 627434 w 1162455"/>
                <a:gd name="connsiteY41" fmla="*/ 92413 h 851170"/>
                <a:gd name="connsiteX42" fmla="*/ 1016541 w 1162455"/>
                <a:gd name="connsiteY42" fmla="*/ 296693 h 8511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162455" h="851170">
                  <a:moveTo>
                    <a:pt x="1016541" y="296693"/>
                  </a:moveTo>
                  <a:lnTo>
                    <a:pt x="1031132" y="374515"/>
                  </a:lnTo>
                  <a:lnTo>
                    <a:pt x="1065179" y="393970"/>
                  </a:lnTo>
                  <a:lnTo>
                    <a:pt x="1104089" y="398834"/>
                  </a:lnTo>
                  <a:lnTo>
                    <a:pt x="1113817" y="423153"/>
                  </a:lnTo>
                  <a:lnTo>
                    <a:pt x="1089498" y="432881"/>
                  </a:lnTo>
                  <a:lnTo>
                    <a:pt x="1089498" y="432881"/>
                  </a:lnTo>
                  <a:lnTo>
                    <a:pt x="1099226" y="496110"/>
                  </a:lnTo>
                  <a:lnTo>
                    <a:pt x="1113817" y="510702"/>
                  </a:lnTo>
                  <a:lnTo>
                    <a:pt x="1123545" y="588523"/>
                  </a:lnTo>
                  <a:lnTo>
                    <a:pt x="1162455" y="583659"/>
                  </a:lnTo>
                  <a:lnTo>
                    <a:pt x="1094362" y="627434"/>
                  </a:lnTo>
                  <a:lnTo>
                    <a:pt x="1050587" y="646889"/>
                  </a:lnTo>
                  <a:lnTo>
                    <a:pt x="1006813" y="685800"/>
                  </a:lnTo>
                  <a:lnTo>
                    <a:pt x="948447" y="714983"/>
                  </a:lnTo>
                  <a:lnTo>
                    <a:pt x="909536" y="734438"/>
                  </a:lnTo>
                  <a:lnTo>
                    <a:pt x="880353" y="734438"/>
                  </a:lnTo>
                  <a:lnTo>
                    <a:pt x="836579" y="783076"/>
                  </a:lnTo>
                  <a:lnTo>
                    <a:pt x="787941" y="724710"/>
                  </a:lnTo>
                  <a:lnTo>
                    <a:pt x="744166" y="729574"/>
                  </a:lnTo>
                  <a:lnTo>
                    <a:pt x="685800" y="676072"/>
                  </a:lnTo>
                  <a:lnTo>
                    <a:pt x="642026" y="714983"/>
                  </a:lnTo>
                  <a:lnTo>
                    <a:pt x="569068" y="700391"/>
                  </a:lnTo>
                  <a:lnTo>
                    <a:pt x="569068" y="700391"/>
                  </a:lnTo>
                  <a:lnTo>
                    <a:pt x="510702" y="661481"/>
                  </a:lnTo>
                  <a:lnTo>
                    <a:pt x="481519" y="646889"/>
                  </a:lnTo>
                  <a:lnTo>
                    <a:pt x="481519" y="646889"/>
                  </a:lnTo>
                  <a:lnTo>
                    <a:pt x="428017" y="637162"/>
                  </a:lnTo>
                  <a:lnTo>
                    <a:pt x="379379" y="607979"/>
                  </a:lnTo>
                  <a:lnTo>
                    <a:pt x="330741" y="607979"/>
                  </a:lnTo>
                  <a:lnTo>
                    <a:pt x="330741" y="607979"/>
                  </a:lnTo>
                  <a:lnTo>
                    <a:pt x="359923" y="661481"/>
                  </a:lnTo>
                  <a:lnTo>
                    <a:pt x="359923" y="661481"/>
                  </a:lnTo>
                  <a:lnTo>
                    <a:pt x="311285" y="690664"/>
                  </a:lnTo>
                  <a:lnTo>
                    <a:pt x="233464" y="710119"/>
                  </a:lnTo>
                  <a:lnTo>
                    <a:pt x="204281" y="739302"/>
                  </a:lnTo>
                  <a:lnTo>
                    <a:pt x="107004" y="851170"/>
                  </a:lnTo>
                  <a:lnTo>
                    <a:pt x="0" y="666345"/>
                  </a:lnTo>
                  <a:lnTo>
                    <a:pt x="19455" y="496110"/>
                  </a:lnTo>
                  <a:lnTo>
                    <a:pt x="116732" y="262647"/>
                  </a:lnTo>
                  <a:lnTo>
                    <a:pt x="233464" y="0"/>
                  </a:lnTo>
                  <a:lnTo>
                    <a:pt x="627434" y="92413"/>
                  </a:lnTo>
                  <a:lnTo>
                    <a:pt x="1016541" y="29669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a:off x="6230566" y="2767519"/>
              <a:ext cx="914400" cy="1454285"/>
            </a:xfrm>
            <a:custGeom>
              <a:avLst/>
              <a:gdLst>
                <a:gd name="connsiteX0" fmla="*/ 880353 w 914400"/>
                <a:gd name="connsiteY0" fmla="*/ 97277 h 1454285"/>
                <a:gd name="connsiteX1" fmla="*/ 841443 w 914400"/>
                <a:gd name="connsiteY1" fmla="*/ 238328 h 1454285"/>
                <a:gd name="connsiteX2" fmla="*/ 841443 w 914400"/>
                <a:gd name="connsiteY2" fmla="*/ 272375 h 1454285"/>
                <a:gd name="connsiteX3" fmla="*/ 826851 w 914400"/>
                <a:gd name="connsiteY3" fmla="*/ 301558 h 1454285"/>
                <a:gd name="connsiteX4" fmla="*/ 807396 w 914400"/>
                <a:gd name="connsiteY4" fmla="*/ 325877 h 1454285"/>
                <a:gd name="connsiteX5" fmla="*/ 792804 w 914400"/>
                <a:gd name="connsiteY5" fmla="*/ 359924 h 1454285"/>
                <a:gd name="connsiteX6" fmla="*/ 797668 w 914400"/>
                <a:gd name="connsiteY6" fmla="*/ 393970 h 1454285"/>
                <a:gd name="connsiteX7" fmla="*/ 797668 w 914400"/>
                <a:gd name="connsiteY7" fmla="*/ 393970 h 1454285"/>
                <a:gd name="connsiteX8" fmla="*/ 802532 w 914400"/>
                <a:gd name="connsiteY8" fmla="*/ 466928 h 1454285"/>
                <a:gd name="connsiteX9" fmla="*/ 821987 w 914400"/>
                <a:gd name="connsiteY9" fmla="*/ 515566 h 1454285"/>
                <a:gd name="connsiteX10" fmla="*/ 792804 w 914400"/>
                <a:gd name="connsiteY10" fmla="*/ 544749 h 1454285"/>
                <a:gd name="connsiteX11" fmla="*/ 768485 w 914400"/>
                <a:gd name="connsiteY11" fmla="*/ 583660 h 1454285"/>
                <a:gd name="connsiteX12" fmla="*/ 768485 w 914400"/>
                <a:gd name="connsiteY12" fmla="*/ 646890 h 1454285"/>
                <a:gd name="connsiteX13" fmla="*/ 787940 w 914400"/>
                <a:gd name="connsiteY13" fmla="*/ 656617 h 1454285"/>
                <a:gd name="connsiteX14" fmla="*/ 783077 w 914400"/>
                <a:gd name="connsiteY14" fmla="*/ 705255 h 1454285"/>
                <a:gd name="connsiteX15" fmla="*/ 787940 w 914400"/>
                <a:gd name="connsiteY15" fmla="*/ 739302 h 1454285"/>
                <a:gd name="connsiteX16" fmla="*/ 807396 w 914400"/>
                <a:gd name="connsiteY16" fmla="*/ 734438 h 1454285"/>
                <a:gd name="connsiteX17" fmla="*/ 802532 w 914400"/>
                <a:gd name="connsiteY17" fmla="*/ 783077 h 1454285"/>
                <a:gd name="connsiteX18" fmla="*/ 802532 w 914400"/>
                <a:gd name="connsiteY18" fmla="*/ 826851 h 1454285"/>
                <a:gd name="connsiteX19" fmla="*/ 773349 w 914400"/>
                <a:gd name="connsiteY19" fmla="*/ 856034 h 1454285"/>
                <a:gd name="connsiteX20" fmla="*/ 797668 w 914400"/>
                <a:gd name="connsiteY20" fmla="*/ 875490 h 1454285"/>
                <a:gd name="connsiteX21" fmla="*/ 812260 w 914400"/>
                <a:gd name="connsiteY21" fmla="*/ 919264 h 1454285"/>
                <a:gd name="connsiteX22" fmla="*/ 821987 w 914400"/>
                <a:gd name="connsiteY22" fmla="*/ 963038 h 1454285"/>
                <a:gd name="connsiteX23" fmla="*/ 812260 w 914400"/>
                <a:gd name="connsiteY23" fmla="*/ 992221 h 1454285"/>
                <a:gd name="connsiteX24" fmla="*/ 914400 w 914400"/>
                <a:gd name="connsiteY24" fmla="*/ 1191638 h 1454285"/>
                <a:gd name="connsiteX25" fmla="*/ 914400 w 914400"/>
                <a:gd name="connsiteY25" fmla="*/ 1191638 h 1454285"/>
                <a:gd name="connsiteX26" fmla="*/ 841443 w 914400"/>
                <a:gd name="connsiteY26" fmla="*/ 1206230 h 1454285"/>
                <a:gd name="connsiteX27" fmla="*/ 763621 w 914400"/>
                <a:gd name="connsiteY27" fmla="*/ 1201366 h 1454285"/>
                <a:gd name="connsiteX28" fmla="*/ 729574 w 914400"/>
                <a:gd name="connsiteY28" fmla="*/ 1191638 h 1454285"/>
                <a:gd name="connsiteX29" fmla="*/ 729574 w 914400"/>
                <a:gd name="connsiteY29" fmla="*/ 1191638 h 1454285"/>
                <a:gd name="connsiteX30" fmla="*/ 749030 w 914400"/>
                <a:gd name="connsiteY30" fmla="*/ 1259732 h 1454285"/>
                <a:gd name="connsiteX31" fmla="*/ 749030 w 914400"/>
                <a:gd name="connsiteY31" fmla="*/ 1259732 h 1454285"/>
                <a:gd name="connsiteX32" fmla="*/ 758757 w 914400"/>
                <a:gd name="connsiteY32" fmla="*/ 1308370 h 1454285"/>
                <a:gd name="connsiteX33" fmla="*/ 700391 w 914400"/>
                <a:gd name="connsiteY33" fmla="*/ 1342417 h 1454285"/>
                <a:gd name="connsiteX34" fmla="*/ 685800 w 914400"/>
                <a:gd name="connsiteY34" fmla="*/ 1405647 h 1454285"/>
                <a:gd name="connsiteX35" fmla="*/ 690664 w 914400"/>
                <a:gd name="connsiteY35" fmla="*/ 1454285 h 1454285"/>
                <a:gd name="connsiteX36" fmla="*/ 632298 w 914400"/>
                <a:gd name="connsiteY36" fmla="*/ 1439694 h 1454285"/>
                <a:gd name="connsiteX37" fmla="*/ 578796 w 914400"/>
                <a:gd name="connsiteY37" fmla="*/ 1361872 h 1454285"/>
                <a:gd name="connsiteX38" fmla="*/ 505838 w 914400"/>
                <a:gd name="connsiteY38" fmla="*/ 1357009 h 1454285"/>
                <a:gd name="connsiteX39" fmla="*/ 403698 w 914400"/>
                <a:gd name="connsiteY39" fmla="*/ 1381328 h 1454285"/>
                <a:gd name="connsiteX40" fmla="*/ 252919 w 914400"/>
                <a:gd name="connsiteY40" fmla="*/ 1381328 h 1454285"/>
                <a:gd name="connsiteX41" fmla="*/ 0 w 914400"/>
                <a:gd name="connsiteY41" fmla="*/ 1230549 h 1454285"/>
                <a:gd name="connsiteX42" fmla="*/ 466928 w 914400"/>
                <a:gd name="connsiteY42" fmla="*/ 0 h 1454285"/>
                <a:gd name="connsiteX43" fmla="*/ 880353 w 914400"/>
                <a:gd name="connsiteY43" fmla="*/ 97277 h 14542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914400" h="1454285">
                  <a:moveTo>
                    <a:pt x="880353" y="97277"/>
                  </a:moveTo>
                  <a:lnTo>
                    <a:pt x="841443" y="238328"/>
                  </a:lnTo>
                  <a:lnTo>
                    <a:pt x="841443" y="272375"/>
                  </a:lnTo>
                  <a:lnTo>
                    <a:pt x="826851" y="301558"/>
                  </a:lnTo>
                  <a:lnTo>
                    <a:pt x="807396" y="325877"/>
                  </a:lnTo>
                  <a:lnTo>
                    <a:pt x="792804" y="359924"/>
                  </a:lnTo>
                  <a:lnTo>
                    <a:pt x="797668" y="393970"/>
                  </a:lnTo>
                  <a:lnTo>
                    <a:pt x="797668" y="393970"/>
                  </a:lnTo>
                  <a:lnTo>
                    <a:pt x="802532" y="466928"/>
                  </a:lnTo>
                  <a:lnTo>
                    <a:pt x="821987" y="515566"/>
                  </a:lnTo>
                  <a:lnTo>
                    <a:pt x="792804" y="544749"/>
                  </a:lnTo>
                  <a:lnTo>
                    <a:pt x="768485" y="583660"/>
                  </a:lnTo>
                  <a:lnTo>
                    <a:pt x="768485" y="646890"/>
                  </a:lnTo>
                  <a:lnTo>
                    <a:pt x="787940" y="656617"/>
                  </a:lnTo>
                  <a:lnTo>
                    <a:pt x="783077" y="705255"/>
                  </a:lnTo>
                  <a:lnTo>
                    <a:pt x="787940" y="739302"/>
                  </a:lnTo>
                  <a:lnTo>
                    <a:pt x="807396" y="734438"/>
                  </a:lnTo>
                  <a:lnTo>
                    <a:pt x="802532" y="783077"/>
                  </a:lnTo>
                  <a:lnTo>
                    <a:pt x="802532" y="826851"/>
                  </a:lnTo>
                  <a:lnTo>
                    <a:pt x="773349" y="856034"/>
                  </a:lnTo>
                  <a:lnTo>
                    <a:pt x="797668" y="875490"/>
                  </a:lnTo>
                  <a:lnTo>
                    <a:pt x="812260" y="919264"/>
                  </a:lnTo>
                  <a:lnTo>
                    <a:pt x="821987" y="963038"/>
                  </a:lnTo>
                  <a:lnTo>
                    <a:pt x="812260" y="992221"/>
                  </a:lnTo>
                  <a:lnTo>
                    <a:pt x="914400" y="1191638"/>
                  </a:lnTo>
                  <a:lnTo>
                    <a:pt x="914400" y="1191638"/>
                  </a:lnTo>
                  <a:lnTo>
                    <a:pt x="841443" y="1206230"/>
                  </a:lnTo>
                  <a:lnTo>
                    <a:pt x="763621" y="1201366"/>
                  </a:lnTo>
                  <a:lnTo>
                    <a:pt x="729574" y="1191638"/>
                  </a:lnTo>
                  <a:lnTo>
                    <a:pt x="729574" y="1191638"/>
                  </a:lnTo>
                  <a:lnTo>
                    <a:pt x="749030" y="1259732"/>
                  </a:lnTo>
                  <a:lnTo>
                    <a:pt x="749030" y="1259732"/>
                  </a:lnTo>
                  <a:lnTo>
                    <a:pt x="758757" y="1308370"/>
                  </a:lnTo>
                  <a:lnTo>
                    <a:pt x="700391" y="1342417"/>
                  </a:lnTo>
                  <a:lnTo>
                    <a:pt x="685800" y="1405647"/>
                  </a:lnTo>
                  <a:lnTo>
                    <a:pt x="690664" y="1454285"/>
                  </a:lnTo>
                  <a:lnTo>
                    <a:pt x="632298" y="1439694"/>
                  </a:lnTo>
                  <a:lnTo>
                    <a:pt x="578796" y="1361872"/>
                  </a:lnTo>
                  <a:lnTo>
                    <a:pt x="505838" y="1357009"/>
                  </a:lnTo>
                  <a:lnTo>
                    <a:pt x="403698" y="1381328"/>
                  </a:lnTo>
                  <a:lnTo>
                    <a:pt x="252919" y="1381328"/>
                  </a:lnTo>
                  <a:lnTo>
                    <a:pt x="0" y="1230549"/>
                  </a:lnTo>
                  <a:lnTo>
                    <a:pt x="466928" y="0"/>
                  </a:lnTo>
                  <a:lnTo>
                    <a:pt x="880353" y="97277"/>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6984460" y="3399817"/>
              <a:ext cx="885217" cy="821987"/>
            </a:xfrm>
            <a:custGeom>
              <a:avLst/>
              <a:gdLst>
                <a:gd name="connsiteX0" fmla="*/ 432880 w 885217"/>
                <a:gd name="connsiteY0" fmla="*/ 9728 h 821987"/>
                <a:gd name="connsiteX1" fmla="*/ 505838 w 885217"/>
                <a:gd name="connsiteY1" fmla="*/ 0 h 821987"/>
                <a:gd name="connsiteX2" fmla="*/ 573931 w 885217"/>
                <a:gd name="connsiteY2" fmla="*/ 29183 h 821987"/>
                <a:gd name="connsiteX3" fmla="*/ 710119 w 885217"/>
                <a:gd name="connsiteY3" fmla="*/ 4864 h 821987"/>
                <a:gd name="connsiteX4" fmla="*/ 739302 w 885217"/>
                <a:gd name="connsiteY4" fmla="*/ 82685 h 821987"/>
                <a:gd name="connsiteX5" fmla="*/ 724710 w 885217"/>
                <a:gd name="connsiteY5" fmla="*/ 126460 h 821987"/>
                <a:gd name="connsiteX6" fmla="*/ 676072 w 885217"/>
                <a:gd name="connsiteY6" fmla="*/ 170234 h 821987"/>
                <a:gd name="connsiteX7" fmla="*/ 671208 w 885217"/>
                <a:gd name="connsiteY7" fmla="*/ 218872 h 821987"/>
                <a:gd name="connsiteX8" fmla="*/ 700391 w 885217"/>
                <a:gd name="connsiteY8" fmla="*/ 252919 h 821987"/>
                <a:gd name="connsiteX9" fmla="*/ 778212 w 885217"/>
                <a:gd name="connsiteY9" fmla="*/ 286966 h 821987"/>
                <a:gd name="connsiteX10" fmla="*/ 826851 w 885217"/>
                <a:gd name="connsiteY10" fmla="*/ 277238 h 821987"/>
                <a:gd name="connsiteX11" fmla="*/ 851170 w 885217"/>
                <a:gd name="connsiteY11" fmla="*/ 291830 h 821987"/>
                <a:gd name="connsiteX12" fmla="*/ 885217 w 885217"/>
                <a:gd name="connsiteY12" fmla="*/ 325877 h 821987"/>
                <a:gd name="connsiteX13" fmla="*/ 885217 w 885217"/>
                <a:gd name="connsiteY13" fmla="*/ 325877 h 821987"/>
                <a:gd name="connsiteX14" fmla="*/ 870625 w 885217"/>
                <a:gd name="connsiteY14" fmla="*/ 428017 h 821987"/>
                <a:gd name="connsiteX15" fmla="*/ 870625 w 885217"/>
                <a:gd name="connsiteY15" fmla="*/ 428017 h 821987"/>
                <a:gd name="connsiteX16" fmla="*/ 836578 w 885217"/>
                <a:gd name="connsiteY16" fmla="*/ 423153 h 821987"/>
                <a:gd name="connsiteX17" fmla="*/ 817123 w 885217"/>
                <a:gd name="connsiteY17" fmla="*/ 379379 h 821987"/>
                <a:gd name="connsiteX18" fmla="*/ 787940 w 885217"/>
                <a:gd name="connsiteY18" fmla="*/ 345332 h 821987"/>
                <a:gd name="connsiteX19" fmla="*/ 768485 w 885217"/>
                <a:gd name="connsiteY19" fmla="*/ 374515 h 821987"/>
                <a:gd name="connsiteX20" fmla="*/ 763621 w 885217"/>
                <a:gd name="connsiteY20" fmla="*/ 432881 h 821987"/>
                <a:gd name="connsiteX21" fmla="*/ 758757 w 885217"/>
                <a:gd name="connsiteY21" fmla="*/ 476655 h 821987"/>
                <a:gd name="connsiteX22" fmla="*/ 705255 w 885217"/>
                <a:gd name="connsiteY22" fmla="*/ 525294 h 821987"/>
                <a:gd name="connsiteX23" fmla="*/ 705255 w 885217"/>
                <a:gd name="connsiteY23" fmla="*/ 569068 h 821987"/>
                <a:gd name="connsiteX24" fmla="*/ 744166 w 885217"/>
                <a:gd name="connsiteY24" fmla="*/ 612843 h 821987"/>
                <a:gd name="connsiteX25" fmla="*/ 744166 w 885217"/>
                <a:gd name="connsiteY25" fmla="*/ 612843 h 821987"/>
                <a:gd name="connsiteX26" fmla="*/ 773349 w 885217"/>
                <a:gd name="connsiteY26" fmla="*/ 646889 h 821987"/>
                <a:gd name="connsiteX27" fmla="*/ 821987 w 885217"/>
                <a:gd name="connsiteY27" fmla="*/ 632298 h 821987"/>
                <a:gd name="connsiteX28" fmla="*/ 846306 w 885217"/>
                <a:gd name="connsiteY28" fmla="*/ 671209 h 821987"/>
                <a:gd name="connsiteX29" fmla="*/ 846306 w 885217"/>
                <a:gd name="connsiteY29" fmla="*/ 671209 h 821987"/>
                <a:gd name="connsiteX30" fmla="*/ 841442 w 885217"/>
                <a:gd name="connsiteY30" fmla="*/ 734438 h 821987"/>
                <a:gd name="connsiteX31" fmla="*/ 797668 w 885217"/>
                <a:gd name="connsiteY31" fmla="*/ 778213 h 821987"/>
                <a:gd name="connsiteX32" fmla="*/ 783076 w 885217"/>
                <a:gd name="connsiteY32" fmla="*/ 821987 h 821987"/>
                <a:gd name="connsiteX33" fmla="*/ 749029 w 885217"/>
                <a:gd name="connsiteY33" fmla="*/ 802532 h 821987"/>
                <a:gd name="connsiteX34" fmla="*/ 695527 w 885217"/>
                <a:gd name="connsiteY34" fmla="*/ 797668 h 821987"/>
                <a:gd name="connsiteX35" fmla="*/ 651753 w 885217"/>
                <a:gd name="connsiteY35" fmla="*/ 778213 h 821987"/>
                <a:gd name="connsiteX36" fmla="*/ 622570 w 885217"/>
                <a:gd name="connsiteY36" fmla="*/ 763621 h 821987"/>
                <a:gd name="connsiteX37" fmla="*/ 593387 w 885217"/>
                <a:gd name="connsiteY37" fmla="*/ 753894 h 821987"/>
                <a:gd name="connsiteX38" fmla="*/ 569068 w 885217"/>
                <a:gd name="connsiteY38" fmla="*/ 758757 h 821987"/>
                <a:gd name="connsiteX39" fmla="*/ 520429 w 885217"/>
                <a:gd name="connsiteY39" fmla="*/ 729574 h 821987"/>
                <a:gd name="connsiteX40" fmla="*/ 481519 w 885217"/>
                <a:gd name="connsiteY40" fmla="*/ 680936 h 821987"/>
                <a:gd name="connsiteX41" fmla="*/ 418289 w 885217"/>
                <a:gd name="connsiteY41" fmla="*/ 685800 h 821987"/>
                <a:gd name="connsiteX42" fmla="*/ 355059 w 885217"/>
                <a:gd name="connsiteY42" fmla="*/ 695528 h 821987"/>
                <a:gd name="connsiteX43" fmla="*/ 296693 w 885217"/>
                <a:gd name="connsiteY43" fmla="*/ 676072 h 821987"/>
                <a:gd name="connsiteX44" fmla="*/ 248055 w 885217"/>
                <a:gd name="connsiteY44" fmla="*/ 656617 h 821987"/>
                <a:gd name="connsiteX45" fmla="*/ 199417 w 885217"/>
                <a:gd name="connsiteY45" fmla="*/ 632298 h 821987"/>
                <a:gd name="connsiteX46" fmla="*/ 170234 w 885217"/>
                <a:gd name="connsiteY46" fmla="*/ 622570 h 821987"/>
                <a:gd name="connsiteX47" fmla="*/ 145914 w 885217"/>
                <a:gd name="connsiteY47" fmla="*/ 569068 h 821987"/>
                <a:gd name="connsiteX48" fmla="*/ 68093 w 885217"/>
                <a:gd name="connsiteY48" fmla="*/ 496111 h 821987"/>
                <a:gd name="connsiteX49" fmla="*/ 0 w 885217"/>
                <a:gd name="connsiteY49" fmla="*/ 316149 h 821987"/>
                <a:gd name="connsiteX50" fmla="*/ 82685 w 885217"/>
                <a:gd name="connsiteY50" fmla="*/ 189689 h 821987"/>
                <a:gd name="connsiteX51" fmla="*/ 272374 w 885217"/>
                <a:gd name="connsiteY51" fmla="*/ 165370 h 821987"/>
                <a:gd name="connsiteX52" fmla="*/ 432880 w 885217"/>
                <a:gd name="connsiteY52" fmla="*/ 9728 h 821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85217" h="821987">
                  <a:moveTo>
                    <a:pt x="432880" y="9728"/>
                  </a:moveTo>
                  <a:lnTo>
                    <a:pt x="505838" y="0"/>
                  </a:lnTo>
                  <a:lnTo>
                    <a:pt x="573931" y="29183"/>
                  </a:lnTo>
                  <a:lnTo>
                    <a:pt x="710119" y="4864"/>
                  </a:lnTo>
                  <a:lnTo>
                    <a:pt x="739302" y="82685"/>
                  </a:lnTo>
                  <a:lnTo>
                    <a:pt x="724710" y="126460"/>
                  </a:lnTo>
                  <a:lnTo>
                    <a:pt x="676072" y="170234"/>
                  </a:lnTo>
                  <a:lnTo>
                    <a:pt x="671208" y="218872"/>
                  </a:lnTo>
                  <a:lnTo>
                    <a:pt x="700391" y="252919"/>
                  </a:lnTo>
                  <a:lnTo>
                    <a:pt x="778212" y="286966"/>
                  </a:lnTo>
                  <a:lnTo>
                    <a:pt x="826851" y="277238"/>
                  </a:lnTo>
                  <a:lnTo>
                    <a:pt x="851170" y="291830"/>
                  </a:lnTo>
                  <a:lnTo>
                    <a:pt x="885217" y="325877"/>
                  </a:lnTo>
                  <a:lnTo>
                    <a:pt x="885217" y="325877"/>
                  </a:lnTo>
                  <a:lnTo>
                    <a:pt x="870625" y="428017"/>
                  </a:lnTo>
                  <a:lnTo>
                    <a:pt x="870625" y="428017"/>
                  </a:lnTo>
                  <a:lnTo>
                    <a:pt x="836578" y="423153"/>
                  </a:lnTo>
                  <a:lnTo>
                    <a:pt x="817123" y="379379"/>
                  </a:lnTo>
                  <a:lnTo>
                    <a:pt x="787940" y="345332"/>
                  </a:lnTo>
                  <a:lnTo>
                    <a:pt x="768485" y="374515"/>
                  </a:lnTo>
                  <a:lnTo>
                    <a:pt x="763621" y="432881"/>
                  </a:lnTo>
                  <a:lnTo>
                    <a:pt x="758757" y="476655"/>
                  </a:lnTo>
                  <a:lnTo>
                    <a:pt x="705255" y="525294"/>
                  </a:lnTo>
                  <a:lnTo>
                    <a:pt x="705255" y="569068"/>
                  </a:lnTo>
                  <a:lnTo>
                    <a:pt x="744166" y="612843"/>
                  </a:lnTo>
                  <a:lnTo>
                    <a:pt x="744166" y="612843"/>
                  </a:lnTo>
                  <a:lnTo>
                    <a:pt x="773349" y="646889"/>
                  </a:lnTo>
                  <a:lnTo>
                    <a:pt x="821987" y="632298"/>
                  </a:lnTo>
                  <a:lnTo>
                    <a:pt x="846306" y="671209"/>
                  </a:lnTo>
                  <a:lnTo>
                    <a:pt x="846306" y="671209"/>
                  </a:lnTo>
                  <a:lnTo>
                    <a:pt x="841442" y="734438"/>
                  </a:lnTo>
                  <a:lnTo>
                    <a:pt x="797668" y="778213"/>
                  </a:lnTo>
                  <a:lnTo>
                    <a:pt x="783076" y="821987"/>
                  </a:lnTo>
                  <a:lnTo>
                    <a:pt x="749029" y="802532"/>
                  </a:lnTo>
                  <a:lnTo>
                    <a:pt x="695527" y="797668"/>
                  </a:lnTo>
                  <a:lnTo>
                    <a:pt x="651753" y="778213"/>
                  </a:lnTo>
                  <a:lnTo>
                    <a:pt x="622570" y="763621"/>
                  </a:lnTo>
                  <a:lnTo>
                    <a:pt x="593387" y="753894"/>
                  </a:lnTo>
                  <a:lnTo>
                    <a:pt x="569068" y="758757"/>
                  </a:lnTo>
                  <a:lnTo>
                    <a:pt x="520429" y="729574"/>
                  </a:lnTo>
                  <a:lnTo>
                    <a:pt x="481519" y="680936"/>
                  </a:lnTo>
                  <a:lnTo>
                    <a:pt x="418289" y="685800"/>
                  </a:lnTo>
                  <a:lnTo>
                    <a:pt x="355059" y="695528"/>
                  </a:lnTo>
                  <a:lnTo>
                    <a:pt x="296693" y="676072"/>
                  </a:lnTo>
                  <a:lnTo>
                    <a:pt x="248055" y="656617"/>
                  </a:lnTo>
                  <a:lnTo>
                    <a:pt x="199417" y="632298"/>
                  </a:lnTo>
                  <a:lnTo>
                    <a:pt x="170234" y="622570"/>
                  </a:lnTo>
                  <a:lnTo>
                    <a:pt x="145914" y="569068"/>
                  </a:lnTo>
                  <a:lnTo>
                    <a:pt x="68093" y="496111"/>
                  </a:lnTo>
                  <a:lnTo>
                    <a:pt x="0" y="316149"/>
                  </a:lnTo>
                  <a:lnTo>
                    <a:pt x="82685" y="189689"/>
                  </a:lnTo>
                  <a:lnTo>
                    <a:pt x="272374" y="165370"/>
                  </a:lnTo>
                  <a:lnTo>
                    <a:pt x="432880" y="9728"/>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6930957" y="2655651"/>
              <a:ext cx="588524" cy="1070043"/>
            </a:xfrm>
            <a:custGeom>
              <a:avLst/>
              <a:gdLst>
                <a:gd name="connsiteX0" fmla="*/ 481520 w 588524"/>
                <a:gd name="connsiteY0" fmla="*/ 0 h 1070043"/>
                <a:gd name="connsiteX1" fmla="*/ 544749 w 588524"/>
                <a:gd name="connsiteY1" fmla="*/ 77821 h 1070043"/>
                <a:gd name="connsiteX2" fmla="*/ 544749 w 588524"/>
                <a:gd name="connsiteY2" fmla="*/ 77821 h 1070043"/>
                <a:gd name="connsiteX3" fmla="*/ 500975 w 588524"/>
                <a:gd name="connsiteY3" fmla="*/ 136187 h 1070043"/>
                <a:gd name="connsiteX4" fmla="*/ 569069 w 588524"/>
                <a:gd name="connsiteY4" fmla="*/ 204281 h 1070043"/>
                <a:gd name="connsiteX5" fmla="*/ 588524 w 588524"/>
                <a:gd name="connsiteY5" fmla="*/ 243192 h 1070043"/>
                <a:gd name="connsiteX6" fmla="*/ 544749 w 588524"/>
                <a:gd name="connsiteY6" fmla="*/ 301558 h 1070043"/>
                <a:gd name="connsiteX7" fmla="*/ 481520 w 588524"/>
                <a:gd name="connsiteY7" fmla="*/ 359923 h 1070043"/>
                <a:gd name="connsiteX8" fmla="*/ 496111 w 588524"/>
                <a:gd name="connsiteY8" fmla="*/ 432881 h 1070043"/>
                <a:gd name="connsiteX9" fmla="*/ 525294 w 588524"/>
                <a:gd name="connsiteY9" fmla="*/ 466928 h 1070043"/>
                <a:gd name="connsiteX10" fmla="*/ 525294 w 588524"/>
                <a:gd name="connsiteY10" fmla="*/ 466928 h 1070043"/>
                <a:gd name="connsiteX11" fmla="*/ 578796 w 588524"/>
                <a:gd name="connsiteY11" fmla="*/ 544749 h 1070043"/>
                <a:gd name="connsiteX12" fmla="*/ 544749 w 588524"/>
                <a:gd name="connsiteY12" fmla="*/ 593387 h 1070043"/>
                <a:gd name="connsiteX13" fmla="*/ 554477 w 588524"/>
                <a:gd name="connsiteY13" fmla="*/ 637162 h 1070043"/>
                <a:gd name="connsiteX14" fmla="*/ 525294 w 588524"/>
                <a:gd name="connsiteY14" fmla="*/ 651753 h 1070043"/>
                <a:gd name="connsiteX15" fmla="*/ 481520 w 588524"/>
                <a:gd name="connsiteY15" fmla="*/ 690664 h 1070043"/>
                <a:gd name="connsiteX16" fmla="*/ 539886 w 588524"/>
                <a:gd name="connsiteY16" fmla="*/ 749030 h 1070043"/>
                <a:gd name="connsiteX17" fmla="*/ 530158 w 588524"/>
                <a:gd name="connsiteY17" fmla="*/ 787940 h 1070043"/>
                <a:gd name="connsiteX18" fmla="*/ 530158 w 588524"/>
                <a:gd name="connsiteY18" fmla="*/ 831715 h 1070043"/>
                <a:gd name="connsiteX19" fmla="*/ 442609 w 588524"/>
                <a:gd name="connsiteY19" fmla="*/ 919264 h 1070043"/>
                <a:gd name="connsiteX20" fmla="*/ 408562 w 588524"/>
                <a:gd name="connsiteY20" fmla="*/ 943583 h 1070043"/>
                <a:gd name="connsiteX21" fmla="*/ 345332 w 588524"/>
                <a:gd name="connsiteY21" fmla="*/ 963038 h 1070043"/>
                <a:gd name="connsiteX22" fmla="*/ 311286 w 588524"/>
                <a:gd name="connsiteY22" fmla="*/ 967902 h 1070043"/>
                <a:gd name="connsiteX23" fmla="*/ 238328 w 588524"/>
                <a:gd name="connsiteY23" fmla="*/ 1001949 h 1070043"/>
                <a:gd name="connsiteX24" fmla="*/ 199417 w 588524"/>
                <a:gd name="connsiteY24" fmla="*/ 997085 h 1070043"/>
                <a:gd name="connsiteX25" fmla="*/ 175098 w 588524"/>
                <a:gd name="connsiteY25" fmla="*/ 1026268 h 1070043"/>
                <a:gd name="connsiteX26" fmla="*/ 87549 w 588524"/>
                <a:gd name="connsiteY26" fmla="*/ 1070043 h 1070043"/>
                <a:gd name="connsiteX27" fmla="*/ 0 w 588524"/>
                <a:gd name="connsiteY27" fmla="*/ 924128 h 1070043"/>
                <a:gd name="connsiteX28" fmla="*/ 14592 w 588524"/>
                <a:gd name="connsiteY28" fmla="*/ 603115 h 1070043"/>
                <a:gd name="connsiteX29" fmla="*/ 87549 w 588524"/>
                <a:gd name="connsiteY29" fmla="*/ 291830 h 1070043"/>
                <a:gd name="connsiteX30" fmla="*/ 252920 w 588524"/>
                <a:gd name="connsiteY30" fmla="*/ 92413 h 1070043"/>
                <a:gd name="connsiteX31" fmla="*/ 481520 w 588524"/>
                <a:gd name="connsiteY31" fmla="*/ 0 h 107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88524" h="1070043">
                  <a:moveTo>
                    <a:pt x="481520" y="0"/>
                  </a:moveTo>
                  <a:lnTo>
                    <a:pt x="544749" y="77821"/>
                  </a:lnTo>
                  <a:lnTo>
                    <a:pt x="544749" y="77821"/>
                  </a:lnTo>
                  <a:lnTo>
                    <a:pt x="500975" y="136187"/>
                  </a:lnTo>
                  <a:lnTo>
                    <a:pt x="569069" y="204281"/>
                  </a:lnTo>
                  <a:lnTo>
                    <a:pt x="588524" y="243192"/>
                  </a:lnTo>
                  <a:lnTo>
                    <a:pt x="544749" y="301558"/>
                  </a:lnTo>
                  <a:lnTo>
                    <a:pt x="481520" y="359923"/>
                  </a:lnTo>
                  <a:lnTo>
                    <a:pt x="496111" y="432881"/>
                  </a:lnTo>
                  <a:lnTo>
                    <a:pt x="525294" y="466928"/>
                  </a:lnTo>
                  <a:lnTo>
                    <a:pt x="525294" y="466928"/>
                  </a:lnTo>
                  <a:lnTo>
                    <a:pt x="578796" y="544749"/>
                  </a:lnTo>
                  <a:lnTo>
                    <a:pt x="544749" y="593387"/>
                  </a:lnTo>
                  <a:lnTo>
                    <a:pt x="554477" y="637162"/>
                  </a:lnTo>
                  <a:lnTo>
                    <a:pt x="525294" y="651753"/>
                  </a:lnTo>
                  <a:lnTo>
                    <a:pt x="481520" y="690664"/>
                  </a:lnTo>
                  <a:lnTo>
                    <a:pt x="539886" y="749030"/>
                  </a:lnTo>
                  <a:lnTo>
                    <a:pt x="530158" y="787940"/>
                  </a:lnTo>
                  <a:lnTo>
                    <a:pt x="530158" y="831715"/>
                  </a:lnTo>
                  <a:lnTo>
                    <a:pt x="442609" y="919264"/>
                  </a:lnTo>
                  <a:lnTo>
                    <a:pt x="408562" y="943583"/>
                  </a:lnTo>
                  <a:lnTo>
                    <a:pt x="345332" y="963038"/>
                  </a:lnTo>
                  <a:lnTo>
                    <a:pt x="311286" y="967902"/>
                  </a:lnTo>
                  <a:lnTo>
                    <a:pt x="238328" y="1001949"/>
                  </a:lnTo>
                  <a:lnTo>
                    <a:pt x="199417" y="997085"/>
                  </a:lnTo>
                  <a:lnTo>
                    <a:pt x="175098" y="1026268"/>
                  </a:lnTo>
                  <a:lnTo>
                    <a:pt x="87549" y="1070043"/>
                  </a:lnTo>
                  <a:lnTo>
                    <a:pt x="0" y="924128"/>
                  </a:lnTo>
                  <a:lnTo>
                    <a:pt x="14592" y="603115"/>
                  </a:lnTo>
                  <a:lnTo>
                    <a:pt x="87549" y="291830"/>
                  </a:lnTo>
                  <a:lnTo>
                    <a:pt x="252920" y="92413"/>
                  </a:lnTo>
                  <a:lnTo>
                    <a:pt x="481520" y="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a:off x="6157452" y="2853813"/>
              <a:ext cx="516193" cy="825910"/>
            </a:xfrm>
            <a:custGeom>
              <a:avLst/>
              <a:gdLst>
                <a:gd name="connsiteX0" fmla="*/ 0 w 516193"/>
                <a:gd name="connsiteY0" fmla="*/ 221226 h 825910"/>
                <a:gd name="connsiteX1" fmla="*/ 51619 w 516193"/>
                <a:gd name="connsiteY1" fmla="*/ 678426 h 825910"/>
                <a:gd name="connsiteX2" fmla="*/ 302342 w 516193"/>
                <a:gd name="connsiteY2" fmla="*/ 825910 h 825910"/>
                <a:gd name="connsiteX3" fmla="*/ 479322 w 516193"/>
                <a:gd name="connsiteY3" fmla="*/ 626806 h 825910"/>
                <a:gd name="connsiteX4" fmla="*/ 398206 w 516193"/>
                <a:gd name="connsiteY4" fmla="*/ 464574 h 825910"/>
                <a:gd name="connsiteX5" fmla="*/ 516193 w 516193"/>
                <a:gd name="connsiteY5" fmla="*/ 265471 h 825910"/>
                <a:gd name="connsiteX6" fmla="*/ 390832 w 516193"/>
                <a:gd name="connsiteY6" fmla="*/ 0 h 825910"/>
                <a:gd name="connsiteX7" fmla="*/ 0 w 516193"/>
                <a:gd name="connsiteY7" fmla="*/ 221226 h 825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193" h="825910">
                  <a:moveTo>
                    <a:pt x="0" y="221226"/>
                  </a:moveTo>
                  <a:lnTo>
                    <a:pt x="51619" y="678426"/>
                  </a:lnTo>
                  <a:lnTo>
                    <a:pt x="302342" y="825910"/>
                  </a:lnTo>
                  <a:lnTo>
                    <a:pt x="479322" y="626806"/>
                  </a:lnTo>
                  <a:lnTo>
                    <a:pt x="398206" y="464574"/>
                  </a:lnTo>
                  <a:lnTo>
                    <a:pt x="516193" y="265471"/>
                  </a:lnTo>
                  <a:lnTo>
                    <a:pt x="390832" y="0"/>
                  </a:lnTo>
                  <a:lnTo>
                    <a:pt x="0" y="221226"/>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a:off x="5235677" y="538316"/>
              <a:ext cx="3318388" cy="2735826"/>
            </a:xfrm>
            <a:custGeom>
              <a:avLst/>
              <a:gdLst>
                <a:gd name="connsiteX0" fmla="*/ 884904 w 3318388"/>
                <a:gd name="connsiteY0" fmla="*/ 2713703 h 2735826"/>
                <a:gd name="connsiteX1" fmla="*/ 988142 w 3318388"/>
                <a:gd name="connsiteY1" fmla="*/ 2684207 h 2735826"/>
                <a:gd name="connsiteX2" fmla="*/ 1017639 w 3318388"/>
                <a:gd name="connsiteY2" fmla="*/ 2669458 h 2735826"/>
                <a:gd name="connsiteX3" fmla="*/ 1113504 w 3318388"/>
                <a:gd name="connsiteY3" fmla="*/ 2654710 h 2735826"/>
                <a:gd name="connsiteX4" fmla="*/ 1165123 w 3318388"/>
                <a:gd name="connsiteY4" fmla="*/ 2625213 h 2735826"/>
                <a:gd name="connsiteX5" fmla="*/ 1179871 w 3318388"/>
                <a:gd name="connsiteY5" fmla="*/ 2544097 h 2735826"/>
                <a:gd name="connsiteX6" fmla="*/ 1187246 w 3318388"/>
                <a:gd name="connsiteY6" fmla="*/ 2499852 h 2735826"/>
                <a:gd name="connsiteX7" fmla="*/ 1201994 w 3318388"/>
                <a:gd name="connsiteY7" fmla="*/ 2426110 h 2735826"/>
                <a:gd name="connsiteX8" fmla="*/ 1201994 w 3318388"/>
                <a:gd name="connsiteY8" fmla="*/ 2426110 h 2735826"/>
                <a:gd name="connsiteX9" fmla="*/ 1297858 w 3318388"/>
                <a:gd name="connsiteY9" fmla="*/ 2403987 h 2735826"/>
                <a:gd name="connsiteX10" fmla="*/ 1327355 w 3318388"/>
                <a:gd name="connsiteY10" fmla="*/ 2448232 h 2735826"/>
                <a:gd name="connsiteX11" fmla="*/ 1275736 w 3318388"/>
                <a:gd name="connsiteY11" fmla="*/ 2588342 h 2735826"/>
                <a:gd name="connsiteX12" fmla="*/ 1275736 w 3318388"/>
                <a:gd name="connsiteY12" fmla="*/ 2588342 h 2735826"/>
                <a:gd name="connsiteX13" fmla="*/ 1327355 w 3318388"/>
                <a:gd name="connsiteY13" fmla="*/ 2625213 h 2735826"/>
                <a:gd name="connsiteX14" fmla="*/ 1378975 w 3318388"/>
                <a:gd name="connsiteY14" fmla="*/ 2669458 h 2735826"/>
                <a:gd name="connsiteX15" fmla="*/ 1437968 w 3318388"/>
                <a:gd name="connsiteY15" fmla="*/ 2691581 h 2735826"/>
                <a:gd name="connsiteX16" fmla="*/ 1533833 w 3318388"/>
                <a:gd name="connsiteY16" fmla="*/ 2691581 h 2735826"/>
                <a:gd name="connsiteX17" fmla="*/ 1570704 w 3318388"/>
                <a:gd name="connsiteY17" fmla="*/ 2676832 h 2735826"/>
                <a:gd name="connsiteX18" fmla="*/ 1570704 w 3318388"/>
                <a:gd name="connsiteY18" fmla="*/ 2676832 h 2735826"/>
                <a:gd name="connsiteX19" fmla="*/ 1570704 w 3318388"/>
                <a:gd name="connsiteY19" fmla="*/ 2580968 h 2735826"/>
                <a:gd name="connsiteX20" fmla="*/ 1607575 w 3318388"/>
                <a:gd name="connsiteY20" fmla="*/ 2492478 h 2735826"/>
                <a:gd name="connsiteX21" fmla="*/ 1651820 w 3318388"/>
                <a:gd name="connsiteY21" fmla="*/ 2440858 h 2735826"/>
                <a:gd name="connsiteX22" fmla="*/ 1718188 w 3318388"/>
                <a:gd name="connsiteY22" fmla="*/ 2381865 h 2735826"/>
                <a:gd name="connsiteX23" fmla="*/ 1732936 w 3318388"/>
                <a:gd name="connsiteY23" fmla="*/ 2359742 h 2735826"/>
                <a:gd name="connsiteX24" fmla="*/ 1732936 w 3318388"/>
                <a:gd name="connsiteY24" fmla="*/ 2359742 h 2735826"/>
                <a:gd name="connsiteX25" fmla="*/ 1828800 w 3318388"/>
                <a:gd name="connsiteY25" fmla="*/ 2352368 h 2735826"/>
                <a:gd name="connsiteX26" fmla="*/ 1828800 w 3318388"/>
                <a:gd name="connsiteY26" fmla="*/ 2352368 h 2735826"/>
                <a:gd name="connsiteX27" fmla="*/ 1902542 w 3318388"/>
                <a:gd name="connsiteY27" fmla="*/ 2344994 h 2735826"/>
                <a:gd name="connsiteX28" fmla="*/ 1954162 w 3318388"/>
                <a:gd name="connsiteY28" fmla="*/ 2278626 h 2735826"/>
                <a:gd name="connsiteX29" fmla="*/ 1991033 w 3318388"/>
                <a:gd name="connsiteY29" fmla="*/ 2227007 h 2735826"/>
                <a:gd name="connsiteX30" fmla="*/ 2057400 w 3318388"/>
                <a:gd name="connsiteY30" fmla="*/ 2204884 h 2735826"/>
                <a:gd name="connsiteX31" fmla="*/ 2138517 w 3318388"/>
                <a:gd name="connsiteY31" fmla="*/ 2197510 h 2735826"/>
                <a:gd name="connsiteX32" fmla="*/ 2197510 w 3318388"/>
                <a:gd name="connsiteY32" fmla="*/ 2160639 h 2735826"/>
                <a:gd name="connsiteX33" fmla="*/ 2204884 w 3318388"/>
                <a:gd name="connsiteY33" fmla="*/ 2123768 h 2735826"/>
                <a:gd name="connsiteX34" fmla="*/ 2204884 w 3318388"/>
                <a:gd name="connsiteY34" fmla="*/ 2123768 h 2735826"/>
                <a:gd name="connsiteX35" fmla="*/ 2153265 w 3318388"/>
                <a:gd name="connsiteY35" fmla="*/ 2072149 h 2735826"/>
                <a:gd name="connsiteX36" fmla="*/ 2153265 w 3318388"/>
                <a:gd name="connsiteY36" fmla="*/ 2072149 h 2735826"/>
                <a:gd name="connsiteX37" fmla="*/ 2160639 w 3318388"/>
                <a:gd name="connsiteY37" fmla="*/ 1991032 h 2735826"/>
                <a:gd name="connsiteX38" fmla="*/ 2160639 w 3318388"/>
                <a:gd name="connsiteY38" fmla="*/ 1991032 h 2735826"/>
                <a:gd name="connsiteX39" fmla="*/ 2212258 w 3318388"/>
                <a:gd name="connsiteY39" fmla="*/ 1939413 h 2735826"/>
                <a:gd name="connsiteX40" fmla="*/ 2249129 w 3318388"/>
                <a:gd name="connsiteY40" fmla="*/ 1887794 h 2735826"/>
                <a:gd name="connsiteX41" fmla="*/ 2249129 w 3318388"/>
                <a:gd name="connsiteY41" fmla="*/ 1887794 h 2735826"/>
                <a:gd name="connsiteX42" fmla="*/ 2300749 w 3318388"/>
                <a:gd name="connsiteY42" fmla="*/ 1932039 h 2735826"/>
                <a:gd name="connsiteX43" fmla="*/ 2300749 w 3318388"/>
                <a:gd name="connsiteY43" fmla="*/ 1932039 h 2735826"/>
                <a:gd name="connsiteX44" fmla="*/ 2286000 w 3318388"/>
                <a:gd name="connsiteY44" fmla="*/ 1983658 h 2735826"/>
                <a:gd name="connsiteX45" fmla="*/ 2337620 w 3318388"/>
                <a:gd name="connsiteY45" fmla="*/ 1998407 h 2735826"/>
                <a:gd name="connsiteX46" fmla="*/ 2367117 w 3318388"/>
                <a:gd name="connsiteY46" fmla="*/ 1961536 h 2735826"/>
                <a:gd name="connsiteX47" fmla="*/ 2396613 w 3318388"/>
                <a:gd name="connsiteY47" fmla="*/ 1932039 h 2735826"/>
                <a:gd name="connsiteX48" fmla="*/ 2448233 w 3318388"/>
                <a:gd name="connsiteY48" fmla="*/ 1909916 h 2735826"/>
                <a:gd name="connsiteX49" fmla="*/ 2514600 w 3318388"/>
                <a:gd name="connsiteY49" fmla="*/ 1924665 h 2735826"/>
                <a:gd name="connsiteX50" fmla="*/ 2514600 w 3318388"/>
                <a:gd name="connsiteY50" fmla="*/ 1836174 h 2735826"/>
                <a:gd name="connsiteX51" fmla="*/ 2544097 w 3318388"/>
                <a:gd name="connsiteY51" fmla="*/ 1791929 h 2735826"/>
                <a:gd name="connsiteX52" fmla="*/ 2617839 w 3318388"/>
                <a:gd name="connsiteY52" fmla="*/ 1762432 h 2735826"/>
                <a:gd name="connsiteX53" fmla="*/ 2728452 w 3318388"/>
                <a:gd name="connsiteY53" fmla="*/ 1895168 h 2735826"/>
                <a:gd name="connsiteX54" fmla="*/ 2750575 w 3318388"/>
                <a:gd name="connsiteY54" fmla="*/ 1983658 h 2735826"/>
                <a:gd name="connsiteX55" fmla="*/ 2824317 w 3318388"/>
                <a:gd name="connsiteY55" fmla="*/ 1968910 h 2735826"/>
                <a:gd name="connsiteX56" fmla="*/ 2824317 w 3318388"/>
                <a:gd name="connsiteY56" fmla="*/ 1968910 h 2735826"/>
                <a:gd name="connsiteX57" fmla="*/ 2868562 w 3318388"/>
                <a:gd name="connsiteY57" fmla="*/ 1902542 h 2735826"/>
                <a:gd name="connsiteX58" fmla="*/ 2868562 w 3318388"/>
                <a:gd name="connsiteY58" fmla="*/ 1902542 h 2735826"/>
                <a:gd name="connsiteX59" fmla="*/ 2831691 w 3318388"/>
                <a:gd name="connsiteY59" fmla="*/ 1821426 h 2735826"/>
                <a:gd name="connsiteX60" fmla="*/ 2831691 w 3318388"/>
                <a:gd name="connsiteY60" fmla="*/ 1821426 h 2735826"/>
                <a:gd name="connsiteX61" fmla="*/ 2831691 w 3318388"/>
                <a:gd name="connsiteY61" fmla="*/ 1821426 h 2735826"/>
                <a:gd name="connsiteX62" fmla="*/ 2861188 w 3318388"/>
                <a:gd name="connsiteY62" fmla="*/ 1784555 h 2735826"/>
                <a:gd name="connsiteX63" fmla="*/ 2861188 w 3318388"/>
                <a:gd name="connsiteY63" fmla="*/ 1784555 h 2735826"/>
                <a:gd name="connsiteX64" fmla="*/ 2912807 w 3318388"/>
                <a:gd name="connsiteY64" fmla="*/ 1858297 h 2735826"/>
                <a:gd name="connsiteX65" fmla="*/ 2971800 w 3318388"/>
                <a:gd name="connsiteY65" fmla="*/ 1836174 h 2735826"/>
                <a:gd name="connsiteX66" fmla="*/ 3141407 w 3318388"/>
                <a:gd name="connsiteY66" fmla="*/ 1703439 h 2735826"/>
                <a:gd name="connsiteX67" fmla="*/ 3141407 w 3318388"/>
                <a:gd name="connsiteY67" fmla="*/ 1703439 h 2735826"/>
                <a:gd name="connsiteX68" fmla="*/ 3178278 w 3318388"/>
                <a:gd name="connsiteY68" fmla="*/ 1614949 h 2735826"/>
                <a:gd name="connsiteX69" fmla="*/ 3252020 w 3318388"/>
                <a:gd name="connsiteY69" fmla="*/ 1644445 h 2735826"/>
                <a:gd name="connsiteX70" fmla="*/ 3252020 w 3318388"/>
                <a:gd name="connsiteY70" fmla="*/ 1644445 h 2735826"/>
                <a:gd name="connsiteX71" fmla="*/ 3318388 w 3318388"/>
                <a:gd name="connsiteY71" fmla="*/ 1555955 h 2735826"/>
                <a:gd name="connsiteX72" fmla="*/ 3318388 w 3318388"/>
                <a:gd name="connsiteY72" fmla="*/ 1555955 h 2735826"/>
                <a:gd name="connsiteX73" fmla="*/ 3274142 w 3318388"/>
                <a:gd name="connsiteY73" fmla="*/ 1504336 h 2735826"/>
                <a:gd name="connsiteX74" fmla="*/ 3266768 w 3318388"/>
                <a:gd name="connsiteY74" fmla="*/ 1430594 h 2735826"/>
                <a:gd name="connsiteX75" fmla="*/ 3207775 w 3318388"/>
                <a:gd name="connsiteY75" fmla="*/ 1371600 h 2735826"/>
                <a:gd name="connsiteX76" fmla="*/ 3141407 w 3318388"/>
                <a:gd name="connsiteY76" fmla="*/ 1430594 h 2735826"/>
                <a:gd name="connsiteX77" fmla="*/ 3097162 w 3318388"/>
                <a:gd name="connsiteY77" fmla="*/ 1401097 h 2735826"/>
                <a:gd name="connsiteX78" fmla="*/ 3067665 w 3318388"/>
                <a:gd name="connsiteY78" fmla="*/ 1349478 h 2735826"/>
                <a:gd name="connsiteX79" fmla="*/ 3075039 w 3318388"/>
                <a:gd name="connsiteY79" fmla="*/ 1224116 h 2735826"/>
                <a:gd name="connsiteX80" fmla="*/ 3023420 w 3318388"/>
                <a:gd name="connsiteY80" fmla="*/ 1216742 h 2735826"/>
                <a:gd name="connsiteX81" fmla="*/ 2979175 w 3318388"/>
                <a:gd name="connsiteY81" fmla="*/ 1135626 h 2735826"/>
                <a:gd name="connsiteX82" fmla="*/ 3001297 w 3318388"/>
                <a:gd name="connsiteY82" fmla="*/ 1120878 h 2735826"/>
                <a:gd name="connsiteX83" fmla="*/ 3111910 w 3318388"/>
                <a:gd name="connsiteY83" fmla="*/ 1165123 h 2735826"/>
                <a:gd name="connsiteX84" fmla="*/ 3163529 w 3318388"/>
                <a:gd name="connsiteY84" fmla="*/ 1135626 h 2735826"/>
                <a:gd name="connsiteX85" fmla="*/ 3163529 w 3318388"/>
                <a:gd name="connsiteY85" fmla="*/ 1135626 h 2735826"/>
                <a:gd name="connsiteX86" fmla="*/ 3141407 w 3318388"/>
                <a:gd name="connsiteY86" fmla="*/ 1061884 h 2735826"/>
                <a:gd name="connsiteX87" fmla="*/ 3185652 w 3318388"/>
                <a:gd name="connsiteY87" fmla="*/ 1025013 h 2735826"/>
                <a:gd name="connsiteX88" fmla="*/ 3222523 w 3318388"/>
                <a:gd name="connsiteY88" fmla="*/ 1010265 h 2735826"/>
                <a:gd name="connsiteX89" fmla="*/ 3200400 w 3318388"/>
                <a:gd name="connsiteY89" fmla="*/ 966019 h 2735826"/>
                <a:gd name="connsiteX90" fmla="*/ 3178278 w 3318388"/>
                <a:gd name="connsiteY90" fmla="*/ 966019 h 2735826"/>
                <a:gd name="connsiteX91" fmla="*/ 3126658 w 3318388"/>
                <a:gd name="connsiteY91" fmla="*/ 1002890 h 2735826"/>
                <a:gd name="connsiteX92" fmla="*/ 3052917 w 3318388"/>
                <a:gd name="connsiteY92" fmla="*/ 936523 h 2735826"/>
                <a:gd name="connsiteX93" fmla="*/ 3052917 w 3318388"/>
                <a:gd name="connsiteY93" fmla="*/ 936523 h 2735826"/>
                <a:gd name="connsiteX94" fmla="*/ 3060291 w 3318388"/>
                <a:gd name="connsiteY94" fmla="*/ 855407 h 2735826"/>
                <a:gd name="connsiteX95" fmla="*/ 3119284 w 3318388"/>
                <a:gd name="connsiteY95" fmla="*/ 789039 h 2735826"/>
                <a:gd name="connsiteX96" fmla="*/ 3119284 w 3318388"/>
                <a:gd name="connsiteY96" fmla="*/ 789039 h 2735826"/>
                <a:gd name="connsiteX97" fmla="*/ 3170904 w 3318388"/>
                <a:gd name="connsiteY97" fmla="*/ 707923 h 2735826"/>
                <a:gd name="connsiteX98" fmla="*/ 3170904 w 3318388"/>
                <a:gd name="connsiteY98" fmla="*/ 671052 h 2735826"/>
                <a:gd name="connsiteX99" fmla="*/ 3215149 w 3318388"/>
                <a:gd name="connsiteY99" fmla="*/ 700549 h 2735826"/>
                <a:gd name="connsiteX100" fmla="*/ 3215149 w 3318388"/>
                <a:gd name="connsiteY100" fmla="*/ 700549 h 2735826"/>
                <a:gd name="connsiteX101" fmla="*/ 3222523 w 3318388"/>
                <a:gd name="connsiteY101" fmla="*/ 759542 h 2735826"/>
                <a:gd name="connsiteX102" fmla="*/ 3274142 w 3318388"/>
                <a:gd name="connsiteY102" fmla="*/ 744794 h 2735826"/>
                <a:gd name="connsiteX103" fmla="*/ 3274142 w 3318388"/>
                <a:gd name="connsiteY103" fmla="*/ 693174 h 2735826"/>
                <a:gd name="connsiteX104" fmla="*/ 3288891 w 3318388"/>
                <a:gd name="connsiteY104" fmla="*/ 641555 h 2735826"/>
                <a:gd name="connsiteX105" fmla="*/ 3288891 w 3318388"/>
                <a:gd name="connsiteY105" fmla="*/ 641555 h 2735826"/>
                <a:gd name="connsiteX106" fmla="*/ 3229897 w 3318388"/>
                <a:gd name="connsiteY106" fmla="*/ 597310 h 2735826"/>
                <a:gd name="connsiteX107" fmla="*/ 3274142 w 3318388"/>
                <a:gd name="connsiteY107" fmla="*/ 545690 h 2735826"/>
                <a:gd name="connsiteX108" fmla="*/ 3274142 w 3318388"/>
                <a:gd name="connsiteY108" fmla="*/ 545690 h 2735826"/>
                <a:gd name="connsiteX109" fmla="*/ 3229897 w 3318388"/>
                <a:gd name="connsiteY109" fmla="*/ 486697 h 2735826"/>
                <a:gd name="connsiteX110" fmla="*/ 3200400 w 3318388"/>
                <a:gd name="connsiteY110" fmla="*/ 435078 h 2735826"/>
                <a:gd name="connsiteX111" fmla="*/ 3274142 w 3318388"/>
                <a:gd name="connsiteY111" fmla="*/ 324465 h 2735826"/>
                <a:gd name="connsiteX112" fmla="*/ 3281517 w 3318388"/>
                <a:gd name="connsiteY112" fmla="*/ 272845 h 2735826"/>
                <a:gd name="connsiteX113" fmla="*/ 3281517 w 3318388"/>
                <a:gd name="connsiteY113" fmla="*/ 272845 h 2735826"/>
                <a:gd name="connsiteX114" fmla="*/ 3200400 w 3318388"/>
                <a:gd name="connsiteY114" fmla="*/ 169607 h 2735826"/>
                <a:gd name="connsiteX115" fmla="*/ 3148781 w 3318388"/>
                <a:gd name="connsiteY115" fmla="*/ 147484 h 2735826"/>
                <a:gd name="connsiteX116" fmla="*/ 3111910 w 3318388"/>
                <a:gd name="connsiteY116" fmla="*/ 184355 h 2735826"/>
                <a:gd name="connsiteX117" fmla="*/ 3089788 w 3318388"/>
                <a:gd name="connsiteY117" fmla="*/ 228600 h 2735826"/>
                <a:gd name="connsiteX118" fmla="*/ 2949678 w 3318388"/>
                <a:gd name="connsiteY118" fmla="*/ 272845 h 2735826"/>
                <a:gd name="connsiteX119" fmla="*/ 2949678 w 3318388"/>
                <a:gd name="connsiteY119" fmla="*/ 272845 h 2735826"/>
                <a:gd name="connsiteX120" fmla="*/ 2912807 w 3318388"/>
                <a:gd name="connsiteY120" fmla="*/ 184355 h 2735826"/>
                <a:gd name="connsiteX121" fmla="*/ 2912807 w 3318388"/>
                <a:gd name="connsiteY121" fmla="*/ 184355 h 2735826"/>
                <a:gd name="connsiteX122" fmla="*/ 2853813 w 3318388"/>
                <a:gd name="connsiteY122" fmla="*/ 110613 h 2735826"/>
                <a:gd name="connsiteX123" fmla="*/ 2824317 w 3318388"/>
                <a:gd name="connsiteY123" fmla="*/ 110613 h 2735826"/>
                <a:gd name="connsiteX124" fmla="*/ 2802194 w 3318388"/>
                <a:gd name="connsiteY124" fmla="*/ 169607 h 2735826"/>
                <a:gd name="connsiteX125" fmla="*/ 2713704 w 3318388"/>
                <a:gd name="connsiteY125" fmla="*/ 117987 h 2735826"/>
                <a:gd name="connsiteX126" fmla="*/ 2787446 w 3318388"/>
                <a:gd name="connsiteY126" fmla="*/ 58994 h 2735826"/>
                <a:gd name="connsiteX127" fmla="*/ 2765323 w 3318388"/>
                <a:gd name="connsiteY127" fmla="*/ 0 h 2735826"/>
                <a:gd name="connsiteX128" fmla="*/ 2632588 w 3318388"/>
                <a:gd name="connsiteY128" fmla="*/ 36871 h 2735826"/>
                <a:gd name="connsiteX129" fmla="*/ 2595717 w 3318388"/>
                <a:gd name="connsiteY129" fmla="*/ 103239 h 2735826"/>
                <a:gd name="connsiteX130" fmla="*/ 2662084 w 3318388"/>
                <a:gd name="connsiteY130" fmla="*/ 169607 h 2735826"/>
                <a:gd name="connsiteX131" fmla="*/ 2669458 w 3318388"/>
                <a:gd name="connsiteY131" fmla="*/ 235974 h 2735826"/>
                <a:gd name="connsiteX132" fmla="*/ 2654710 w 3318388"/>
                <a:gd name="connsiteY132" fmla="*/ 258097 h 2735826"/>
                <a:gd name="connsiteX133" fmla="*/ 2654710 w 3318388"/>
                <a:gd name="connsiteY133" fmla="*/ 258097 h 2735826"/>
                <a:gd name="connsiteX134" fmla="*/ 2639962 w 3318388"/>
                <a:gd name="connsiteY134" fmla="*/ 324465 h 2735826"/>
                <a:gd name="connsiteX135" fmla="*/ 2573594 w 3318388"/>
                <a:gd name="connsiteY135" fmla="*/ 383458 h 2735826"/>
                <a:gd name="connsiteX136" fmla="*/ 2580968 w 3318388"/>
                <a:gd name="connsiteY136" fmla="*/ 479323 h 2735826"/>
                <a:gd name="connsiteX137" fmla="*/ 2573594 w 3318388"/>
                <a:gd name="connsiteY137" fmla="*/ 545690 h 2735826"/>
                <a:gd name="connsiteX138" fmla="*/ 2462981 w 3318388"/>
                <a:gd name="connsiteY138" fmla="*/ 634181 h 2735826"/>
                <a:gd name="connsiteX139" fmla="*/ 2300749 w 3318388"/>
                <a:gd name="connsiteY139" fmla="*/ 619432 h 2735826"/>
                <a:gd name="connsiteX140" fmla="*/ 2293375 w 3318388"/>
                <a:gd name="connsiteY140" fmla="*/ 693174 h 2735826"/>
                <a:gd name="connsiteX141" fmla="*/ 2286000 w 3318388"/>
                <a:gd name="connsiteY141" fmla="*/ 744794 h 2735826"/>
                <a:gd name="connsiteX142" fmla="*/ 2249129 w 3318388"/>
                <a:gd name="connsiteY142" fmla="*/ 752168 h 2735826"/>
                <a:gd name="connsiteX143" fmla="*/ 2263878 w 3318388"/>
                <a:gd name="connsiteY143" fmla="*/ 811161 h 2735826"/>
                <a:gd name="connsiteX144" fmla="*/ 2263878 w 3318388"/>
                <a:gd name="connsiteY144" fmla="*/ 811161 h 2735826"/>
                <a:gd name="connsiteX145" fmla="*/ 2249129 w 3318388"/>
                <a:gd name="connsiteY145" fmla="*/ 862781 h 2735826"/>
                <a:gd name="connsiteX146" fmla="*/ 2212258 w 3318388"/>
                <a:gd name="connsiteY146" fmla="*/ 907026 h 2735826"/>
                <a:gd name="connsiteX147" fmla="*/ 2241755 w 3318388"/>
                <a:gd name="connsiteY147" fmla="*/ 958645 h 2735826"/>
                <a:gd name="connsiteX148" fmla="*/ 2308123 w 3318388"/>
                <a:gd name="connsiteY148" fmla="*/ 943897 h 2735826"/>
                <a:gd name="connsiteX149" fmla="*/ 2367117 w 3318388"/>
                <a:gd name="connsiteY149" fmla="*/ 914400 h 2735826"/>
                <a:gd name="connsiteX150" fmla="*/ 2477729 w 3318388"/>
                <a:gd name="connsiteY150" fmla="*/ 943897 h 2735826"/>
                <a:gd name="connsiteX151" fmla="*/ 2462981 w 3318388"/>
                <a:gd name="connsiteY151" fmla="*/ 884903 h 2735826"/>
                <a:gd name="connsiteX152" fmla="*/ 2558846 w 3318388"/>
                <a:gd name="connsiteY152" fmla="*/ 877529 h 2735826"/>
                <a:gd name="connsiteX153" fmla="*/ 2558846 w 3318388"/>
                <a:gd name="connsiteY153" fmla="*/ 877529 h 2735826"/>
                <a:gd name="connsiteX154" fmla="*/ 2558846 w 3318388"/>
                <a:gd name="connsiteY154" fmla="*/ 877529 h 2735826"/>
                <a:gd name="connsiteX155" fmla="*/ 2625213 w 3318388"/>
                <a:gd name="connsiteY155" fmla="*/ 921774 h 2735826"/>
                <a:gd name="connsiteX156" fmla="*/ 2757949 w 3318388"/>
                <a:gd name="connsiteY156" fmla="*/ 995516 h 2735826"/>
                <a:gd name="connsiteX157" fmla="*/ 2765323 w 3318388"/>
                <a:gd name="connsiteY157" fmla="*/ 1032387 h 2735826"/>
                <a:gd name="connsiteX158" fmla="*/ 2743200 w 3318388"/>
                <a:gd name="connsiteY158" fmla="*/ 1076632 h 2735826"/>
                <a:gd name="connsiteX159" fmla="*/ 2743200 w 3318388"/>
                <a:gd name="connsiteY159" fmla="*/ 1076632 h 2735826"/>
                <a:gd name="connsiteX160" fmla="*/ 2684207 w 3318388"/>
                <a:gd name="connsiteY160" fmla="*/ 1098755 h 2735826"/>
                <a:gd name="connsiteX161" fmla="*/ 2617839 w 3318388"/>
                <a:gd name="connsiteY161" fmla="*/ 1091381 h 2735826"/>
                <a:gd name="connsiteX162" fmla="*/ 2566220 w 3318388"/>
                <a:gd name="connsiteY162" fmla="*/ 1091381 h 2735826"/>
                <a:gd name="connsiteX163" fmla="*/ 2470355 w 3318388"/>
                <a:gd name="connsiteY163" fmla="*/ 1172497 h 2735826"/>
                <a:gd name="connsiteX164" fmla="*/ 2381865 w 3318388"/>
                <a:gd name="connsiteY164" fmla="*/ 1172497 h 2735826"/>
                <a:gd name="connsiteX165" fmla="*/ 2344994 w 3318388"/>
                <a:gd name="connsiteY165" fmla="*/ 1238865 h 2735826"/>
                <a:gd name="connsiteX166" fmla="*/ 2315497 w 3318388"/>
                <a:gd name="connsiteY166" fmla="*/ 1327355 h 2735826"/>
                <a:gd name="connsiteX167" fmla="*/ 2263878 w 3318388"/>
                <a:gd name="connsiteY167" fmla="*/ 1334729 h 2735826"/>
                <a:gd name="connsiteX168" fmla="*/ 2175388 w 3318388"/>
                <a:gd name="connsiteY168" fmla="*/ 1342103 h 2735826"/>
                <a:gd name="connsiteX169" fmla="*/ 2123768 w 3318388"/>
                <a:gd name="connsiteY169" fmla="*/ 1386349 h 2735826"/>
                <a:gd name="connsiteX170" fmla="*/ 2064775 w 3318388"/>
                <a:gd name="connsiteY170" fmla="*/ 1460090 h 2735826"/>
                <a:gd name="connsiteX171" fmla="*/ 2064775 w 3318388"/>
                <a:gd name="connsiteY171" fmla="*/ 1460090 h 2735826"/>
                <a:gd name="connsiteX172" fmla="*/ 1976284 w 3318388"/>
                <a:gd name="connsiteY172" fmla="*/ 1474839 h 2735826"/>
                <a:gd name="connsiteX173" fmla="*/ 1917291 w 3318388"/>
                <a:gd name="connsiteY173" fmla="*/ 1423219 h 2735826"/>
                <a:gd name="connsiteX174" fmla="*/ 1858297 w 3318388"/>
                <a:gd name="connsiteY174" fmla="*/ 1423219 h 2735826"/>
                <a:gd name="connsiteX175" fmla="*/ 1836175 w 3318388"/>
                <a:gd name="connsiteY175" fmla="*/ 1489587 h 2735826"/>
                <a:gd name="connsiteX176" fmla="*/ 1836175 w 3318388"/>
                <a:gd name="connsiteY176" fmla="*/ 1585452 h 2735826"/>
                <a:gd name="connsiteX177" fmla="*/ 1887794 w 3318388"/>
                <a:gd name="connsiteY177" fmla="*/ 1614949 h 2735826"/>
                <a:gd name="connsiteX178" fmla="*/ 1887794 w 3318388"/>
                <a:gd name="connsiteY178" fmla="*/ 1614949 h 2735826"/>
                <a:gd name="connsiteX179" fmla="*/ 1887794 w 3318388"/>
                <a:gd name="connsiteY179" fmla="*/ 1614949 h 2735826"/>
                <a:gd name="connsiteX180" fmla="*/ 1873046 w 3318388"/>
                <a:gd name="connsiteY180" fmla="*/ 1703439 h 2735826"/>
                <a:gd name="connsiteX181" fmla="*/ 1806678 w 3318388"/>
                <a:gd name="connsiteY181" fmla="*/ 1710813 h 2735826"/>
                <a:gd name="connsiteX182" fmla="*/ 1681317 w 3318388"/>
                <a:gd name="connsiteY182" fmla="*/ 1858297 h 2735826"/>
                <a:gd name="connsiteX183" fmla="*/ 1533833 w 3318388"/>
                <a:gd name="connsiteY183" fmla="*/ 1917290 h 2735826"/>
                <a:gd name="connsiteX184" fmla="*/ 1378975 w 3318388"/>
                <a:gd name="connsiteY184" fmla="*/ 1873045 h 2735826"/>
                <a:gd name="connsiteX185" fmla="*/ 1327355 w 3318388"/>
                <a:gd name="connsiteY185" fmla="*/ 1858297 h 2735826"/>
                <a:gd name="connsiteX186" fmla="*/ 1268362 w 3318388"/>
                <a:gd name="connsiteY186" fmla="*/ 1909916 h 2735826"/>
                <a:gd name="connsiteX187" fmla="*/ 1069258 w 3318388"/>
                <a:gd name="connsiteY187" fmla="*/ 2035278 h 2735826"/>
                <a:gd name="connsiteX188" fmla="*/ 884904 w 3318388"/>
                <a:gd name="connsiteY188" fmla="*/ 1991032 h 2735826"/>
                <a:gd name="connsiteX189" fmla="*/ 730046 w 3318388"/>
                <a:gd name="connsiteY189" fmla="*/ 1939413 h 2735826"/>
                <a:gd name="connsiteX190" fmla="*/ 730046 w 3318388"/>
                <a:gd name="connsiteY190" fmla="*/ 1939413 h 2735826"/>
                <a:gd name="connsiteX191" fmla="*/ 582562 w 3318388"/>
                <a:gd name="connsiteY191" fmla="*/ 1836174 h 2735826"/>
                <a:gd name="connsiteX192" fmla="*/ 486697 w 3318388"/>
                <a:gd name="connsiteY192" fmla="*/ 1814052 h 2735826"/>
                <a:gd name="connsiteX193" fmla="*/ 346588 w 3318388"/>
                <a:gd name="connsiteY193" fmla="*/ 1828800 h 2735826"/>
                <a:gd name="connsiteX194" fmla="*/ 176981 w 3318388"/>
                <a:gd name="connsiteY194" fmla="*/ 1828800 h 2735826"/>
                <a:gd name="connsiteX195" fmla="*/ 0 w 3318388"/>
                <a:gd name="connsiteY195" fmla="*/ 1836174 h 2735826"/>
                <a:gd name="connsiteX196" fmla="*/ 125362 w 3318388"/>
                <a:gd name="connsiteY196" fmla="*/ 2241755 h 2735826"/>
                <a:gd name="connsiteX197" fmla="*/ 789039 w 3318388"/>
                <a:gd name="connsiteY197" fmla="*/ 2735826 h 2735826"/>
                <a:gd name="connsiteX198" fmla="*/ 884904 w 3318388"/>
                <a:gd name="connsiteY198" fmla="*/ 2713703 h 2735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3318388" h="2735826">
                  <a:moveTo>
                    <a:pt x="884904" y="2713703"/>
                  </a:moveTo>
                  <a:lnTo>
                    <a:pt x="988142" y="2684207"/>
                  </a:lnTo>
                  <a:lnTo>
                    <a:pt x="1017639" y="2669458"/>
                  </a:lnTo>
                  <a:lnTo>
                    <a:pt x="1113504" y="2654710"/>
                  </a:lnTo>
                  <a:lnTo>
                    <a:pt x="1165123" y="2625213"/>
                  </a:lnTo>
                  <a:lnTo>
                    <a:pt x="1179871" y="2544097"/>
                  </a:lnTo>
                  <a:lnTo>
                    <a:pt x="1187246" y="2499852"/>
                  </a:lnTo>
                  <a:lnTo>
                    <a:pt x="1201994" y="2426110"/>
                  </a:lnTo>
                  <a:lnTo>
                    <a:pt x="1201994" y="2426110"/>
                  </a:lnTo>
                  <a:lnTo>
                    <a:pt x="1297858" y="2403987"/>
                  </a:lnTo>
                  <a:lnTo>
                    <a:pt x="1327355" y="2448232"/>
                  </a:lnTo>
                  <a:lnTo>
                    <a:pt x="1275736" y="2588342"/>
                  </a:lnTo>
                  <a:lnTo>
                    <a:pt x="1275736" y="2588342"/>
                  </a:lnTo>
                  <a:lnTo>
                    <a:pt x="1327355" y="2625213"/>
                  </a:lnTo>
                  <a:lnTo>
                    <a:pt x="1378975" y="2669458"/>
                  </a:lnTo>
                  <a:lnTo>
                    <a:pt x="1437968" y="2691581"/>
                  </a:lnTo>
                  <a:lnTo>
                    <a:pt x="1533833" y="2691581"/>
                  </a:lnTo>
                  <a:lnTo>
                    <a:pt x="1570704" y="2676832"/>
                  </a:lnTo>
                  <a:lnTo>
                    <a:pt x="1570704" y="2676832"/>
                  </a:lnTo>
                  <a:lnTo>
                    <a:pt x="1570704" y="2580968"/>
                  </a:lnTo>
                  <a:lnTo>
                    <a:pt x="1607575" y="2492478"/>
                  </a:lnTo>
                  <a:lnTo>
                    <a:pt x="1651820" y="2440858"/>
                  </a:lnTo>
                  <a:lnTo>
                    <a:pt x="1718188" y="2381865"/>
                  </a:lnTo>
                  <a:lnTo>
                    <a:pt x="1732936" y="2359742"/>
                  </a:lnTo>
                  <a:lnTo>
                    <a:pt x="1732936" y="2359742"/>
                  </a:lnTo>
                  <a:lnTo>
                    <a:pt x="1828800" y="2352368"/>
                  </a:lnTo>
                  <a:lnTo>
                    <a:pt x="1828800" y="2352368"/>
                  </a:lnTo>
                  <a:lnTo>
                    <a:pt x="1902542" y="2344994"/>
                  </a:lnTo>
                  <a:lnTo>
                    <a:pt x="1954162" y="2278626"/>
                  </a:lnTo>
                  <a:lnTo>
                    <a:pt x="1991033" y="2227007"/>
                  </a:lnTo>
                  <a:lnTo>
                    <a:pt x="2057400" y="2204884"/>
                  </a:lnTo>
                  <a:lnTo>
                    <a:pt x="2138517" y="2197510"/>
                  </a:lnTo>
                  <a:lnTo>
                    <a:pt x="2197510" y="2160639"/>
                  </a:lnTo>
                  <a:lnTo>
                    <a:pt x="2204884" y="2123768"/>
                  </a:lnTo>
                  <a:lnTo>
                    <a:pt x="2204884" y="2123768"/>
                  </a:lnTo>
                  <a:lnTo>
                    <a:pt x="2153265" y="2072149"/>
                  </a:lnTo>
                  <a:lnTo>
                    <a:pt x="2153265" y="2072149"/>
                  </a:lnTo>
                  <a:lnTo>
                    <a:pt x="2160639" y="1991032"/>
                  </a:lnTo>
                  <a:lnTo>
                    <a:pt x="2160639" y="1991032"/>
                  </a:lnTo>
                  <a:lnTo>
                    <a:pt x="2212258" y="1939413"/>
                  </a:lnTo>
                  <a:lnTo>
                    <a:pt x="2249129" y="1887794"/>
                  </a:lnTo>
                  <a:lnTo>
                    <a:pt x="2249129" y="1887794"/>
                  </a:lnTo>
                  <a:lnTo>
                    <a:pt x="2300749" y="1932039"/>
                  </a:lnTo>
                  <a:lnTo>
                    <a:pt x="2300749" y="1932039"/>
                  </a:lnTo>
                  <a:lnTo>
                    <a:pt x="2286000" y="1983658"/>
                  </a:lnTo>
                  <a:lnTo>
                    <a:pt x="2337620" y="1998407"/>
                  </a:lnTo>
                  <a:lnTo>
                    <a:pt x="2367117" y="1961536"/>
                  </a:lnTo>
                  <a:lnTo>
                    <a:pt x="2396613" y="1932039"/>
                  </a:lnTo>
                  <a:lnTo>
                    <a:pt x="2448233" y="1909916"/>
                  </a:lnTo>
                  <a:lnTo>
                    <a:pt x="2514600" y="1924665"/>
                  </a:lnTo>
                  <a:lnTo>
                    <a:pt x="2514600" y="1836174"/>
                  </a:lnTo>
                  <a:lnTo>
                    <a:pt x="2544097" y="1791929"/>
                  </a:lnTo>
                  <a:lnTo>
                    <a:pt x="2617839" y="1762432"/>
                  </a:lnTo>
                  <a:lnTo>
                    <a:pt x="2728452" y="1895168"/>
                  </a:lnTo>
                  <a:lnTo>
                    <a:pt x="2750575" y="1983658"/>
                  </a:lnTo>
                  <a:lnTo>
                    <a:pt x="2824317" y="1968910"/>
                  </a:lnTo>
                  <a:lnTo>
                    <a:pt x="2824317" y="1968910"/>
                  </a:lnTo>
                  <a:lnTo>
                    <a:pt x="2868562" y="1902542"/>
                  </a:lnTo>
                  <a:lnTo>
                    <a:pt x="2868562" y="1902542"/>
                  </a:lnTo>
                  <a:lnTo>
                    <a:pt x="2831691" y="1821426"/>
                  </a:lnTo>
                  <a:lnTo>
                    <a:pt x="2831691" y="1821426"/>
                  </a:lnTo>
                  <a:lnTo>
                    <a:pt x="2831691" y="1821426"/>
                  </a:lnTo>
                  <a:lnTo>
                    <a:pt x="2861188" y="1784555"/>
                  </a:lnTo>
                  <a:lnTo>
                    <a:pt x="2861188" y="1784555"/>
                  </a:lnTo>
                  <a:lnTo>
                    <a:pt x="2912807" y="1858297"/>
                  </a:lnTo>
                  <a:lnTo>
                    <a:pt x="2971800" y="1836174"/>
                  </a:lnTo>
                  <a:lnTo>
                    <a:pt x="3141407" y="1703439"/>
                  </a:lnTo>
                  <a:lnTo>
                    <a:pt x="3141407" y="1703439"/>
                  </a:lnTo>
                  <a:lnTo>
                    <a:pt x="3178278" y="1614949"/>
                  </a:lnTo>
                  <a:lnTo>
                    <a:pt x="3252020" y="1644445"/>
                  </a:lnTo>
                  <a:lnTo>
                    <a:pt x="3252020" y="1644445"/>
                  </a:lnTo>
                  <a:lnTo>
                    <a:pt x="3318388" y="1555955"/>
                  </a:lnTo>
                  <a:lnTo>
                    <a:pt x="3318388" y="1555955"/>
                  </a:lnTo>
                  <a:lnTo>
                    <a:pt x="3274142" y="1504336"/>
                  </a:lnTo>
                  <a:lnTo>
                    <a:pt x="3266768" y="1430594"/>
                  </a:lnTo>
                  <a:lnTo>
                    <a:pt x="3207775" y="1371600"/>
                  </a:lnTo>
                  <a:lnTo>
                    <a:pt x="3141407" y="1430594"/>
                  </a:lnTo>
                  <a:lnTo>
                    <a:pt x="3097162" y="1401097"/>
                  </a:lnTo>
                  <a:lnTo>
                    <a:pt x="3067665" y="1349478"/>
                  </a:lnTo>
                  <a:lnTo>
                    <a:pt x="3075039" y="1224116"/>
                  </a:lnTo>
                  <a:lnTo>
                    <a:pt x="3023420" y="1216742"/>
                  </a:lnTo>
                  <a:lnTo>
                    <a:pt x="2979175" y="1135626"/>
                  </a:lnTo>
                  <a:lnTo>
                    <a:pt x="3001297" y="1120878"/>
                  </a:lnTo>
                  <a:lnTo>
                    <a:pt x="3111910" y="1165123"/>
                  </a:lnTo>
                  <a:lnTo>
                    <a:pt x="3163529" y="1135626"/>
                  </a:lnTo>
                  <a:lnTo>
                    <a:pt x="3163529" y="1135626"/>
                  </a:lnTo>
                  <a:lnTo>
                    <a:pt x="3141407" y="1061884"/>
                  </a:lnTo>
                  <a:lnTo>
                    <a:pt x="3185652" y="1025013"/>
                  </a:lnTo>
                  <a:lnTo>
                    <a:pt x="3222523" y="1010265"/>
                  </a:lnTo>
                  <a:lnTo>
                    <a:pt x="3200400" y="966019"/>
                  </a:lnTo>
                  <a:lnTo>
                    <a:pt x="3178278" y="966019"/>
                  </a:lnTo>
                  <a:lnTo>
                    <a:pt x="3126658" y="1002890"/>
                  </a:lnTo>
                  <a:lnTo>
                    <a:pt x="3052917" y="936523"/>
                  </a:lnTo>
                  <a:lnTo>
                    <a:pt x="3052917" y="936523"/>
                  </a:lnTo>
                  <a:lnTo>
                    <a:pt x="3060291" y="855407"/>
                  </a:lnTo>
                  <a:lnTo>
                    <a:pt x="3119284" y="789039"/>
                  </a:lnTo>
                  <a:lnTo>
                    <a:pt x="3119284" y="789039"/>
                  </a:lnTo>
                  <a:lnTo>
                    <a:pt x="3170904" y="707923"/>
                  </a:lnTo>
                  <a:lnTo>
                    <a:pt x="3170904" y="671052"/>
                  </a:lnTo>
                  <a:lnTo>
                    <a:pt x="3215149" y="700549"/>
                  </a:lnTo>
                  <a:lnTo>
                    <a:pt x="3215149" y="700549"/>
                  </a:lnTo>
                  <a:lnTo>
                    <a:pt x="3222523" y="759542"/>
                  </a:lnTo>
                  <a:lnTo>
                    <a:pt x="3274142" y="744794"/>
                  </a:lnTo>
                  <a:lnTo>
                    <a:pt x="3274142" y="693174"/>
                  </a:lnTo>
                  <a:lnTo>
                    <a:pt x="3288891" y="641555"/>
                  </a:lnTo>
                  <a:lnTo>
                    <a:pt x="3288891" y="641555"/>
                  </a:lnTo>
                  <a:lnTo>
                    <a:pt x="3229897" y="597310"/>
                  </a:lnTo>
                  <a:lnTo>
                    <a:pt x="3274142" y="545690"/>
                  </a:lnTo>
                  <a:lnTo>
                    <a:pt x="3274142" y="545690"/>
                  </a:lnTo>
                  <a:lnTo>
                    <a:pt x="3229897" y="486697"/>
                  </a:lnTo>
                  <a:lnTo>
                    <a:pt x="3200400" y="435078"/>
                  </a:lnTo>
                  <a:lnTo>
                    <a:pt x="3274142" y="324465"/>
                  </a:lnTo>
                  <a:lnTo>
                    <a:pt x="3281517" y="272845"/>
                  </a:lnTo>
                  <a:lnTo>
                    <a:pt x="3281517" y="272845"/>
                  </a:lnTo>
                  <a:lnTo>
                    <a:pt x="3200400" y="169607"/>
                  </a:lnTo>
                  <a:lnTo>
                    <a:pt x="3148781" y="147484"/>
                  </a:lnTo>
                  <a:lnTo>
                    <a:pt x="3111910" y="184355"/>
                  </a:lnTo>
                  <a:lnTo>
                    <a:pt x="3089788" y="228600"/>
                  </a:lnTo>
                  <a:lnTo>
                    <a:pt x="2949678" y="272845"/>
                  </a:lnTo>
                  <a:lnTo>
                    <a:pt x="2949678" y="272845"/>
                  </a:lnTo>
                  <a:lnTo>
                    <a:pt x="2912807" y="184355"/>
                  </a:lnTo>
                  <a:lnTo>
                    <a:pt x="2912807" y="184355"/>
                  </a:lnTo>
                  <a:lnTo>
                    <a:pt x="2853813" y="110613"/>
                  </a:lnTo>
                  <a:lnTo>
                    <a:pt x="2824317" y="110613"/>
                  </a:lnTo>
                  <a:lnTo>
                    <a:pt x="2802194" y="169607"/>
                  </a:lnTo>
                  <a:lnTo>
                    <a:pt x="2713704" y="117987"/>
                  </a:lnTo>
                  <a:lnTo>
                    <a:pt x="2787446" y="58994"/>
                  </a:lnTo>
                  <a:lnTo>
                    <a:pt x="2765323" y="0"/>
                  </a:lnTo>
                  <a:lnTo>
                    <a:pt x="2632588" y="36871"/>
                  </a:lnTo>
                  <a:lnTo>
                    <a:pt x="2595717" y="103239"/>
                  </a:lnTo>
                  <a:lnTo>
                    <a:pt x="2662084" y="169607"/>
                  </a:lnTo>
                  <a:lnTo>
                    <a:pt x="2669458" y="235974"/>
                  </a:lnTo>
                  <a:lnTo>
                    <a:pt x="2654710" y="258097"/>
                  </a:lnTo>
                  <a:lnTo>
                    <a:pt x="2654710" y="258097"/>
                  </a:lnTo>
                  <a:lnTo>
                    <a:pt x="2639962" y="324465"/>
                  </a:lnTo>
                  <a:lnTo>
                    <a:pt x="2573594" y="383458"/>
                  </a:lnTo>
                  <a:lnTo>
                    <a:pt x="2580968" y="479323"/>
                  </a:lnTo>
                  <a:lnTo>
                    <a:pt x="2573594" y="545690"/>
                  </a:lnTo>
                  <a:lnTo>
                    <a:pt x="2462981" y="634181"/>
                  </a:lnTo>
                  <a:lnTo>
                    <a:pt x="2300749" y="619432"/>
                  </a:lnTo>
                  <a:lnTo>
                    <a:pt x="2293375" y="693174"/>
                  </a:lnTo>
                  <a:lnTo>
                    <a:pt x="2286000" y="744794"/>
                  </a:lnTo>
                  <a:lnTo>
                    <a:pt x="2249129" y="752168"/>
                  </a:lnTo>
                  <a:lnTo>
                    <a:pt x="2263878" y="811161"/>
                  </a:lnTo>
                  <a:lnTo>
                    <a:pt x="2263878" y="811161"/>
                  </a:lnTo>
                  <a:lnTo>
                    <a:pt x="2249129" y="862781"/>
                  </a:lnTo>
                  <a:lnTo>
                    <a:pt x="2212258" y="907026"/>
                  </a:lnTo>
                  <a:lnTo>
                    <a:pt x="2241755" y="958645"/>
                  </a:lnTo>
                  <a:lnTo>
                    <a:pt x="2308123" y="943897"/>
                  </a:lnTo>
                  <a:lnTo>
                    <a:pt x="2367117" y="914400"/>
                  </a:lnTo>
                  <a:lnTo>
                    <a:pt x="2477729" y="943897"/>
                  </a:lnTo>
                  <a:lnTo>
                    <a:pt x="2462981" y="884903"/>
                  </a:lnTo>
                  <a:lnTo>
                    <a:pt x="2558846" y="877529"/>
                  </a:lnTo>
                  <a:lnTo>
                    <a:pt x="2558846" y="877529"/>
                  </a:lnTo>
                  <a:lnTo>
                    <a:pt x="2558846" y="877529"/>
                  </a:lnTo>
                  <a:lnTo>
                    <a:pt x="2625213" y="921774"/>
                  </a:lnTo>
                  <a:lnTo>
                    <a:pt x="2757949" y="995516"/>
                  </a:lnTo>
                  <a:lnTo>
                    <a:pt x="2765323" y="1032387"/>
                  </a:lnTo>
                  <a:lnTo>
                    <a:pt x="2743200" y="1076632"/>
                  </a:lnTo>
                  <a:lnTo>
                    <a:pt x="2743200" y="1076632"/>
                  </a:lnTo>
                  <a:lnTo>
                    <a:pt x="2684207" y="1098755"/>
                  </a:lnTo>
                  <a:lnTo>
                    <a:pt x="2617839" y="1091381"/>
                  </a:lnTo>
                  <a:lnTo>
                    <a:pt x="2566220" y="1091381"/>
                  </a:lnTo>
                  <a:lnTo>
                    <a:pt x="2470355" y="1172497"/>
                  </a:lnTo>
                  <a:lnTo>
                    <a:pt x="2381865" y="1172497"/>
                  </a:lnTo>
                  <a:lnTo>
                    <a:pt x="2344994" y="1238865"/>
                  </a:lnTo>
                  <a:lnTo>
                    <a:pt x="2315497" y="1327355"/>
                  </a:lnTo>
                  <a:lnTo>
                    <a:pt x="2263878" y="1334729"/>
                  </a:lnTo>
                  <a:lnTo>
                    <a:pt x="2175388" y="1342103"/>
                  </a:lnTo>
                  <a:lnTo>
                    <a:pt x="2123768" y="1386349"/>
                  </a:lnTo>
                  <a:lnTo>
                    <a:pt x="2064775" y="1460090"/>
                  </a:lnTo>
                  <a:lnTo>
                    <a:pt x="2064775" y="1460090"/>
                  </a:lnTo>
                  <a:lnTo>
                    <a:pt x="1976284" y="1474839"/>
                  </a:lnTo>
                  <a:lnTo>
                    <a:pt x="1917291" y="1423219"/>
                  </a:lnTo>
                  <a:lnTo>
                    <a:pt x="1858297" y="1423219"/>
                  </a:lnTo>
                  <a:lnTo>
                    <a:pt x="1836175" y="1489587"/>
                  </a:lnTo>
                  <a:lnTo>
                    <a:pt x="1836175" y="1585452"/>
                  </a:lnTo>
                  <a:lnTo>
                    <a:pt x="1887794" y="1614949"/>
                  </a:lnTo>
                  <a:lnTo>
                    <a:pt x="1887794" y="1614949"/>
                  </a:lnTo>
                  <a:lnTo>
                    <a:pt x="1887794" y="1614949"/>
                  </a:lnTo>
                  <a:lnTo>
                    <a:pt x="1873046" y="1703439"/>
                  </a:lnTo>
                  <a:lnTo>
                    <a:pt x="1806678" y="1710813"/>
                  </a:lnTo>
                  <a:lnTo>
                    <a:pt x="1681317" y="1858297"/>
                  </a:lnTo>
                  <a:lnTo>
                    <a:pt x="1533833" y="1917290"/>
                  </a:lnTo>
                  <a:lnTo>
                    <a:pt x="1378975" y="1873045"/>
                  </a:lnTo>
                  <a:lnTo>
                    <a:pt x="1327355" y="1858297"/>
                  </a:lnTo>
                  <a:lnTo>
                    <a:pt x="1268362" y="1909916"/>
                  </a:lnTo>
                  <a:lnTo>
                    <a:pt x="1069258" y="2035278"/>
                  </a:lnTo>
                  <a:lnTo>
                    <a:pt x="884904" y="1991032"/>
                  </a:lnTo>
                  <a:lnTo>
                    <a:pt x="730046" y="1939413"/>
                  </a:lnTo>
                  <a:lnTo>
                    <a:pt x="730046" y="1939413"/>
                  </a:lnTo>
                  <a:lnTo>
                    <a:pt x="582562" y="1836174"/>
                  </a:lnTo>
                  <a:lnTo>
                    <a:pt x="486697" y="1814052"/>
                  </a:lnTo>
                  <a:lnTo>
                    <a:pt x="346588" y="1828800"/>
                  </a:lnTo>
                  <a:lnTo>
                    <a:pt x="176981" y="1828800"/>
                  </a:lnTo>
                  <a:lnTo>
                    <a:pt x="0" y="1836174"/>
                  </a:lnTo>
                  <a:lnTo>
                    <a:pt x="125362" y="2241755"/>
                  </a:lnTo>
                  <a:lnTo>
                    <a:pt x="789039" y="2735826"/>
                  </a:lnTo>
                  <a:lnTo>
                    <a:pt x="884904" y="271370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4535129" y="2271252"/>
              <a:ext cx="2256503" cy="1880419"/>
            </a:xfrm>
            <a:custGeom>
              <a:avLst/>
              <a:gdLst>
                <a:gd name="connsiteX0" fmla="*/ 575187 w 2256503"/>
                <a:gd name="connsiteY0" fmla="*/ 0 h 1880419"/>
                <a:gd name="connsiteX1" fmla="*/ 0 w 2256503"/>
                <a:gd name="connsiteY1" fmla="*/ 457200 h 1880419"/>
                <a:gd name="connsiteX2" fmla="*/ 471948 w 2256503"/>
                <a:gd name="connsiteY2" fmla="*/ 877529 h 1880419"/>
                <a:gd name="connsiteX3" fmla="*/ 884903 w 2256503"/>
                <a:gd name="connsiteY3" fmla="*/ 803787 h 1880419"/>
                <a:gd name="connsiteX4" fmla="*/ 1224116 w 2256503"/>
                <a:gd name="connsiteY4" fmla="*/ 1769806 h 1880419"/>
                <a:gd name="connsiteX5" fmla="*/ 1917290 w 2256503"/>
                <a:gd name="connsiteY5" fmla="*/ 1880419 h 1880419"/>
                <a:gd name="connsiteX6" fmla="*/ 1902542 w 2256503"/>
                <a:gd name="connsiteY6" fmla="*/ 1755058 h 1880419"/>
                <a:gd name="connsiteX7" fmla="*/ 1917290 w 2256503"/>
                <a:gd name="connsiteY7" fmla="*/ 1710813 h 1880419"/>
                <a:gd name="connsiteX8" fmla="*/ 1887794 w 2256503"/>
                <a:gd name="connsiteY8" fmla="*/ 1696064 h 1880419"/>
                <a:gd name="connsiteX9" fmla="*/ 1880419 w 2256503"/>
                <a:gd name="connsiteY9" fmla="*/ 1666567 h 1880419"/>
                <a:gd name="connsiteX10" fmla="*/ 1924665 w 2256503"/>
                <a:gd name="connsiteY10" fmla="*/ 1637071 h 1880419"/>
                <a:gd name="connsiteX11" fmla="*/ 1968910 w 2256503"/>
                <a:gd name="connsiteY11" fmla="*/ 1651819 h 1880419"/>
                <a:gd name="connsiteX12" fmla="*/ 1976284 w 2256503"/>
                <a:gd name="connsiteY12" fmla="*/ 1592825 h 1880419"/>
                <a:gd name="connsiteX13" fmla="*/ 1968910 w 2256503"/>
                <a:gd name="connsiteY13" fmla="*/ 1519083 h 1880419"/>
                <a:gd name="connsiteX14" fmla="*/ 1968910 w 2256503"/>
                <a:gd name="connsiteY14" fmla="*/ 1519083 h 1880419"/>
                <a:gd name="connsiteX15" fmla="*/ 1939413 w 2256503"/>
                <a:gd name="connsiteY15" fmla="*/ 1423219 h 1880419"/>
                <a:gd name="connsiteX16" fmla="*/ 1976284 w 2256503"/>
                <a:gd name="connsiteY16" fmla="*/ 1386348 h 1880419"/>
                <a:gd name="connsiteX17" fmla="*/ 2035277 w 2256503"/>
                <a:gd name="connsiteY17" fmla="*/ 1378974 h 1880419"/>
                <a:gd name="connsiteX18" fmla="*/ 2086897 w 2256503"/>
                <a:gd name="connsiteY18" fmla="*/ 1415845 h 1880419"/>
                <a:gd name="connsiteX19" fmla="*/ 2123768 w 2256503"/>
                <a:gd name="connsiteY19" fmla="*/ 1393722 h 1880419"/>
                <a:gd name="connsiteX20" fmla="*/ 2138516 w 2256503"/>
                <a:gd name="connsiteY20" fmla="*/ 1342103 h 1880419"/>
                <a:gd name="connsiteX21" fmla="*/ 2138516 w 2256503"/>
                <a:gd name="connsiteY21" fmla="*/ 1342103 h 1880419"/>
                <a:gd name="connsiteX22" fmla="*/ 2241755 w 2256503"/>
                <a:gd name="connsiteY22" fmla="*/ 1342103 h 1880419"/>
                <a:gd name="connsiteX23" fmla="*/ 2234381 w 2256503"/>
                <a:gd name="connsiteY23" fmla="*/ 1283109 h 1880419"/>
                <a:gd name="connsiteX24" fmla="*/ 2234381 w 2256503"/>
                <a:gd name="connsiteY24" fmla="*/ 1194619 h 1880419"/>
                <a:gd name="connsiteX25" fmla="*/ 2256503 w 2256503"/>
                <a:gd name="connsiteY25" fmla="*/ 1179871 h 1880419"/>
                <a:gd name="connsiteX26" fmla="*/ 2145890 w 2256503"/>
                <a:gd name="connsiteY26" fmla="*/ 1098754 h 1880419"/>
                <a:gd name="connsiteX27" fmla="*/ 2086897 w 2256503"/>
                <a:gd name="connsiteY27" fmla="*/ 1091380 h 1880419"/>
                <a:gd name="connsiteX28" fmla="*/ 2057400 w 2256503"/>
                <a:gd name="connsiteY28" fmla="*/ 1084006 h 1880419"/>
                <a:gd name="connsiteX29" fmla="*/ 2057400 w 2256503"/>
                <a:gd name="connsiteY29" fmla="*/ 995516 h 1880419"/>
                <a:gd name="connsiteX30" fmla="*/ 1991032 w 2256503"/>
                <a:gd name="connsiteY30" fmla="*/ 1017638 h 1880419"/>
                <a:gd name="connsiteX31" fmla="*/ 1961536 w 2256503"/>
                <a:gd name="connsiteY31" fmla="*/ 1120877 h 1880419"/>
                <a:gd name="connsiteX32" fmla="*/ 1932039 w 2256503"/>
                <a:gd name="connsiteY32" fmla="*/ 1157748 h 1880419"/>
                <a:gd name="connsiteX33" fmla="*/ 1983658 w 2256503"/>
                <a:gd name="connsiteY33" fmla="*/ 1187245 h 1880419"/>
                <a:gd name="connsiteX34" fmla="*/ 1983658 w 2256503"/>
                <a:gd name="connsiteY34" fmla="*/ 1187245 h 1880419"/>
                <a:gd name="connsiteX35" fmla="*/ 1991032 w 2256503"/>
                <a:gd name="connsiteY35" fmla="*/ 1253613 h 1880419"/>
                <a:gd name="connsiteX36" fmla="*/ 1895168 w 2256503"/>
                <a:gd name="connsiteY36" fmla="*/ 1327354 h 1880419"/>
                <a:gd name="connsiteX37" fmla="*/ 1843548 w 2256503"/>
                <a:gd name="connsiteY37" fmla="*/ 1290483 h 1880419"/>
                <a:gd name="connsiteX38" fmla="*/ 1814052 w 2256503"/>
                <a:gd name="connsiteY38" fmla="*/ 1253613 h 1880419"/>
                <a:gd name="connsiteX39" fmla="*/ 1814052 w 2256503"/>
                <a:gd name="connsiteY39" fmla="*/ 1253613 h 1880419"/>
                <a:gd name="connsiteX40" fmla="*/ 1814052 w 2256503"/>
                <a:gd name="connsiteY40" fmla="*/ 1143000 h 1880419"/>
                <a:gd name="connsiteX41" fmla="*/ 1791929 w 2256503"/>
                <a:gd name="connsiteY41" fmla="*/ 1091380 h 1880419"/>
                <a:gd name="connsiteX42" fmla="*/ 1666568 w 2256503"/>
                <a:gd name="connsiteY42" fmla="*/ 980767 h 1880419"/>
                <a:gd name="connsiteX43" fmla="*/ 1563329 w 2256503"/>
                <a:gd name="connsiteY43" fmla="*/ 958645 h 1880419"/>
                <a:gd name="connsiteX44" fmla="*/ 1555955 w 2256503"/>
                <a:gd name="connsiteY44" fmla="*/ 892277 h 1880419"/>
                <a:gd name="connsiteX45" fmla="*/ 1541206 w 2256503"/>
                <a:gd name="connsiteY45" fmla="*/ 855406 h 1880419"/>
                <a:gd name="connsiteX46" fmla="*/ 1555955 w 2256503"/>
                <a:gd name="connsiteY46" fmla="*/ 803787 h 1880419"/>
                <a:gd name="connsiteX47" fmla="*/ 1585452 w 2256503"/>
                <a:gd name="connsiteY47" fmla="*/ 759542 h 1880419"/>
                <a:gd name="connsiteX48" fmla="*/ 1585452 w 2256503"/>
                <a:gd name="connsiteY48" fmla="*/ 759542 h 1880419"/>
                <a:gd name="connsiteX49" fmla="*/ 1659194 w 2256503"/>
                <a:gd name="connsiteY49" fmla="*/ 707922 h 1880419"/>
                <a:gd name="connsiteX50" fmla="*/ 1659194 w 2256503"/>
                <a:gd name="connsiteY50" fmla="*/ 663677 h 1880419"/>
                <a:gd name="connsiteX51" fmla="*/ 1629697 w 2256503"/>
                <a:gd name="connsiteY51" fmla="*/ 641554 h 1880419"/>
                <a:gd name="connsiteX52" fmla="*/ 1629697 w 2256503"/>
                <a:gd name="connsiteY52" fmla="*/ 641554 h 1880419"/>
                <a:gd name="connsiteX53" fmla="*/ 1489587 w 2256503"/>
                <a:gd name="connsiteY53" fmla="*/ 715296 h 1880419"/>
                <a:gd name="connsiteX54" fmla="*/ 1489587 w 2256503"/>
                <a:gd name="connsiteY54" fmla="*/ 715296 h 1880419"/>
                <a:gd name="connsiteX55" fmla="*/ 1415845 w 2256503"/>
                <a:gd name="connsiteY55" fmla="*/ 671051 h 1880419"/>
                <a:gd name="connsiteX56" fmla="*/ 1371600 w 2256503"/>
                <a:gd name="connsiteY56" fmla="*/ 700548 h 1880419"/>
                <a:gd name="connsiteX57" fmla="*/ 1371600 w 2256503"/>
                <a:gd name="connsiteY57" fmla="*/ 700548 h 1880419"/>
                <a:gd name="connsiteX58" fmla="*/ 1342103 w 2256503"/>
                <a:gd name="connsiteY58" fmla="*/ 789038 h 1880419"/>
                <a:gd name="connsiteX59" fmla="*/ 1342103 w 2256503"/>
                <a:gd name="connsiteY59" fmla="*/ 789038 h 1880419"/>
                <a:gd name="connsiteX60" fmla="*/ 1260987 w 2256503"/>
                <a:gd name="connsiteY60" fmla="*/ 759542 h 1880419"/>
                <a:gd name="connsiteX61" fmla="*/ 1201994 w 2256503"/>
                <a:gd name="connsiteY61" fmla="*/ 693174 h 1880419"/>
                <a:gd name="connsiteX62" fmla="*/ 1201994 w 2256503"/>
                <a:gd name="connsiteY62" fmla="*/ 693174 h 1880419"/>
                <a:gd name="connsiteX63" fmla="*/ 1165123 w 2256503"/>
                <a:gd name="connsiteY63" fmla="*/ 626806 h 1880419"/>
                <a:gd name="connsiteX64" fmla="*/ 1120877 w 2256503"/>
                <a:gd name="connsiteY64" fmla="*/ 589935 h 1880419"/>
                <a:gd name="connsiteX65" fmla="*/ 1120877 w 2256503"/>
                <a:gd name="connsiteY65" fmla="*/ 575187 h 1880419"/>
                <a:gd name="connsiteX66" fmla="*/ 1076632 w 2256503"/>
                <a:gd name="connsiteY66" fmla="*/ 560438 h 1880419"/>
                <a:gd name="connsiteX67" fmla="*/ 1084006 w 2256503"/>
                <a:gd name="connsiteY67" fmla="*/ 530942 h 1880419"/>
                <a:gd name="connsiteX68" fmla="*/ 1150374 w 2256503"/>
                <a:gd name="connsiteY68" fmla="*/ 464574 h 1880419"/>
                <a:gd name="connsiteX69" fmla="*/ 1150374 w 2256503"/>
                <a:gd name="connsiteY69" fmla="*/ 464574 h 1880419"/>
                <a:gd name="connsiteX70" fmla="*/ 1150374 w 2256503"/>
                <a:gd name="connsiteY70" fmla="*/ 464574 h 1880419"/>
                <a:gd name="connsiteX71" fmla="*/ 1165123 w 2256503"/>
                <a:gd name="connsiteY71" fmla="*/ 405580 h 1880419"/>
                <a:gd name="connsiteX72" fmla="*/ 1165123 w 2256503"/>
                <a:gd name="connsiteY72" fmla="*/ 405580 h 1880419"/>
                <a:gd name="connsiteX73" fmla="*/ 1017639 w 2256503"/>
                <a:gd name="connsiteY73" fmla="*/ 390832 h 1880419"/>
                <a:gd name="connsiteX74" fmla="*/ 936523 w 2256503"/>
                <a:gd name="connsiteY74" fmla="*/ 464574 h 1880419"/>
                <a:gd name="connsiteX75" fmla="*/ 921774 w 2256503"/>
                <a:gd name="connsiteY75" fmla="*/ 442451 h 1880419"/>
                <a:gd name="connsiteX76" fmla="*/ 929148 w 2256503"/>
                <a:gd name="connsiteY76" fmla="*/ 390832 h 1880419"/>
                <a:gd name="connsiteX77" fmla="*/ 929148 w 2256503"/>
                <a:gd name="connsiteY77" fmla="*/ 390832 h 1880419"/>
                <a:gd name="connsiteX78" fmla="*/ 877529 w 2256503"/>
                <a:gd name="connsiteY78" fmla="*/ 339213 h 1880419"/>
                <a:gd name="connsiteX79" fmla="*/ 848032 w 2256503"/>
                <a:gd name="connsiteY79" fmla="*/ 317090 h 1880419"/>
                <a:gd name="connsiteX80" fmla="*/ 840658 w 2256503"/>
                <a:gd name="connsiteY80" fmla="*/ 294967 h 1880419"/>
                <a:gd name="connsiteX81" fmla="*/ 855406 w 2256503"/>
                <a:gd name="connsiteY81" fmla="*/ 235974 h 1880419"/>
                <a:gd name="connsiteX82" fmla="*/ 855406 w 2256503"/>
                <a:gd name="connsiteY82" fmla="*/ 235974 h 1880419"/>
                <a:gd name="connsiteX83" fmla="*/ 833284 w 2256503"/>
                <a:gd name="connsiteY83" fmla="*/ 125361 h 1880419"/>
                <a:gd name="connsiteX84" fmla="*/ 818536 w 2256503"/>
                <a:gd name="connsiteY84" fmla="*/ 51619 h 1880419"/>
                <a:gd name="connsiteX85" fmla="*/ 818536 w 2256503"/>
                <a:gd name="connsiteY85" fmla="*/ 51619 h 1880419"/>
                <a:gd name="connsiteX86" fmla="*/ 722671 w 2256503"/>
                <a:gd name="connsiteY86" fmla="*/ 58993 h 1880419"/>
                <a:gd name="connsiteX87" fmla="*/ 641555 w 2256503"/>
                <a:gd name="connsiteY87" fmla="*/ 44245 h 1880419"/>
                <a:gd name="connsiteX88" fmla="*/ 575187 w 2256503"/>
                <a:gd name="connsiteY88" fmla="*/ 0 h 18804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2256503" h="1880419">
                  <a:moveTo>
                    <a:pt x="575187" y="0"/>
                  </a:moveTo>
                  <a:lnTo>
                    <a:pt x="0" y="457200"/>
                  </a:lnTo>
                  <a:lnTo>
                    <a:pt x="471948" y="877529"/>
                  </a:lnTo>
                  <a:lnTo>
                    <a:pt x="884903" y="803787"/>
                  </a:lnTo>
                  <a:lnTo>
                    <a:pt x="1224116" y="1769806"/>
                  </a:lnTo>
                  <a:lnTo>
                    <a:pt x="1917290" y="1880419"/>
                  </a:lnTo>
                  <a:lnTo>
                    <a:pt x="1902542" y="1755058"/>
                  </a:lnTo>
                  <a:lnTo>
                    <a:pt x="1917290" y="1710813"/>
                  </a:lnTo>
                  <a:lnTo>
                    <a:pt x="1887794" y="1696064"/>
                  </a:lnTo>
                  <a:lnTo>
                    <a:pt x="1880419" y="1666567"/>
                  </a:lnTo>
                  <a:lnTo>
                    <a:pt x="1924665" y="1637071"/>
                  </a:lnTo>
                  <a:lnTo>
                    <a:pt x="1968910" y="1651819"/>
                  </a:lnTo>
                  <a:lnTo>
                    <a:pt x="1976284" y="1592825"/>
                  </a:lnTo>
                  <a:lnTo>
                    <a:pt x="1968910" y="1519083"/>
                  </a:lnTo>
                  <a:lnTo>
                    <a:pt x="1968910" y="1519083"/>
                  </a:lnTo>
                  <a:lnTo>
                    <a:pt x="1939413" y="1423219"/>
                  </a:lnTo>
                  <a:lnTo>
                    <a:pt x="1976284" y="1386348"/>
                  </a:lnTo>
                  <a:lnTo>
                    <a:pt x="2035277" y="1378974"/>
                  </a:lnTo>
                  <a:lnTo>
                    <a:pt x="2086897" y="1415845"/>
                  </a:lnTo>
                  <a:lnTo>
                    <a:pt x="2123768" y="1393722"/>
                  </a:lnTo>
                  <a:lnTo>
                    <a:pt x="2138516" y="1342103"/>
                  </a:lnTo>
                  <a:lnTo>
                    <a:pt x="2138516" y="1342103"/>
                  </a:lnTo>
                  <a:lnTo>
                    <a:pt x="2241755" y="1342103"/>
                  </a:lnTo>
                  <a:lnTo>
                    <a:pt x="2234381" y="1283109"/>
                  </a:lnTo>
                  <a:lnTo>
                    <a:pt x="2234381" y="1194619"/>
                  </a:lnTo>
                  <a:lnTo>
                    <a:pt x="2256503" y="1179871"/>
                  </a:lnTo>
                  <a:lnTo>
                    <a:pt x="2145890" y="1098754"/>
                  </a:lnTo>
                  <a:lnTo>
                    <a:pt x="2086897" y="1091380"/>
                  </a:lnTo>
                  <a:lnTo>
                    <a:pt x="2057400" y="1084006"/>
                  </a:lnTo>
                  <a:lnTo>
                    <a:pt x="2057400" y="995516"/>
                  </a:lnTo>
                  <a:lnTo>
                    <a:pt x="1991032" y="1017638"/>
                  </a:lnTo>
                  <a:lnTo>
                    <a:pt x="1961536" y="1120877"/>
                  </a:lnTo>
                  <a:lnTo>
                    <a:pt x="1932039" y="1157748"/>
                  </a:lnTo>
                  <a:lnTo>
                    <a:pt x="1983658" y="1187245"/>
                  </a:lnTo>
                  <a:lnTo>
                    <a:pt x="1983658" y="1187245"/>
                  </a:lnTo>
                  <a:lnTo>
                    <a:pt x="1991032" y="1253613"/>
                  </a:lnTo>
                  <a:lnTo>
                    <a:pt x="1895168" y="1327354"/>
                  </a:lnTo>
                  <a:lnTo>
                    <a:pt x="1843548" y="1290483"/>
                  </a:lnTo>
                  <a:lnTo>
                    <a:pt x="1814052" y="1253613"/>
                  </a:lnTo>
                  <a:lnTo>
                    <a:pt x="1814052" y="1253613"/>
                  </a:lnTo>
                  <a:lnTo>
                    <a:pt x="1814052" y="1143000"/>
                  </a:lnTo>
                  <a:lnTo>
                    <a:pt x="1791929" y="1091380"/>
                  </a:lnTo>
                  <a:lnTo>
                    <a:pt x="1666568" y="980767"/>
                  </a:lnTo>
                  <a:lnTo>
                    <a:pt x="1563329" y="958645"/>
                  </a:lnTo>
                  <a:lnTo>
                    <a:pt x="1555955" y="892277"/>
                  </a:lnTo>
                  <a:lnTo>
                    <a:pt x="1541206" y="855406"/>
                  </a:lnTo>
                  <a:lnTo>
                    <a:pt x="1555955" y="803787"/>
                  </a:lnTo>
                  <a:lnTo>
                    <a:pt x="1585452" y="759542"/>
                  </a:lnTo>
                  <a:lnTo>
                    <a:pt x="1585452" y="759542"/>
                  </a:lnTo>
                  <a:lnTo>
                    <a:pt x="1659194" y="707922"/>
                  </a:lnTo>
                  <a:lnTo>
                    <a:pt x="1659194" y="663677"/>
                  </a:lnTo>
                  <a:lnTo>
                    <a:pt x="1629697" y="641554"/>
                  </a:lnTo>
                  <a:lnTo>
                    <a:pt x="1629697" y="641554"/>
                  </a:lnTo>
                  <a:lnTo>
                    <a:pt x="1489587" y="715296"/>
                  </a:lnTo>
                  <a:lnTo>
                    <a:pt x="1489587" y="715296"/>
                  </a:lnTo>
                  <a:lnTo>
                    <a:pt x="1415845" y="671051"/>
                  </a:lnTo>
                  <a:lnTo>
                    <a:pt x="1371600" y="700548"/>
                  </a:lnTo>
                  <a:lnTo>
                    <a:pt x="1371600" y="700548"/>
                  </a:lnTo>
                  <a:lnTo>
                    <a:pt x="1342103" y="789038"/>
                  </a:lnTo>
                  <a:lnTo>
                    <a:pt x="1342103" y="789038"/>
                  </a:lnTo>
                  <a:lnTo>
                    <a:pt x="1260987" y="759542"/>
                  </a:lnTo>
                  <a:lnTo>
                    <a:pt x="1201994" y="693174"/>
                  </a:lnTo>
                  <a:lnTo>
                    <a:pt x="1201994" y="693174"/>
                  </a:lnTo>
                  <a:lnTo>
                    <a:pt x="1165123" y="626806"/>
                  </a:lnTo>
                  <a:lnTo>
                    <a:pt x="1120877" y="589935"/>
                  </a:lnTo>
                  <a:lnTo>
                    <a:pt x="1120877" y="575187"/>
                  </a:lnTo>
                  <a:lnTo>
                    <a:pt x="1076632" y="560438"/>
                  </a:lnTo>
                  <a:lnTo>
                    <a:pt x="1084006" y="530942"/>
                  </a:lnTo>
                  <a:lnTo>
                    <a:pt x="1150374" y="464574"/>
                  </a:lnTo>
                  <a:lnTo>
                    <a:pt x="1150374" y="464574"/>
                  </a:lnTo>
                  <a:lnTo>
                    <a:pt x="1150374" y="464574"/>
                  </a:lnTo>
                  <a:lnTo>
                    <a:pt x="1165123" y="405580"/>
                  </a:lnTo>
                  <a:lnTo>
                    <a:pt x="1165123" y="405580"/>
                  </a:lnTo>
                  <a:lnTo>
                    <a:pt x="1017639" y="390832"/>
                  </a:lnTo>
                  <a:lnTo>
                    <a:pt x="936523" y="464574"/>
                  </a:lnTo>
                  <a:lnTo>
                    <a:pt x="921774" y="442451"/>
                  </a:lnTo>
                  <a:lnTo>
                    <a:pt x="929148" y="390832"/>
                  </a:lnTo>
                  <a:lnTo>
                    <a:pt x="929148" y="390832"/>
                  </a:lnTo>
                  <a:lnTo>
                    <a:pt x="877529" y="339213"/>
                  </a:lnTo>
                  <a:lnTo>
                    <a:pt x="848032" y="317090"/>
                  </a:lnTo>
                  <a:lnTo>
                    <a:pt x="840658" y="294967"/>
                  </a:lnTo>
                  <a:lnTo>
                    <a:pt x="855406" y="235974"/>
                  </a:lnTo>
                  <a:lnTo>
                    <a:pt x="855406" y="235974"/>
                  </a:lnTo>
                  <a:lnTo>
                    <a:pt x="833284" y="125361"/>
                  </a:lnTo>
                  <a:lnTo>
                    <a:pt x="818536" y="51619"/>
                  </a:lnTo>
                  <a:lnTo>
                    <a:pt x="818536" y="51619"/>
                  </a:lnTo>
                  <a:lnTo>
                    <a:pt x="722671" y="58993"/>
                  </a:lnTo>
                  <a:lnTo>
                    <a:pt x="641555" y="44245"/>
                  </a:lnTo>
                  <a:lnTo>
                    <a:pt x="575187" y="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6127955" y="5117690"/>
              <a:ext cx="1224116" cy="855407"/>
            </a:xfrm>
            <a:custGeom>
              <a:avLst/>
              <a:gdLst>
                <a:gd name="connsiteX0" fmla="*/ 213851 w 1224116"/>
                <a:gd name="connsiteY0" fmla="*/ 479323 h 855407"/>
                <a:gd name="connsiteX1" fmla="*/ 250722 w 1224116"/>
                <a:gd name="connsiteY1" fmla="*/ 560439 h 855407"/>
                <a:gd name="connsiteX2" fmla="*/ 250722 w 1224116"/>
                <a:gd name="connsiteY2" fmla="*/ 560439 h 855407"/>
                <a:gd name="connsiteX3" fmla="*/ 361335 w 1224116"/>
                <a:gd name="connsiteY3" fmla="*/ 582562 h 855407"/>
                <a:gd name="connsiteX4" fmla="*/ 435077 w 1224116"/>
                <a:gd name="connsiteY4" fmla="*/ 597310 h 855407"/>
                <a:gd name="connsiteX5" fmla="*/ 427703 w 1224116"/>
                <a:gd name="connsiteY5" fmla="*/ 678426 h 855407"/>
                <a:gd name="connsiteX6" fmla="*/ 427703 w 1224116"/>
                <a:gd name="connsiteY6" fmla="*/ 678426 h 855407"/>
                <a:gd name="connsiteX7" fmla="*/ 412955 w 1224116"/>
                <a:gd name="connsiteY7" fmla="*/ 730045 h 855407"/>
                <a:gd name="connsiteX8" fmla="*/ 508819 w 1224116"/>
                <a:gd name="connsiteY8" fmla="*/ 811162 h 855407"/>
                <a:gd name="connsiteX9" fmla="*/ 567813 w 1224116"/>
                <a:gd name="connsiteY9" fmla="*/ 803787 h 855407"/>
                <a:gd name="connsiteX10" fmla="*/ 693174 w 1224116"/>
                <a:gd name="connsiteY10" fmla="*/ 811162 h 855407"/>
                <a:gd name="connsiteX11" fmla="*/ 707922 w 1224116"/>
                <a:gd name="connsiteY11" fmla="*/ 781665 h 855407"/>
                <a:gd name="connsiteX12" fmla="*/ 707922 w 1224116"/>
                <a:gd name="connsiteY12" fmla="*/ 781665 h 855407"/>
                <a:gd name="connsiteX13" fmla="*/ 744793 w 1224116"/>
                <a:gd name="connsiteY13" fmla="*/ 759542 h 855407"/>
                <a:gd name="connsiteX14" fmla="*/ 796413 w 1224116"/>
                <a:gd name="connsiteY14" fmla="*/ 855407 h 855407"/>
                <a:gd name="connsiteX15" fmla="*/ 862780 w 1224116"/>
                <a:gd name="connsiteY15" fmla="*/ 811162 h 855407"/>
                <a:gd name="connsiteX16" fmla="*/ 862780 w 1224116"/>
                <a:gd name="connsiteY16" fmla="*/ 811162 h 855407"/>
                <a:gd name="connsiteX17" fmla="*/ 1032387 w 1224116"/>
                <a:gd name="connsiteY17" fmla="*/ 641555 h 855407"/>
                <a:gd name="connsiteX18" fmla="*/ 1098755 w 1224116"/>
                <a:gd name="connsiteY18" fmla="*/ 575187 h 855407"/>
                <a:gd name="connsiteX19" fmla="*/ 1150374 w 1224116"/>
                <a:gd name="connsiteY19" fmla="*/ 530942 h 855407"/>
                <a:gd name="connsiteX20" fmla="*/ 1150374 w 1224116"/>
                <a:gd name="connsiteY20" fmla="*/ 530942 h 855407"/>
                <a:gd name="connsiteX21" fmla="*/ 1165122 w 1224116"/>
                <a:gd name="connsiteY21" fmla="*/ 412955 h 855407"/>
                <a:gd name="connsiteX22" fmla="*/ 1224116 w 1224116"/>
                <a:gd name="connsiteY22" fmla="*/ 398207 h 855407"/>
                <a:gd name="connsiteX23" fmla="*/ 1224116 w 1224116"/>
                <a:gd name="connsiteY23" fmla="*/ 331839 h 855407"/>
                <a:gd name="connsiteX24" fmla="*/ 1216742 w 1224116"/>
                <a:gd name="connsiteY24" fmla="*/ 287594 h 855407"/>
                <a:gd name="connsiteX25" fmla="*/ 1216742 w 1224116"/>
                <a:gd name="connsiteY25" fmla="*/ 287594 h 855407"/>
                <a:gd name="connsiteX26" fmla="*/ 1128251 w 1224116"/>
                <a:gd name="connsiteY26" fmla="*/ 280220 h 855407"/>
                <a:gd name="connsiteX27" fmla="*/ 1113503 w 1224116"/>
                <a:gd name="connsiteY27" fmla="*/ 258097 h 855407"/>
                <a:gd name="connsiteX28" fmla="*/ 1113503 w 1224116"/>
                <a:gd name="connsiteY28" fmla="*/ 258097 h 855407"/>
                <a:gd name="connsiteX29" fmla="*/ 1054510 w 1224116"/>
                <a:gd name="connsiteY29" fmla="*/ 221226 h 855407"/>
                <a:gd name="connsiteX30" fmla="*/ 1091380 w 1224116"/>
                <a:gd name="connsiteY30" fmla="*/ 140110 h 855407"/>
                <a:gd name="connsiteX31" fmla="*/ 1091380 w 1224116"/>
                <a:gd name="connsiteY31" fmla="*/ 140110 h 855407"/>
                <a:gd name="connsiteX32" fmla="*/ 1076632 w 1224116"/>
                <a:gd name="connsiteY32" fmla="*/ 51620 h 855407"/>
                <a:gd name="connsiteX33" fmla="*/ 1047135 w 1224116"/>
                <a:gd name="connsiteY33" fmla="*/ 0 h 855407"/>
                <a:gd name="connsiteX34" fmla="*/ 980768 w 1224116"/>
                <a:gd name="connsiteY34" fmla="*/ 22123 h 855407"/>
                <a:gd name="connsiteX35" fmla="*/ 884903 w 1224116"/>
                <a:gd name="connsiteY35" fmla="*/ 73742 h 855407"/>
                <a:gd name="connsiteX36" fmla="*/ 796413 w 1224116"/>
                <a:gd name="connsiteY36" fmla="*/ 88491 h 855407"/>
                <a:gd name="connsiteX37" fmla="*/ 412955 w 1224116"/>
                <a:gd name="connsiteY37" fmla="*/ 66368 h 855407"/>
                <a:gd name="connsiteX38" fmla="*/ 0 w 1224116"/>
                <a:gd name="connsiteY38" fmla="*/ 280220 h 855407"/>
                <a:gd name="connsiteX39" fmla="*/ 213851 w 1224116"/>
                <a:gd name="connsiteY39" fmla="*/ 479323 h 855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24116" h="855407">
                  <a:moveTo>
                    <a:pt x="213851" y="479323"/>
                  </a:moveTo>
                  <a:lnTo>
                    <a:pt x="250722" y="560439"/>
                  </a:lnTo>
                  <a:lnTo>
                    <a:pt x="250722" y="560439"/>
                  </a:lnTo>
                  <a:lnTo>
                    <a:pt x="361335" y="582562"/>
                  </a:lnTo>
                  <a:lnTo>
                    <a:pt x="435077" y="597310"/>
                  </a:lnTo>
                  <a:lnTo>
                    <a:pt x="427703" y="678426"/>
                  </a:lnTo>
                  <a:lnTo>
                    <a:pt x="427703" y="678426"/>
                  </a:lnTo>
                  <a:lnTo>
                    <a:pt x="412955" y="730045"/>
                  </a:lnTo>
                  <a:lnTo>
                    <a:pt x="508819" y="811162"/>
                  </a:lnTo>
                  <a:lnTo>
                    <a:pt x="567813" y="803787"/>
                  </a:lnTo>
                  <a:lnTo>
                    <a:pt x="693174" y="811162"/>
                  </a:lnTo>
                  <a:lnTo>
                    <a:pt x="707922" y="781665"/>
                  </a:lnTo>
                  <a:lnTo>
                    <a:pt x="707922" y="781665"/>
                  </a:lnTo>
                  <a:lnTo>
                    <a:pt x="744793" y="759542"/>
                  </a:lnTo>
                  <a:lnTo>
                    <a:pt x="796413" y="855407"/>
                  </a:lnTo>
                  <a:lnTo>
                    <a:pt x="862780" y="811162"/>
                  </a:lnTo>
                  <a:lnTo>
                    <a:pt x="862780" y="811162"/>
                  </a:lnTo>
                  <a:lnTo>
                    <a:pt x="1032387" y="641555"/>
                  </a:lnTo>
                  <a:lnTo>
                    <a:pt x="1098755" y="575187"/>
                  </a:lnTo>
                  <a:lnTo>
                    <a:pt x="1150374" y="530942"/>
                  </a:lnTo>
                  <a:lnTo>
                    <a:pt x="1150374" y="530942"/>
                  </a:lnTo>
                  <a:lnTo>
                    <a:pt x="1165122" y="412955"/>
                  </a:lnTo>
                  <a:lnTo>
                    <a:pt x="1224116" y="398207"/>
                  </a:lnTo>
                  <a:lnTo>
                    <a:pt x="1224116" y="331839"/>
                  </a:lnTo>
                  <a:lnTo>
                    <a:pt x="1216742" y="287594"/>
                  </a:lnTo>
                  <a:lnTo>
                    <a:pt x="1216742" y="287594"/>
                  </a:lnTo>
                  <a:lnTo>
                    <a:pt x="1128251" y="280220"/>
                  </a:lnTo>
                  <a:lnTo>
                    <a:pt x="1113503" y="258097"/>
                  </a:lnTo>
                  <a:lnTo>
                    <a:pt x="1113503" y="258097"/>
                  </a:lnTo>
                  <a:lnTo>
                    <a:pt x="1054510" y="221226"/>
                  </a:lnTo>
                  <a:lnTo>
                    <a:pt x="1091380" y="140110"/>
                  </a:lnTo>
                  <a:lnTo>
                    <a:pt x="1091380" y="140110"/>
                  </a:lnTo>
                  <a:lnTo>
                    <a:pt x="1076632" y="51620"/>
                  </a:lnTo>
                  <a:lnTo>
                    <a:pt x="1047135" y="0"/>
                  </a:lnTo>
                  <a:lnTo>
                    <a:pt x="980768" y="22123"/>
                  </a:lnTo>
                  <a:lnTo>
                    <a:pt x="884903" y="73742"/>
                  </a:lnTo>
                  <a:lnTo>
                    <a:pt x="796413" y="88491"/>
                  </a:lnTo>
                  <a:lnTo>
                    <a:pt x="412955" y="66368"/>
                  </a:lnTo>
                  <a:lnTo>
                    <a:pt x="0" y="280220"/>
                  </a:lnTo>
                  <a:lnTo>
                    <a:pt x="213851" y="47932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a:off x="6230566" y="4095345"/>
              <a:ext cx="812260" cy="778212"/>
            </a:xfrm>
            <a:custGeom>
              <a:avLst/>
              <a:gdLst>
                <a:gd name="connsiteX0" fmla="*/ 651753 w 812260"/>
                <a:gd name="connsiteY0" fmla="*/ 43774 h 778212"/>
                <a:gd name="connsiteX1" fmla="*/ 714983 w 812260"/>
                <a:gd name="connsiteY1" fmla="*/ 136187 h 778212"/>
                <a:gd name="connsiteX2" fmla="*/ 778213 w 812260"/>
                <a:gd name="connsiteY2" fmla="*/ 155642 h 778212"/>
                <a:gd name="connsiteX3" fmla="*/ 812260 w 812260"/>
                <a:gd name="connsiteY3" fmla="*/ 209144 h 778212"/>
                <a:gd name="connsiteX4" fmla="*/ 787940 w 812260"/>
                <a:gd name="connsiteY4" fmla="*/ 257783 h 778212"/>
                <a:gd name="connsiteX5" fmla="*/ 753894 w 812260"/>
                <a:gd name="connsiteY5" fmla="*/ 296693 h 778212"/>
                <a:gd name="connsiteX6" fmla="*/ 753894 w 812260"/>
                <a:gd name="connsiteY6" fmla="*/ 296693 h 778212"/>
                <a:gd name="connsiteX7" fmla="*/ 671208 w 812260"/>
                <a:gd name="connsiteY7" fmla="*/ 325876 h 778212"/>
                <a:gd name="connsiteX8" fmla="*/ 564204 w 812260"/>
                <a:gd name="connsiteY8" fmla="*/ 325876 h 778212"/>
                <a:gd name="connsiteX9" fmla="*/ 569068 w 812260"/>
                <a:gd name="connsiteY9" fmla="*/ 350195 h 778212"/>
                <a:gd name="connsiteX10" fmla="*/ 569068 w 812260"/>
                <a:gd name="connsiteY10" fmla="*/ 350195 h 778212"/>
                <a:gd name="connsiteX11" fmla="*/ 559340 w 812260"/>
                <a:gd name="connsiteY11" fmla="*/ 442608 h 778212"/>
                <a:gd name="connsiteX12" fmla="*/ 651753 w 812260"/>
                <a:gd name="connsiteY12" fmla="*/ 496110 h 778212"/>
                <a:gd name="connsiteX13" fmla="*/ 671208 w 812260"/>
                <a:gd name="connsiteY13" fmla="*/ 559340 h 778212"/>
                <a:gd name="connsiteX14" fmla="*/ 680936 w 812260"/>
                <a:gd name="connsiteY14" fmla="*/ 588523 h 778212"/>
                <a:gd name="connsiteX15" fmla="*/ 676072 w 812260"/>
                <a:gd name="connsiteY15" fmla="*/ 666344 h 778212"/>
                <a:gd name="connsiteX16" fmla="*/ 705255 w 812260"/>
                <a:gd name="connsiteY16" fmla="*/ 778212 h 778212"/>
                <a:gd name="connsiteX17" fmla="*/ 350196 w 812260"/>
                <a:gd name="connsiteY17" fmla="*/ 729574 h 778212"/>
                <a:gd name="connsiteX18" fmla="*/ 87549 w 812260"/>
                <a:gd name="connsiteY18" fmla="*/ 656617 h 778212"/>
                <a:gd name="connsiteX19" fmla="*/ 0 w 812260"/>
                <a:gd name="connsiteY19" fmla="*/ 398834 h 778212"/>
                <a:gd name="connsiteX20" fmla="*/ 145915 w 812260"/>
                <a:gd name="connsiteY20" fmla="*/ 141051 h 778212"/>
                <a:gd name="connsiteX21" fmla="*/ 418289 w 812260"/>
                <a:gd name="connsiteY21" fmla="*/ 0 h 778212"/>
                <a:gd name="connsiteX22" fmla="*/ 651753 w 812260"/>
                <a:gd name="connsiteY22" fmla="*/ 43774 h 77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12260" h="778212">
                  <a:moveTo>
                    <a:pt x="651753" y="43774"/>
                  </a:moveTo>
                  <a:lnTo>
                    <a:pt x="714983" y="136187"/>
                  </a:lnTo>
                  <a:lnTo>
                    <a:pt x="778213" y="155642"/>
                  </a:lnTo>
                  <a:lnTo>
                    <a:pt x="812260" y="209144"/>
                  </a:lnTo>
                  <a:lnTo>
                    <a:pt x="787940" y="257783"/>
                  </a:lnTo>
                  <a:lnTo>
                    <a:pt x="753894" y="296693"/>
                  </a:lnTo>
                  <a:lnTo>
                    <a:pt x="753894" y="296693"/>
                  </a:lnTo>
                  <a:lnTo>
                    <a:pt x="671208" y="325876"/>
                  </a:lnTo>
                  <a:lnTo>
                    <a:pt x="564204" y="325876"/>
                  </a:lnTo>
                  <a:lnTo>
                    <a:pt x="569068" y="350195"/>
                  </a:lnTo>
                  <a:lnTo>
                    <a:pt x="569068" y="350195"/>
                  </a:lnTo>
                  <a:lnTo>
                    <a:pt x="559340" y="442608"/>
                  </a:lnTo>
                  <a:lnTo>
                    <a:pt x="651753" y="496110"/>
                  </a:lnTo>
                  <a:lnTo>
                    <a:pt x="671208" y="559340"/>
                  </a:lnTo>
                  <a:lnTo>
                    <a:pt x="680936" y="588523"/>
                  </a:lnTo>
                  <a:lnTo>
                    <a:pt x="676072" y="666344"/>
                  </a:lnTo>
                  <a:lnTo>
                    <a:pt x="705255" y="778212"/>
                  </a:lnTo>
                  <a:lnTo>
                    <a:pt x="350196" y="729574"/>
                  </a:lnTo>
                  <a:lnTo>
                    <a:pt x="87549" y="656617"/>
                  </a:lnTo>
                  <a:lnTo>
                    <a:pt x="0" y="398834"/>
                  </a:lnTo>
                  <a:lnTo>
                    <a:pt x="145915" y="141051"/>
                  </a:lnTo>
                  <a:lnTo>
                    <a:pt x="418289" y="0"/>
                  </a:lnTo>
                  <a:lnTo>
                    <a:pt x="651753" y="43774"/>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5995219" y="4623619"/>
              <a:ext cx="1010265" cy="803787"/>
            </a:xfrm>
            <a:custGeom>
              <a:avLst/>
              <a:gdLst>
                <a:gd name="connsiteX0" fmla="*/ 206478 w 1010265"/>
                <a:gd name="connsiteY0" fmla="*/ 796413 h 803787"/>
                <a:gd name="connsiteX1" fmla="*/ 294968 w 1010265"/>
                <a:gd name="connsiteY1" fmla="*/ 744794 h 803787"/>
                <a:gd name="connsiteX2" fmla="*/ 353962 w 1010265"/>
                <a:gd name="connsiteY2" fmla="*/ 730046 h 803787"/>
                <a:gd name="connsiteX3" fmla="*/ 442452 w 1010265"/>
                <a:gd name="connsiteY3" fmla="*/ 803787 h 803787"/>
                <a:gd name="connsiteX4" fmla="*/ 508820 w 1010265"/>
                <a:gd name="connsiteY4" fmla="*/ 803787 h 803787"/>
                <a:gd name="connsiteX5" fmla="*/ 545691 w 1010265"/>
                <a:gd name="connsiteY5" fmla="*/ 759542 h 803787"/>
                <a:gd name="connsiteX6" fmla="*/ 597310 w 1010265"/>
                <a:gd name="connsiteY6" fmla="*/ 707923 h 803787"/>
                <a:gd name="connsiteX7" fmla="*/ 597310 w 1010265"/>
                <a:gd name="connsiteY7" fmla="*/ 707923 h 803787"/>
                <a:gd name="connsiteX8" fmla="*/ 612058 w 1010265"/>
                <a:gd name="connsiteY8" fmla="*/ 641555 h 803787"/>
                <a:gd name="connsiteX9" fmla="*/ 612058 w 1010265"/>
                <a:gd name="connsiteY9" fmla="*/ 641555 h 803787"/>
                <a:gd name="connsiteX10" fmla="*/ 671052 w 1010265"/>
                <a:gd name="connsiteY10" fmla="*/ 671052 h 803787"/>
                <a:gd name="connsiteX11" fmla="*/ 707923 w 1010265"/>
                <a:gd name="connsiteY11" fmla="*/ 693175 h 803787"/>
                <a:gd name="connsiteX12" fmla="*/ 774291 w 1010265"/>
                <a:gd name="connsiteY12" fmla="*/ 715297 h 803787"/>
                <a:gd name="connsiteX13" fmla="*/ 811162 w 1010265"/>
                <a:gd name="connsiteY13" fmla="*/ 678426 h 803787"/>
                <a:gd name="connsiteX14" fmla="*/ 855407 w 1010265"/>
                <a:gd name="connsiteY14" fmla="*/ 641555 h 803787"/>
                <a:gd name="connsiteX15" fmla="*/ 914400 w 1010265"/>
                <a:gd name="connsiteY15" fmla="*/ 619433 h 803787"/>
                <a:gd name="connsiteX16" fmla="*/ 921775 w 1010265"/>
                <a:gd name="connsiteY16" fmla="*/ 589936 h 803787"/>
                <a:gd name="connsiteX17" fmla="*/ 988142 w 1010265"/>
                <a:gd name="connsiteY17" fmla="*/ 582562 h 803787"/>
                <a:gd name="connsiteX18" fmla="*/ 1010265 w 1010265"/>
                <a:gd name="connsiteY18" fmla="*/ 560439 h 803787"/>
                <a:gd name="connsiteX19" fmla="*/ 980768 w 1010265"/>
                <a:gd name="connsiteY19" fmla="*/ 523568 h 803787"/>
                <a:gd name="connsiteX20" fmla="*/ 943897 w 1010265"/>
                <a:gd name="connsiteY20" fmla="*/ 486697 h 803787"/>
                <a:gd name="connsiteX21" fmla="*/ 943897 w 1010265"/>
                <a:gd name="connsiteY21" fmla="*/ 420329 h 803787"/>
                <a:gd name="connsiteX22" fmla="*/ 943897 w 1010265"/>
                <a:gd name="connsiteY22" fmla="*/ 420329 h 803787"/>
                <a:gd name="connsiteX23" fmla="*/ 943897 w 1010265"/>
                <a:gd name="connsiteY23" fmla="*/ 420329 h 803787"/>
                <a:gd name="connsiteX24" fmla="*/ 862781 w 1010265"/>
                <a:gd name="connsiteY24" fmla="*/ 376084 h 803787"/>
                <a:gd name="connsiteX25" fmla="*/ 862781 w 1010265"/>
                <a:gd name="connsiteY25" fmla="*/ 361336 h 803787"/>
                <a:gd name="connsiteX26" fmla="*/ 914400 w 1010265"/>
                <a:gd name="connsiteY26" fmla="*/ 324465 h 803787"/>
                <a:gd name="connsiteX27" fmla="*/ 958646 w 1010265"/>
                <a:gd name="connsiteY27" fmla="*/ 294968 h 803787"/>
                <a:gd name="connsiteX28" fmla="*/ 943897 w 1010265"/>
                <a:gd name="connsiteY28" fmla="*/ 258097 h 803787"/>
                <a:gd name="connsiteX29" fmla="*/ 929149 w 1010265"/>
                <a:gd name="connsiteY29" fmla="*/ 199104 h 803787"/>
                <a:gd name="connsiteX30" fmla="*/ 884904 w 1010265"/>
                <a:gd name="connsiteY30" fmla="*/ 206478 h 803787"/>
                <a:gd name="connsiteX31" fmla="*/ 840658 w 1010265"/>
                <a:gd name="connsiteY31" fmla="*/ 169607 h 803787"/>
                <a:gd name="connsiteX32" fmla="*/ 796413 w 1010265"/>
                <a:gd name="connsiteY32" fmla="*/ 110613 h 803787"/>
                <a:gd name="connsiteX33" fmla="*/ 796413 w 1010265"/>
                <a:gd name="connsiteY33" fmla="*/ 73742 h 803787"/>
                <a:gd name="connsiteX34" fmla="*/ 781665 w 1010265"/>
                <a:gd name="connsiteY34" fmla="*/ 22123 h 803787"/>
                <a:gd name="connsiteX35" fmla="*/ 759542 w 1010265"/>
                <a:gd name="connsiteY35" fmla="*/ 7375 h 803787"/>
                <a:gd name="connsiteX36" fmla="*/ 759542 w 1010265"/>
                <a:gd name="connsiteY36" fmla="*/ 7375 h 803787"/>
                <a:gd name="connsiteX37" fmla="*/ 685800 w 1010265"/>
                <a:gd name="connsiteY37" fmla="*/ 0 h 803787"/>
                <a:gd name="connsiteX38" fmla="*/ 648929 w 1010265"/>
                <a:gd name="connsiteY38" fmla="*/ 88491 h 803787"/>
                <a:gd name="connsiteX39" fmla="*/ 648929 w 1010265"/>
                <a:gd name="connsiteY39" fmla="*/ 88491 h 803787"/>
                <a:gd name="connsiteX40" fmla="*/ 560439 w 1010265"/>
                <a:gd name="connsiteY40" fmla="*/ 154858 h 803787"/>
                <a:gd name="connsiteX41" fmla="*/ 479323 w 1010265"/>
                <a:gd name="connsiteY41" fmla="*/ 154858 h 803787"/>
                <a:gd name="connsiteX42" fmla="*/ 250723 w 1010265"/>
                <a:gd name="connsiteY42" fmla="*/ 51620 h 803787"/>
                <a:gd name="connsiteX43" fmla="*/ 14749 w 1010265"/>
                <a:gd name="connsiteY43" fmla="*/ 88491 h 803787"/>
                <a:gd name="connsiteX44" fmla="*/ 0 w 1010265"/>
                <a:gd name="connsiteY44" fmla="*/ 405581 h 803787"/>
                <a:gd name="connsiteX45" fmla="*/ 206478 w 1010265"/>
                <a:gd name="connsiteY45" fmla="*/ 796413 h 803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010265" h="803787">
                  <a:moveTo>
                    <a:pt x="206478" y="796413"/>
                  </a:moveTo>
                  <a:lnTo>
                    <a:pt x="294968" y="744794"/>
                  </a:lnTo>
                  <a:lnTo>
                    <a:pt x="353962" y="730046"/>
                  </a:lnTo>
                  <a:lnTo>
                    <a:pt x="442452" y="803787"/>
                  </a:lnTo>
                  <a:lnTo>
                    <a:pt x="508820" y="803787"/>
                  </a:lnTo>
                  <a:lnTo>
                    <a:pt x="545691" y="759542"/>
                  </a:lnTo>
                  <a:lnTo>
                    <a:pt x="597310" y="707923"/>
                  </a:lnTo>
                  <a:lnTo>
                    <a:pt x="597310" y="707923"/>
                  </a:lnTo>
                  <a:lnTo>
                    <a:pt x="612058" y="641555"/>
                  </a:lnTo>
                  <a:lnTo>
                    <a:pt x="612058" y="641555"/>
                  </a:lnTo>
                  <a:lnTo>
                    <a:pt x="671052" y="671052"/>
                  </a:lnTo>
                  <a:lnTo>
                    <a:pt x="707923" y="693175"/>
                  </a:lnTo>
                  <a:lnTo>
                    <a:pt x="774291" y="715297"/>
                  </a:lnTo>
                  <a:lnTo>
                    <a:pt x="811162" y="678426"/>
                  </a:lnTo>
                  <a:lnTo>
                    <a:pt x="855407" y="641555"/>
                  </a:lnTo>
                  <a:lnTo>
                    <a:pt x="914400" y="619433"/>
                  </a:lnTo>
                  <a:lnTo>
                    <a:pt x="921775" y="589936"/>
                  </a:lnTo>
                  <a:lnTo>
                    <a:pt x="988142" y="582562"/>
                  </a:lnTo>
                  <a:lnTo>
                    <a:pt x="1010265" y="560439"/>
                  </a:lnTo>
                  <a:lnTo>
                    <a:pt x="980768" y="523568"/>
                  </a:lnTo>
                  <a:lnTo>
                    <a:pt x="943897" y="486697"/>
                  </a:lnTo>
                  <a:lnTo>
                    <a:pt x="943897" y="420329"/>
                  </a:lnTo>
                  <a:lnTo>
                    <a:pt x="943897" y="420329"/>
                  </a:lnTo>
                  <a:lnTo>
                    <a:pt x="943897" y="420329"/>
                  </a:lnTo>
                  <a:lnTo>
                    <a:pt x="862781" y="376084"/>
                  </a:lnTo>
                  <a:lnTo>
                    <a:pt x="862781" y="361336"/>
                  </a:lnTo>
                  <a:lnTo>
                    <a:pt x="914400" y="324465"/>
                  </a:lnTo>
                  <a:lnTo>
                    <a:pt x="958646" y="294968"/>
                  </a:lnTo>
                  <a:lnTo>
                    <a:pt x="943897" y="258097"/>
                  </a:lnTo>
                  <a:lnTo>
                    <a:pt x="929149" y="199104"/>
                  </a:lnTo>
                  <a:lnTo>
                    <a:pt x="884904" y="206478"/>
                  </a:lnTo>
                  <a:lnTo>
                    <a:pt x="840658" y="169607"/>
                  </a:lnTo>
                  <a:lnTo>
                    <a:pt x="796413" y="110613"/>
                  </a:lnTo>
                  <a:lnTo>
                    <a:pt x="796413" y="73742"/>
                  </a:lnTo>
                  <a:lnTo>
                    <a:pt x="781665" y="22123"/>
                  </a:lnTo>
                  <a:lnTo>
                    <a:pt x="759542" y="7375"/>
                  </a:lnTo>
                  <a:lnTo>
                    <a:pt x="759542" y="7375"/>
                  </a:lnTo>
                  <a:lnTo>
                    <a:pt x="685800" y="0"/>
                  </a:lnTo>
                  <a:lnTo>
                    <a:pt x="648929" y="88491"/>
                  </a:lnTo>
                  <a:lnTo>
                    <a:pt x="648929" y="88491"/>
                  </a:lnTo>
                  <a:lnTo>
                    <a:pt x="560439" y="154858"/>
                  </a:lnTo>
                  <a:lnTo>
                    <a:pt x="479323" y="154858"/>
                  </a:lnTo>
                  <a:lnTo>
                    <a:pt x="250723" y="51620"/>
                  </a:lnTo>
                  <a:lnTo>
                    <a:pt x="14749" y="88491"/>
                  </a:lnTo>
                  <a:lnTo>
                    <a:pt x="0" y="405581"/>
                  </a:lnTo>
                  <a:lnTo>
                    <a:pt x="206478" y="79641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a:off x="5058697" y="3723968"/>
              <a:ext cx="1614948" cy="1688690"/>
            </a:xfrm>
            <a:custGeom>
              <a:avLst/>
              <a:gdLst>
                <a:gd name="connsiteX0" fmla="*/ 0 w 1614948"/>
                <a:gd name="connsiteY0" fmla="*/ 7374 h 1688690"/>
                <a:gd name="connsiteX1" fmla="*/ 656303 w 1614948"/>
                <a:gd name="connsiteY1" fmla="*/ 1688690 h 1688690"/>
                <a:gd name="connsiteX2" fmla="*/ 1069258 w 1614948"/>
                <a:gd name="connsiteY2" fmla="*/ 1474838 h 1688690"/>
                <a:gd name="connsiteX3" fmla="*/ 988142 w 1614948"/>
                <a:gd name="connsiteY3" fmla="*/ 1268361 h 1688690"/>
                <a:gd name="connsiteX4" fmla="*/ 1098755 w 1614948"/>
                <a:gd name="connsiteY4" fmla="*/ 1157748 h 1688690"/>
                <a:gd name="connsiteX5" fmla="*/ 1283109 w 1614948"/>
                <a:gd name="connsiteY5" fmla="*/ 1179871 h 1688690"/>
                <a:gd name="connsiteX6" fmla="*/ 1401097 w 1614948"/>
                <a:gd name="connsiteY6" fmla="*/ 1201993 h 1688690"/>
                <a:gd name="connsiteX7" fmla="*/ 1437968 w 1614948"/>
                <a:gd name="connsiteY7" fmla="*/ 1179871 h 1688690"/>
                <a:gd name="connsiteX8" fmla="*/ 1430593 w 1614948"/>
                <a:gd name="connsiteY8" fmla="*/ 1135626 h 1688690"/>
                <a:gd name="connsiteX9" fmla="*/ 1371600 w 1614948"/>
                <a:gd name="connsiteY9" fmla="*/ 1106129 h 1688690"/>
                <a:gd name="connsiteX10" fmla="*/ 1327355 w 1614948"/>
                <a:gd name="connsiteY10" fmla="*/ 1061884 h 1688690"/>
                <a:gd name="connsiteX11" fmla="*/ 1327355 w 1614948"/>
                <a:gd name="connsiteY11" fmla="*/ 1039761 h 1688690"/>
                <a:gd name="connsiteX12" fmla="*/ 1364226 w 1614948"/>
                <a:gd name="connsiteY12" fmla="*/ 1002890 h 1688690"/>
                <a:gd name="connsiteX13" fmla="*/ 1378974 w 1614948"/>
                <a:gd name="connsiteY13" fmla="*/ 958645 h 1688690"/>
                <a:gd name="connsiteX14" fmla="*/ 1356851 w 1614948"/>
                <a:gd name="connsiteY14" fmla="*/ 921774 h 1688690"/>
                <a:gd name="connsiteX15" fmla="*/ 1327355 w 1614948"/>
                <a:gd name="connsiteY15" fmla="*/ 884903 h 1688690"/>
                <a:gd name="connsiteX16" fmla="*/ 1305232 w 1614948"/>
                <a:gd name="connsiteY16" fmla="*/ 862780 h 1688690"/>
                <a:gd name="connsiteX17" fmla="*/ 1290484 w 1614948"/>
                <a:gd name="connsiteY17" fmla="*/ 848032 h 1688690"/>
                <a:gd name="connsiteX18" fmla="*/ 1319980 w 1614948"/>
                <a:gd name="connsiteY18" fmla="*/ 759542 h 1688690"/>
                <a:gd name="connsiteX19" fmla="*/ 1319980 w 1614948"/>
                <a:gd name="connsiteY19" fmla="*/ 759542 h 1688690"/>
                <a:gd name="connsiteX20" fmla="*/ 1297858 w 1614948"/>
                <a:gd name="connsiteY20" fmla="*/ 693174 h 1688690"/>
                <a:gd name="connsiteX21" fmla="*/ 1319980 w 1614948"/>
                <a:gd name="connsiteY21" fmla="*/ 626806 h 1688690"/>
                <a:gd name="connsiteX22" fmla="*/ 1423219 w 1614948"/>
                <a:gd name="connsiteY22" fmla="*/ 722671 h 1688690"/>
                <a:gd name="connsiteX23" fmla="*/ 1452716 w 1614948"/>
                <a:gd name="connsiteY23" fmla="*/ 715297 h 1688690"/>
                <a:gd name="connsiteX24" fmla="*/ 1533832 w 1614948"/>
                <a:gd name="connsiteY24" fmla="*/ 641555 h 1688690"/>
                <a:gd name="connsiteX25" fmla="*/ 1548580 w 1614948"/>
                <a:gd name="connsiteY25" fmla="*/ 560438 h 1688690"/>
                <a:gd name="connsiteX26" fmla="*/ 1592826 w 1614948"/>
                <a:gd name="connsiteY26" fmla="*/ 516193 h 1688690"/>
                <a:gd name="connsiteX27" fmla="*/ 1607574 w 1614948"/>
                <a:gd name="connsiteY27" fmla="*/ 457200 h 1688690"/>
                <a:gd name="connsiteX28" fmla="*/ 1614948 w 1614948"/>
                <a:gd name="connsiteY28" fmla="*/ 405580 h 1688690"/>
                <a:gd name="connsiteX29" fmla="*/ 1570703 w 1614948"/>
                <a:gd name="connsiteY29" fmla="*/ 368709 h 1688690"/>
                <a:gd name="connsiteX30" fmla="*/ 1460090 w 1614948"/>
                <a:gd name="connsiteY30" fmla="*/ 346587 h 1688690"/>
                <a:gd name="connsiteX31" fmla="*/ 1401097 w 1614948"/>
                <a:gd name="connsiteY31" fmla="*/ 339213 h 1688690"/>
                <a:gd name="connsiteX32" fmla="*/ 1371600 w 1614948"/>
                <a:gd name="connsiteY32" fmla="*/ 309716 h 1688690"/>
                <a:gd name="connsiteX33" fmla="*/ 1371600 w 1614948"/>
                <a:gd name="connsiteY33" fmla="*/ 309716 h 1688690"/>
                <a:gd name="connsiteX34" fmla="*/ 1253613 w 1614948"/>
                <a:gd name="connsiteY34" fmla="*/ 346587 h 1688690"/>
                <a:gd name="connsiteX35" fmla="*/ 1194619 w 1614948"/>
                <a:gd name="connsiteY35" fmla="*/ 346587 h 1688690"/>
                <a:gd name="connsiteX36" fmla="*/ 1165122 w 1614948"/>
                <a:gd name="connsiteY36" fmla="*/ 324464 h 1688690"/>
                <a:gd name="connsiteX37" fmla="*/ 1135626 w 1614948"/>
                <a:gd name="connsiteY37" fmla="*/ 294967 h 1688690"/>
                <a:gd name="connsiteX38" fmla="*/ 1113503 w 1614948"/>
                <a:gd name="connsiteY38" fmla="*/ 235974 h 1688690"/>
                <a:gd name="connsiteX39" fmla="*/ 1106129 w 1614948"/>
                <a:gd name="connsiteY39" fmla="*/ 206477 h 1688690"/>
                <a:gd name="connsiteX40" fmla="*/ 1069258 w 1614948"/>
                <a:gd name="connsiteY40" fmla="*/ 169606 h 1688690"/>
                <a:gd name="connsiteX41" fmla="*/ 1032387 w 1614948"/>
                <a:gd name="connsiteY41" fmla="*/ 154858 h 1688690"/>
                <a:gd name="connsiteX42" fmla="*/ 988142 w 1614948"/>
                <a:gd name="connsiteY42" fmla="*/ 147484 h 1688690"/>
                <a:gd name="connsiteX43" fmla="*/ 958645 w 1614948"/>
                <a:gd name="connsiteY43" fmla="*/ 103238 h 1688690"/>
                <a:gd name="connsiteX44" fmla="*/ 943897 w 1614948"/>
                <a:gd name="connsiteY44" fmla="*/ 66367 h 1688690"/>
                <a:gd name="connsiteX45" fmla="*/ 892277 w 1614948"/>
                <a:gd name="connsiteY45" fmla="*/ 103238 h 1688690"/>
                <a:gd name="connsiteX46" fmla="*/ 892277 w 1614948"/>
                <a:gd name="connsiteY46" fmla="*/ 103238 h 1688690"/>
                <a:gd name="connsiteX47" fmla="*/ 892277 w 1614948"/>
                <a:gd name="connsiteY47" fmla="*/ 191729 h 1688690"/>
                <a:gd name="connsiteX48" fmla="*/ 855406 w 1614948"/>
                <a:gd name="connsiteY48" fmla="*/ 228600 h 1688690"/>
                <a:gd name="connsiteX49" fmla="*/ 855406 w 1614948"/>
                <a:gd name="connsiteY49" fmla="*/ 228600 h 1688690"/>
                <a:gd name="connsiteX50" fmla="*/ 744793 w 1614948"/>
                <a:gd name="connsiteY50" fmla="*/ 199103 h 1688690"/>
                <a:gd name="connsiteX51" fmla="*/ 530942 w 1614948"/>
                <a:gd name="connsiteY51" fmla="*/ 95864 h 1688690"/>
                <a:gd name="connsiteX52" fmla="*/ 265471 w 1614948"/>
                <a:gd name="connsiteY52" fmla="*/ 0 h 1688690"/>
                <a:gd name="connsiteX53" fmla="*/ 0 w 1614948"/>
                <a:gd name="connsiteY53" fmla="*/ 7374 h 1688690"/>
                <a:gd name="connsiteX0" fmla="*/ 0 w 1614948"/>
                <a:gd name="connsiteY0" fmla="*/ 7374 h 1688690"/>
                <a:gd name="connsiteX1" fmla="*/ 357681 w 1614948"/>
                <a:gd name="connsiteY1" fmla="*/ 1029264 h 1688690"/>
                <a:gd name="connsiteX2" fmla="*/ 656303 w 1614948"/>
                <a:gd name="connsiteY2" fmla="*/ 1688690 h 1688690"/>
                <a:gd name="connsiteX3" fmla="*/ 1069258 w 1614948"/>
                <a:gd name="connsiteY3" fmla="*/ 1474838 h 1688690"/>
                <a:gd name="connsiteX4" fmla="*/ 988142 w 1614948"/>
                <a:gd name="connsiteY4" fmla="*/ 1268361 h 1688690"/>
                <a:gd name="connsiteX5" fmla="*/ 1098755 w 1614948"/>
                <a:gd name="connsiteY5" fmla="*/ 1157748 h 1688690"/>
                <a:gd name="connsiteX6" fmla="*/ 1283109 w 1614948"/>
                <a:gd name="connsiteY6" fmla="*/ 1179871 h 1688690"/>
                <a:gd name="connsiteX7" fmla="*/ 1401097 w 1614948"/>
                <a:gd name="connsiteY7" fmla="*/ 1201993 h 1688690"/>
                <a:gd name="connsiteX8" fmla="*/ 1437968 w 1614948"/>
                <a:gd name="connsiteY8" fmla="*/ 1179871 h 1688690"/>
                <a:gd name="connsiteX9" fmla="*/ 1430593 w 1614948"/>
                <a:gd name="connsiteY9" fmla="*/ 1135626 h 1688690"/>
                <a:gd name="connsiteX10" fmla="*/ 1371600 w 1614948"/>
                <a:gd name="connsiteY10" fmla="*/ 1106129 h 1688690"/>
                <a:gd name="connsiteX11" fmla="*/ 1327355 w 1614948"/>
                <a:gd name="connsiteY11" fmla="*/ 1061884 h 1688690"/>
                <a:gd name="connsiteX12" fmla="*/ 1327355 w 1614948"/>
                <a:gd name="connsiteY12" fmla="*/ 1039761 h 1688690"/>
                <a:gd name="connsiteX13" fmla="*/ 1364226 w 1614948"/>
                <a:gd name="connsiteY13" fmla="*/ 1002890 h 1688690"/>
                <a:gd name="connsiteX14" fmla="*/ 1378974 w 1614948"/>
                <a:gd name="connsiteY14" fmla="*/ 958645 h 1688690"/>
                <a:gd name="connsiteX15" fmla="*/ 1356851 w 1614948"/>
                <a:gd name="connsiteY15" fmla="*/ 921774 h 1688690"/>
                <a:gd name="connsiteX16" fmla="*/ 1327355 w 1614948"/>
                <a:gd name="connsiteY16" fmla="*/ 884903 h 1688690"/>
                <a:gd name="connsiteX17" fmla="*/ 1305232 w 1614948"/>
                <a:gd name="connsiteY17" fmla="*/ 862780 h 1688690"/>
                <a:gd name="connsiteX18" fmla="*/ 1290484 w 1614948"/>
                <a:gd name="connsiteY18" fmla="*/ 848032 h 1688690"/>
                <a:gd name="connsiteX19" fmla="*/ 1319980 w 1614948"/>
                <a:gd name="connsiteY19" fmla="*/ 759542 h 1688690"/>
                <a:gd name="connsiteX20" fmla="*/ 1319980 w 1614948"/>
                <a:gd name="connsiteY20" fmla="*/ 759542 h 1688690"/>
                <a:gd name="connsiteX21" fmla="*/ 1297858 w 1614948"/>
                <a:gd name="connsiteY21" fmla="*/ 693174 h 1688690"/>
                <a:gd name="connsiteX22" fmla="*/ 1319980 w 1614948"/>
                <a:gd name="connsiteY22" fmla="*/ 626806 h 1688690"/>
                <a:gd name="connsiteX23" fmla="*/ 1423219 w 1614948"/>
                <a:gd name="connsiteY23" fmla="*/ 722671 h 1688690"/>
                <a:gd name="connsiteX24" fmla="*/ 1452716 w 1614948"/>
                <a:gd name="connsiteY24" fmla="*/ 715297 h 1688690"/>
                <a:gd name="connsiteX25" fmla="*/ 1533832 w 1614948"/>
                <a:gd name="connsiteY25" fmla="*/ 641555 h 1688690"/>
                <a:gd name="connsiteX26" fmla="*/ 1548580 w 1614948"/>
                <a:gd name="connsiteY26" fmla="*/ 560438 h 1688690"/>
                <a:gd name="connsiteX27" fmla="*/ 1592826 w 1614948"/>
                <a:gd name="connsiteY27" fmla="*/ 516193 h 1688690"/>
                <a:gd name="connsiteX28" fmla="*/ 1607574 w 1614948"/>
                <a:gd name="connsiteY28" fmla="*/ 457200 h 1688690"/>
                <a:gd name="connsiteX29" fmla="*/ 1614948 w 1614948"/>
                <a:gd name="connsiteY29" fmla="*/ 405580 h 1688690"/>
                <a:gd name="connsiteX30" fmla="*/ 1570703 w 1614948"/>
                <a:gd name="connsiteY30" fmla="*/ 368709 h 1688690"/>
                <a:gd name="connsiteX31" fmla="*/ 1460090 w 1614948"/>
                <a:gd name="connsiteY31" fmla="*/ 346587 h 1688690"/>
                <a:gd name="connsiteX32" fmla="*/ 1401097 w 1614948"/>
                <a:gd name="connsiteY32" fmla="*/ 339213 h 1688690"/>
                <a:gd name="connsiteX33" fmla="*/ 1371600 w 1614948"/>
                <a:gd name="connsiteY33" fmla="*/ 309716 h 1688690"/>
                <a:gd name="connsiteX34" fmla="*/ 1371600 w 1614948"/>
                <a:gd name="connsiteY34" fmla="*/ 309716 h 1688690"/>
                <a:gd name="connsiteX35" fmla="*/ 1253613 w 1614948"/>
                <a:gd name="connsiteY35" fmla="*/ 346587 h 1688690"/>
                <a:gd name="connsiteX36" fmla="*/ 1194619 w 1614948"/>
                <a:gd name="connsiteY36" fmla="*/ 346587 h 1688690"/>
                <a:gd name="connsiteX37" fmla="*/ 1165122 w 1614948"/>
                <a:gd name="connsiteY37" fmla="*/ 324464 h 1688690"/>
                <a:gd name="connsiteX38" fmla="*/ 1135626 w 1614948"/>
                <a:gd name="connsiteY38" fmla="*/ 294967 h 1688690"/>
                <a:gd name="connsiteX39" fmla="*/ 1113503 w 1614948"/>
                <a:gd name="connsiteY39" fmla="*/ 235974 h 1688690"/>
                <a:gd name="connsiteX40" fmla="*/ 1106129 w 1614948"/>
                <a:gd name="connsiteY40" fmla="*/ 206477 h 1688690"/>
                <a:gd name="connsiteX41" fmla="*/ 1069258 w 1614948"/>
                <a:gd name="connsiteY41" fmla="*/ 169606 h 1688690"/>
                <a:gd name="connsiteX42" fmla="*/ 1032387 w 1614948"/>
                <a:gd name="connsiteY42" fmla="*/ 154858 h 1688690"/>
                <a:gd name="connsiteX43" fmla="*/ 988142 w 1614948"/>
                <a:gd name="connsiteY43" fmla="*/ 147484 h 1688690"/>
                <a:gd name="connsiteX44" fmla="*/ 958645 w 1614948"/>
                <a:gd name="connsiteY44" fmla="*/ 103238 h 1688690"/>
                <a:gd name="connsiteX45" fmla="*/ 943897 w 1614948"/>
                <a:gd name="connsiteY45" fmla="*/ 66367 h 1688690"/>
                <a:gd name="connsiteX46" fmla="*/ 892277 w 1614948"/>
                <a:gd name="connsiteY46" fmla="*/ 103238 h 1688690"/>
                <a:gd name="connsiteX47" fmla="*/ 892277 w 1614948"/>
                <a:gd name="connsiteY47" fmla="*/ 103238 h 1688690"/>
                <a:gd name="connsiteX48" fmla="*/ 892277 w 1614948"/>
                <a:gd name="connsiteY48" fmla="*/ 191729 h 1688690"/>
                <a:gd name="connsiteX49" fmla="*/ 855406 w 1614948"/>
                <a:gd name="connsiteY49" fmla="*/ 228600 h 1688690"/>
                <a:gd name="connsiteX50" fmla="*/ 855406 w 1614948"/>
                <a:gd name="connsiteY50" fmla="*/ 228600 h 1688690"/>
                <a:gd name="connsiteX51" fmla="*/ 744793 w 1614948"/>
                <a:gd name="connsiteY51" fmla="*/ 199103 h 1688690"/>
                <a:gd name="connsiteX52" fmla="*/ 530942 w 1614948"/>
                <a:gd name="connsiteY52" fmla="*/ 95864 h 1688690"/>
                <a:gd name="connsiteX53" fmla="*/ 265471 w 1614948"/>
                <a:gd name="connsiteY53" fmla="*/ 0 h 1688690"/>
                <a:gd name="connsiteX54" fmla="*/ 0 w 1614948"/>
                <a:gd name="connsiteY54" fmla="*/ 7374 h 168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1614948" h="1688690">
                  <a:moveTo>
                    <a:pt x="0" y="7374"/>
                  </a:moveTo>
                  <a:cubicBezTo>
                    <a:pt x="128838" y="335647"/>
                    <a:pt x="228843" y="700991"/>
                    <a:pt x="357681" y="1029264"/>
                  </a:cubicBezTo>
                  <a:lnTo>
                    <a:pt x="656303" y="1688690"/>
                  </a:lnTo>
                  <a:lnTo>
                    <a:pt x="1069258" y="1474838"/>
                  </a:lnTo>
                  <a:lnTo>
                    <a:pt x="988142" y="1268361"/>
                  </a:lnTo>
                  <a:lnTo>
                    <a:pt x="1098755" y="1157748"/>
                  </a:lnTo>
                  <a:lnTo>
                    <a:pt x="1283109" y="1179871"/>
                  </a:lnTo>
                  <a:lnTo>
                    <a:pt x="1401097" y="1201993"/>
                  </a:lnTo>
                  <a:lnTo>
                    <a:pt x="1437968" y="1179871"/>
                  </a:lnTo>
                  <a:lnTo>
                    <a:pt x="1430593" y="1135626"/>
                  </a:lnTo>
                  <a:lnTo>
                    <a:pt x="1371600" y="1106129"/>
                  </a:lnTo>
                  <a:lnTo>
                    <a:pt x="1327355" y="1061884"/>
                  </a:lnTo>
                  <a:lnTo>
                    <a:pt x="1327355" y="1039761"/>
                  </a:lnTo>
                  <a:lnTo>
                    <a:pt x="1364226" y="1002890"/>
                  </a:lnTo>
                  <a:lnTo>
                    <a:pt x="1378974" y="958645"/>
                  </a:lnTo>
                  <a:lnTo>
                    <a:pt x="1356851" y="921774"/>
                  </a:lnTo>
                  <a:lnTo>
                    <a:pt x="1327355" y="884903"/>
                  </a:lnTo>
                  <a:lnTo>
                    <a:pt x="1305232" y="862780"/>
                  </a:lnTo>
                  <a:lnTo>
                    <a:pt x="1290484" y="848032"/>
                  </a:lnTo>
                  <a:lnTo>
                    <a:pt x="1319980" y="759542"/>
                  </a:lnTo>
                  <a:lnTo>
                    <a:pt x="1319980" y="759542"/>
                  </a:lnTo>
                  <a:lnTo>
                    <a:pt x="1297858" y="693174"/>
                  </a:lnTo>
                  <a:lnTo>
                    <a:pt x="1319980" y="626806"/>
                  </a:lnTo>
                  <a:lnTo>
                    <a:pt x="1423219" y="722671"/>
                  </a:lnTo>
                  <a:lnTo>
                    <a:pt x="1452716" y="715297"/>
                  </a:lnTo>
                  <a:lnTo>
                    <a:pt x="1533832" y="641555"/>
                  </a:lnTo>
                  <a:lnTo>
                    <a:pt x="1548580" y="560438"/>
                  </a:lnTo>
                  <a:lnTo>
                    <a:pt x="1592826" y="516193"/>
                  </a:lnTo>
                  <a:lnTo>
                    <a:pt x="1607574" y="457200"/>
                  </a:lnTo>
                  <a:lnTo>
                    <a:pt x="1614948" y="405580"/>
                  </a:lnTo>
                  <a:lnTo>
                    <a:pt x="1570703" y="368709"/>
                  </a:lnTo>
                  <a:lnTo>
                    <a:pt x="1460090" y="346587"/>
                  </a:lnTo>
                  <a:lnTo>
                    <a:pt x="1401097" y="339213"/>
                  </a:lnTo>
                  <a:lnTo>
                    <a:pt x="1371600" y="309716"/>
                  </a:lnTo>
                  <a:lnTo>
                    <a:pt x="1371600" y="309716"/>
                  </a:lnTo>
                  <a:lnTo>
                    <a:pt x="1253613" y="346587"/>
                  </a:lnTo>
                  <a:lnTo>
                    <a:pt x="1194619" y="346587"/>
                  </a:lnTo>
                  <a:lnTo>
                    <a:pt x="1165122" y="324464"/>
                  </a:lnTo>
                  <a:lnTo>
                    <a:pt x="1135626" y="294967"/>
                  </a:lnTo>
                  <a:lnTo>
                    <a:pt x="1113503" y="235974"/>
                  </a:lnTo>
                  <a:lnTo>
                    <a:pt x="1106129" y="206477"/>
                  </a:lnTo>
                  <a:lnTo>
                    <a:pt x="1069258" y="169606"/>
                  </a:lnTo>
                  <a:lnTo>
                    <a:pt x="1032387" y="154858"/>
                  </a:lnTo>
                  <a:lnTo>
                    <a:pt x="988142" y="147484"/>
                  </a:lnTo>
                  <a:lnTo>
                    <a:pt x="958645" y="103238"/>
                  </a:lnTo>
                  <a:lnTo>
                    <a:pt x="943897" y="66367"/>
                  </a:lnTo>
                  <a:lnTo>
                    <a:pt x="892277" y="103238"/>
                  </a:lnTo>
                  <a:lnTo>
                    <a:pt x="892277" y="103238"/>
                  </a:lnTo>
                  <a:lnTo>
                    <a:pt x="892277" y="191729"/>
                  </a:lnTo>
                  <a:lnTo>
                    <a:pt x="855406" y="228600"/>
                  </a:lnTo>
                  <a:lnTo>
                    <a:pt x="855406" y="228600"/>
                  </a:lnTo>
                  <a:lnTo>
                    <a:pt x="744793" y="199103"/>
                  </a:lnTo>
                  <a:lnTo>
                    <a:pt x="530942" y="95864"/>
                  </a:lnTo>
                  <a:lnTo>
                    <a:pt x="265471" y="0"/>
                  </a:lnTo>
                  <a:lnTo>
                    <a:pt x="0" y="7374"/>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4033684" y="2809568"/>
              <a:ext cx="1983658" cy="1423219"/>
            </a:xfrm>
            <a:custGeom>
              <a:avLst/>
              <a:gdLst>
                <a:gd name="connsiteX0" fmla="*/ 626806 w 1983658"/>
                <a:gd name="connsiteY0" fmla="*/ 22122 h 1423219"/>
                <a:gd name="connsiteX1" fmla="*/ 781664 w 1983658"/>
                <a:gd name="connsiteY1" fmla="*/ 73742 h 1423219"/>
                <a:gd name="connsiteX2" fmla="*/ 899651 w 1983658"/>
                <a:gd name="connsiteY2" fmla="*/ 66367 h 1423219"/>
                <a:gd name="connsiteX3" fmla="*/ 995516 w 1983658"/>
                <a:gd name="connsiteY3" fmla="*/ 125361 h 1423219"/>
                <a:gd name="connsiteX4" fmla="*/ 1084006 w 1983658"/>
                <a:gd name="connsiteY4" fmla="*/ 191729 h 1423219"/>
                <a:gd name="connsiteX5" fmla="*/ 1172497 w 1983658"/>
                <a:gd name="connsiteY5" fmla="*/ 258097 h 1423219"/>
                <a:gd name="connsiteX6" fmla="*/ 1172497 w 1983658"/>
                <a:gd name="connsiteY6" fmla="*/ 258097 h 1423219"/>
                <a:gd name="connsiteX7" fmla="*/ 1224116 w 1983658"/>
                <a:gd name="connsiteY7" fmla="*/ 213851 h 1423219"/>
                <a:gd name="connsiteX8" fmla="*/ 1224116 w 1983658"/>
                <a:gd name="connsiteY8" fmla="*/ 154858 h 1423219"/>
                <a:gd name="connsiteX9" fmla="*/ 1224116 w 1983658"/>
                <a:gd name="connsiteY9" fmla="*/ 154858 h 1423219"/>
                <a:gd name="connsiteX10" fmla="*/ 1253613 w 1983658"/>
                <a:gd name="connsiteY10" fmla="*/ 125361 h 1423219"/>
                <a:gd name="connsiteX11" fmla="*/ 1297858 w 1983658"/>
                <a:gd name="connsiteY11" fmla="*/ 125361 h 1423219"/>
                <a:gd name="connsiteX12" fmla="*/ 1349477 w 1983658"/>
                <a:gd name="connsiteY12" fmla="*/ 184355 h 1423219"/>
                <a:gd name="connsiteX13" fmla="*/ 1401097 w 1983658"/>
                <a:gd name="connsiteY13" fmla="*/ 169606 h 1423219"/>
                <a:gd name="connsiteX14" fmla="*/ 1467464 w 1983658"/>
                <a:gd name="connsiteY14" fmla="*/ 221226 h 1423219"/>
                <a:gd name="connsiteX15" fmla="*/ 1467464 w 1983658"/>
                <a:gd name="connsiteY15" fmla="*/ 221226 h 1423219"/>
                <a:gd name="connsiteX16" fmla="*/ 1563329 w 1983658"/>
                <a:gd name="connsiteY16" fmla="*/ 280219 h 1423219"/>
                <a:gd name="connsiteX17" fmla="*/ 1622322 w 1983658"/>
                <a:gd name="connsiteY17" fmla="*/ 250722 h 1423219"/>
                <a:gd name="connsiteX18" fmla="*/ 1681316 w 1983658"/>
                <a:gd name="connsiteY18" fmla="*/ 309716 h 1423219"/>
                <a:gd name="connsiteX19" fmla="*/ 1718187 w 1983658"/>
                <a:gd name="connsiteY19" fmla="*/ 353961 h 1423219"/>
                <a:gd name="connsiteX20" fmla="*/ 1769806 w 1983658"/>
                <a:gd name="connsiteY20" fmla="*/ 390832 h 1423219"/>
                <a:gd name="connsiteX21" fmla="*/ 1821426 w 1983658"/>
                <a:gd name="connsiteY21" fmla="*/ 412955 h 1423219"/>
                <a:gd name="connsiteX22" fmla="*/ 1895168 w 1983658"/>
                <a:gd name="connsiteY22" fmla="*/ 412955 h 1423219"/>
                <a:gd name="connsiteX23" fmla="*/ 1946787 w 1983658"/>
                <a:gd name="connsiteY23" fmla="*/ 560438 h 1423219"/>
                <a:gd name="connsiteX24" fmla="*/ 1983658 w 1983658"/>
                <a:gd name="connsiteY24" fmla="*/ 707922 h 1423219"/>
                <a:gd name="connsiteX25" fmla="*/ 1946787 w 1983658"/>
                <a:gd name="connsiteY25" fmla="*/ 796413 h 1423219"/>
                <a:gd name="connsiteX26" fmla="*/ 1895168 w 1983658"/>
                <a:gd name="connsiteY26" fmla="*/ 811161 h 1423219"/>
                <a:gd name="connsiteX27" fmla="*/ 1843548 w 1983658"/>
                <a:gd name="connsiteY27" fmla="*/ 907026 h 1423219"/>
                <a:gd name="connsiteX28" fmla="*/ 1828800 w 1983658"/>
                <a:gd name="connsiteY28" fmla="*/ 914400 h 1423219"/>
                <a:gd name="connsiteX29" fmla="*/ 1865671 w 1983658"/>
                <a:gd name="connsiteY29" fmla="*/ 995516 h 1423219"/>
                <a:gd name="connsiteX30" fmla="*/ 1821426 w 1983658"/>
                <a:gd name="connsiteY30" fmla="*/ 1002890 h 1423219"/>
                <a:gd name="connsiteX31" fmla="*/ 1821426 w 1983658"/>
                <a:gd name="connsiteY31" fmla="*/ 1002890 h 1423219"/>
                <a:gd name="connsiteX32" fmla="*/ 1755058 w 1983658"/>
                <a:gd name="connsiteY32" fmla="*/ 951271 h 1423219"/>
                <a:gd name="connsiteX33" fmla="*/ 1710813 w 1983658"/>
                <a:gd name="connsiteY33" fmla="*/ 951271 h 1423219"/>
                <a:gd name="connsiteX34" fmla="*/ 1681316 w 1983658"/>
                <a:gd name="connsiteY34" fmla="*/ 980767 h 1423219"/>
                <a:gd name="connsiteX35" fmla="*/ 1703439 w 1983658"/>
                <a:gd name="connsiteY35" fmla="*/ 1025013 h 1423219"/>
                <a:gd name="connsiteX36" fmla="*/ 1740310 w 1983658"/>
                <a:gd name="connsiteY36" fmla="*/ 1084006 h 1423219"/>
                <a:gd name="connsiteX37" fmla="*/ 1740310 w 1983658"/>
                <a:gd name="connsiteY37" fmla="*/ 1084006 h 1423219"/>
                <a:gd name="connsiteX38" fmla="*/ 1747684 w 1983658"/>
                <a:gd name="connsiteY38" fmla="*/ 1150374 h 1423219"/>
                <a:gd name="connsiteX39" fmla="*/ 1762432 w 1983658"/>
                <a:gd name="connsiteY39" fmla="*/ 1209367 h 1423219"/>
                <a:gd name="connsiteX40" fmla="*/ 1681316 w 1983658"/>
                <a:gd name="connsiteY40" fmla="*/ 1283109 h 1423219"/>
                <a:gd name="connsiteX41" fmla="*/ 1651819 w 1983658"/>
                <a:gd name="connsiteY41" fmla="*/ 1268361 h 1423219"/>
                <a:gd name="connsiteX42" fmla="*/ 1555955 w 1983658"/>
                <a:gd name="connsiteY42" fmla="*/ 1231490 h 1423219"/>
                <a:gd name="connsiteX43" fmla="*/ 1541206 w 1983658"/>
                <a:gd name="connsiteY43" fmla="*/ 1209367 h 1423219"/>
                <a:gd name="connsiteX44" fmla="*/ 1504335 w 1983658"/>
                <a:gd name="connsiteY44" fmla="*/ 1231490 h 1423219"/>
                <a:gd name="connsiteX45" fmla="*/ 1504335 w 1983658"/>
                <a:gd name="connsiteY45" fmla="*/ 1253613 h 1423219"/>
                <a:gd name="connsiteX46" fmla="*/ 1467464 w 1983658"/>
                <a:gd name="connsiteY46" fmla="*/ 1216742 h 1423219"/>
                <a:gd name="connsiteX47" fmla="*/ 1415845 w 1983658"/>
                <a:gd name="connsiteY47" fmla="*/ 1187245 h 1423219"/>
                <a:gd name="connsiteX48" fmla="*/ 1386348 w 1983658"/>
                <a:gd name="connsiteY48" fmla="*/ 1150374 h 1423219"/>
                <a:gd name="connsiteX49" fmla="*/ 1378974 w 1983658"/>
                <a:gd name="connsiteY49" fmla="*/ 1120877 h 1423219"/>
                <a:gd name="connsiteX50" fmla="*/ 1378974 w 1983658"/>
                <a:gd name="connsiteY50" fmla="*/ 1084006 h 1423219"/>
                <a:gd name="connsiteX51" fmla="*/ 1378974 w 1983658"/>
                <a:gd name="connsiteY51" fmla="*/ 1084006 h 1423219"/>
                <a:gd name="connsiteX52" fmla="*/ 1297858 w 1983658"/>
                <a:gd name="connsiteY52" fmla="*/ 1025013 h 1423219"/>
                <a:gd name="connsiteX53" fmla="*/ 1238864 w 1983658"/>
                <a:gd name="connsiteY53" fmla="*/ 1025013 h 1423219"/>
                <a:gd name="connsiteX54" fmla="*/ 1201993 w 1983658"/>
                <a:gd name="connsiteY54" fmla="*/ 1069258 h 1423219"/>
                <a:gd name="connsiteX55" fmla="*/ 1231490 w 1983658"/>
                <a:gd name="connsiteY55" fmla="*/ 1113503 h 1423219"/>
                <a:gd name="connsiteX56" fmla="*/ 1238864 w 1983658"/>
                <a:gd name="connsiteY56" fmla="*/ 1150374 h 1423219"/>
                <a:gd name="connsiteX57" fmla="*/ 1216742 w 1983658"/>
                <a:gd name="connsiteY57" fmla="*/ 1172497 h 1423219"/>
                <a:gd name="connsiteX58" fmla="*/ 1201993 w 1983658"/>
                <a:gd name="connsiteY58" fmla="*/ 1201993 h 1423219"/>
                <a:gd name="connsiteX59" fmla="*/ 1201993 w 1983658"/>
                <a:gd name="connsiteY59" fmla="*/ 1201993 h 1423219"/>
                <a:gd name="connsiteX60" fmla="*/ 1216742 w 1983658"/>
                <a:gd name="connsiteY60" fmla="*/ 1423219 h 1423219"/>
                <a:gd name="connsiteX61" fmla="*/ 707922 w 1983658"/>
                <a:gd name="connsiteY61" fmla="*/ 1386348 h 1423219"/>
                <a:gd name="connsiteX62" fmla="*/ 0 w 1983658"/>
                <a:gd name="connsiteY62" fmla="*/ 870155 h 1423219"/>
                <a:gd name="connsiteX63" fmla="*/ 132735 w 1983658"/>
                <a:gd name="connsiteY63" fmla="*/ 302342 h 1423219"/>
                <a:gd name="connsiteX64" fmla="*/ 390832 w 1983658"/>
                <a:gd name="connsiteY64" fmla="*/ 0 h 1423219"/>
                <a:gd name="connsiteX65" fmla="*/ 626806 w 1983658"/>
                <a:gd name="connsiteY65" fmla="*/ 22122 h 1423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983658" h="1423219">
                  <a:moveTo>
                    <a:pt x="626806" y="22122"/>
                  </a:moveTo>
                  <a:lnTo>
                    <a:pt x="781664" y="73742"/>
                  </a:lnTo>
                  <a:lnTo>
                    <a:pt x="899651" y="66367"/>
                  </a:lnTo>
                  <a:lnTo>
                    <a:pt x="995516" y="125361"/>
                  </a:lnTo>
                  <a:lnTo>
                    <a:pt x="1084006" y="191729"/>
                  </a:lnTo>
                  <a:lnTo>
                    <a:pt x="1172497" y="258097"/>
                  </a:lnTo>
                  <a:lnTo>
                    <a:pt x="1172497" y="258097"/>
                  </a:lnTo>
                  <a:lnTo>
                    <a:pt x="1224116" y="213851"/>
                  </a:lnTo>
                  <a:lnTo>
                    <a:pt x="1224116" y="154858"/>
                  </a:lnTo>
                  <a:lnTo>
                    <a:pt x="1224116" y="154858"/>
                  </a:lnTo>
                  <a:lnTo>
                    <a:pt x="1253613" y="125361"/>
                  </a:lnTo>
                  <a:lnTo>
                    <a:pt x="1297858" y="125361"/>
                  </a:lnTo>
                  <a:lnTo>
                    <a:pt x="1349477" y="184355"/>
                  </a:lnTo>
                  <a:lnTo>
                    <a:pt x="1401097" y="169606"/>
                  </a:lnTo>
                  <a:lnTo>
                    <a:pt x="1467464" y="221226"/>
                  </a:lnTo>
                  <a:lnTo>
                    <a:pt x="1467464" y="221226"/>
                  </a:lnTo>
                  <a:lnTo>
                    <a:pt x="1563329" y="280219"/>
                  </a:lnTo>
                  <a:lnTo>
                    <a:pt x="1622322" y="250722"/>
                  </a:lnTo>
                  <a:lnTo>
                    <a:pt x="1681316" y="309716"/>
                  </a:lnTo>
                  <a:lnTo>
                    <a:pt x="1718187" y="353961"/>
                  </a:lnTo>
                  <a:lnTo>
                    <a:pt x="1769806" y="390832"/>
                  </a:lnTo>
                  <a:lnTo>
                    <a:pt x="1821426" y="412955"/>
                  </a:lnTo>
                  <a:lnTo>
                    <a:pt x="1895168" y="412955"/>
                  </a:lnTo>
                  <a:lnTo>
                    <a:pt x="1946787" y="560438"/>
                  </a:lnTo>
                  <a:lnTo>
                    <a:pt x="1983658" y="707922"/>
                  </a:lnTo>
                  <a:lnTo>
                    <a:pt x="1946787" y="796413"/>
                  </a:lnTo>
                  <a:lnTo>
                    <a:pt x="1895168" y="811161"/>
                  </a:lnTo>
                  <a:lnTo>
                    <a:pt x="1843548" y="907026"/>
                  </a:lnTo>
                  <a:lnTo>
                    <a:pt x="1828800" y="914400"/>
                  </a:lnTo>
                  <a:lnTo>
                    <a:pt x="1865671" y="995516"/>
                  </a:lnTo>
                  <a:lnTo>
                    <a:pt x="1821426" y="1002890"/>
                  </a:lnTo>
                  <a:lnTo>
                    <a:pt x="1821426" y="1002890"/>
                  </a:lnTo>
                  <a:lnTo>
                    <a:pt x="1755058" y="951271"/>
                  </a:lnTo>
                  <a:lnTo>
                    <a:pt x="1710813" y="951271"/>
                  </a:lnTo>
                  <a:lnTo>
                    <a:pt x="1681316" y="980767"/>
                  </a:lnTo>
                  <a:lnTo>
                    <a:pt x="1703439" y="1025013"/>
                  </a:lnTo>
                  <a:lnTo>
                    <a:pt x="1740310" y="1084006"/>
                  </a:lnTo>
                  <a:lnTo>
                    <a:pt x="1740310" y="1084006"/>
                  </a:lnTo>
                  <a:lnTo>
                    <a:pt x="1747684" y="1150374"/>
                  </a:lnTo>
                  <a:lnTo>
                    <a:pt x="1762432" y="1209367"/>
                  </a:lnTo>
                  <a:lnTo>
                    <a:pt x="1681316" y="1283109"/>
                  </a:lnTo>
                  <a:lnTo>
                    <a:pt x="1651819" y="1268361"/>
                  </a:lnTo>
                  <a:lnTo>
                    <a:pt x="1555955" y="1231490"/>
                  </a:lnTo>
                  <a:lnTo>
                    <a:pt x="1541206" y="1209367"/>
                  </a:lnTo>
                  <a:lnTo>
                    <a:pt x="1504335" y="1231490"/>
                  </a:lnTo>
                  <a:lnTo>
                    <a:pt x="1504335" y="1253613"/>
                  </a:lnTo>
                  <a:lnTo>
                    <a:pt x="1467464" y="1216742"/>
                  </a:lnTo>
                  <a:lnTo>
                    <a:pt x="1415845" y="1187245"/>
                  </a:lnTo>
                  <a:lnTo>
                    <a:pt x="1386348" y="1150374"/>
                  </a:lnTo>
                  <a:lnTo>
                    <a:pt x="1378974" y="1120877"/>
                  </a:lnTo>
                  <a:lnTo>
                    <a:pt x="1378974" y="1084006"/>
                  </a:lnTo>
                  <a:lnTo>
                    <a:pt x="1378974" y="1084006"/>
                  </a:lnTo>
                  <a:lnTo>
                    <a:pt x="1297858" y="1025013"/>
                  </a:lnTo>
                  <a:lnTo>
                    <a:pt x="1238864" y="1025013"/>
                  </a:lnTo>
                  <a:lnTo>
                    <a:pt x="1201993" y="1069258"/>
                  </a:lnTo>
                  <a:lnTo>
                    <a:pt x="1231490" y="1113503"/>
                  </a:lnTo>
                  <a:lnTo>
                    <a:pt x="1238864" y="1150374"/>
                  </a:lnTo>
                  <a:lnTo>
                    <a:pt x="1216742" y="1172497"/>
                  </a:lnTo>
                  <a:lnTo>
                    <a:pt x="1201993" y="1201993"/>
                  </a:lnTo>
                  <a:lnTo>
                    <a:pt x="1201993" y="1201993"/>
                  </a:lnTo>
                  <a:lnTo>
                    <a:pt x="1216742" y="1423219"/>
                  </a:lnTo>
                  <a:lnTo>
                    <a:pt x="707922" y="1386348"/>
                  </a:lnTo>
                  <a:lnTo>
                    <a:pt x="0" y="870155"/>
                  </a:lnTo>
                  <a:lnTo>
                    <a:pt x="132735" y="302342"/>
                  </a:lnTo>
                  <a:lnTo>
                    <a:pt x="390832" y="0"/>
                  </a:lnTo>
                  <a:lnTo>
                    <a:pt x="626806" y="22122"/>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5176684" y="4586748"/>
              <a:ext cx="1290484" cy="1437968"/>
            </a:xfrm>
            <a:custGeom>
              <a:avLst/>
              <a:gdLst>
                <a:gd name="connsiteX0" fmla="*/ 110613 w 1290484"/>
                <a:gd name="connsiteY0" fmla="*/ 199104 h 1437968"/>
                <a:gd name="connsiteX1" fmla="*/ 110613 w 1290484"/>
                <a:gd name="connsiteY1" fmla="*/ 272846 h 1437968"/>
                <a:gd name="connsiteX2" fmla="*/ 176981 w 1290484"/>
                <a:gd name="connsiteY2" fmla="*/ 331839 h 1437968"/>
                <a:gd name="connsiteX3" fmla="*/ 199103 w 1290484"/>
                <a:gd name="connsiteY3" fmla="*/ 353962 h 1437968"/>
                <a:gd name="connsiteX4" fmla="*/ 184355 w 1290484"/>
                <a:gd name="connsiteY4" fmla="*/ 420329 h 1437968"/>
                <a:gd name="connsiteX5" fmla="*/ 154858 w 1290484"/>
                <a:gd name="connsiteY5" fmla="*/ 457200 h 1437968"/>
                <a:gd name="connsiteX6" fmla="*/ 176981 w 1290484"/>
                <a:gd name="connsiteY6" fmla="*/ 508820 h 1437968"/>
                <a:gd name="connsiteX7" fmla="*/ 154858 w 1290484"/>
                <a:gd name="connsiteY7" fmla="*/ 538317 h 1437968"/>
                <a:gd name="connsiteX8" fmla="*/ 140110 w 1290484"/>
                <a:gd name="connsiteY8" fmla="*/ 567813 h 1437968"/>
                <a:gd name="connsiteX9" fmla="*/ 147484 w 1290484"/>
                <a:gd name="connsiteY9" fmla="*/ 604684 h 1437968"/>
                <a:gd name="connsiteX10" fmla="*/ 125361 w 1290484"/>
                <a:gd name="connsiteY10" fmla="*/ 663678 h 1437968"/>
                <a:gd name="connsiteX11" fmla="*/ 81116 w 1290484"/>
                <a:gd name="connsiteY11" fmla="*/ 656304 h 1437968"/>
                <a:gd name="connsiteX12" fmla="*/ 14748 w 1290484"/>
                <a:gd name="connsiteY12" fmla="*/ 766917 h 1437968"/>
                <a:gd name="connsiteX13" fmla="*/ 0 w 1290484"/>
                <a:gd name="connsiteY13" fmla="*/ 818536 h 1437968"/>
                <a:gd name="connsiteX14" fmla="*/ 0 w 1290484"/>
                <a:gd name="connsiteY14" fmla="*/ 914400 h 1437968"/>
                <a:gd name="connsiteX15" fmla="*/ 110613 w 1290484"/>
                <a:gd name="connsiteY15" fmla="*/ 877529 h 1437968"/>
                <a:gd name="connsiteX16" fmla="*/ 147484 w 1290484"/>
                <a:gd name="connsiteY16" fmla="*/ 936523 h 1437968"/>
                <a:gd name="connsiteX17" fmla="*/ 169606 w 1290484"/>
                <a:gd name="connsiteY17" fmla="*/ 1032387 h 1437968"/>
                <a:gd name="connsiteX18" fmla="*/ 228600 w 1290484"/>
                <a:gd name="connsiteY18" fmla="*/ 1061884 h 1437968"/>
                <a:gd name="connsiteX19" fmla="*/ 243348 w 1290484"/>
                <a:gd name="connsiteY19" fmla="*/ 1128252 h 1437968"/>
                <a:gd name="connsiteX20" fmla="*/ 221226 w 1290484"/>
                <a:gd name="connsiteY20" fmla="*/ 1209368 h 1437968"/>
                <a:gd name="connsiteX21" fmla="*/ 221226 w 1290484"/>
                <a:gd name="connsiteY21" fmla="*/ 1209368 h 1437968"/>
                <a:gd name="connsiteX22" fmla="*/ 309716 w 1290484"/>
                <a:gd name="connsiteY22" fmla="*/ 1231491 h 1437968"/>
                <a:gd name="connsiteX23" fmla="*/ 376084 w 1290484"/>
                <a:gd name="connsiteY23" fmla="*/ 1319981 h 1437968"/>
                <a:gd name="connsiteX24" fmla="*/ 412955 w 1290484"/>
                <a:gd name="connsiteY24" fmla="*/ 1334729 h 1437968"/>
                <a:gd name="connsiteX25" fmla="*/ 494071 w 1290484"/>
                <a:gd name="connsiteY25" fmla="*/ 1275736 h 1437968"/>
                <a:gd name="connsiteX26" fmla="*/ 523568 w 1290484"/>
                <a:gd name="connsiteY26" fmla="*/ 1312607 h 1437968"/>
                <a:gd name="connsiteX27" fmla="*/ 516193 w 1290484"/>
                <a:gd name="connsiteY27" fmla="*/ 1378975 h 1437968"/>
                <a:gd name="connsiteX28" fmla="*/ 597310 w 1290484"/>
                <a:gd name="connsiteY28" fmla="*/ 1437968 h 1437968"/>
                <a:gd name="connsiteX29" fmla="*/ 612058 w 1290484"/>
                <a:gd name="connsiteY29" fmla="*/ 1401097 h 1437968"/>
                <a:gd name="connsiteX30" fmla="*/ 589935 w 1290484"/>
                <a:gd name="connsiteY30" fmla="*/ 1319981 h 1437968"/>
                <a:gd name="connsiteX31" fmla="*/ 612058 w 1290484"/>
                <a:gd name="connsiteY31" fmla="*/ 1305233 h 1437968"/>
                <a:gd name="connsiteX32" fmla="*/ 612058 w 1290484"/>
                <a:gd name="connsiteY32" fmla="*/ 1268362 h 1437968"/>
                <a:gd name="connsiteX33" fmla="*/ 582561 w 1290484"/>
                <a:gd name="connsiteY33" fmla="*/ 1253613 h 1437968"/>
                <a:gd name="connsiteX34" fmla="*/ 575187 w 1290484"/>
                <a:gd name="connsiteY34" fmla="*/ 1216742 h 1437968"/>
                <a:gd name="connsiteX35" fmla="*/ 626806 w 1290484"/>
                <a:gd name="connsiteY35" fmla="*/ 1165123 h 1437968"/>
                <a:gd name="connsiteX36" fmla="*/ 626806 w 1290484"/>
                <a:gd name="connsiteY36" fmla="*/ 1165123 h 1437968"/>
                <a:gd name="connsiteX37" fmla="*/ 730045 w 1290484"/>
                <a:gd name="connsiteY37" fmla="*/ 1157749 h 1437968"/>
                <a:gd name="connsiteX38" fmla="*/ 759542 w 1290484"/>
                <a:gd name="connsiteY38" fmla="*/ 1150375 h 1437968"/>
                <a:gd name="connsiteX39" fmla="*/ 862781 w 1290484"/>
                <a:gd name="connsiteY39" fmla="*/ 1179871 h 1437968"/>
                <a:gd name="connsiteX40" fmla="*/ 884903 w 1290484"/>
                <a:gd name="connsiteY40" fmla="*/ 1150375 h 1437968"/>
                <a:gd name="connsiteX41" fmla="*/ 943897 w 1290484"/>
                <a:gd name="connsiteY41" fmla="*/ 1194620 h 1437968"/>
                <a:gd name="connsiteX42" fmla="*/ 1017639 w 1290484"/>
                <a:gd name="connsiteY42" fmla="*/ 1143000 h 1437968"/>
                <a:gd name="connsiteX43" fmla="*/ 1091381 w 1290484"/>
                <a:gd name="connsiteY43" fmla="*/ 1150375 h 1437968"/>
                <a:gd name="connsiteX44" fmla="*/ 1098755 w 1290484"/>
                <a:gd name="connsiteY44" fmla="*/ 1098755 h 1437968"/>
                <a:gd name="connsiteX45" fmla="*/ 1143000 w 1290484"/>
                <a:gd name="connsiteY45" fmla="*/ 1054510 h 1437968"/>
                <a:gd name="connsiteX46" fmla="*/ 1238864 w 1290484"/>
                <a:gd name="connsiteY46" fmla="*/ 1047136 h 1437968"/>
                <a:gd name="connsiteX47" fmla="*/ 1283110 w 1290484"/>
                <a:gd name="connsiteY47" fmla="*/ 1025013 h 1437968"/>
                <a:gd name="connsiteX48" fmla="*/ 1290484 w 1290484"/>
                <a:gd name="connsiteY48" fmla="*/ 958646 h 1437968"/>
                <a:gd name="connsiteX49" fmla="*/ 1275735 w 1290484"/>
                <a:gd name="connsiteY49" fmla="*/ 936523 h 1437968"/>
                <a:gd name="connsiteX50" fmla="*/ 1150374 w 1290484"/>
                <a:gd name="connsiteY50" fmla="*/ 914400 h 1437968"/>
                <a:gd name="connsiteX51" fmla="*/ 1084006 w 1290484"/>
                <a:gd name="connsiteY51" fmla="*/ 884904 h 1437968"/>
                <a:gd name="connsiteX52" fmla="*/ 1076632 w 1290484"/>
                <a:gd name="connsiteY52" fmla="*/ 840658 h 1437968"/>
                <a:gd name="connsiteX53" fmla="*/ 1054510 w 1290484"/>
                <a:gd name="connsiteY53" fmla="*/ 811162 h 1437968"/>
                <a:gd name="connsiteX54" fmla="*/ 1076632 w 1290484"/>
                <a:gd name="connsiteY54" fmla="*/ 715297 h 1437968"/>
                <a:gd name="connsiteX55" fmla="*/ 1025013 w 1290484"/>
                <a:gd name="connsiteY55" fmla="*/ 678426 h 1437968"/>
                <a:gd name="connsiteX56" fmla="*/ 1010264 w 1290484"/>
                <a:gd name="connsiteY56" fmla="*/ 663678 h 1437968"/>
                <a:gd name="connsiteX57" fmla="*/ 1047135 w 1290484"/>
                <a:gd name="connsiteY57" fmla="*/ 553065 h 1437968"/>
                <a:gd name="connsiteX58" fmla="*/ 1047135 w 1290484"/>
                <a:gd name="connsiteY58" fmla="*/ 508820 h 1437968"/>
                <a:gd name="connsiteX59" fmla="*/ 1025013 w 1290484"/>
                <a:gd name="connsiteY59" fmla="*/ 494071 h 1437968"/>
                <a:gd name="connsiteX60" fmla="*/ 973393 w 1290484"/>
                <a:gd name="connsiteY60" fmla="*/ 508820 h 1437968"/>
                <a:gd name="connsiteX61" fmla="*/ 936522 w 1290484"/>
                <a:gd name="connsiteY61" fmla="*/ 494071 h 1437968"/>
                <a:gd name="connsiteX62" fmla="*/ 929148 w 1290484"/>
                <a:gd name="connsiteY62" fmla="*/ 427704 h 1437968"/>
                <a:gd name="connsiteX63" fmla="*/ 973393 w 1290484"/>
                <a:gd name="connsiteY63" fmla="*/ 361336 h 1437968"/>
                <a:gd name="connsiteX64" fmla="*/ 1054510 w 1290484"/>
                <a:gd name="connsiteY64" fmla="*/ 368710 h 1437968"/>
                <a:gd name="connsiteX65" fmla="*/ 1120877 w 1290484"/>
                <a:gd name="connsiteY65" fmla="*/ 376084 h 1437968"/>
                <a:gd name="connsiteX66" fmla="*/ 1165122 w 1290484"/>
                <a:gd name="connsiteY66" fmla="*/ 353962 h 1437968"/>
                <a:gd name="connsiteX67" fmla="*/ 1179871 w 1290484"/>
                <a:gd name="connsiteY67" fmla="*/ 309717 h 1437968"/>
                <a:gd name="connsiteX68" fmla="*/ 1165122 w 1290484"/>
                <a:gd name="connsiteY68" fmla="*/ 265471 h 1437968"/>
                <a:gd name="connsiteX69" fmla="*/ 1150374 w 1290484"/>
                <a:gd name="connsiteY69" fmla="*/ 243349 h 1437968"/>
                <a:gd name="connsiteX70" fmla="*/ 1128251 w 1290484"/>
                <a:gd name="connsiteY70" fmla="*/ 258097 h 1437968"/>
                <a:gd name="connsiteX71" fmla="*/ 1084006 w 1290484"/>
                <a:gd name="connsiteY71" fmla="*/ 280220 h 1437968"/>
                <a:gd name="connsiteX72" fmla="*/ 1039761 w 1290484"/>
                <a:gd name="connsiteY72" fmla="*/ 280220 h 1437968"/>
                <a:gd name="connsiteX73" fmla="*/ 1025013 w 1290484"/>
                <a:gd name="connsiteY73" fmla="*/ 250723 h 1437968"/>
                <a:gd name="connsiteX74" fmla="*/ 1002890 w 1290484"/>
                <a:gd name="connsiteY74" fmla="*/ 213852 h 1437968"/>
                <a:gd name="connsiteX75" fmla="*/ 988142 w 1290484"/>
                <a:gd name="connsiteY75" fmla="*/ 169607 h 1437968"/>
                <a:gd name="connsiteX76" fmla="*/ 973393 w 1290484"/>
                <a:gd name="connsiteY76" fmla="*/ 147484 h 1437968"/>
                <a:gd name="connsiteX77" fmla="*/ 929148 w 1290484"/>
                <a:gd name="connsiteY77" fmla="*/ 147484 h 1437968"/>
                <a:gd name="connsiteX78" fmla="*/ 921774 w 1290484"/>
                <a:gd name="connsiteY78" fmla="*/ 176981 h 1437968"/>
                <a:gd name="connsiteX79" fmla="*/ 914400 w 1290484"/>
                <a:gd name="connsiteY79" fmla="*/ 206478 h 1437968"/>
                <a:gd name="connsiteX80" fmla="*/ 862781 w 1290484"/>
                <a:gd name="connsiteY80" fmla="*/ 221226 h 1437968"/>
                <a:gd name="connsiteX81" fmla="*/ 862781 w 1290484"/>
                <a:gd name="connsiteY81" fmla="*/ 221226 h 1437968"/>
                <a:gd name="connsiteX82" fmla="*/ 892277 w 1290484"/>
                <a:gd name="connsiteY82" fmla="*/ 324465 h 1437968"/>
                <a:gd name="connsiteX83" fmla="*/ 877529 w 1290484"/>
                <a:gd name="connsiteY83" fmla="*/ 346587 h 1437968"/>
                <a:gd name="connsiteX84" fmla="*/ 877529 w 1290484"/>
                <a:gd name="connsiteY84" fmla="*/ 346587 h 1437968"/>
                <a:gd name="connsiteX85" fmla="*/ 818535 w 1290484"/>
                <a:gd name="connsiteY85" fmla="*/ 398207 h 1437968"/>
                <a:gd name="connsiteX86" fmla="*/ 796413 w 1290484"/>
                <a:gd name="connsiteY86" fmla="*/ 427704 h 1437968"/>
                <a:gd name="connsiteX87" fmla="*/ 796413 w 1290484"/>
                <a:gd name="connsiteY87" fmla="*/ 464575 h 1437968"/>
                <a:gd name="connsiteX88" fmla="*/ 796413 w 1290484"/>
                <a:gd name="connsiteY88" fmla="*/ 464575 h 1437968"/>
                <a:gd name="connsiteX89" fmla="*/ 848032 w 1290484"/>
                <a:gd name="connsiteY89" fmla="*/ 486697 h 1437968"/>
                <a:gd name="connsiteX90" fmla="*/ 848032 w 1290484"/>
                <a:gd name="connsiteY90" fmla="*/ 553065 h 1437968"/>
                <a:gd name="connsiteX91" fmla="*/ 848032 w 1290484"/>
                <a:gd name="connsiteY91" fmla="*/ 553065 h 1437968"/>
                <a:gd name="connsiteX92" fmla="*/ 707922 w 1290484"/>
                <a:gd name="connsiteY92" fmla="*/ 619433 h 1437968"/>
                <a:gd name="connsiteX93" fmla="*/ 663677 w 1290484"/>
                <a:gd name="connsiteY93" fmla="*/ 604684 h 1437968"/>
                <a:gd name="connsiteX94" fmla="*/ 597310 w 1290484"/>
                <a:gd name="connsiteY94" fmla="*/ 560439 h 1437968"/>
                <a:gd name="connsiteX95" fmla="*/ 575187 w 1290484"/>
                <a:gd name="connsiteY95" fmla="*/ 523568 h 1437968"/>
                <a:gd name="connsiteX96" fmla="*/ 575187 w 1290484"/>
                <a:gd name="connsiteY96" fmla="*/ 523568 h 1437968"/>
                <a:gd name="connsiteX97" fmla="*/ 604684 w 1290484"/>
                <a:gd name="connsiteY97" fmla="*/ 442452 h 1437968"/>
                <a:gd name="connsiteX98" fmla="*/ 567813 w 1290484"/>
                <a:gd name="connsiteY98" fmla="*/ 412955 h 1437968"/>
                <a:gd name="connsiteX99" fmla="*/ 538316 w 1290484"/>
                <a:gd name="connsiteY99" fmla="*/ 353962 h 1437968"/>
                <a:gd name="connsiteX100" fmla="*/ 494071 w 1290484"/>
                <a:gd name="connsiteY100" fmla="*/ 272846 h 1437968"/>
                <a:gd name="connsiteX101" fmla="*/ 442451 w 1290484"/>
                <a:gd name="connsiteY101" fmla="*/ 280220 h 1437968"/>
                <a:gd name="connsiteX102" fmla="*/ 390832 w 1290484"/>
                <a:gd name="connsiteY102" fmla="*/ 221226 h 1437968"/>
                <a:gd name="connsiteX103" fmla="*/ 361335 w 1290484"/>
                <a:gd name="connsiteY103" fmla="*/ 132736 h 1437968"/>
                <a:gd name="connsiteX104" fmla="*/ 339213 w 1290484"/>
                <a:gd name="connsiteY104" fmla="*/ 103239 h 1437968"/>
                <a:gd name="connsiteX105" fmla="*/ 309716 w 1290484"/>
                <a:gd name="connsiteY105" fmla="*/ 125362 h 1437968"/>
                <a:gd name="connsiteX106" fmla="*/ 309716 w 1290484"/>
                <a:gd name="connsiteY106" fmla="*/ 125362 h 1437968"/>
                <a:gd name="connsiteX107" fmla="*/ 294968 w 1290484"/>
                <a:gd name="connsiteY107" fmla="*/ 199104 h 1437968"/>
                <a:gd name="connsiteX108" fmla="*/ 287593 w 1290484"/>
                <a:gd name="connsiteY108" fmla="*/ 206478 h 1437968"/>
                <a:gd name="connsiteX109" fmla="*/ 258097 w 1290484"/>
                <a:gd name="connsiteY109" fmla="*/ 191729 h 1437968"/>
                <a:gd name="connsiteX110" fmla="*/ 250722 w 1290484"/>
                <a:gd name="connsiteY110" fmla="*/ 117987 h 1437968"/>
                <a:gd name="connsiteX111" fmla="*/ 206477 w 1290484"/>
                <a:gd name="connsiteY111" fmla="*/ 0 h 1437968"/>
                <a:gd name="connsiteX112" fmla="*/ 88490 w 1290484"/>
                <a:gd name="connsiteY112" fmla="*/ 110613 h 1437968"/>
                <a:gd name="connsiteX113" fmla="*/ 110613 w 1290484"/>
                <a:gd name="connsiteY113" fmla="*/ 199104 h 1437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1290484" h="1437968">
                  <a:moveTo>
                    <a:pt x="110613" y="199104"/>
                  </a:moveTo>
                  <a:lnTo>
                    <a:pt x="110613" y="272846"/>
                  </a:lnTo>
                  <a:lnTo>
                    <a:pt x="176981" y="331839"/>
                  </a:lnTo>
                  <a:lnTo>
                    <a:pt x="199103" y="353962"/>
                  </a:lnTo>
                  <a:lnTo>
                    <a:pt x="184355" y="420329"/>
                  </a:lnTo>
                  <a:lnTo>
                    <a:pt x="154858" y="457200"/>
                  </a:lnTo>
                  <a:lnTo>
                    <a:pt x="176981" y="508820"/>
                  </a:lnTo>
                  <a:lnTo>
                    <a:pt x="154858" y="538317"/>
                  </a:lnTo>
                  <a:lnTo>
                    <a:pt x="140110" y="567813"/>
                  </a:lnTo>
                  <a:lnTo>
                    <a:pt x="147484" y="604684"/>
                  </a:lnTo>
                  <a:lnTo>
                    <a:pt x="125361" y="663678"/>
                  </a:lnTo>
                  <a:lnTo>
                    <a:pt x="81116" y="656304"/>
                  </a:lnTo>
                  <a:lnTo>
                    <a:pt x="14748" y="766917"/>
                  </a:lnTo>
                  <a:lnTo>
                    <a:pt x="0" y="818536"/>
                  </a:lnTo>
                  <a:lnTo>
                    <a:pt x="0" y="914400"/>
                  </a:lnTo>
                  <a:lnTo>
                    <a:pt x="110613" y="877529"/>
                  </a:lnTo>
                  <a:lnTo>
                    <a:pt x="147484" y="936523"/>
                  </a:lnTo>
                  <a:lnTo>
                    <a:pt x="169606" y="1032387"/>
                  </a:lnTo>
                  <a:lnTo>
                    <a:pt x="228600" y="1061884"/>
                  </a:lnTo>
                  <a:lnTo>
                    <a:pt x="243348" y="1128252"/>
                  </a:lnTo>
                  <a:lnTo>
                    <a:pt x="221226" y="1209368"/>
                  </a:lnTo>
                  <a:lnTo>
                    <a:pt x="221226" y="1209368"/>
                  </a:lnTo>
                  <a:lnTo>
                    <a:pt x="309716" y="1231491"/>
                  </a:lnTo>
                  <a:lnTo>
                    <a:pt x="376084" y="1319981"/>
                  </a:lnTo>
                  <a:lnTo>
                    <a:pt x="412955" y="1334729"/>
                  </a:lnTo>
                  <a:lnTo>
                    <a:pt x="494071" y="1275736"/>
                  </a:lnTo>
                  <a:lnTo>
                    <a:pt x="523568" y="1312607"/>
                  </a:lnTo>
                  <a:lnTo>
                    <a:pt x="516193" y="1378975"/>
                  </a:lnTo>
                  <a:lnTo>
                    <a:pt x="597310" y="1437968"/>
                  </a:lnTo>
                  <a:lnTo>
                    <a:pt x="612058" y="1401097"/>
                  </a:lnTo>
                  <a:lnTo>
                    <a:pt x="589935" y="1319981"/>
                  </a:lnTo>
                  <a:lnTo>
                    <a:pt x="612058" y="1305233"/>
                  </a:lnTo>
                  <a:lnTo>
                    <a:pt x="612058" y="1268362"/>
                  </a:lnTo>
                  <a:lnTo>
                    <a:pt x="582561" y="1253613"/>
                  </a:lnTo>
                  <a:lnTo>
                    <a:pt x="575187" y="1216742"/>
                  </a:lnTo>
                  <a:lnTo>
                    <a:pt x="626806" y="1165123"/>
                  </a:lnTo>
                  <a:lnTo>
                    <a:pt x="626806" y="1165123"/>
                  </a:lnTo>
                  <a:lnTo>
                    <a:pt x="730045" y="1157749"/>
                  </a:lnTo>
                  <a:lnTo>
                    <a:pt x="759542" y="1150375"/>
                  </a:lnTo>
                  <a:lnTo>
                    <a:pt x="862781" y="1179871"/>
                  </a:lnTo>
                  <a:lnTo>
                    <a:pt x="884903" y="1150375"/>
                  </a:lnTo>
                  <a:lnTo>
                    <a:pt x="943897" y="1194620"/>
                  </a:lnTo>
                  <a:lnTo>
                    <a:pt x="1017639" y="1143000"/>
                  </a:lnTo>
                  <a:lnTo>
                    <a:pt x="1091381" y="1150375"/>
                  </a:lnTo>
                  <a:lnTo>
                    <a:pt x="1098755" y="1098755"/>
                  </a:lnTo>
                  <a:lnTo>
                    <a:pt x="1143000" y="1054510"/>
                  </a:lnTo>
                  <a:lnTo>
                    <a:pt x="1238864" y="1047136"/>
                  </a:lnTo>
                  <a:lnTo>
                    <a:pt x="1283110" y="1025013"/>
                  </a:lnTo>
                  <a:lnTo>
                    <a:pt x="1290484" y="958646"/>
                  </a:lnTo>
                  <a:lnTo>
                    <a:pt x="1275735" y="936523"/>
                  </a:lnTo>
                  <a:lnTo>
                    <a:pt x="1150374" y="914400"/>
                  </a:lnTo>
                  <a:lnTo>
                    <a:pt x="1084006" y="884904"/>
                  </a:lnTo>
                  <a:lnTo>
                    <a:pt x="1076632" y="840658"/>
                  </a:lnTo>
                  <a:lnTo>
                    <a:pt x="1054510" y="811162"/>
                  </a:lnTo>
                  <a:lnTo>
                    <a:pt x="1076632" y="715297"/>
                  </a:lnTo>
                  <a:lnTo>
                    <a:pt x="1025013" y="678426"/>
                  </a:lnTo>
                  <a:lnTo>
                    <a:pt x="1010264" y="663678"/>
                  </a:lnTo>
                  <a:lnTo>
                    <a:pt x="1047135" y="553065"/>
                  </a:lnTo>
                  <a:lnTo>
                    <a:pt x="1047135" y="508820"/>
                  </a:lnTo>
                  <a:lnTo>
                    <a:pt x="1025013" y="494071"/>
                  </a:lnTo>
                  <a:lnTo>
                    <a:pt x="973393" y="508820"/>
                  </a:lnTo>
                  <a:lnTo>
                    <a:pt x="936522" y="494071"/>
                  </a:lnTo>
                  <a:lnTo>
                    <a:pt x="929148" y="427704"/>
                  </a:lnTo>
                  <a:lnTo>
                    <a:pt x="973393" y="361336"/>
                  </a:lnTo>
                  <a:lnTo>
                    <a:pt x="1054510" y="368710"/>
                  </a:lnTo>
                  <a:lnTo>
                    <a:pt x="1120877" y="376084"/>
                  </a:lnTo>
                  <a:lnTo>
                    <a:pt x="1165122" y="353962"/>
                  </a:lnTo>
                  <a:lnTo>
                    <a:pt x="1179871" y="309717"/>
                  </a:lnTo>
                  <a:lnTo>
                    <a:pt x="1165122" y="265471"/>
                  </a:lnTo>
                  <a:lnTo>
                    <a:pt x="1150374" y="243349"/>
                  </a:lnTo>
                  <a:lnTo>
                    <a:pt x="1128251" y="258097"/>
                  </a:lnTo>
                  <a:lnTo>
                    <a:pt x="1084006" y="280220"/>
                  </a:lnTo>
                  <a:lnTo>
                    <a:pt x="1039761" y="280220"/>
                  </a:lnTo>
                  <a:lnTo>
                    <a:pt x="1025013" y="250723"/>
                  </a:lnTo>
                  <a:lnTo>
                    <a:pt x="1002890" y="213852"/>
                  </a:lnTo>
                  <a:lnTo>
                    <a:pt x="988142" y="169607"/>
                  </a:lnTo>
                  <a:lnTo>
                    <a:pt x="973393" y="147484"/>
                  </a:lnTo>
                  <a:lnTo>
                    <a:pt x="929148" y="147484"/>
                  </a:lnTo>
                  <a:lnTo>
                    <a:pt x="921774" y="176981"/>
                  </a:lnTo>
                  <a:lnTo>
                    <a:pt x="914400" y="206478"/>
                  </a:lnTo>
                  <a:lnTo>
                    <a:pt x="862781" y="221226"/>
                  </a:lnTo>
                  <a:lnTo>
                    <a:pt x="862781" y="221226"/>
                  </a:lnTo>
                  <a:lnTo>
                    <a:pt x="892277" y="324465"/>
                  </a:lnTo>
                  <a:lnTo>
                    <a:pt x="877529" y="346587"/>
                  </a:lnTo>
                  <a:lnTo>
                    <a:pt x="877529" y="346587"/>
                  </a:lnTo>
                  <a:lnTo>
                    <a:pt x="818535" y="398207"/>
                  </a:lnTo>
                  <a:lnTo>
                    <a:pt x="796413" y="427704"/>
                  </a:lnTo>
                  <a:lnTo>
                    <a:pt x="796413" y="464575"/>
                  </a:lnTo>
                  <a:lnTo>
                    <a:pt x="796413" y="464575"/>
                  </a:lnTo>
                  <a:lnTo>
                    <a:pt x="848032" y="486697"/>
                  </a:lnTo>
                  <a:lnTo>
                    <a:pt x="848032" y="553065"/>
                  </a:lnTo>
                  <a:lnTo>
                    <a:pt x="848032" y="553065"/>
                  </a:lnTo>
                  <a:lnTo>
                    <a:pt x="707922" y="619433"/>
                  </a:lnTo>
                  <a:lnTo>
                    <a:pt x="663677" y="604684"/>
                  </a:lnTo>
                  <a:lnTo>
                    <a:pt x="597310" y="560439"/>
                  </a:lnTo>
                  <a:lnTo>
                    <a:pt x="575187" y="523568"/>
                  </a:lnTo>
                  <a:lnTo>
                    <a:pt x="575187" y="523568"/>
                  </a:lnTo>
                  <a:lnTo>
                    <a:pt x="604684" y="442452"/>
                  </a:lnTo>
                  <a:lnTo>
                    <a:pt x="567813" y="412955"/>
                  </a:lnTo>
                  <a:lnTo>
                    <a:pt x="538316" y="353962"/>
                  </a:lnTo>
                  <a:lnTo>
                    <a:pt x="494071" y="272846"/>
                  </a:lnTo>
                  <a:lnTo>
                    <a:pt x="442451" y="280220"/>
                  </a:lnTo>
                  <a:lnTo>
                    <a:pt x="390832" y="221226"/>
                  </a:lnTo>
                  <a:lnTo>
                    <a:pt x="361335" y="132736"/>
                  </a:lnTo>
                  <a:lnTo>
                    <a:pt x="339213" y="103239"/>
                  </a:lnTo>
                  <a:lnTo>
                    <a:pt x="309716" y="125362"/>
                  </a:lnTo>
                  <a:lnTo>
                    <a:pt x="309716" y="125362"/>
                  </a:lnTo>
                  <a:lnTo>
                    <a:pt x="294968" y="199104"/>
                  </a:lnTo>
                  <a:lnTo>
                    <a:pt x="287593" y="206478"/>
                  </a:lnTo>
                  <a:lnTo>
                    <a:pt x="258097" y="191729"/>
                  </a:lnTo>
                  <a:lnTo>
                    <a:pt x="250722" y="117987"/>
                  </a:lnTo>
                  <a:lnTo>
                    <a:pt x="206477" y="0"/>
                  </a:lnTo>
                  <a:lnTo>
                    <a:pt x="88490" y="110613"/>
                  </a:lnTo>
                  <a:lnTo>
                    <a:pt x="110613" y="199104"/>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2617839" y="3104535"/>
              <a:ext cx="2846438" cy="1850923"/>
            </a:xfrm>
            <a:custGeom>
              <a:avLst/>
              <a:gdLst>
                <a:gd name="connsiteX0" fmla="*/ 162232 w 2846438"/>
                <a:gd name="connsiteY0" fmla="*/ 191730 h 1850923"/>
                <a:gd name="connsiteX1" fmla="*/ 103238 w 2846438"/>
                <a:gd name="connsiteY1" fmla="*/ 258097 h 1850923"/>
                <a:gd name="connsiteX2" fmla="*/ 103238 w 2846438"/>
                <a:gd name="connsiteY2" fmla="*/ 331839 h 1850923"/>
                <a:gd name="connsiteX3" fmla="*/ 125361 w 2846438"/>
                <a:gd name="connsiteY3" fmla="*/ 427704 h 1850923"/>
                <a:gd name="connsiteX4" fmla="*/ 132735 w 2846438"/>
                <a:gd name="connsiteY4" fmla="*/ 530942 h 1850923"/>
                <a:gd name="connsiteX5" fmla="*/ 125361 w 2846438"/>
                <a:gd name="connsiteY5" fmla="*/ 575188 h 1850923"/>
                <a:gd name="connsiteX6" fmla="*/ 58993 w 2846438"/>
                <a:gd name="connsiteY6" fmla="*/ 516194 h 1850923"/>
                <a:gd name="connsiteX7" fmla="*/ 14748 w 2846438"/>
                <a:gd name="connsiteY7" fmla="*/ 508820 h 1850923"/>
                <a:gd name="connsiteX8" fmla="*/ 14748 w 2846438"/>
                <a:gd name="connsiteY8" fmla="*/ 508820 h 1850923"/>
                <a:gd name="connsiteX9" fmla="*/ 29496 w 2846438"/>
                <a:gd name="connsiteY9" fmla="*/ 656304 h 1850923"/>
                <a:gd name="connsiteX10" fmla="*/ 14748 w 2846438"/>
                <a:gd name="connsiteY10" fmla="*/ 700549 h 1850923"/>
                <a:gd name="connsiteX11" fmla="*/ 14748 w 2846438"/>
                <a:gd name="connsiteY11" fmla="*/ 700549 h 1850923"/>
                <a:gd name="connsiteX12" fmla="*/ 0 w 2846438"/>
                <a:gd name="connsiteY12" fmla="*/ 752168 h 1850923"/>
                <a:gd name="connsiteX13" fmla="*/ 140109 w 2846438"/>
                <a:gd name="connsiteY13" fmla="*/ 796413 h 1850923"/>
                <a:gd name="connsiteX14" fmla="*/ 199103 w 2846438"/>
                <a:gd name="connsiteY14" fmla="*/ 929149 h 1850923"/>
                <a:gd name="connsiteX15" fmla="*/ 199103 w 2846438"/>
                <a:gd name="connsiteY15" fmla="*/ 973394 h 1850923"/>
                <a:gd name="connsiteX16" fmla="*/ 280219 w 2846438"/>
                <a:gd name="connsiteY16" fmla="*/ 1047136 h 1850923"/>
                <a:gd name="connsiteX17" fmla="*/ 398206 w 2846438"/>
                <a:gd name="connsiteY17" fmla="*/ 988142 h 1850923"/>
                <a:gd name="connsiteX18" fmla="*/ 486696 w 2846438"/>
                <a:gd name="connsiteY18" fmla="*/ 1106130 h 1850923"/>
                <a:gd name="connsiteX19" fmla="*/ 553064 w 2846438"/>
                <a:gd name="connsiteY19" fmla="*/ 1150375 h 1850923"/>
                <a:gd name="connsiteX20" fmla="*/ 575187 w 2846438"/>
                <a:gd name="connsiteY20" fmla="*/ 1216742 h 1850923"/>
                <a:gd name="connsiteX21" fmla="*/ 685800 w 2846438"/>
                <a:gd name="connsiteY21" fmla="*/ 1224117 h 1850923"/>
                <a:gd name="connsiteX22" fmla="*/ 722671 w 2846438"/>
                <a:gd name="connsiteY22" fmla="*/ 1334730 h 1850923"/>
                <a:gd name="connsiteX23" fmla="*/ 803787 w 2846438"/>
                <a:gd name="connsiteY23" fmla="*/ 1393723 h 1850923"/>
                <a:gd name="connsiteX24" fmla="*/ 877529 w 2846438"/>
                <a:gd name="connsiteY24" fmla="*/ 1430594 h 1850923"/>
                <a:gd name="connsiteX25" fmla="*/ 907026 w 2846438"/>
                <a:gd name="connsiteY25" fmla="*/ 1526459 h 1850923"/>
                <a:gd name="connsiteX26" fmla="*/ 1017638 w 2846438"/>
                <a:gd name="connsiteY26" fmla="*/ 1504336 h 1850923"/>
                <a:gd name="connsiteX27" fmla="*/ 1120877 w 2846438"/>
                <a:gd name="connsiteY27" fmla="*/ 1592826 h 1850923"/>
                <a:gd name="connsiteX28" fmla="*/ 1275735 w 2846438"/>
                <a:gd name="connsiteY28" fmla="*/ 1548581 h 1850923"/>
                <a:gd name="connsiteX29" fmla="*/ 1305232 w 2846438"/>
                <a:gd name="connsiteY29" fmla="*/ 1570704 h 1850923"/>
                <a:gd name="connsiteX30" fmla="*/ 1290484 w 2846438"/>
                <a:gd name="connsiteY30" fmla="*/ 1651820 h 1850923"/>
                <a:gd name="connsiteX31" fmla="*/ 1327355 w 2846438"/>
                <a:gd name="connsiteY31" fmla="*/ 1703439 h 1850923"/>
                <a:gd name="connsiteX32" fmla="*/ 1356851 w 2846438"/>
                <a:gd name="connsiteY32" fmla="*/ 1681317 h 1850923"/>
                <a:gd name="connsiteX33" fmla="*/ 1356851 w 2846438"/>
                <a:gd name="connsiteY33" fmla="*/ 1681317 h 1850923"/>
                <a:gd name="connsiteX34" fmla="*/ 1371600 w 2846438"/>
                <a:gd name="connsiteY34" fmla="*/ 1614949 h 1850923"/>
                <a:gd name="connsiteX35" fmla="*/ 1423219 w 2846438"/>
                <a:gd name="connsiteY35" fmla="*/ 1570704 h 1850923"/>
                <a:gd name="connsiteX36" fmla="*/ 1452716 w 2846438"/>
                <a:gd name="connsiteY36" fmla="*/ 1548581 h 1850923"/>
                <a:gd name="connsiteX37" fmla="*/ 1504335 w 2846438"/>
                <a:gd name="connsiteY37" fmla="*/ 1548581 h 1850923"/>
                <a:gd name="connsiteX38" fmla="*/ 1585451 w 2846438"/>
                <a:gd name="connsiteY38" fmla="*/ 1607575 h 1850923"/>
                <a:gd name="connsiteX39" fmla="*/ 1688690 w 2846438"/>
                <a:gd name="connsiteY39" fmla="*/ 1651820 h 1850923"/>
                <a:gd name="connsiteX40" fmla="*/ 1688690 w 2846438"/>
                <a:gd name="connsiteY40" fmla="*/ 1651820 h 1850923"/>
                <a:gd name="connsiteX41" fmla="*/ 1710813 w 2846438"/>
                <a:gd name="connsiteY41" fmla="*/ 1696065 h 1850923"/>
                <a:gd name="connsiteX42" fmla="*/ 1762432 w 2846438"/>
                <a:gd name="connsiteY42" fmla="*/ 1725562 h 1850923"/>
                <a:gd name="connsiteX43" fmla="*/ 1784555 w 2846438"/>
                <a:gd name="connsiteY43" fmla="*/ 1725562 h 1850923"/>
                <a:gd name="connsiteX44" fmla="*/ 1747684 w 2846438"/>
                <a:gd name="connsiteY44" fmla="*/ 1806678 h 1850923"/>
                <a:gd name="connsiteX45" fmla="*/ 1777180 w 2846438"/>
                <a:gd name="connsiteY45" fmla="*/ 1850923 h 1850923"/>
                <a:gd name="connsiteX46" fmla="*/ 1917290 w 2846438"/>
                <a:gd name="connsiteY46" fmla="*/ 1828800 h 1850923"/>
                <a:gd name="connsiteX47" fmla="*/ 2027903 w 2846438"/>
                <a:gd name="connsiteY47" fmla="*/ 1828800 h 1850923"/>
                <a:gd name="connsiteX48" fmla="*/ 2027903 w 2846438"/>
                <a:gd name="connsiteY48" fmla="*/ 1828800 h 1850923"/>
                <a:gd name="connsiteX49" fmla="*/ 2064774 w 2846438"/>
                <a:gd name="connsiteY49" fmla="*/ 1769807 h 1850923"/>
                <a:gd name="connsiteX50" fmla="*/ 2064774 w 2846438"/>
                <a:gd name="connsiteY50" fmla="*/ 1769807 h 1850923"/>
                <a:gd name="connsiteX51" fmla="*/ 2138516 w 2846438"/>
                <a:gd name="connsiteY51" fmla="*/ 1747684 h 1850923"/>
                <a:gd name="connsiteX52" fmla="*/ 2182761 w 2846438"/>
                <a:gd name="connsiteY52" fmla="*/ 1710813 h 1850923"/>
                <a:gd name="connsiteX53" fmla="*/ 2263877 w 2846438"/>
                <a:gd name="connsiteY53" fmla="*/ 1681317 h 1850923"/>
                <a:gd name="connsiteX54" fmla="*/ 2308122 w 2846438"/>
                <a:gd name="connsiteY54" fmla="*/ 1622323 h 1850923"/>
                <a:gd name="connsiteX55" fmla="*/ 2344993 w 2846438"/>
                <a:gd name="connsiteY55" fmla="*/ 1629697 h 1850923"/>
                <a:gd name="connsiteX56" fmla="*/ 2381864 w 2846438"/>
                <a:gd name="connsiteY56" fmla="*/ 1659194 h 1850923"/>
                <a:gd name="connsiteX57" fmla="*/ 2440858 w 2846438"/>
                <a:gd name="connsiteY57" fmla="*/ 1673942 h 1850923"/>
                <a:gd name="connsiteX58" fmla="*/ 2492477 w 2846438"/>
                <a:gd name="connsiteY58" fmla="*/ 1732936 h 1850923"/>
                <a:gd name="connsiteX59" fmla="*/ 2536722 w 2846438"/>
                <a:gd name="connsiteY59" fmla="*/ 1710813 h 1850923"/>
                <a:gd name="connsiteX60" fmla="*/ 2544096 w 2846438"/>
                <a:gd name="connsiteY60" fmla="*/ 1651820 h 1850923"/>
                <a:gd name="connsiteX61" fmla="*/ 2573593 w 2846438"/>
                <a:gd name="connsiteY61" fmla="*/ 1637071 h 1850923"/>
                <a:gd name="connsiteX62" fmla="*/ 2632587 w 2846438"/>
                <a:gd name="connsiteY62" fmla="*/ 1644446 h 1850923"/>
                <a:gd name="connsiteX63" fmla="*/ 2669458 w 2846438"/>
                <a:gd name="connsiteY63" fmla="*/ 1703439 h 1850923"/>
                <a:gd name="connsiteX64" fmla="*/ 2706329 w 2846438"/>
                <a:gd name="connsiteY64" fmla="*/ 1703439 h 1850923"/>
                <a:gd name="connsiteX65" fmla="*/ 2743200 w 2846438"/>
                <a:gd name="connsiteY65" fmla="*/ 1659194 h 1850923"/>
                <a:gd name="connsiteX66" fmla="*/ 2743200 w 2846438"/>
                <a:gd name="connsiteY66" fmla="*/ 1629697 h 1850923"/>
                <a:gd name="connsiteX67" fmla="*/ 2735826 w 2846438"/>
                <a:gd name="connsiteY67" fmla="*/ 1578078 h 1850923"/>
                <a:gd name="connsiteX68" fmla="*/ 2757948 w 2846438"/>
                <a:gd name="connsiteY68" fmla="*/ 1541207 h 1850923"/>
                <a:gd name="connsiteX69" fmla="*/ 2816942 w 2846438"/>
                <a:gd name="connsiteY69" fmla="*/ 1570704 h 1850923"/>
                <a:gd name="connsiteX70" fmla="*/ 2839064 w 2846438"/>
                <a:gd name="connsiteY70" fmla="*/ 1504336 h 1850923"/>
                <a:gd name="connsiteX71" fmla="*/ 2794819 w 2846438"/>
                <a:gd name="connsiteY71" fmla="*/ 1430594 h 1850923"/>
                <a:gd name="connsiteX72" fmla="*/ 2809567 w 2846438"/>
                <a:gd name="connsiteY72" fmla="*/ 1378975 h 1850923"/>
                <a:gd name="connsiteX73" fmla="*/ 2846438 w 2846438"/>
                <a:gd name="connsiteY73" fmla="*/ 1349478 h 1850923"/>
                <a:gd name="connsiteX74" fmla="*/ 2809567 w 2846438"/>
                <a:gd name="connsiteY74" fmla="*/ 1224117 h 1850923"/>
                <a:gd name="connsiteX75" fmla="*/ 2809567 w 2846438"/>
                <a:gd name="connsiteY75" fmla="*/ 1224117 h 1850923"/>
                <a:gd name="connsiteX76" fmla="*/ 2802193 w 2846438"/>
                <a:gd name="connsiteY76" fmla="*/ 1157749 h 1850923"/>
                <a:gd name="connsiteX77" fmla="*/ 2713703 w 2846438"/>
                <a:gd name="connsiteY77" fmla="*/ 1054510 h 1850923"/>
                <a:gd name="connsiteX78" fmla="*/ 2713703 w 2846438"/>
                <a:gd name="connsiteY78" fmla="*/ 1054510 h 1850923"/>
                <a:gd name="connsiteX79" fmla="*/ 2610464 w 2846438"/>
                <a:gd name="connsiteY79" fmla="*/ 958646 h 1850923"/>
                <a:gd name="connsiteX80" fmla="*/ 2514600 w 2846438"/>
                <a:gd name="connsiteY80" fmla="*/ 1106130 h 1850923"/>
                <a:gd name="connsiteX81" fmla="*/ 2455606 w 2846438"/>
                <a:gd name="connsiteY81" fmla="*/ 1061884 h 1850923"/>
                <a:gd name="connsiteX82" fmla="*/ 2433484 w 2846438"/>
                <a:gd name="connsiteY82" fmla="*/ 1054510 h 1850923"/>
                <a:gd name="connsiteX83" fmla="*/ 2389238 w 2846438"/>
                <a:gd name="connsiteY83" fmla="*/ 1098755 h 1850923"/>
                <a:gd name="connsiteX84" fmla="*/ 2359742 w 2846438"/>
                <a:gd name="connsiteY84" fmla="*/ 1061884 h 1850923"/>
                <a:gd name="connsiteX85" fmla="*/ 2322871 w 2846438"/>
                <a:gd name="connsiteY85" fmla="*/ 973394 h 1850923"/>
                <a:gd name="connsiteX86" fmla="*/ 2300748 w 2846438"/>
                <a:gd name="connsiteY86" fmla="*/ 921775 h 1850923"/>
                <a:gd name="connsiteX87" fmla="*/ 2249129 w 2846438"/>
                <a:gd name="connsiteY87" fmla="*/ 892278 h 1850923"/>
                <a:gd name="connsiteX88" fmla="*/ 2212258 w 2846438"/>
                <a:gd name="connsiteY88" fmla="*/ 877530 h 1850923"/>
                <a:gd name="connsiteX89" fmla="*/ 2057400 w 2846438"/>
                <a:gd name="connsiteY89" fmla="*/ 892278 h 1850923"/>
                <a:gd name="connsiteX90" fmla="*/ 1968909 w 2846438"/>
                <a:gd name="connsiteY90" fmla="*/ 855407 h 1850923"/>
                <a:gd name="connsiteX91" fmla="*/ 1924664 w 2846438"/>
                <a:gd name="connsiteY91" fmla="*/ 818536 h 1850923"/>
                <a:gd name="connsiteX92" fmla="*/ 1873045 w 2846438"/>
                <a:gd name="connsiteY92" fmla="*/ 818536 h 1850923"/>
                <a:gd name="connsiteX93" fmla="*/ 1806677 w 2846438"/>
                <a:gd name="connsiteY93" fmla="*/ 737420 h 1850923"/>
                <a:gd name="connsiteX94" fmla="*/ 1740309 w 2846438"/>
                <a:gd name="connsiteY94" fmla="*/ 730046 h 1850923"/>
                <a:gd name="connsiteX95" fmla="*/ 1673942 w 2846438"/>
                <a:gd name="connsiteY95" fmla="*/ 715297 h 1850923"/>
                <a:gd name="connsiteX96" fmla="*/ 1607574 w 2846438"/>
                <a:gd name="connsiteY96" fmla="*/ 582562 h 1850923"/>
                <a:gd name="connsiteX97" fmla="*/ 1592826 w 2846438"/>
                <a:gd name="connsiteY97" fmla="*/ 501446 h 1850923"/>
                <a:gd name="connsiteX98" fmla="*/ 1578077 w 2846438"/>
                <a:gd name="connsiteY98" fmla="*/ 420330 h 1850923"/>
                <a:gd name="connsiteX99" fmla="*/ 1600200 w 2846438"/>
                <a:gd name="connsiteY99" fmla="*/ 376084 h 1850923"/>
                <a:gd name="connsiteX100" fmla="*/ 1600200 w 2846438"/>
                <a:gd name="connsiteY100" fmla="*/ 376084 h 1850923"/>
                <a:gd name="connsiteX101" fmla="*/ 1637071 w 2846438"/>
                <a:gd name="connsiteY101" fmla="*/ 280220 h 1850923"/>
                <a:gd name="connsiteX102" fmla="*/ 1622322 w 2846438"/>
                <a:gd name="connsiteY102" fmla="*/ 184355 h 1850923"/>
                <a:gd name="connsiteX103" fmla="*/ 1548580 w 2846438"/>
                <a:gd name="connsiteY103" fmla="*/ 0 h 1850923"/>
                <a:gd name="connsiteX104" fmla="*/ 243348 w 2846438"/>
                <a:gd name="connsiteY104" fmla="*/ 0 h 1850923"/>
                <a:gd name="connsiteX105" fmla="*/ 162232 w 2846438"/>
                <a:gd name="connsiteY105" fmla="*/ 191730 h 1850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2846438" h="1850923">
                  <a:moveTo>
                    <a:pt x="162232" y="191730"/>
                  </a:moveTo>
                  <a:lnTo>
                    <a:pt x="103238" y="258097"/>
                  </a:lnTo>
                  <a:lnTo>
                    <a:pt x="103238" y="331839"/>
                  </a:lnTo>
                  <a:lnTo>
                    <a:pt x="125361" y="427704"/>
                  </a:lnTo>
                  <a:lnTo>
                    <a:pt x="132735" y="530942"/>
                  </a:lnTo>
                  <a:lnTo>
                    <a:pt x="125361" y="575188"/>
                  </a:lnTo>
                  <a:lnTo>
                    <a:pt x="58993" y="516194"/>
                  </a:lnTo>
                  <a:lnTo>
                    <a:pt x="14748" y="508820"/>
                  </a:lnTo>
                  <a:lnTo>
                    <a:pt x="14748" y="508820"/>
                  </a:lnTo>
                  <a:lnTo>
                    <a:pt x="29496" y="656304"/>
                  </a:lnTo>
                  <a:lnTo>
                    <a:pt x="14748" y="700549"/>
                  </a:lnTo>
                  <a:lnTo>
                    <a:pt x="14748" y="700549"/>
                  </a:lnTo>
                  <a:lnTo>
                    <a:pt x="0" y="752168"/>
                  </a:lnTo>
                  <a:lnTo>
                    <a:pt x="140109" y="796413"/>
                  </a:lnTo>
                  <a:lnTo>
                    <a:pt x="199103" y="929149"/>
                  </a:lnTo>
                  <a:lnTo>
                    <a:pt x="199103" y="973394"/>
                  </a:lnTo>
                  <a:lnTo>
                    <a:pt x="280219" y="1047136"/>
                  </a:lnTo>
                  <a:lnTo>
                    <a:pt x="398206" y="988142"/>
                  </a:lnTo>
                  <a:lnTo>
                    <a:pt x="486696" y="1106130"/>
                  </a:lnTo>
                  <a:lnTo>
                    <a:pt x="553064" y="1150375"/>
                  </a:lnTo>
                  <a:lnTo>
                    <a:pt x="575187" y="1216742"/>
                  </a:lnTo>
                  <a:lnTo>
                    <a:pt x="685800" y="1224117"/>
                  </a:lnTo>
                  <a:lnTo>
                    <a:pt x="722671" y="1334730"/>
                  </a:lnTo>
                  <a:lnTo>
                    <a:pt x="803787" y="1393723"/>
                  </a:lnTo>
                  <a:lnTo>
                    <a:pt x="877529" y="1430594"/>
                  </a:lnTo>
                  <a:lnTo>
                    <a:pt x="907026" y="1526459"/>
                  </a:lnTo>
                  <a:lnTo>
                    <a:pt x="1017638" y="1504336"/>
                  </a:lnTo>
                  <a:lnTo>
                    <a:pt x="1120877" y="1592826"/>
                  </a:lnTo>
                  <a:lnTo>
                    <a:pt x="1275735" y="1548581"/>
                  </a:lnTo>
                  <a:lnTo>
                    <a:pt x="1305232" y="1570704"/>
                  </a:lnTo>
                  <a:lnTo>
                    <a:pt x="1290484" y="1651820"/>
                  </a:lnTo>
                  <a:lnTo>
                    <a:pt x="1327355" y="1703439"/>
                  </a:lnTo>
                  <a:lnTo>
                    <a:pt x="1356851" y="1681317"/>
                  </a:lnTo>
                  <a:lnTo>
                    <a:pt x="1356851" y="1681317"/>
                  </a:lnTo>
                  <a:lnTo>
                    <a:pt x="1371600" y="1614949"/>
                  </a:lnTo>
                  <a:lnTo>
                    <a:pt x="1423219" y="1570704"/>
                  </a:lnTo>
                  <a:lnTo>
                    <a:pt x="1452716" y="1548581"/>
                  </a:lnTo>
                  <a:lnTo>
                    <a:pt x="1504335" y="1548581"/>
                  </a:lnTo>
                  <a:lnTo>
                    <a:pt x="1585451" y="1607575"/>
                  </a:lnTo>
                  <a:lnTo>
                    <a:pt x="1688690" y="1651820"/>
                  </a:lnTo>
                  <a:lnTo>
                    <a:pt x="1688690" y="1651820"/>
                  </a:lnTo>
                  <a:lnTo>
                    <a:pt x="1710813" y="1696065"/>
                  </a:lnTo>
                  <a:lnTo>
                    <a:pt x="1762432" y="1725562"/>
                  </a:lnTo>
                  <a:lnTo>
                    <a:pt x="1784555" y="1725562"/>
                  </a:lnTo>
                  <a:lnTo>
                    <a:pt x="1747684" y="1806678"/>
                  </a:lnTo>
                  <a:lnTo>
                    <a:pt x="1777180" y="1850923"/>
                  </a:lnTo>
                  <a:lnTo>
                    <a:pt x="1917290" y="1828800"/>
                  </a:lnTo>
                  <a:lnTo>
                    <a:pt x="2027903" y="1828800"/>
                  </a:lnTo>
                  <a:lnTo>
                    <a:pt x="2027903" y="1828800"/>
                  </a:lnTo>
                  <a:lnTo>
                    <a:pt x="2064774" y="1769807"/>
                  </a:lnTo>
                  <a:lnTo>
                    <a:pt x="2064774" y="1769807"/>
                  </a:lnTo>
                  <a:lnTo>
                    <a:pt x="2138516" y="1747684"/>
                  </a:lnTo>
                  <a:lnTo>
                    <a:pt x="2182761" y="1710813"/>
                  </a:lnTo>
                  <a:lnTo>
                    <a:pt x="2263877" y="1681317"/>
                  </a:lnTo>
                  <a:lnTo>
                    <a:pt x="2308122" y="1622323"/>
                  </a:lnTo>
                  <a:lnTo>
                    <a:pt x="2344993" y="1629697"/>
                  </a:lnTo>
                  <a:lnTo>
                    <a:pt x="2381864" y="1659194"/>
                  </a:lnTo>
                  <a:lnTo>
                    <a:pt x="2440858" y="1673942"/>
                  </a:lnTo>
                  <a:lnTo>
                    <a:pt x="2492477" y="1732936"/>
                  </a:lnTo>
                  <a:lnTo>
                    <a:pt x="2536722" y="1710813"/>
                  </a:lnTo>
                  <a:lnTo>
                    <a:pt x="2544096" y="1651820"/>
                  </a:lnTo>
                  <a:lnTo>
                    <a:pt x="2573593" y="1637071"/>
                  </a:lnTo>
                  <a:lnTo>
                    <a:pt x="2632587" y="1644446"/>
                  </a:lnTo>
                  <a:lnTo>
                    <a:pt x="2669458" y="1703439"/>
                  </a:lnTo>
                  <a:lnTo>
                    <a:pt x="2706329" y="1703439"/>
                  </a:lnTo>
                  <a:lnTo>
                    <a:pt x="2743200" y="1659194"/>
                  </a:lnTo>
                  <a:lnTo>
                    <a:pt x="2743200" y="1629697"/>
                  </a:lnTo>
                  <a:lnTo>
                    <a:pt x="2735826" y="1578078"/>
                  </a:lnTo>
                  <a:lnTo>
                    <a:pt x="2757948" y="1541207"/>
                  </a:lnTo>
                  <a:lnTo>
                    <a:pt x="2816942" y="1570704"/>
                  </a:lnTo>
                  <a:lnTo>
                    <a:pt x="2839064" y="1504336"/>
                  </a:lnTo>
                  <a:lnTo>
                    <a:pt x="2794819" y="1430594"/>
                  </a:lnTo>
                  <a:lnTo>
                    <a:pt x="2809567" y="1378975"/>
                  </a:lnTo>
                  <a:lnTo>
                    <a:pt x="2846438" y="1349478"/>
                  </a:lnTo>
                  <a:lnTo>
                    <a:pt x="2809567" y="1224117"/>
                  </a:lnTo>
                  <a:lnTo>
                    <a:pt x="2809567" y="1224117"/>
                  </a:lnTo>
                  <a:lnTo>
                    <a:pt x="2802193" y="1157749"/>
                  </a:lnTo>
                  <a:lnTo>
                    <a:pt x="2713703" y="1054510"/>
                  </a:lnTo>
                  <a:lnTo>
                    <a:pt x="2713703" y="1054510"/>
                  </a:lnTo>
                  <a:lnTo>
                    <a:pt x="2610464" y="958646"/>
                  </a:lnTo>
                  <a:lnTo>
                    <a:pt x="2514600" y="1106130"/>
                  </a:lnTo>
                  <a:lnTo>
                    <a:pt x="2455606" y="1061884"/>
                  </a:lnTo>
                  <a:lnTo>
                    <a:pt x="2433484" y="1054510"/>
                  </a:lnTo>
                  <a:lnTo>
                    <a:pt x="2389238" y="1098755"/>
                  </a:lnTo>
                  <a:lnTo>
                    <a:pt x="2359742" y="1061884"/>
                  </a:lnTo>
                  <a:lnTo>
                    <a:pt x="2322871" y="973394"/>
                  </a:lnTo>
                  <a:lnTo>
                    <a:pt x="2300748" y="921775"/>
                  </a:lnTo>
                  <a:lnTo>
                    <a:pt x="2249129" y="892278"/>
                  </a:lnTo>
                  <a:lnTo>
                    <a:pt x="2212258" y="877530"/>
                  </a:lnTo>
                  <a:lnTo>
                    <a:pt x="2057400" y="892278"/>
                  </a:lnTo>
                  <a:lnTo>
                    <a:pt x="1968909" y="855407"/>
                  </a:lnTo>
                  <a:lnTo>
                    <a:pt x="1924664" y="818536"/>
                  </a:lnTo>
                  <a:lnTo>
                    <a:pt x="1873045" y="818536"/>
                  </a:lnTo>
                  <a:lnTo>
                    <a:pt x="1806677" y="737420"/>
                  </a:lnTo>
                  <a:lnTo>
                    <a:pt x="1740309" y="730046"/>
                  </a:lnTo>
                  <a:lnTo>
                    <a:pt x="1673942" y="715297"/>
                  </a:lnTo>
                  <a:lnTo>
                    <a:pt x="1607574" y="582562"/>
                  </a:lnTo>
                  <a:lnTo>
                    <a:pt x="1592826" y="501446"/>
                  </a:lnTo>
                  <a:lnTo>
                    <a:pt x="1578077" y="420330"/>
                  </a:lnTo>
                  <a:lnTo>
                    <a:pt x="1600200" y="376084"/>
                  </a:lnTo>
                  <a:lnTo>
                    <a:pt x="1600200" y="376084"/>
                  </a:lnTo>
                  <a:lnTo>
                    <a:pt x="1637071" y="280220"/>
                  </a:lnTo>
                  <a:lnTo>
                    <a:pt x="1622322" y="184355"/>
                  </a:lnTo>
                  <a:lnTo>
                    <a:pt x="1548580" y="0"/>
                  </a:lnTo>
                  <a:lnTo>
                    <a:pt x="243348" y="0"/>
                  </a:lnTo>
                  <a:lnTo>
                    <a:pt x="162232" y="19173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a:off x="2330245" y="1157748"/>
              <a:ext cx="2875936" cy="2227007"/>
            </a:xfrm>
            <a:custGeom>
              <a:avLst/>
              <a:gdLst>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582561 w 2875936"/>
                <a:gd name="connsiteY176" fmla="*/ 2153265 h 2227007"/>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435078 w 2875936"/>
                <a:gd name="connsiteY176" fmla="*/ 2168013 h 2227007"/>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435078 w 2875936"/>
                <a:gd name="connsiteY176" fmla="*/ 2168013 h 2227007"/>
                <a:gd name="connsiteX0" fmla="*/ 442452 w 2875936"/>
                <a:gd name="connsiteY0" fmla="*/ 2168013 h 2227007"/>
                <a:gd name="connsiteX1" fmla="*/ 361336 w 2875936"/>
                <a:gd name="connsiteY1" fmla="*/ 2094271 h 2227007"/>
                <a:gd name="connsiteX2" fmla="*/ 353961 w 2875936"/>
                <a:gd name="connsiteY2" fmla="*/ 2072149 h 2227007"/>
                <a:gd name="connsiteX3" fmla="*/ 353961 w 2875936"/>
                <a:gd name="connsiteY3" fmla="*/ 2020529 h 2227007"/>
                <a:gd name="connsiteX4" fmla="*/ 346587 w 2875936"/>
                <a:gd name="connsiteY4" fmla="*/ 1968910 h 2227007"/>
                <a:gd name="connsiteX5" fmla="*/ 346587 w 2875936"/>
                <a:gd name="connsiteY5" fmla="*/ 1939413 h 2227007"/>
                <a:gd name="connsiteX6" fmla="*/ 346587 w 2875936"/>
                <a:gd name="connsiteY6" fmla="*/ 1939413 h 2227007"/>
                <a:gd name="connsiteX7" fmla="*/ 258097 w 2875936"/>
                <a:gd name="connsiteY7" fmla="*/ 1909917 h 2227007"/>
                <a:gd name="connsiteX8" fmla="*/ 213852 w 2875936"/>
                <a:gd name="connsiteY8" fmla="*/ 1828800 h 2227007"/>
                <a:gd name="connsiteX9" fmla="*/ 154858 w 2875936"/>
                <a:gd name="connsiteY9" fmla="*/ 1836175 h 2227007"/>
                <a:gd name="connsiteX10" fmla="*/ 154858 w 2875936"/>
                <a:gd name="connsiteY10" fmla="*/ 1836175 h 2227007"/>
                <a:gd name="connsiteX11" fmla="*/ 154858 w 2875936"/>
                <a:gd name="connsiteY11" fmla="*/ 1755058 h 2227007"/>
                <a:gd name="connsiteX12" fmla="*/ 184355 w 2875936"/>
                <a:gd name="connsiteY12" fmla="*/ 1725562 h 2227007"/>
                <a:gd name="connsiteX13" fmla="*/ 184355 w 2875936"/>
                <a:gd name="connsiteY13" fmla="*/ 1725562 h 2227007"/>
                <a:gd name="connsiteX14" fmla="*/ 95865 w 2875936"/>
                <a:gd name="connsiteY14" fmla="*/ 1614949 h 2227007"/>
                <a:gd name="connsiteX15" fmla="*/ 44245 w 2875936"/>
                <a:gd name="connsiteY15" fmla="*/ 1578078 h 2227007"/>
                <a:gd name="connsiteX16" fmla="*/ 29497 w 2875936"/>
                <a:gd name="connsiteY16" fmla="*/ 1533833 h 2227007"/>
                <a:gd name="connsiteX17" fmla="*/ 29497 w 2875936"/>
                <a:gd name="connsiteY17" fmla="*/ 1533833 h 2227007"/>
                <a:gd name="connsiteX18" fmla="*/ 103239 w 2875936"/>
                <a:gd name="connsiteY18" fmla="*/ 1496962 h 2227007"/>
                <a:gd name="connsiteX19" fmla="*/ 117987 w 2875936"/>
                <a:gd name="connsiteY19" fmla="*/ 1474839 h 2227007"/>
                <a:gd name="connsiteX20" fmla="*/ 117987 w 2875936"/>
                <a:gd name="connsiteY20" fmla="*/ 1349478 h 2227007"/>
                <a:gd name="connsiteX21" fmla="*/ 117987 w 2875936"/>
                <a:gd name="connsiteY21" fmla="*/ 1327355 h 2227007"/>
                <a:gd name="connsiteX22" fmla="*/ 66368 w 2875936"/>
                <a:gd name="connsiteY22" fmla="*/ 1290484 h 2227007"/>
                <a:gd name="connsiteX23" fmla="*/ 66368 w 2875936"/>
                <a:gd name="connsiteY23" fmla="*/ 1290484 h 2227007"/>
                <a:gd name="connsiteX24" fmla="*/ 0 w 2875936"/>
                <a:gd name="connsiteY24" fmla="*/ 1290484 h 2227007"/>
                <a:gd name="connsiteX25" fmla="*/ 0 w 2875936"/>
                <a:gd name="connsiteY25" fmla="*/ 1290484 h 2227007"/>
                <a:gd name="connsiteX26" fmla="*/ 36871 w 2875936"/>
                <a:gd name="connsiteY26" fmla="*/ 1216742 h 2227007"/>
                <a:gd name="connsiteX27" fmla="*/ 36871 w 2875936"/>
                <a:gd name="connsiteY27" fmla="*/ 1216742 h 2227007"/>
                <a:gd name="connsiteX28" fmla="*/ 0 w 2875936"/>
                <a:gd name="connsiteY28" fmla="*/ 1157749 h 2227007"/>
                <a:gd name="connsiteX29" fmla="*/ 29497 w 2875936"/>
                <a:gd name="connsiteY29" fmla="*/ 1135626 h 2227007"/>
                <a:gd name="connsiteX30" fmla="*/ 29497 w 2875936"/>
                <a:gd name="connsiteY30" fmla="*/ 1135626 h 2227007"/>
                <a:gd name="connsiteX31" fmla="*/ 88490 w 2875936"/>
                <a:gd name="connsiteY31" fmla="*/ 1069258 h 2227007"/>
                <a:gd name="connsiteX32" fmla="*/ 191729 w 2875936"/>
                <a:gd name="connsiteY32" fmla="*/ 1047136 h 2227007"/>
                <a:gd name="connsiteX33" fmla="*/ 258097 w 2875936"/>
                <a:gd name="connsiteY33" fmla="*/ 1047136 h 2227007"/>
                <a:gd name="connsiteX34" fmla="*/ 324465 w 2875936"/>
                <a:gd name="connsiteY34" fmla="*/ 995517 h 2227007"/>
                <a:gd name="connsiteX35" fmla="*/ 331839 w 2875936"/>
                <a:gd name="connsiteY35" fmla="*/ 1076633 h 2227007"/>
                <a:gd name="connsiteX36" fmla="*/ 368710 w 2875936"/>
                <a:gd name="connsiteY36" fmla="*/ 1098755 h 2227007"/>
                <a:gd name="connsiteX37" fmla="*/ 412955 w 2875936"/>
                <a:gd name="connsiteY37" fmla="*/ 1091381 h 2227007"/>
                <a:gd name="connsiteX38" fmla="*/ 442452 w 2875936"/>
                <a:gd name="connsiteY38" fmla="*/ 1076633 h 2227007"/>
                <a:gd name="connsiteX39" fmla="*/ 442452 w 2875936"/>
                <a:gd name="connsiteY39" fmla="*/ 1076633 h 2227007"/>
                <a:gd name="connsiteX40" fmla="*/ 464574 w 2875936"/>
                <a:gd name="connsiteY40" fmla="*/ 1017639 h 2227007"/>
                <a:gd name="connsiteX41" fmla="*/ 538316 w 2875936"/>
                <a:gd name="connsiteY41" fmla="*/ 1032387 h 2227007"/>
                <a:gd name="connsiteX42" fmla="*/ 575187 w 2875936"/>
                <a:gd name="connsiteY42" fmla="*/ 1002891 h 2227007"/>
                <a:gd name="connsiteX43" fmla="*/ 575187 w 2875936"/>
                <a:gd name="connsiteY43" fmla="*/ 1002891 h 2227007"/>
                <a:gd name="connsiteX44" fmla="*/ 575187 w 2875936"/>
                <a:gd name="connsiteY44" fmla="*/ 1002891 h 2227007"/>
                <a:gd name="connsiteX45" fmla="*/ 619432 w 2875936"/>
                <a:gd name="connsiteY45" fmla="*/ 973394 h 2227007"/>
                <a:gd name="connsiteX46" fmla="*/ 656303 w 2875936"/>
                <a:gd name="connsiteY46" fmla="*/ 995517 h 2227007"/>
                <a:gd name="connsiteX47" fmla="*/ 663678 w 2875936"/>
                <a:gd name="connsiteY47" fmla="*/ 1010265 h 2227007"/>
                <a:gd name="connsiteX48" fmla="*/ 730045 w 2875936"/>
                <a:gd name="connsiteY48" fmla="*/ 995517 h 2227007"/>
                <a:gd name="connsiteX49" fmla="*/ 833284 w 2875936"/>
                <a:gd name="connsiteY49" fmla="*/ 988142 h 2227007"/>
                <a:gd name="connsiteX50" fmla="*/ 936523 w 2875936"/>
                <a:gd name="connsiteY50" fmla="*/ 892278 h 2227007"/>
                <a:gd name="connsiteX51" fmla="*/ 966020 w 2875936"/>
                <a:gd name="connsiteY51" fmla="*/ 833284 h 2227007"/>
                <a:gd name="connsiteX52" fmla="*/ 966020 w 2875936"/>
                <a:gd name="connsiteY52" fmla="*/ 833284 h 2227007"/>
                <a:gd name="connsiteX53" fmla="*/ 966020 w 2875936"/>
                <a:gd name="connsiteY53" fmla="*/ 774291 h 2227007"/>
                <a:gd name="connsiteX54" fmla="*/ 1047136 w 2875936"/>
                <a:gd name="connsiteY54" fmla="*/ 744794 h 2227007"/>
                <a:gd name="connsiteX55" fmla="*/ 1061884 w 2875936"/>
                <a:gd name="connsiteY55" fmla="*/ 656304 h 2227007"/>
                <a:gd name="connsiteX56" fmla="*/ 1061884 w 2875936"/>
                <a:gd name="connsiteY56" fmla="*/ 656304 h 2227007"/>
                <a:gd name="connsiteX57" fmla="*/ 1025013 w 2875936"/>
                <a:gd name="connsiteY57" fmla="*/ 589936 h 2227007"/>
                <a:gd name="connsiteX58" fmla="*/ 1061884 w 2875936"/>
                <a:gd name="connsiteY58" fmla="*/ 516194 h 2227007"/>
                <a:gd name="connsiteX59" fmla="*/ 1061884 w 2875936"/>
                <a:gd name="connsiteY59" fmla="*/ 516194 h 2227007"/>
                <a:gd name="connsiteX60" fmla="*/ 1017639 w 2875936"/>
                <a:gd name="connsiteY60" fmla="*/ 457200 h 2227007"/>
                <a:gd name="connsiteX61" fmla="*/ 1312607 w 2875936"/>
                <a:gd name="connsiteY61" fmla="*/ 508820 h 2227007"/>
                <a:gd name="connsiteX62" fmla="*/ 1349478 w 2875936"/>
                <a:gd name="connsiteY62" fmla="*/ 494071 h 2227007"/>
                <a:gd name="connsiteX63" fmla="*/ 1334729 w 2875936"/>
                <a:gd name="connsiteY63" fmla="*/ 427704 h 2227007"/>
                <a:gd name="connsiteX64" fmla="*/ 1334729 w 2875936"/>
                <a:gd name="connsiteY64" fmla="*/ 405581 h 2227007"/>
                <a:gd name="connsiteX65" fmla="*/ 1401097 w 2875936"/>
                <a:gd name="connsiteY65" fmla="*/ 353962 h 2227007"/>
                <a:gd name="connsiteX66" fmla="*/ 1460090 w 2875936"/>
                <a:gd name="connsiteY66" fmla="*/ 206478 h 2227007"/>
                <a:gd name="connsiteX67" fmla="*/ 1555955 w 2875936"/>
                <a:gd name="connsiteY67" fmla="*/ 250723 h 2227007"/>
                <a:gd name="connsiteX68" fmla="*/ 1629697 w 2875936"/>
                <a:gd name="connsiteY68" fmla="*/ 294968 h 2227007"/>
                <a:gd name="connsiteX69" fmla="*/ 1718187 w 2875936"/>
                <a:gd name="connsiteY69" fmla="*/ 294968 h 2227007"/>
                <a:gd name="connsiteX70" fmla="*/ 1718187 w 2875936"/>
                <a:gd name="connsiteY70" fmla="*/ 294968 h 2227007"/>
                <a:gd name="connsiteX71" fmla="*/ 1791929 w 2875936"/>
                <a:gd name="connsiteY71" fmla="*/ 250723 h 2227007"/>
                <a:gd name="connsiteX72" fmla="*/ 1791929 w 2875936"/>
                <a:gd name="connsiteY72" fmla="*/ 250723 h 2227007"/>
                <a:gd name="connsiteX73" fmla="*/ 1769807 w 2875936"/>
                <a:gd name="connsiteY73" fmla="*/ 154858 h 2227007"/>
                <a:gd name="connsiteX74" fmla="*/ 1769807 w 2875936"/>
                <a:gd name="connsiteY74" fmla="*/ 154858 h 2227007"/>
                <a:gd name="connsiteX75" fmla="*/ 1828800 w 2875936"/>
                <a:gd name="connsiteY75" fmla="*/ 88491 h 2227007"/>
                <a:gd name="connsiteX76" fmla="*/ 1902542 w 2875936"/>
                <a:gd name="connsiteY76" fmla="*/ 73742 h 2227007"/>
                <a:gd name="connsiteX77" fmla="*/ 1902542 w 2875936"/>
                <a:gd name="connsiteY77" fmla="*/ 73742 h 2227007"/>
                <a:gd name="connsiteX78" fmla="*/ 1976284 w 2875936"/>
                <a:gd name="connsiteY78" fmla="*/ 51620 h 2227007"/>
                <a:gd name="connsiteX79" fmla="*/ 1976284 w 2875936"/>
                <a:gd name="connsiteY79" fmla="*/ 7375 h 2227007"/>
                <a:gd name="connsiteX80" fmla="*/ 2027903 w 2875936"/>
                <a:gd name="connsiteY80" fmla="*/ 0 h 2227007"/>
                <a:gd name="connsiteX81" fmla="*/ 2072149 w 2875936"/>
                <a:gd name="connsiteY81" fmla="*/ 7375 h 2227007"/>
                <a:gd name="connsiteX82" fmla="*/ 2072149 w 2875936"/>
                <a:gd name="connsiteY82" fmla="*/ 7375 h 2227007"/>
                <a:gd name="connsiteX83" fmla="*/ 2086897 w 2875936"/>
                <a:gd name="connsiteY83" fmla="*/ 51620 h 2227007"/>
                <a:gd name="connsiteX84" fmla="*/ 2057400 w 2875936"/>
                <a:gd name="connsiteY84" fmla="*/ 66368 h 2227007"/>
                <a:gd name="connsiteX85" fmla="*/ 2138516 w 2875936"/>
                <a:gd name="connsiteY85" fmla="*/ 191729 h 2227007"/>
                <a:gd name="connsiteX86" fmla="*/ 2256503 w 2875936"/>
                <a:gd name="connsiteY86" fmla="*/ 206478 h 2227007"/>
                <a:gd name="connsiteX87" fmla="*/ 2293374 w 2875936"/>
                <a:gd name="connsiteY87" fmla="*/ 287594 h 2227007"/>
                <a:gd name="connsiteX88" fmla="*/ 2293374 w 2875936"/>
                <a:gd name="connsiteY88" fmla="*/ 339213 h 2227007"/>
                <a:gd name="connsiteX89" fmla="*/ 2352368 w 2875936"/>
                <a:gd name="connsiteY89" fmla="*/ 442452 h 2227007"/>
                <a:gd name="connsiteX90" fmla="*/ 2330245 w 2875936"/>
                <a:gd name="connsiteY90" fmla="*/ 545691 h 2227007"/>
                <a:gd name="connsiteX91" fmla="*/ 2330245 w 2875936"/>
                <a:gd name="connsiteY91" fmla="*/ 545691 h 2227007"/>
                <a:gd name="connsiteX92" fmla="*/ 2278626 w 2875936"/>
                <a:gd name="connsiteY92" fmla="*/ 545691 h 2227007"/>
                <a:gd name="connsiteX93" fmla="*/ 2278626 w 2875936"/>
                <a:gd name="connsiteY93" fmla="*/ 634181 h 2227007"/>
                <a:gd name="connsiteX94" fmla="*/ 2286000 w 2875936"/>
                <a:gd name="connsiteY94" fmla="*/ 715297 h 2227007"/>
                <a:gd name="connsiteX95" fmla="*/ 2367116 w 2875936"/>
                <a:gd name="connsiteY95" fmla="*/ 722671 h 2227007"/>
                <a:gd name="connsiteX96" fmla="*/ 2448232 w 2875936"/>
                <a:gd name="connsiteY96" fmla="*/ 752168 h 2227007"/>
                <a:gd name="connsiteX97" fmla="*/ 2551471 w 2875936"/>
                <a:gd name="connsiteY97" fmla="*/ 774291 h 2227007"/>
                <a:gd name="connsiteX98" fmla="*/ 2573594 w 2875936"/>
                <a:gd name="connsiteY98" fmla="*/ 752168 h 2227007"/>
                <a:gd name="connsiteX99" fmla="*/ 2691581 w 2875936"/>
                <a:gd name="connsiteY99" fmla="*/ 855407 h 2227007"/>
                <a:gd name="connsiteX100" fmla="*/ 2743200 w 2875936"/>
                <a:gd name="connsiteY100" fmla="*/ 907026 h 2227007"/>
                <a:gd name="connsiteX101" fmla="*/ 2743200 w 2875936"/>
                <a:gd name="connsiteY101" fmla="*/ 907026 h 2227007"/>
                <a:gd name="connsiteX102" fmla="*/ 2809568 w 2875936"/>
                <a:gd name="connsiteY102" fmla="*/ 899652 h 2227007"/>
                <a:gd name="connsiteX103" fmla="*/ 2794820 w 2875936"/>
                <a:gd name="connsiteY103" fmla="*/ 1010265 h 2227007"/>
                <a:gd name="connsiteX104" fmla="*/ 2868561 w 2875936"/>
                <a:gd name="connsiteY104" fmla="*/ 1069258 h 2227007"/>
                <a:gd name="connsiteX105" fmla="*/ 2853813 w 2875936"/>
                <a:gd name="connsiteY105" fmla="*/ 1120878 h 2227007"/>
                <a:gd name="connsiteX106" fmla="*/ 2875936 w 2875936"/>
                <a:gd name="connsiteY106" fmla="*/ 1165123 h 2227007"/>
                <a:gd name="connsiteX107" fmla="*/ 2839065 w 2875936"/>
                <a:gd name="connsiteY107" fmla="*/ 1201994 h 2227007"/>
                <a:gd name="connsiteX108" fmla="*/ 2839065 w 2875936"/>
                <a:gd name="connsiteY108" fmla="*/ 1201994 h 2227007"/>
                <a:gd name="connsiteX109" fmla="*/ 2831690 w 2875936"/>
                <a:gd name="connsiteY109" fmla="*/ 1290484 h 2227007"/>
                <a:gd name="connsiteX110" fmla="*/ 2861187 w 2875936"/>
                <a:gd name="connsiteY110" fmla="*/ 1312607 h 2227007"/>
                <a:gd name="connsiteX111" fmla="*/ 2765323 w 2875936"/>
                <a:gd name="connsiteY111" fmla="*/ 1334729 h 2227007"/>
                <a:gd name="connsiteX112" fmla="*/ 2669458 w 2875936"/>
                <a:gd name="connsiteY112" fmla="*/ 1334729 h 2227007"/>
                <a:gd name="connsiteX113" fmla="*/ 2669458 w 2875936"/>
                <a:gd name="connsiteY113" fmla="*/ 1334729 h 2227007"/>
                <a:gd name="connsiteX114" fmla="*/ 2617839 w 2875936"/>
                <a:gd name="connsiteY114" fmla="*/ 1401097 h 2227007"/>
                <a:gd name="connsiteX115" fmla="*/ 2580968 w 2875936"/>
                <a:gd name="connsiteY115" fmla="*/ 1430594 h 2227007"/>
                <a:gd name="connsiteX116" fmla="*/ 2551471 w 2875936"/>
                <a:gd name="connsiteY116" fmla="*/ 1474839 h 2227007"/>
                <a:gd name="connsiteX117" fmla="*/ 2551471 w 2875936"/>
                <a:gd name="connsiteY117" fmla="*/ 1474839 h 2227007"/>
                <a:gd name="connsiteX118" fmla="*/ 2551471 w 2875936"/>
                <a:gd name="connsiteY118" fmla="*/ 1474839 h 2227007"/>
                <a:gd name="connsiteX119" fmla="*/ 2426110 w 2875936"/>
                <a:gd name="connsiteY119" fmla="*/ 1541207 h 2227007"/>
                <a:gd name="connsiteX120" fmla="*/ 2403987 w 2875936"/>
                <a:gd name="connsiteY120" fmla="*/ 1592826 h 2227007"/>
                <a:gd name="connsiteX121" fmla="*/ 2396613 w 2875936"/>
                <a:gd name="connsiteY121" fmla="*/ 1637071 h 2227007"/>
                <a:gd name="connsiteX122" fmla="*/ 2396613 w 2875936"/>
                <a:gd name="connsiteY122" fmla="*/ 1637071 h 2227007"/>
                <a:gd name="connsiteX123" fmla="*/ 2411361 w 2875936"/>
                <a:gd name="connsiteY123" fmla="*/ 1725562 h 2227007"/>
                <a:gd name="connsiteX124" fmla="*/ 2330245 w 2875936"/>
                <a:gd name="connsiteY124" fmla="*/ 1732936 h 2227007"/>
                <a:gd name="connsiteX125" fmla="*/ 2330245 w 2875936"/>
                <a:gd name="connsiteY125" fmla="*/ 1732936 h 2227007"/>
                <a:gd name="connsiteX126" fmla="*/ 2256503 w 2875936"/>
                <a:gd name="connsiteY126" fmla="*/ 1777181 h 2227007"/>
                <a:gd name="connsiteX127" fmla="*/ 2050026 w 2875936"/>
                <a:gd name="connsiteY127" fmla="*/ 1784555 h 2227007"/>
                <a:gd name="connsiteX128" fmla="*/ 2035278 w 2875936"/>
                <a:gd name="connsiteY128" fmla="*/ 1814052 h 2227007"/>
                <a:gd name="connsiteX129" fmla="*/ 2050026 w 2875936"/>
                <a:gd name="connsiteY129" fmla="*/ 1850923 h 2227007"/>
                <a:gd name="connsiteX130" fmla="*/ 2050026 w 2875936"/>
                <a:gd name="connsiteY130" fmla="*/ 1850923 h 2227007"/>
                <a:gd name="connsiteX131" fmla="*/ 2079523 w 2875936"/>
                <a:gd name="connsiteY131" fmla="*/ 1932039 h 2227007"/>
                <a:gd name="connsiteX132" fmla="*/ 2145890 w 2875936"/>
                <a:gd name="connsiteY132" fmla="*/ 2005781 h 2227007"/>
                <a:gd name="connsiteX133" fmla="*/ 2145890 w 2875936"/>
                <a:gd name="connsiteY133" fmla="*/ 2020529 h 2227007"/>
                <a:gd name="connsiteX134" fmla="*/ 2145890 w 2875936"/>
                <a:gd name="connsiteY134" fmla="*/ 2050026 h 2227007"/>
                <a:gd name="connsiteX135" fmla="*/ 2145890 w 2875936"/>
                <a:gd name="connsiteY135" fmla="*/ 2050026 h 2227007"/>
                <a:gd name="connsiteX136" fmla="*/ 2079523 w 2875936"/>
                <a:gd name="connsiteY136" fmla="*/ 2109020 h 2227007"/>
                <a:gd name="connsiteX137" fmla="*/ 2079523 w 2875936"/>
                <a:gd name="connsiteY137" fmla="*/ 2109020 h 2227007"/>
                <a:gd name="connsiteX138" fmla="*/ 2109020 w 2875936"/>
                <a:gd name="connsiteY138" fmla="*/ 2160639 h 2227007"/>
                <a:gd name="connsiteX139" fmla="*/ 2109020 w 2875936"/>
                <a:gd name="connsiteY139" fmla="*/ 2160639 h 2227007"/>
                <a:gd name="connsiteX140" fmla="*/ 2086897 w 2875936"/>
                <a:gd name="connsiteY140" fmla="*/ 2212258 h 2227007"/>
                <a:gd name="connsiteX141" fmla="*/ 2042652 w 2875936"/>
                <a:gd name="connsiteY141" fmla="*/ 2227007 h 2227007"/>
                <a:gd name="connsiteX142" fmla="*/ 2042652 w 2875936"/>
                <a:gd name="connsiteY142" fmla="*/ 2227007 h 2227007"/>
                <a:gd name="connsiteX143" fmla="*/ 1991032 w 2875936"/>
                <a:gd name="connsiteY143" fmla="*/ 2175387 h 2227007"/>
                <a:gd name="connsiteX144" fmla="*/ 1991032 w 2875936"/>
                <a:gd name="connsiteY144" fmla="*/ 2175387 h 2227007"/>
                <a:gd name="connsiteX145" fmla="*/ 1902542 w 2875936"/>
                <a:gd name="connsiteY145" fmla="*/ 2204884 h 2227007"/>
                <a:gd name="connsiteX146" fmla="*/ 1902542 w 2875936"/>
                <a:gd name="connsiteY146" fmla="*/ 2204884 h 2227007"/>
                <a:gd name="connsiteX147" fmla="*/ 1902542 w 2875936"/>
                <a:gd name="connsiteY147" fmla="*/ 2204884 h 2227007"/>
                <a:gd name="connsiteX148" fmla="*/ 1836174 w 2875936"/>
                <a:gd name="connsiteY148" fmla="*/ 2131142 h 2227007"/>
                <a:gd name="connsiteX149" fmla="*/ 1799303 w 2875936"/>
                <a:gd name="connsiteY149" fmla="*/ 2101646 h 2227007"/>
                <a:gd name="connsiteX150" fmla="*/ 1762432 w 2875936"/>
                <a:gd name="connsiteY150" fmla="*/ 2064775 h 2227007"/>
                <a:gd name="connsiteX151" fmla="*/ 1703439 w 2875936"/>
                <a:gd name="connsiteY151" fmla="*/ 2072149 h 2227007"/>
                <a:gd name="connsiteX152" fmla="*/ 1607574 w 2875936"/>
                <a:gd name="connsiteY152" fmla="*/ 2086897 h 2227007"/>
                <a:gd name="connsiteX153" fmla="*/ 1555955 w 2875936"/>
                <a:gd name="connsiteY153" fmla="*/ 2064775 h 2227007"/>
                <a:gd name="connsiteX154" fmla="*/ 1555955 w 2875936"/>
                <a:gd name="connsiteY154" fmla="*/ 2064775 h 2227007"/>
                <a:gd name="connsiteX155" fmla="*/ 1519084 w 2875936"/>
                <a:gd name="connsiteY155" fmla="*/ 2057400 h 2227007"/>
                <a:gd name="connsiteX156" fmla="*/ 1430594 w 2875936"/>
                <a:gd name="connsiteY156" fmla="*/ 2116394 h 2227007"/>
                <a:gd name="connsiteX157" fmla="*/ 1408471 w 2875936"/>
                <a:gd name="connsiteY157" fmla="*/ 2153265 h 2227007"/>
                <a:gd name="connsiteX158" fmla="*/ 1327355 w 2875936"/>
                <a:gd name="connsiteY158" fmla="*/ 2131142 h 2227007"/>
                <a:gd name="connsiteX159" fmla="*/ 1327355 w 2875936"/>
                <a:gd name="connsiteY159" fmla="*/ 2131142 h 2227007"/>
                <a:gd name="connsiteX160" fmla="*/ 1260987 w 2875936"/>
                <a:gd name="connsiteY160" fmla="*/ 2123768 h 2227007"/>
                <a:gd name="connsiteX161" fmla="*/ 1150374 w 2875936"/>
                <a:gd name="connsiteY161" fmla="*/ 2182762 h 2227007"/>
                <a:gd name="connsiteX162" fmla="*/ 1076632 w 2875936"/>
                <a:gd name="connsiteY162" fmla="*/ 2168013 h 2227007"/>
                <a:gd name="connsiteX163" fmla="*/ 1002890 w 2875936"/>
                <a:gd name="connsiteY163" fmla="*/ 2131142 h 2227007"/>
                <a:gd name="connsiteX164" fmla="*/ 1002890 w 2875936"/>
                <a:gd name="connsiteY164" fmla="*/ 2101646 h 2227007"/>
                <a:gd name="connsiteX165" fmla="*/ 1010265 w 2875936"/>
                <a:gd name="connsiteY165" fmla="*/ 2057400 h 2227007"/>
                <a:gd name="connsiteX166" fmla="*/ 973394 w 2875936"/>
                <a:gd name="connsiteY166" fmla="*/ 2050026 h 2227007"/>
                <a:gd name="connsiteX167" fmla="*/ 936523 w 2875936"/>
                <a:gd name="connsiteY167" fmla="*/ 2072149 h 2227007"/>
                <a:gd name="connsiteX168" fmla="*/ 936523 w 2875936"/>
                <a:gd name="connsiteY168" fmla="*/ 2072149 h 2227007"/>
                <a:gd name="connsiteX169" fmla="*/ 840658 w 2875936"/>
                <a:gd name="connsiteY169" fmla="*/ 2131142 h 2227007"/>
                <a:gd name="connsiteX170" fmla="*/ 796413 w 2875936"/>
                <a:gd name="connsiteY170" fmla="*/ 2131142 h 2227007"/>
                <a:gd name="connsiteX171" fmla="*/ 774290 w 2875936"/>
                <a:gd name="connsiteY171" fmla="*/ 2064775 h 2227007"/>
                <a:gd name="connsiteX172" fmla="*/ 774290 w 2875936"/>
                <a:gd name="connsiteY172" fmla="*/ 2064775 h 2227007"/>
                <a:gd name="connsiteX173" fmla="*/ 685800 w 2875936"/>
                <a:gd name="connsiteY173" fmla="*/ 2042652 h 2227007"/>
                <a:gd name="connsiteX174" fmla="*/ 612058 w 2875936"/>
                <a:gd name="connsiteY174" fmla="*/ 2072149 h 2227007"/>
                <a:gd name="connsiteX175" fmla="*/ 612058 w 2875936"/>
                <a:gd name="connsiteY175" fmla="*/ 2072149 h 2227007"/>
                <a:gd name="connsiteX176" fmla="*/ 575187 w 2875936"/>
                <a:gd name="connsiteY176" fmla="*/ 2168013 h 2227007"/>
                <a:gd name="connsiteX177" fmla="*/ 435078 w 2875936"/>
                <a:gd name="connsiteY177" fmla="*/ 2168013 h 2227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2875936" h="2227007">
                  <a:moveTo>
                    <a:pt x="442452" y="2168013"/>
                  </a:moveTo>
                  <a:lnTo>
                    <a:pt x="361336" y="2094271"/>
                  </a:lnTo>
                  <a:lnTo>
                    <a:pt x="353961" y="2072149"/>
                  </a:lnTo>
                  <a:lnTo>
                    <a:pt x="353961" y="2020529"/>
                  </a:lnTo>
                  <a:lnTo>
                    <a:pt x="346587" y="1968910"/>
                  </a:lnTo>
                  <a:lnTo>
                    <a:pt x="346587" y="1939413"/>
                  </a:lnTo>
                  <a:lnTo>
                    <a:pt x="346587" y="1939413"/>
                  </a:lnTo>
                  <a:lnTo>
                    <a:pt x="258097" y="1909917"/>
                  </a:lnTo>
                  <a:lnTo>
                    <a:pt x="213852" y="1828800"/>
                  </a:lnTo>
                  <a:lnTo>
                    <a:pt x="154858" y="1836175"/>
                  </a:lnTo>
                  <a:lnTo>
                    <a:pt x="154858" y="1836175"/>
                  </a:lnTo>
                  <a:lnTo>
                    <a:pt x="154858" y="1755058"/>
                  </a:lnTo>
                  <a:lnTo>
                    <a:pt x="184355" y="1725562"/>
                  </a:lnTo>
                  <a:lnTo>
                    <a:pt x="184355" y="1725562"/>
                  </a:lnTo>
                  <a:lnTo>
                    <a:pt x="95865" y="1614949"/>
                  </a:lnTo>
                  <a:lnTo>
                    <a:pt x="44245" y="1578078"/>
                  </a:lnTo>
                  <a:lnTo>
                    <a:pt x="29497" y="1533833"/>
                  </a:lnTo>
                  <a:lnTo>
                    <a:pt x="29497" y="1533833"/>
                  </a:lnTo>
                  <a:lnTo>
                    <a:pt x="103239" y="1496962"/>
                  </a:lnTo>
                  <a:lnTo>
                    <a:pt x="117987" y="1474839"/>
                  </a:lnTo>
                  <a:lnTo>
                    <a:pt x="117987" y="1349478"/>
                  </a:lnTo>
                  <a:lnTo>
                    <a:pt x="117987" y="1327355"/>
                  </a:lnTo>
                  <a:lnTo>
                    <a:pt x="66368" y="1290484"/>
                  </a:lnTo>
                  <a:lnTo>
                    <a:pt x="66368" y="1290484"/>
                  </a:lnTo>
                  <a:lnTo>
                    <a:pt x="0" y="1290484"/>
                  </a:lnTo>
                  <a:lnTo>
                    <a:pt x="0" y="1290484"/>
                  </a:lnTo>
                  <a:lnTo>
                    <a:pt x="36871" y="1216742"/>
                  </a:lnTo>
                  <a:lnTo>
                    <a:pt x="36871" y="1216742"/>
                  </a:lnTo>
                  <a:lnTo>
                    <a:pt x="0" y="1157749"/>
                  </a:lnTo>
                  <a:lnTo>
                    <a:pt x="29497" y="1135626"/>
                  </a:lnTo>
                  <a:lnTo>
                    <a:pt x="29497" y="1135626"/>
                  </a:lnTo>
                  <a:lnTo>
                    <a:pt x="88490" y="1069258"/>
                  </a:lnTo>
                  <a:lnTo>
                    <a:pt x="191729" y="1047136"/>
                  </a:lnTo>
                  <a:lnTo>
                    <a:pt x="258097" y="1047136"/>
                  </a:lnTo>
                  <a:lnTo>
                    <a:pt x="324465" y="995517"/>
                  </a:lnTo>
                  <a:lnTo>
                    <a:pt x="331839" y="1076633"/>
                  </a:lnTo>
                  <a:lnTo>
                    <a:pt x="368710" y="1098755"/>
                  </a:lnTo>
                  <a:lnTo>
                    <a:pt x="412955" y="1091381"/>
                  </a:lnTo>
                  <a:lnTo>
                    <a:pt x="442452" y="1076633"/>
                  </a:lnTo>
                  <a:lnTo>
                    <a:pt x="442452" y="1076633"/>
                  </a:lnTo>
                  <a:lnTo>
                    <a:pt x="464574" y="1017639"/>
                  </a:lnTo>
                  <a:lnTo>
                    <a:pt x="538316" y="1032387"/>
                  </a:lnTo>
                  <a:lnTo>
                    <a:pt x="575187" y="1002891"/>
                  </a:lnTo>
                  <a:lnTo>
                    <a:pt x="575187" y="1002891"/>
                  </a:lnTo>
                  <a:lnTo>
                    <a:pt x="575187" y="1002891"/>
                  </a:lnTo>
                  <a:lnTo>
                    <a:pt x="619432" y="973394"/>
                  </a:lnTo>
                  <a:lnTo>
                    <a:pt x="656303" y="995517"/>
                  </a:lnTo>
                  <a:lnTo>
                    <a:pt x="663678" y="1010265"/>
                  </a:lnTo>
                  <a:lnTo>
                    <a:pt x="730045" y="995517"/>
                  </a:lnTo>
                  <a:lnTo>
                    <a:pt x="833284" y="988142"/>
                  </a:lnTo>
                  <a:lnTo>
                    <a:pt x="936523" y="892278"/>
                  </a:lnTo>
                  <a:lnTo>
                    <a:pt x="966020" y="833284"/>
                  </a:lnTo>
                  <a:lnTo>
                    <a:pt x="966020" y="833284"/>
                  </a:lnTo>
                  <a:lnTo>
                    <a:pt x="966020" y="774291"/>
                  </a:lnTo>
                  <a:lnTo>
                    <a:pt x="1047136" y="744794"/>
                  </a:lnTo>
                  <a:lnTo>
                    <a:pt x="1061884" y="656304"/>
                  </a:lnTo>
                  <a:lnTo>
                    <a:pt x="1061884" y="656304"/>
                  </a:lnTo>
                  <a:lnTo>
                    <a:pt x="1025013" y="589936"/>
                  </a:lnTo>
                  <a:lnTo>
                    <a:pt x="1061884" y="516194"/>
                  </a:lnTo>
                  <a:lnTo>
                    <a:pt x="1061884" y="516194"/>
                  </a:lnTo>
                  <a:lnTo>
                    <a:pt x="1017639" y="457200"/>
                  </a:lnTo>
                  <a:lnTo>
                    <a:pt x="1312607" y="508820"/>
                  </a:lnTo>
                  <a:lnTo>
                    <a:pt x="1349478" y="494071"/>
                  </a:lnTo>
                  <a:lnTo>
                    <a:pt x="1334729" y="427704"/>
                  </a:lnTo>
                  <a:lnTo>
                    <a:pt x="1334729" y="405581"/>
                  </a:lnTo>
                  <a:lnTo>
                    <a:pt x="1401097" y="353962"/>
                  </a:lnTo>
                  <a:lnTo>
                    <a:pt x="1460090" y="206478"/>
                  </a:lnTo>
                  <a:lnTo>
                    <a:pt x="1555955" y="250723"/>
                  </a:lnTo>
                  <a:lnTo>
                    <a:pt x="1629697" y="294968"/>
                  </a:lnTo>
                  <a:lnTo>
                    <a:pt x="1718187" y="294968"/>
                  </a:lnTo>
                  <a:lnTo>
                    <a:pt x="1718187" y="294968"/>
                  </a:lnTo>
                  <a:lnTo>
                    <a:pt x="1791929" y="250723"/>
                  </a:lnTo>
                  <a:lnTo>
                    <a:pt x="1791929" y="250723"/>
                  </a:lnTo>
                  <a:lnTo>
                    <a:pt x="1769807" y="154858"/>
                  </a:lnTo>
                  <a:lnTo>
                    <a:pt x="1769807" y="154858"/>
                  </a:lnTo>
                  <a:lnTo>
                    <a:pt x="1828800" y="88491"/>
                  </a:lnTo>
                  <a:lnTo>
                    <a:pt x="1902542" y="73742"/>
                  </a:lnTo>
                  <a:lnTo>
                    <a:pt x="1902542" y="73742"/>
                  </a:lnTo>
                  <a:lnTo>
                    <a:pt x="1976284" y="51620"/>
                  </a:lnTo>
                  <a:lnTo>
                    <a:pt x="1976284" y="7375"/>
                  </a:lnTo>
                  <a:lnTo>
                    <a:pt x="2027903" y="0"/>
                  </a:lnTo>
                  <a:lnTo>
                    <a:pt x="2072149" y="7375"/>
                  </a:lnTo>
                  <a:lnTo>
                    <a:pt x="2072149" y="7375"/>
                  </a:lnTo>
                  <a:lnTo>
                    <a:pt x="2086897" y="51620"/>
                  </a:lnTo>
                  <a:lnTo>
                    <a:pt x="2057400" y="66368"/>
                  </a:lnTo>
                  <a:lnTo>
                    <a:pt x="2138516" y="191729"/>
                  </a:lnTo>
                  <a:lnTo>
                    <a:pt x="2256503" y="206478"/>
                  </a:lnTo>
                  <a:lnTo>
                    <a:pt x="2293374" y="287594"/>
                  </a:lnTo>
                  <a:lnTo>
                    <a:pt x="2293374" y="339213"/>
                  </a:lnTo>
                  <a:lnTo>
                    <a:pt x="2352368" y="442452"/>
                  </a:lnTo>
                  <a:lnTo>
                    <a:pt x="2330245" y="545691"/>
                  </a:lnTo>
                  <a:lnTo>
                    <a:pt x="2330245" y="545691"/>
                  </a:lnTo>
                  <a:lnTo>
                    <a:pt x="2278626" y="545691"/>
                  </a:lnTo>
                  <a:lnTo>
                    <a:pt x="2278626" y="634181"/>
                  </a:lnTo>
                  <a:lnTo>
                    <a:pt x="2286000" y="715297"/>
                  </a:lnTo>
                  <a:lnTo>
                    <a:pt x="2367116" y="722671"/>
                  </a:lnTo>
                  <a:lnTo>
                    <a:pt x="2448232" y="752168"/>
                  </a:lnTo>
                  <a:lnTo>
                    <a:pt x="2551471" y="774291"/>
                  </a:lnTo>
                  <a:lnTo>
                    <a:pt x="2573594" y="752168"/>
                  </a:lnTo>
                  <a:lnTo>
                    <a:pt x="2691581" y="855407"/>
                  </a:lnTo>
                  <a:lnTo>
                    <a:pt x="2743200" y="907026"/>
                  </a:lnTo>
                  <a:lnTo>
                    <a:pt x="2743200" y="907026"/>
                  </a:lnTo>
                  <a:lnTo>
                    <a:pt x="2809568" y="899652"/>
                  </a:lnTo>
                  <a:lnTo>
                    <a:pt x="2794820" y="1010265"/>
                  </a:lnTo>
                  <a:lnTo>
                    <a:pt x="2868561" y="1069258"/>
                  </a:lnTo>
                  <a:lnTo>
                    <a:pt x="2853813" y="1120878"/>
                  </a:lnTo>
                  <a:lnTo>
                    <a:pt x="2875936" y="1165123"/>
                  </a:lnTo>
                  <a:lnTo>
                    <a:pt x="2839065" y="1201994"/>
                  </a:lnTo>
                  <a:lnTo>
                    <a:pt x="2839065" y="1201994"/>
                  </a:lnTo>
                  <a:lnTo>
                    <a:pt x="2831690" y="1290484"/>
                  </a:lnTo>
                  <a:lnTo>
                    <a:pt x="2861187" y="1312607"/>
                  </a:lnTo>
                  <a:lnTo>
                    <a:pt x="2765323" y="1334729"/>
                  </a:lnTo>
                  <a:lnTo>
                    <a:pt x="2669458" y="1334729"/>
                  </a:lnTo>
                  <a:lnTo>
                    <a:pt x="2669458" y="1334729"/>
                  </a:lnTo>
                  <a:lnTo>
                    <a:pt x="2617839" y="1401097"/>
                  </a:lnTo>
                  <a:lnTo>
                    <a:pt x="2580968" y="1430594"/>
                  </a:lnTo>
                  <a:lnTo>
                    <a:pt x="2551471" y="1474839"/>
                  </a:lnTo>
                  <a:lnTo>
                    <a:pt x="2551471" y="1474839"/>
                  </a:lnTo>
                  <a:lnTo>
                    <a:pt x="2551471" y="1474839"/>
                  </a:lnTo>
                  <a:lnTo>
                    <a:pt x="2426110" y="1541207"/>
                  </a:lnTo>
                  <a:lnTo>
                    <a:pt x="2403987" y="1592826"/>
                  </a:lnTo>
                  <a:lnTo>
                    <a:pt x="2396613" y="1637071"/>
                  </a:lnTo>
                  <a:lnTo>
                    <a:pt x="2396613" y="1637071"/>
                  </a:lnTo>
                  <a:lnTo>
                    <a:pt x="2411361" y="1725562"/>
                  </a:lnTo>
                  <a:lnTo>
                    <a:pt x="2330245" y="1732936"/>
                  </a:lnTo>
                  <a:lnTo>
                    <a:pt x="2330245" y="1732936"/>
                  </a:lnTo>
                  <a:lnTo>
                    <a:pt x="2256503" y="1777181"/>
                  </a:lnTo>
                  <a:lnTo>
                    <a:pt x="2050026" y="1784555"/>
                  </a:lnTo>
                  <a:lnTo>
                    <a:pt x="2035278" y="1814052"/>
                  </a:lnTo>
                  <a:lnTo>
                    <a:pt x="2050026" y="1850923"/>
                  </a:lnTo>
                  <a:lnTo>
                    <a:pt x="2050026" y="1850923"/>
                  </a:lnTo>
                  <a:lnTo>
                    <a:pt x="2079523" y="1932039"/>
                  </a:lnTo>
                  <a:lnTo>
                    <a:pt x="2145890" y="2005781"/>
                  </a:lnTo>
                  <a:lnTo>
                    <a:pt x="2145890" y="2020529"/>
                  </a:lnTo>
                  <a:lnTo>
                    <a:pt x="2145890" y="2050026"/>
                  </a:lnTo>
                  <a:lnTo>
                    <a:pt x="2145890" y="2050026"/>
                  </a:lnTo>
                  <a:lnTo>
                    <a:pt x="2079523" y="2109020"/>
                  </a:lnTo>
                  <a:lnTo>
                    <a:pt x="2079523" y="2109020"/>
                  </a:lnTo>
                  <a:lnTo>
                    <a:pt x="2109020" y="2160639"/>
                  </a:lnTo>
                  <a:lnTo>
                    <a:pt x="2109020" y="2160639"/>
                  </a:lnTo>
                  <a:lnTo>
                    <a:pt x="2086897" y="2212258"/>
                  </a:lnTo>
                  <a:lnTo>
                    <a:pt x="2042652" y="2227007"/>
                  </a:lnTo>
                  <a:lnTo>
                    <a:pt x="2042652" y="2227007"/>
                  </a:lnTo>
                  <a:lnTo>
                    <a:pt x="1991032" y="2175387"/>
                  </a:lnTo>
                  <a:lnTo>
                    <a:pt x="1991032" y="2175387"/>
                  </a:lnTo>
                  <a:lnTo>
                    <a:pt x="1902542" y="2204884"/>
                  </a:lnTo>
                  <a:lnTo>
                    <a:pt x="1902542" y="2204884"/>
                  </a:lnTo>
                  <a:lnTo>
                    <a:pt x="1902542" y="2204884"/>
                  </a:lnTo>
                  <a:lnTo>
                    <a:pt x="1836174" y="2131142"/>
                  </a:lnTo>
                  <a:lnTo>
                    <a:pt x="1799303" y="2101646"/>
                  </a:lnTo>
                  <a:lnTo>
                    <a:pt x="1762432" y="2064775"/>
                  </a:lnTo>
                  <a:lnTo>
                    <a:pt x="1703439" y="2072149"/>
                  </a:lnTo>
                  <a:lnTo>
                    <a:pt x="1607574" y="2086897"/>
                  </a:lnTo>
                  <a:lnTo>
                    <a:pt x="1555955" y="2064775"/>
                  </a:lnTo>
                  <a:lnTo>
                    <a:pt x="1555955" y="2064775"/>
                  </a:lnTo>
                  <a:lnTo>
                    <a:pt x="1519084" y="2057400"/>
                  </a:lnTo>
                  <a:lnTo>
                    <a:pt x="1430594" y="2116394"/>
                  </a:lnTo>
                  <a:lnTo>
                    <a:pt x="1408471" y="2153265"/>
                  </a:lnTo>
                  <a:lnTo>
                    <a:pt x="1327355" y="2131142"/>
                  </a:lnTo>
                  <a:lnTo>
                    <a:pt x="1327355" y="2131142"/>
                  </a:lnTo>
                  <a:lnTo>
                    <a:pt x="1260987" y="2123768"/>
                  </a:lnTo>
                  <a:lnTo>
                    <a:pt x="1150374" y="2182762"/>
                  </a:lnTo>
                  <a:lnTo>
                    <a:pt x="1076632" y="2168013"/>
                  </a:lnTo>
                  <a:lnTo>
                    <a:pt x="1002890" y="2131142"/>
                  </a:lnTo>
                  <a:lnTo>
                    <a:pt x="1002890" y="2101646"/>
                  </a:lnTo>
                  <a:lnTo>
                    <a:pt x="1010265" y="2057400"/>
                  </a:lnTo>
                  <a:lnTo>
                    <a:pt x="973394" y="2050026"/>
                  </a:lnTo>
                  <a:lnTo>
                    <a:pt x="936523" y="2072149"/>
                  </a:lnTo>
                  <a:lnTo>
                    <a:pt x="936523" y="2072149"/>
                  </a:lnTo>
                  <a:lnTo>
                    <a:pt x="840658" y="2131142"/>
                  </a:lnTo>
                  <a:lnTo>
                    <a:pt x="796413" y="2131142"/>
                  </a:lnTo>
                  <a:lnTo>
                    <a:pt x="774290" y="2064775"/>
                  </a:lnTo>
                  <a:lnTo>
                    <a:pt x="774290" y="2064775"/>
                  </a:lnTo>
                  <a:lnTo>
                    <a:pt x="685800" y="2042652"/>
                  </a:lnTo>
                  <a:lnTo>
                    <a:pt x="612058" y="2072149"/>
                  </a:lnTo>
                  <a:lnTo>
                    <a:pt x="612058" y="2072149"/>
                  </a:lnTo>
                  <a:cubicBezTo>
                    <a:pt x="605913" y="2088126"/>
                    <a:pt x="604684" y="2152036"/>
                    <a:pt x="575187" y="2168013"/>
                  </a:cubicBezTo>
                  <a:cubicBezTo>
                    <a:pt x="545690" y="2183990"/>
                    <a:pt x="454742" y="2160639"/>
                    <a:pt x="435078" y="2168013"/>
                  </a:cubicBezTo>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6849533" y="6172200"/>
              <a:ext cx="351367" cy="304800"/>
            </a:xfrm>
            <a:custGeom>
              <a:avLst/>
              <a:gdLst>
                <a:gd name="connsiteX0" fmla="*/ 131234 w 351367"/>
                <a:gd name="connsiteY0" fmla="*/ 304800 h 304800"/>
                <a:gd name="connsiteX1" fmla="*/ 76200 w 351367"/>
                <a:gd name="connsiteY1" fmla="*/ 275167 h 304800"/>
                <a:gd name="connsiteX2" fmla="*/ 38100 w 351367"/>
                <a:gd name="connsiteY2" fmla="*/ 275167 h 304800"/>
                <a:gd name="connsiteX3" fmla="*/ 4234 w 351367"/>
                <a:gd name="connsiteY3" fmla="*/ 258233 h 304800"/>
                <a:gd name="connsiteX4" fmla="*/ 4234 w 351367"/>
                <a:gd name="connsiteY4" fmla="*/ 258233 h 304800"/>
                <a:gd name="connsiteX5" fmla="*/ 8467 w 351367"/>
                <a:gd name="connsiteY5" fmla="*/ 211667 h 304800"/>
                <a:gd name="connsiteX6" fmla="*/ 8467 w 351367"/>
                <a:gd name="connsiteY6" fmla="*/ 211667 h 304800"/>
                <a:gd name="connsiteX7" fmla="*/ 0 w 351367"/>
                <a:gd name="connsiteY7" fmla="*/ 139700 h 304800"/>
                <a:gd name="connsiteX8" fmla="*/ 8467 w 351367"/>
                <a:gd name="connsiteY8" fmla="*/ 118533 h 304800"/>
                <a:gd name="connsiteX9" fmla="*/ 8467 w 351367"/>
                <a:gd name="connsiteY9" fmla="*/ 118533 h 304800"/>
                <a:gd name="connsiteX10" fmla="*/ 63500 w 351367"/>
                <a:gd name="connsiteY10" fmla="*/ 105833 h 304800"/>
                <a:gd name="connsiteX11" fmla="*/ 67734 w 351367"/>
                <a:gd name="connsiteY11" fmla="*/ 88900 h 304800"/>
                <a:gd name="connsiteX12" fmla="*/ 59267 w 351367"/>
                <a:gd name="connsiteY12" fmla="*/ 59267 h 304800"/>
                <a:gd name="connsiteX13" fmla="*/ 59267 w 351367"/>
                <a:gd name="connsiteY13" fmla="*/ 59267 h 304800"/>
                <a:gd name="connsiteX14" fmla="*/ 93134 w 351367"/>
                <a:gd name="connsiteY14" fmla="*/ 38100 h 304800"/>
                <a:gd name="connsiteX15" fmla="*/ 122767 w 351367"/>
                <a:gd name="connsiteY15" fmla="*/ 50800 h 304800"/>
                <a:gd name="connsiteX16" fmla="*/ 156634 w 351367"/>
                <a:gd name="connsiteY16" fmla="*/ 38100 h 304800"/>
                <a:gd name="connsiteX17" fmla="*/ 182034 w 351367"/>
                <a:gd name="connsiteY17" fmla="*/ 12700 h 304800"/>
                <a:gd name="connsiteX18" fmla="*/ 182034 w 351367"/>
                <a:gd name="connsiteY18" fmla="*/ 0 h 304800"/>
                <a:gd name="connsiteX19" fmla="*/ 237067 w 351367"/>
                <a:gd name="connsiteY19" fmla="*/ 4233 h 304800"/>
                <a:gd name="connsiteX20" fmla="*/ 292100 w 351367"/>
                <a:gd name="connsiteY20" fmla="*/ 4233 h 304800"/>
                <a:gd name="connsiteX21" fmla="*/ 292100 w 351367"/>
                <a:gd name="connsiteY21" fmla="*/ 4233 h 304800"/>
                <a:gd name="connsiteX22" fmla="*/ 351367 w 351367"/>
                <a:gd name="connsiteY22" fmla="*/ 16933 h 304800"/>
                <a:gd name="connsiteX23" fmla="*/ 351367 w 351367"/>
                <a:gd name="connsiteY23" fmla="*/ 16933 h 304800"/>
                <a:gd name="connsiteX24" fmla="*/ 351367 w 351367"/>
                <a:gd name="connsiteY24" fmla="*/ 84667 h 304800"/>
                <a:gd name="connsiteX25" fmla="*/ 325967 w 351367"/>
                <a:gd name="connsiteY25" fmla="*/ 93133 h 304800"/>
                <a:gd name="connsiteX26" fmla="*/ 300567 w 351367"/>
                <a:gd name="connsiteY26" fmla="*/ 118533 h 304800"/>
                <a:gd name="connsiteX27" fmla="*/ 283634 w 351367"/>
                <a:gd name="connsiteY27" fmla="*/ 169333 h 304800"/>
                <a:gd name="connsiteX28" fmla="*/ 287867 w 351367"/>
                <a:gd name="connsiteY28" fmla="*/ 215900 h 304800"/>
                <a:gd name="connsiteX29" fmla="*/ 287867 w 351367"/>
                <a:gd name="connsiteY29" fmla="*/ 215900 h 304800"/>
                <a:gd name="connsiteX30" fmla="*/ 245534 w 351367"/>
                <a:gd name="connsiteY30" fmla="*/ 220133 h 304800"/>
                <a:gd name="connsiteX31" fmla="*/ 207434 w 351367"/>
                <a:gd name="connsiteY31" fmla="*/ 237067 h 304800"/>
                <a:gd name="connsiteX32" fmla="*/ 131234 w 351367"/>
                <a:gd name="connsiteY32" fmla="*/ 304800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51367" h="304800">
                  <a:moveTo>
                    <a:pt x="131234" y="304800"/>
                  </a:moveTo>
                  <a:lnTo>
                    <a:pt x="76200" y="275167"/>
                  </a:lnTo>
                  <a:lnTo>
                    <a:pt x="38100" y="275167"/>
                  </a:lnTo>
                  <a:lnTo>
                    <a:pt x="4234" y="258233"/>
                  </a:lnTo>
                  <a:lnTo>
                    <a:pt x="4234" y="258233"/>
                  </a:lnTo>
                  <a:lnTo>
                    <a:pt x="8467" y="211667"/>
                  </a:lnTo>
                  <a:lnTo>
                    <a:pt x="8467" y="211667"/>
                  </a:lnTo>
                  <a:lnTo>
                    <a:pt x="0" y="139700"/>
                  </a:lnTo>
                  <a:lnTo>
                    <a:pt x="8467" y="118533"/>
                  </a:lnTo>
                  <a:lnTo>
                    <a:pt x="8467" y="118533"/>
                  </a:lnTo>
                  <a:lnTo>
                    <a:pt x="63500" y="105833"/>
                  </a:lnTo>
                  <a:lnTo>
                    <a:pt x="67734" y="88900"/>
                  </a:lnTo>
                  <a:lnTo>
                    <a:pt x="59267" y="59267"/>
                  </a:lnTo>
                  <a:lnTo>
                    <a:pt x="59267" y="59267"/>
                  </a:lnTo>
                  <a:lnTo>
                    <a:pt x="93134" y="38100"/>
                  </a:lnTo>
                  <a:lnTo>
                    <a:pt x="122767" y="50800"/>
                  </a:lnTo>
                  <a:lnTo>
                    <a:pt x="156634" y="38100"/>
                  </a:lnTo>
                  <a:lnTo>
                    <a:pt x="182034" y="12700"/>
                  </a:lnTo>
                  <a:lnTo>
                    <a:pt x="182034" y="0"/>
                  </a:lnTo>
                  <a:lnTo>
                    <a:pt x="237067" y="4233"/>
                  </a:lnTo>
                  <a:lnTo>
                    <a:pt x="292100" y="4233"/>
                  </a:lnTo>
                  <a:lnTo>
                    <a:pt x="292100" y="4233"/>
                  </a:lnTo>
                  <a:lnTo>
                    <a:pt x="351367" y="16933"/>
                  </a:lnTo>
                  <a:lnTo>
                    <a:pt x="351367" y="16933"/>
                  </a:lnTo>
                  <a:lnTo>
                    <a:pt x="351367" y="84667"/>
                  </a:lnTo>
                  <a:lnTo>
                    <a:pt x="325967" y="93133"/>
                  </a:lnTo>
                  <a:lnTo>
                    <a:pt x="300567" y="118533"/>
                  </a:lnTo>
                  <a:lnTo>
                    <a:pt x="283634" y="169333"/>
                  </a:lnTo>
                  <a:lnTo>
                    <a:pt x="287867" y="215900"/>
                  </a:lnTo>
                  <a:lnTo>
                    <a:pt x="287867" y="215900"/>
                  </a:lnTo>
                  <a:lnTo>
                    <a:pt x="245534" y="220133"/>
                  </a:lnTo>
                  <a:lnTo>
                    <a:pt x="207434" y="237067"/>
                  </a:lnTo>
                  <a:lnTo>
                    <a:pt x="131234" y="304800"/>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任意多边形 36"/>
            <p:cNvSpPr/>
            <p:nvPr/>
          </p:nvSpPr>
          <p:spPr>
            <a:xfrm>
              <a:off x="8123767" y="4279900"/>
              <a:ext cx="596900" cy="567267"/>
            </a:xfrm>
            <a:custGeom>
              <a:avLst/>
              <a:gdLst>
                <a:gd name="connsiteX0" fmla="*/ 67733 w 596900"/>
                <a:gd name="connsiteY0" fmla="*/ 397933 h 567267"/>
                <a:gd name="connsiteX1" fmla="*/ 148166 w 596900"/>
                <a:gd name="connsiteY1" fmla="*/ 406400 h 567267"/>
                <a:gd name="connsiteX2" fmla="*/ 148166 w 596900"/>
                <a:gd name="connsiteY2" fmla="*/ 406400 h 567267"/>
                <a:gd name="connsiteX3" fmla="*/ 177800 w 596900"/>
                <a:gd name="connsiteY3" fmla="*/ 444500 h 567267"/>
                <a:gd name="connsiteX4" fmla="*/ 190500 w 596900"/>
                <a:gd name="connsiteY4" fmla="*/ 486833 h 567267"/>
                <a:gd name="connsiteX5" fmla="*/ 190500 w 596900"/>
                <a:gd name="connsiteY5" fmla="*/ 516467 h 567267"/>
                <a:gd name="connsiteX6" fmla="*/ 211666 w 596900"/>
                <a:gd name="connsiteY6" fmla="*/ 537633 h 567267"/>
                <a:gd name="connsiteX7" fmla="*/ 266700 w 596900"/>
                <a:gd name="connsiteY7" fmla="*/ 567267 h 567267"/>
                <a:gd name="connsiteX8" fmla="*/ 304800 w 596900"/>
                <a:gd name="connsiteY8" fmla="*/ 563033 h 567267"/>
                <a:gd name="connsiteX9" fmla="*/ 304800 w 596900"/>
                <a:gd name="connsiteY9" fmla="*/ 563033 h 567267"/>
                <a:gd name="connsiteX10" fmla="*/ 359833 w 596900"/>
                <a:gd name="connsiteY10" fmla="*/ 533400 h 567267"/>
                <a:gd name="connsiteX11" fmla="*/ 402166 w 596900"/>
                <a:gd name="connsiteY11" fmla="*/ 529167 h 567267"/>
                <a:gd name="connsiteX12" fmla="*/ 427566 w 596900"/>
                <a:gd name="connsiteY12" fmla="*/ 546100 h 567267"/>
                <a:gd name="connsiteX13" fmla="*/ 444500 w 596900"/>
                <a:gd name="connsiteY13" fmla="*/ 486833 h 567267"/>
                <a:gd name="connsiteX14" fmla="*/ 436033 w 596900"/>
                <a:gd name="connsiteY14" fmla="*/ 465667 h 567267"/>
                <a:gd name="connsiteX15" fmla="*/ 436033 w 596900"/>
                <a:gd name="connsiteY15" fmla="*/ 431800 h 567267"/>
                <a:gd name="connsiteX16" fmla="*/ 436033 w 596900"/>
                <a:gd name="connsiteY16" fmla="*/ 431800 h 567267"/>
                <a:gd name="connsiteX17" fmla="*/ 486833 w 596900"/>
                <a:gd name="connsiteY17" fmla="*/ 364067 h 567267"/>
                <a:gd name="connsiteX18" fmla="*/ 486833 w 596900"/>
                <a:gd name="connsiteY18" fmla="*/ 364067 h 567267"/>
                <a:gd name="connsiteX19" fmla="*/ 546100 w 596900"/>
                <a:gd name="connsiteY19" fmla="*/ 389467 h 567267"/>
                <a:gd name="connsiteX20" fmla="*/ 546100 w 596900"/>
                <a:gd name="connsiteY20" fmla="*/ 389467 h 567267"/>
                <a:gd name="connsiteX21" fmla="*/ 563033 w 596900"/>
                <a:gd name="connsiteY21" fmla="*/ 351367 h 567267"/>
                <a:gd name="connsiteX22" fmla="*/ 546100 w 596900"/>
                <a:gd name="connsiteY22" fmla="*/ 304800 h 567267"/>
                <a:gd name="connsiteX23" fmla="*/ 546100 w 596900"/>
                <a:gd name="connsiteY23" fmla="*/ 304800 h 567267"/>
                <a:gd name="connsiteX24" fmla="*/ 558800 w 596900"/>
                <a:gd name="connsiteY24" fmla="*/ 245533 h 567267"/>
                <a:gd name="connsiteX25" fmla="*/ 558800 w 596900"/>
                <a:gd name="connsiteY25" fmla="*/ 215900 h 567267"/>
                <a:gd name="connsiteX26" fmla="*/ 520700 w 596900"/>
                <a:gd name="connsiteY26" fmla="*/ 211667 h 567267"/>
                <a:gd name="connsiteX27" fmla="*/ 524933 w 596900"/>
                <a:gd name="connsiteY27" fmla="*/ 190500 h 567267"/>
                <a:gd name="connsiteX28" fmla="*/ 584200 w 596900"/>
                <a:gd name="connsiteY28" fmla="*/ 169333 h 567267"/>
                <a:gd name="connsiteX29" fmla="*/ 596900 w 596900"/>
                <a:gd name="connsiteY29" fmla="*/ 148167 h 567267"/>
                <a:gd name="connsiteX30" fmla="*/ 596900 w 596900"/>
                <a:gd name="connsiteY30" fmla="*/ 148167 h 567267"/>
                <a:gd name="connsiteX31" fmla="*/ 584200 w 596900"/>
                <a:gd name="connsiteY31" fmla="*/ 118533 h 567267"/>
                <a:gd name="connsiteX32" fmla="*/ 584200 w 596900"/>
                <a:gd name="connsiteY32" fmla="*/ 118533 h 567267"/>
                <a:gd name="connsiteX33" fmla="*/ 563033 w 596900"/>
                <a:gd name="connsiteY33" fmla="*/ 148167 h 567267"/>
                <a:gd name="connsiteX34" fmla="*/ 529166 w 596900"/>
                <a:gd name="connsiteY34" fmla="*/ 152400 h 567267"/>
                <a:gd name="connsiteX35" fmla="*/ 512233 w 596900"/>
                <a:gd name="connsiteY35" fmla="*/ 148167 h 567267"/>
                <a:gd name="connsiteX36" fmla="*/ 512233 w 596900"/>
                <a:gd name="connsiteY36" fmla="*/ 122767 h 567267"/>
                <a:gd name="connsiteX37" fmla="*/ 537633 w 596900"/>
                <a:gd name="connsiteY37" fmla="*/ 97367 h 567267"/>
                <a:gd name="connsiteX38" fmla="*/ 537633 w 596900"/>
                <a:gd name="connsiteY38" fmla="*/ 97367 h 567267"/>
                <a:gd name="connsiteX39" fmla="*/ 579966 w 596900"/>
                <a:gd name="connsiteY39" fmla="*/ 67733 h 567267"/>
                <a:gd name="connsiteX40" fmla="*/ 588433 w 596900"/>
                <a:gd name="connsiteY40" fmla="*/ 50800 h 567267"/>
                <a:gd name="connsiteX41" fmla="*/ 588433 w 596900"/>
                <a:gd name="connsiteY41" fmla="*/ 50800 h 567267"/>
                <a:gd name="connsiteX42" fmla="*/ 529166 w 596900"/>
                <a:gd name="connsiteY42" fmla="*/ 55033 h 567267"/>
                <a:gd name="connsiteX43" fmla="*/ 512233 w 596900"/>
                <a:gd name="connsiteY43" fmla="*/ 38100 h 567267"/>
                <a:gd name="connsiteX44" fmla="*/ 512233 w 596900"/>
                <a:gd name="connsiteY44" fmla="*/ 38100 h 567267"/>
                <a:gd name="connsiteX45" fmla="*/ 436033 w 596900"/>
                <a:gd name="connsiteY45" fmla="*/ 21167 h 567267"/>
                <a:gd name="connsiteX46" fmla="*/ 423333 w 596900"/>
                <a:gd name="connsiteY46" fmla="*/ 67733 h 567267"/>
                <a:gd name="connsiteX47" fmla="*/ 423333 w 596900"/>
                <a:gd name="connsiteY47" fmla="*/ 67733 h 567267"/>
                <a:gd name="connsiteX48" fmla="*/ 381000 w 596900"/>
                <a:gd name="connsiteY48" fmla="*/ 67733 h 567267"/>
                <a:gd name="connsiteX49" fmla="*/ 359833 w 596900"/>
                <a:gd name="connsiteY49" fmla="*/ 46567 h 567267"/>
                <a:gd name="connsiteX50" fmla="*/ 359833 w 596900"/>
                <a:gd name="connsiteY50" fmla="*/ 46567 h 567267"/>
                <a:gd name="connsiteX51" fmla="*/ 309033 w 596900"/>
                <a:gd name="connsiteY51" fmla="*/ 55033 h 567267"/>
                <a:gd name="connsiteX52" fmla="*/ 283633 w 596900"/>
                <a:gd name="connsiteY52" fmla="*/ 59267 h 567267"/>
                <a:gd name="connsiteX53" fmla="*/ 283633 w 596900"/>
                <a:gd name="connsiteY53" fmla="*/ 29633 h 567267"/>
                <a:gd name="connsiteX54" fmla="*/ 283633 w 596900"/>
                <a:gd name="connsiteY54" fmla="*/ 29633 h 567267"/>
                <a:gd name="connsiteX55" fmla="*/ 169333 w 596900"/>
                <a:gd name="connsiteY55" fmla="*/ 0 h 567267"/>
                <a:gd name="connsiteX56" fmla="*/ 97366 w 596900"/>
                <a:gd name="connsiteY56" fmla="*/ 21167 h 567267"/>
                <a:gd name="connsiteX57" fmla="*/ 29633 w 596900"/>
                <a:gd name="connsiteY57" fmla="*/ 143933 h 567267"/>
                <a:gd name="connsiteX58" fmla="*/ 0 w 596900"/>
                <a:gd name="connsiteY58" fmla="*/ 266700 h 567267"/>
                <a:gd name="connsiteX59" fmla="*/ 67733 w 596900"/>
                <a:gd name="connsiteY59" fmla="*/ 397933 h 567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96900" h="567267">
                  <a:moveTo>
                    <a:pt x="67733" y="397933"/>
                  </a:moveTo>
                  <a:lnTo>
                    <a:pt x="148166" y="406400"/>
                  </a:lnTo>
                  <a:lnTo>
                    <a:pt x="148166" y="406400"/>
                  </a:lnTo>
                  <a:lnTo>
                    <a:pt x="177800" y="444500"/>
                  </a:lnTo>
                  <a:lnTo>
                    <a:pt x="190500" y="486833"/>
                  </a:lnTo>
                  <a:lnTo>
                    <a:pt x="190500" y="516467"/>
                  </a:lnTo>
                  <a:lnTo>
                    <a:pt x="211666" y="537633"/>
                  </a:lnTo>
                  <a:lnTo>
                    <a:pt x="266700" y="567267"/>
                  </a:lnTo>
                  <a:lnTo>
                    <a:pt x="304800" y="563033"/>
                  </a:lnTo>
                  <a:lnTo>
                    <a:pt x="304800" y="563033"/>
                  </a:lnTo>
                  <a:lnTo>
                    <a:pt x="359833" y="533400"/>
                  </a:lnTo>
                  <a:lnTo>
                    <a:pt x="402166" y="529167"/>
                  </a:lnTo>
                  <a:lnTo>
                    <a:pt x="427566" y="546100"/>
                  </a:lnTo>
                  <a:lnTo>
                    <a:pt x="444500" y="486833"/>
                  </a:lnTo>
                  <a:lnTo>
                    <a:pt x="436033" y="465667"/>
                  </a:lnTo>
                  <a:lnTo>
                    <a:pt x="436033" y="431800"/>
                  </a:lnTo>
                  <a:lnTo>
                    <a:pt x="436033" y="431800"/>
                  </a:lnTo>
                  <a:lnTo>
                    <a:pt x="486833" y="364067"/>
                  </a:lnTo>
                  <a:lnTo>
                    <a:pt x="486833" y="364067"/>
                  </a:lnTo>
                  <a:lnTo>
                    <a:pt x="546100" y="389467"/>
                  </a:lnTo>
                  <a:lnTo>
                    <a:pt x="546100" y="389467"/>
                  </a:lnTo>
                  <a:lnTo>
                    <a:pt x="563033" y="351367"/>
                  </a:lnTo>
                  <a:lnTo>
                    <a:pt x="546100" y="304800"/>
                  </a:lnTo>
                  <a:lnTo>
                    <a:pt x="546100" y="304800"/>
                  </a:lnTo>
                  <a:lnTo>
                    <a:pt x="558800" y="245533"/>
                  </a:lnTo>
                  <a:lnTo>
                    <a:pt x="558800" y="215900"/>
                  </a:lnTo>
                  <a:lnTo>
                    <a:pt x="520700" y="211667"/>
                  </a:lnTo>
                  <a:lnTo>
                    <a:pt x="524933" y="190500"/>
                  </a:lnTo>
                  <a:lnTo>
                    <a:pt x="584200" y="169333"/>
                  </a:lnTo>
                  <a:lnTo>
                    <a:pt x="596900" y="148167"/>
                  </a:lnTo>
                  <a:lnTo>
                    <a:pt x="596900" y="148167"/>
                  </a:lnTo>
                  <a:lnTo>
                    <a:pt x="584200" y="118533"/>
                  </a:lnTo>
                  <a:lnTo>
                    <a:pt x="584200" y="118533"/>
                  </a:lnTo>
                  <a:lnTo>
                    <a:pt x="563033" y="148167"/>
                  </a:lnTo>
                  <a:lnTo>
                    <a:pt x="529166" y="152400"/>
                  </a:lnTo>
                  <a:lnTo>
                    <a:pt x="512233" y="148167"/>
                  </a:lnTo>
                  <a:lnTo>
                    <a:pt x="512233" y="122767"/>
                  </a:lnTo>
                  <a:lnTo>
                    <a:pt x="537633" y="97367"/>
                  </a:lnTo>
                  <a:lnTo>
                    <a:pt x="537633" y="97367"/>
                  </a:lnTo>
                  <a:lnTo>
                    <a:pt x="579966" y="67733"/>
                  </a:lnTo>
                  <a:lnTo>
                    <a:pt x="588433" y="50800"/>
                  </a:lnTo>
                  <a:lnTo>
                    <a:pt x="588433" y="50800"/>
                  </a:lnTo>
                  <a:lnTo>
                    <a:pt x="529166" y="55033"/>
                  </a:lnTo>
                  <a:lnTo>
                    <a:pt x="512233" y="38100"/>
                  </a:lnTo>
                  <a:lnTo>
                    <a:pt x="512233" y="38100"/>
                  </a:lnTo>
                  <a:lnTo>
                    <a:pt x="436033" y="21167"/>
                  </a:lnTo>
                  <a:lnTo>
                    <a:pt x="423333" y="67733"/>
                  </a:lnTo>
                  <a:lnTo>
                    <a:pt x="423333" y="67733"/>
                  </a:lnTo>
                  <a:lnTo>
                    <a:pt x="381000" y="67733"/>
                  </a:lnTo>
                  <a:lnTo>
                    <a:pt x="359833" y="46567"/>
                  </a:lnTo>
                  <a:lnTo>
                    <a:pt x="359833" y="46567"/>
                  </a:lnTo>
                  <a:lnTo>
                    <a:pt x="309033" y="55033"/>
                  </a:lnTo>
                  <a:lnTo>
                    <a:pt x="283633" y="59267"/>
                  </a:lnTo>
                  <a:lnTo>
                    <a:pt x="283633" y="29633"/>
                  </a:lnTo>
                  <a:lnTo>
                    <a:pt x="283633" y="29633"/>
                  </a:lnTo>
                  <a:lnTo>
                    <a:pt x="169333" y="0"/>
                  </a:lnTo>
                  <a:lnTo>
                    <a:pt x="97366" y="21167"/>
                  </a:lnTo>
                  <a:lnTo>
                    <a:pt x="29633" y="143933"/>
                  </a:lnTo>
                  <a:lnTo>
                    <a:pt x="0" y="266700"/>
                  </a:lnTo>
                  <a:lnTo>
                    <a:pt x="67733" y="397933"/>
                  </a:lnTo>
                  <a:close/>
                </a:path>
              </a:pathLst>
            </a:cu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椭圆 37"/>
          <p:cNvSpPr/>
          <p:nvPr/>
        </p:nvSpPr>
        <p:spPr>
          <a:xfrm>
            <a:off x="5168808" y="3631525"/>
            <a:ext cx="441932" cy="441932"/>
          </a:xfrm>
          <a:prstGeom prst="ellips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7788393" y="2877882"/>
            <a:ext cx="441932" cy="441932"/>
          </a:xfrm>
          <a:prstGeom prst="ellips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7585910" y="4775292"/>
            <a:ext cx="441932" cy="441932"/>
          </a:xfrm>
          <a:prstGeom prst="ellips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162553" y="4833260"/>
            <a:ext cx="441932" cy="441932"/>
          </a:xfrm>
          <a:prstGeom prst="ellips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肘形连接符 42"/>
          <p:cNvCxnSpPr/>
          <p:nvPr/>
        </p:nvCxnSpPr>
        <p:spPr>
          <a:xfrm>
            <a:off x="2502532" y="2109737"/>
            <a:ext cx="2927377" cy="1586507"/>
          </a:xfrm>
          <a:prstGeom prst="bentConnector2">
            <a:avLst/>
          </a:prstGeom>
          <a:ln w="25400">
            <a:solidFill>
              <a:srgbClr val="FFCF01">
                <a:alpha val="90000"/>
              </a:srgb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555823" y="2289187"/>
            <a:ext cx="1962579" cy="584775"/>
          </a:xfrm>
          <a:prstGeom prst="rect">
            <a:avLst/>
          </a:prstGeom>
        </p:spPr>
        <p:txBody>
          <a:bodyPr wrap="square">
            <a:spAutoFit/>
          </a:bodyPr>
          <a:lstStyle/>
          <a:p>
            <a:pPr algn="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文本框 46"/>
          <p:cNvSpPr txBox="1"/>
          <p:nvPr/>
        </p:nvSpPr>
        <p:spPr>
          <a:xfrm>
            <a:off x="1030310" y="1909682"/>
            <a:ext cx="1456444" cy="400110"/>
          </a:xfrm>
          <a:prstGeom prst="rect">
            <a:avLst/>
          </a:prstGeom>
          <a:noFill/>
        </p:spPr>
        <p:txBody>
          <a:bodyPr wrap="square" rtlCol="0">
            <a:spAutoFit/>
          </a:bodyPr>
          <a:lstStyle/>
          <a:p>
            <a:pPr algn="r"/>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smtClean="0">
              <a:solidFill>
                <a:schemeClr val="tx1">
                  <a:lumMod val="85000"/>
                  <a:lumOff val="15000"/>
                </a:schemeClr>
              </a:solidFill>
              <a:latin typeface="Open Sans" panose="020B0606030504020204" pitchFamily="34" charset="0"/>
              <a:cs typeface="Open Sans" panose="020B0606030504020204" pitchFamily="34" charset="0"/>
            </a:endParaRPr>
          </a:p>
        </p:txBody>
      </p:sp>
      <p:cxnSp>
        <p:nvCxnSpPr>
          <p:cNvPr id="48" name="肘形连接符 47"/>
          <p:cNvCxnSpPr/>
          <p:nvPr/>
        </p:nvCxnSpPr>
        <p:spPr>
          <a:xfrm rot="10800000" flipV="1">
            <a:off x="7993127" y="2109737"/>
            <a:ext cx="1795451" cy="905954"/>
          </a:xfrm>
          <a:prstGeom prst="bentConnector3">
            <a:avLst>
              <a:gd name="adj1" fmla="val 100929"/>
            </a:avLst>
          </a:prstGeom>
          <a:ln w="25400">
            <a:solidFill>
              <a:srgbClr val="FFCF01">
                <a:alpha val="90000"/>
              </a:srgb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9908519" y="2268582"/>
            <a:ext cx="1962579" cy="584775"/>
          </a:xfrm>
          <a:prstGeom prst="rect">
            <a:avLst/>
          </a:prstGeom>
        </p:spPr>
        <p:txBody>
          <a:bodyPr wrap="square">
            <a:spAutoFit/>
          </a:bodyPr>
          <a:lstStyle/>
          <a:p>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4" name="文本框 53"/>
          <p:cNvSpPr txBox="1"/>
          <p:nvPr/>
        </p:nvSpPr>
        <p:spPr>
          <a:xfrm>
            <a:off x="9908519" y="1909682"/>
            <a:ext cx="1456444"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smtClean="0">
              <a:solidFill>
                <a:schemeClr val="tx1">
                  <a:lumMod val="85000"/>
                  <a:lumOff val="15000"/>
                </a:schemeClr>
              </a:solidFill>
              <a:latin typeface="Open Sans" panose="020B0606030504020204" pitchFamily="34" charset="0"/>
              <a:cs typeface="Open Sans" panose="020B0606030504020204" pitchFamily="34" charset="0"/>
            </a:endParaRPr>
          </a:p>
        </p:txBody>
      </p:sp>
      <p:cxnSp>
        <p:nvCxnSpPr>
          <p:cNvPr id="55" name="肘形连接符 54"/>
          <p:cNvCxnSpPr/>
          <p:nvPr/>
        </p:nvCxnSpPr>
        <p:spPr>
          <a:xfrm rot="10800000">
            <a:off x="7796693" y="5070799"/>
            <a:ext cx="1795451" cy="905954"/>
          </a:xfrm>
          <a:prstGeom prst="bentConnector3">
            <a:avLst>
              <a:gd name="adj1" fmla="val 100929"/>
            </a:avLst>
          </a:prstGeom>
          <a:ln w="25400">
            <a:solidFill>
              <a:srgbClr val="FFCF01">
                <a:alpha val="90000"/>
              </a:srgb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9713461" y="5582055"/>
            <a:ext cx="1962579" cy="584775"/>
          </a:xfrm>
          <a:prstGeom prst="rect">
            <a:avLst/>
          </a:prstGeom>
        </p:spPr>
        <p:txBody>
          <a:bodyPr wrap="square">
            <a:spAutoFit/>
          </a:bodyPr>
          <a:lstStyle/>
          <a:p>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文本框 56"/>
          <p:cNvSpPr txBox="1"/>
          <p:nvPr/>
        </p:nvSpPr>
        <p:spPr>
          <a:xfrm>
            <a:off x="9713461" y="5223155"/>
            <a:ext cx="1456444"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smtClean="0">
              <a:solidFill>
                <a:schemeClr val="tx1">
                  <a:lumMod val="85000"/>
                  <a:lumOff val="15000"/>
                </a:schemeClr>
              </a:solidFill>
              <a:latin typeface="Open Sans" panose="020B0606030504020204" pitchFamily="34" charset="0"/>
              <a:cs typeface="Open Sans" panose="020B0606030504020204" pitchFamily="34" charset="0"/>
            </a:endParaRPr>
          </a:p>
        </p:txBody>
      </p:sp>
      <p:cxnSp>
        <p:nvCxnSpPr>
          <p:cNvPr id="58" name="肘形连接符 57"/>
          <p:cNvCxnSpPr/>
          <p:nvPr/>
        </p:nvCxnSpPr>
        <p:spPr>
          <a:xfrm rot="10800000" flipV="1">
            <a:off x="2815759" y="5005690"/>
            <a:ext cx="3582596" cy="905968"/>
          </a:xfrm>
          <a:prstGeom prst="bentConnector3">
            <a:avLst>
              <a:gd name="adj1" fmla="val 1045"/>
            </a:avLst>
          </a:prstGeom>
          <a:ln w="25400">
            <a:solidFill>
              <a:srgbClr val="FFCF01">
                <a:alpha val="90000"/>
              </a:srgb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6" name="矩形 65"/>
          <p:cNvSpPr/>
          <p:nvPr/>
        </p:nvSpPr>
        <p:spPr>
          <a:xfrm>
            <a:off x="763510" y="5461562"/>
            <a:ext cx="1962579" cy="584775"/>
          </a:xfrm>
          <a:prstGeom prst="rect">
            <a:avLst/>
          </a:prstGeom>
        </p:spPr>
        <p:txBody>
          <a:bodyPr wrap="square">
            <a:spAutoFit/>
          </a:bodyPr>
          <a:lstStyle/>
          <a:p>
            <a:pPr algn="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7" name="文本框 66"/>
          <p:cNvSpPr txBox="1"/>
          <p:nvPr/>
        </p:nvSpPr>
        <p:spPr>
          <a:xfrm>
            <a:off x="1237997" y="5082057"/>
            <a:ext cx="1456444" cy="400110"/>
          </a:xfrm>
          <a:prstGeom prst="rect">
            <a:avLst/>
          </a:prstGeom>
          <a:noFill/>
        </p:spPr>
        <p:txBody>
          <a:bodyPr wrap="square" rtlCol="0">
            <a:spAutoFit/>
          </a:bodyPr>
          <a:lstStyle/>
          <a:p>
            <a:pPr algn="r"/>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smtClean="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68" name="文本框 67"/>
          <p:cNvSpPr txBox="1"/>
          <p:nvPr/>
        </p:nvSpPr>
        <p:spPr>
          <a:xfrm>
            <a:off x="8190310" y="665523"/>
            <a:ext cx="3680788" cy="584775"/>
          </a:xfrm>
          <a:prstGeom prst="rect">
            <a:avLst/>
          </a:prstGeom>
          <a:noFill/>
        </p:spPr>
        <p:txBody>
          <a:bodyPr wrap="square" rtlCol="0">
            <a:spAutoFit/>
          </a:bodyPr>
          <a:lstStyle/>
          <a:p>
            <a:r>
              <a:rPr lang="en-US" altLang="zh-CN" sz="3200" b="1" dirty="0" smtClean="0">
                <a:solidFill>
                  <a:schemeClr val="tx1">
                    <a:lumMod val="75000"/>
                    <a:lumOff val="25000"/>
                  </a:schemeClr>
                </a:solidFill>
                <a:latin typeface="Segoe UI Semilight" panose="020B0402040204020203" pitchFamily="34" charset="0"/>
                <a:cs typeface="Segoe UI Semilight" panose="020B0402040204020203" pitchFamily="34" charset="0"/>
              </a:rPr>
              <a:t>Totally  </a:t>
            </a:r>
            <a:r>
              <a:rPr lang="en-US" altLang="zh-CN" sz="3200" b="1" dirty="0" smtClean="0">
                <a:solidFill>
                  <a:srgbClr val="DAB000"/>
                </a:solidFill>
                <a:latin typeface="Segoe UI Semilight" panose="020B0402040204020203" pitchFamily="34" charset="0"/>
                <a:cs typeface="Segoe UI Semilight" panose="020B0402040204020203" pitchFamily="34" charset="0"/>
              </a:rPr>
              <a:t>189 M</a:t>
            </a:r>
            <a:r>
              <a:rPr lang="en-US" altLang="zh-CN" sz="3200" b="1" dirty="0" smtClean="0">
                <a:solidFill>
                  <a:schemeClr val="tx1">
                    <a:lumMod val="75000"/>
                    <a:lumOff val="25000"/>
                  </a:schemeClr>
                </a:solidFill>
                <a:latin typeface="Segoe UI Semilight" panose="020B0402040204020203" pitchFamily="34" charset="0"/>
                <a:cs typeface="Segoe UI Semilight" panose="020B0402040204020203" pitchFamily="34" charset="0"/>
              </a:rPr>
              <a:t> Sales</a:t>
            </a:r>
            <a:endParaRPr lang="zh-CN" altLang="en-US" sz="3200" b="1" dirty="0" smtClean="0">
              <a:solidFill>
                <a:schemeClr val="tx1">
                  <a:lumMod val="75000"/>
                  <a:lumOff val="25000"/>
                </a:schemeClr>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1785695663"/>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89113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文本框 2"/>
          <p:cNvSpPr txBox="1"/>
          <p:nvPr/>
        </p:nvSpPr>
        <p:spPr>
          <a:xfrm>
            <a:off x="1688891" y="122402"/>
            <a:ext cx="8814218" cy="646331"/>
          </a:xfrm>
          <a:prstGeom prst="rect">
            <a:avLst/>
          </a:prstGeom>
          <a:noFill/>
        </p:spPr>
        <p:txBody>
          <a:bodyPr wrap="square" rtlCol="0">
            <a:spAutoFit/>
          </a:bodyPr>
          <a:lstStyle/>
          <a:p>
            <a:pPr algn="ctr"/>
            <a:r>
              <a:rPr lang="en-US" altLang="zh-CN" sz="3600" dirty="0" smtClean="0">
                <a:solidFill>
                  <a:schemeClr val="bg1"/>
                </a:solidFill>
                <a:latin typeface="微软雅黑" panose="020B0503020204020204" pitchFamily="34" charset="-122"/>
              </a:rPr>
              <a:t>Our Bar Date</a:t>
            </a:r>
            <a:endParaRPr lang="zh-CN" altLang="en-US" sz="3600" dirty="0">
              <a:solidFill>
                <a:schemeClr val="bg1"/>
              </a:solidFill>
              <a:latin typeface="微软雅黑" panose="020B0503020204020204" pitchFamily="34" charset="-122"/>
            </a:endParaRPr>
          </a:p>
        </p:txBody>
      </p:sp>
      <p:graphicFrame>
        <p:nvGraphicFramePr>
          <p:cNvPr id="6" name="图表 5"/>
          <p:cNvGraphicFramePr/>
          <p:nvPr>
            <p:extLst>
              <p:ext uri="{D42A27DB-BD31-4B8C-83A1-F6EECF244321}">
                <p14:modId xmlns:p14="http://schemas.microsoft.com/office/powerpoint/2010/main" val="1961397735"/>
              </p:ext>
            </p:extLst>
          </p:nvPr>
        </p:nvGraphicFramePr>
        <p:xfrm>
          <a:off x="284844" y="1940718"/>
          <a:ext cx="5811156" cy="4271396"/>
        </p:xfrm>
        <a:graphic>
          <a:graphicData uri="http://schemas.openxmlformats.org/drawingml/2006/chart">
            <c:chart xmlns:c="http://schemas.openxmlformats.org/drawingml/2006/chart" xmlns:r="http://schemas.openxmlformats.org/officeDocument/2006/relationships" r:id="rId2"/>
          </a:graphicData>
        </a:graphic>
      </p:graphicFrame>
      <p:sp>
        <p:nvSpPr>
          <p:cNvPr id="7" name="Freeform 19"/>
          <p:cNvSpPr>
            <a:spLocks noEditPoints="1"/>
          </p:cNvSpPr>
          <p:nvPr/>
        </p:nvSpPr>
        <p:spPr bwMode="auto">
          <a:xfrm>
            <a:off x="1414407" y="2829715"/>
            <a:ext cx="548967" cy="449606"/>
          </a:xfrm>
          <a:custGeom>
            <a:avLst/>
            <a:gdLst>
              <a:gd name="T0" fmla="*/ 71 w 81"/>
              <a:gd name="T1" fmla="*/ 12 h 65"/>
              <a:gd name="T2" fmla="*/ 56 w 81"/>
              <a:gd name="T3" fmla="*/ 12 h 65"/>
              <a:gd name="T4" fmla="*/ 56 w 81"/>
              <a:gd name="T5" fmla="*/ 11 h 65"/>
              <a:gd name="T6" fmla="*/ 56 w 81"/>
              <a:gd name="T7" fmla="*/ 6 h 65"/>
              <a:gd name="T8" fmla="*/ 50 w 81"/>
              <a:gd name="T9" fmla="*/ 0 h 65"/>
              <a:gd name="T10" fmla="*/ 31 w 81"/>
              <a:gd name="T11" fmla="*/ 0 h 65"/>
              <a:gd name="T12" fmla="*/ 25 w 81"/>
              <a:gd name="T13" fmla="*/ 6 h 65"/>
              <a:gd name="T14" fmla="*/ 25 w 81"/>
              <a:gd name="T15" fmla="*/ 11 h 65"/>
              <a:gd name="T16" fmla="*/ 25 w 81"/>
              <a:gd name="T17" fmla="*/ 12 h 65"/>
              <a:gd name="T18" fmla="*/ 10 w 81"/>
              <a:gd name="T19" fmla="*/ 12 h 65"/>
              <a:gd name="T20" fmla="*/ 0 w 81"/>
              <a:gd name="T21" fmla="*/ 22 h 65"/>
              <a:gd name="T22" fmla="*/ 0 w 81"/>
              <a:gd name="T23" fmla="*/ 29 h 65"/>
              <a:gd name="T24" fmla="*/ 1 w 81"/>
              <a:gd name="T25" fmla="*/ 30 h 65"/>
              <a:gd name="T26" fmla="*/ 1 w 81"/>
              <a:gd name="T27" fmla="*/ 32 h 65"/>
              <a:gd name="T28" fmla="*/ 1 w 81"/>
              <a:gd name="T29" fmla="*/ 35 h 65"/>
              <a:gd name="T30" fmla="*/ 1 w 81"/>
              <a:gd name="T31" fmla="*/ 56 h 65"/>
              <a:gd name="T32" fmla="*/ 10 w 81"/>
              <a:gd name="T33" fmla="*/ 65 h 65"/>
              <a:gd name="T34" fmla="*/ 71 w 81"/>
              <a:gd name="T35" fmla="*/ 65 h 65"/>
              <a:gd name="T36" fmla="*/ 80 w 81"/>
              <a:gd name="T37" fmla="*/ 56 h 65"/>
              <a:gd name="T38" fmla="*/ 80 w 81"/>
              <a:gd name="T39" fmla="*/ 35 h 65"/>
              <a:gd name="T40" fmla="*/ 80 w 81"/>
              <a:gd name="T41" fmla="*/ 32 h 65"/>
              <a:gd name="T42" fmla="*/ 80 w 81"/>
              <a:gd name="T43" fmla="*/ 30 h 65"/>
              <a:gd name="T44" fmla="*/ 81 w 81"/>
              <a:gd name="T45" fmla="*/ 29 h 65"/>
              <a:gd name="T46" fmla="*/ 81 w 81"/>
              <a:gd name="T47" fmla="*/ 22 h 65"/>
              <a:gd name="T48" fmla="*/ 71 w 81"/>
              <a:gd name="T49" fmla="*/ 12 h 65"/>
              <a:gd name="T50" fmla="*/ 28 w 81"/>
              <a:gd name="T51" fmla="*/ 6 h 65"/>
              <a:gd name="T52" fmla="*/ 31 w 81"/>
              <a:gd name="T53" fmla="*/ 4 h 65"/>
              <a:gd name="T54" fmla="*/ 50 w 81"/>
              <a:gd name="T55" fmla="*/ 4 h 65"/>
              <a:gd name="T56" fmla="*/ 53 w 81"/>
              <a:gd name="T57" fmla="*/ 6 h 65"/>
              <a:gd name="T58" fmla="*/ 53 w 81"/>
              <a:gd name="T59" fmla="*/ 11 h 65"/>
              <a:gd name="T60" fmla="*/ 52 w 81"/>
              <a:gd name="T61" fmla="*/ 12 h 65"/>
              <a:gd name="T62" fmla="*/ 28 w 81"/>
              <a:gd name="T63" fmla="*/ 12 h 65"/>
              <a:gd name="T64" fmla="*/ 28 w 81"/>
              <a:gd name="T65" fmla="*/ 11 h 65"/>
              <a:gd name="T66" fmla="*/ 28 w 81"/>
              <a:gd name="T67" fmla="*/ 6 h 65"/>
              <a:gd name="T68" fmla="*/ 74 w 81"/>
              <a:gd name="T69" fmla="*/ 33 h 65"/>
              <a:gd name="T70" fmla="*/ 44 w 81"/>
              <a:gd name="T71" fmla="*/ 39 h 65"/>
              <a:gd name="T72" fmla="*/ 44 w 81"/>
              <a:gd name="T73" fmla="*/ 41 h 65"/>
              <a:gd name="T74" fmla="*/ 42 w 81"/>
              <a:gd name="T75" fmla="*/ 43 h 65"/>
              <a:gd name="T76" fmla="*/ 39 w 81"/>
              <a:gd name="T77" fmla="*/ 43 h 65"/>
              <a:gd name="T78" fmla="*/ 37 w 81"/>
              <a:gd name="T79" fmla="*/ 41 h 65"/>
              <a:gd name="T80" fmla="*/ 37 w 81"/>
              <a:gd name="T81" fmla="*/ 39 h 65"/>
              <a:gd name="T82" fmla="*/ 6 w 81"/>
              <a:gd name="T83" fmla="*/ 33 h 65"/>
              <a:gd name="T84" fmla="*/ 6 w 81"/>
              <a:gd name="T85" fmla="*/ 31 h 65"/>
              <a:gd name="T86" fmla="*/ 37 w 81"/>
              <a:gd name="T87" fmla="*/ 37 h 65"/>
              <a:gd name="T88" fmla="*/ 37 w 81"/>
              <a:gd name="T89" fmla="*/ 34 h 65"/>
              <a:gd name="T90" fmla="*/ 39 w 81"/>
              <a:gd name="T91" fmla="*/ 32 h 65"/>
              <a:gd name="T92" fmla="*/ 42 w 81"/>
              <a:gd name="T93" fmla="*/ 32 h 65"/>
              <a:gd name="T94" fmla="*/ 44 w 81"/>
              <a:gd name="T95" fmla="*/ 34 h 65"/>
              <a:gd name="T96" fmla="*/ 44 w 81"/>
              <a:gd name="T97" fmla="*/ 37 h 65"/>
              <a:gd name="T98" fmla="*/ 74 w 81"/>
              <a:gd name="T99" fmla="*/ 31 h 65"/>
              <a:gd name="T100" fmla="*/ 74 w 81"/>
              <a:gd name="T101" fmla="*/ 33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1" h="65">
                <a:moveTo>
                  <a:pt x="71" y="12"/>
                </a:moveTo>
                <a:cubicBezTo>
                  <a:pt x="56" y="12"/>
                  <a:pt x="56" y="12"/>
                  <a:pt x="56" y="12"/>
                </a:cubicBezTo>
                <a:cubicBezTo>
                  <a:pt x="56" y="11"/>
                  <a:pt x="56" y="11"/>
                  <a:pt x="56" y="11"/>
                </a:cubicBezTo>
                <a:cubicBezTo>
                  <a:pt x="56" y="6"/>
                  <a:pt x="56" y="6"/>
                  <a:pt x="56" y="6"/>
                </a:cubicBezTo>
                <a:cubicBezTo>
                  <a:pt x="56" y="3"/>
                  <a:pt x="53" y="0"/>
                  <a:pt x="50" y="0"/>
                </a:cubicBezTo>
                <a:cubicBezTo>
                  <a:pt x="31" y="0"/>
                  <a:pt x="31" y="0"/>
                  <a:pt x="31" y="0"/>
                </a:cubicBezTo>
                <a:cubicBezTo>
                  <a:pt x="28" y="0"/>
                  <a:pt x="25" y="3"/>
                  <a:pt x="25" y="6"/>
                </a:cubicBezTo>
                <a:cubicBezTo>
                  <a:pt x="25" y="11"/>
                  <a:pt x="25" y="11"/>
                  <a:pt x="25" y="11"/>
                </a:cubicBezTo>
                <a:cubicBezTo>
                  <a:pt x="25" y="11"/>
                  <a:pt x="25" y="11"/>
                  <a:pt x="25" y="12"/>
                </a:cubicBezTo>
                <a:cubicBezTo>
                  <a:pt x="10" y="12"/>
                  <a:pt x="10" y="12"/>
                  <a:pt x="10" y="12"/>
                </a:cubicBezTo>
                <a:cubicBezTo>
                  <a:pt x="4" y="12"/>
                  <a:pt x="0" y="16"/>
                  <a:pt x="0" y="22"/>
                </a:cubicBezTo>
                <a:cubicBezTo>
                  <a:pt x="0" y="29"/>
                  <a:pt x="0" y="29"/>
                  <a:pt x="0" y="29"/>
                </a:cubicBezTo>
                <a:cubicBezTo>
                  <a:pt x="1" y="30"/>
                  <a:pt x="1" y="30"/>
                  <a:pt x="1" y="30"/>
                </a:cubicBezTo>
                <a:cubicBezTo>
                  <a:pt x="1" y="32"/>
                  <a:pt x="1" y="32"/>
                  <a:pt x="1" y="32"/>
                </a:cubicBezTo>
                <a:cubicBezTo>
                  <a:pt x="1" y="35"/>
                  <a:pt x="1" y="35"/>
                  <a:pt x="1" y="35"/>
                </a:cubicBezTo>
                <a:cubicBezTo>
                  <a:pt x="1" y="56"/>
                  <a:pt x="1" y="56"/>
                  <a:pt x="1" y="56"/>
                </a:cubicBezTo>
                <a:cubicBezTo>
                  <a:pt x="1" y="61"/>
                  <a:pt x="5" y="65"/>
                  <a:pt x="10" y="65"/>
                </a:cubicBezTo>
                <a:cubicBezTo>
                  <a:pt x="71" y="65"/>
                  <a:pt x="71" y="65"/>
                  <a:pt x="71" y="65"/>
                </a:cubicBezTo>
                <a:cubicBezTo>
                  <a:pt x="76" y="65"/>
                  <a:pt x="80" y="61"/>
                  <a:pt x="80" y="56"/>
                </a:cubicBezTo>
                <a:cubicBezTo>
                  <a:pt x="80" y="35"/>
                  <a:pt x="80" y="35"/>
                  <a:pt x="80" y="35"/>
                </a:cubicBezTo>
                <a:cubicBezTo>
                  <a:pt x="80" y="32"/>
                  <a:pt x="80" y="32"/>
                  <a:pt x="80" y="32"/>
                </a:cubicBezTo>
                <a:cubicBezTo>
                  <a:pt x="80" y="30"/>
                  <a:pt x="80" y="30"/>
                  <a:pt x="80" y="30"/>
                </a:cubicBezTo>
                <a:cubicBezTo>
                  <a:pt x="81" y="29"/>
                  <a:pt x="81" y="29"/>
                  <a:pt x="81" y="29"/>
                </a:cubicBezTo>
                <a:cubicBezTo>
                  <a:pt x="81" y="22"/>
                  <a:pt x="81" y="22"/>
                  <a:pt x="81" y="22"/>
                </a:cubicBezTo>
                <a:cubicBezTo>
                  <a:pt x="81" y="16"/>
                  <a:pt x="76" y="12"/>
                  <a:pt x="71" y="12"/>
                </a:cubicBezTo>
                <a:close/>
                <a:moveTo>
                  <a:pt x="28" y="6"/>
                </a:moveTo>
                <a:cubicBezTo>
                  <a:pt x="28" y="5"/>
                  <a:pt x="29" y="4"/>
                  <a:pt x="31" y="4"/>
                </a:cubicBezTo>
                <a:cubicBezTo>
                  <a:pt x="50" y="4"/>
                  <a:pt x="50" y="4"/>
                  <a:pt x="50" y="4"/>
                </a:cubicBezTo>
                <a:cubicBezTo>
                  <a:pt x="51" y="4"/>
                  <a:pt x="53" y="5"/>
                  <a:pt x="53" y="6"/>
                </a:cubicBezTo>
                <a:cubicBezTo>
                  <a:pt x="53" y="11"/>
                  <a:pt x="53" y="11"/>
                  <a:pt x="53" y="11"/>
                </a:cubicBezTo>
                <a:cubicBezTo>
                  <a:pt x="53" y="11"/>
                  <a:pt x="52" y="11"/>
                  <a:pt x="52" y="12"/>
                </a:cubicBezTo>
                <a:cubicBezTo>
                  <a:pt x="28" y="12"/>
                  <a:pt x="28" y="12"/>
                  <a:pt x="28" y="12"/>
                </a:cubicBezTo>
                <a:cubicBezTo>
                  <a:pt x="28" y="11"/>
                  <a:pt x="28" y="11"/>
                  <a:pt x="28" y="11"/>
                </a:cubicBezTo>
                <a:cubicBezTo>
                  <a:pt x="28" y="6"/>
                  <a:pt x="28" y="6"/>
                  <a:pt x="28" y="6"/>
                </a:cubicBezTo>
                <a:close/>
                <a:moveTo>
                  <a:pt x="74" y="33"/>
                </a:moveTo>
                <a:cubicBezTo>
                  <a:pt x="44" y="39"/>
                  <a:pt x="44" y="39"/>
                  <a:pt x="44" y="39"/>
                </a:cubicBezTo>
                <a:cubicBezTo>
                  <a:pt x="44" y="41"/>
                  <a:pt x="44" y="41"/>
                  <a:pt x="44" y="41"/>
                </a:cubicBezTo>
                <a:cubicBezTo>
                  <a:pt x="44" y="42"/>
                  <a:pt x="43" y="43"/>
                  <a:pt x="42" y="43"/>
                </a:cubicBezTo>
                <a:cubicBezTo>
                  <a:pt x="39" y="43"/>
                  <a:pt x="39" y="43"/>
                  <a:pt x="39" y="43"/>
                </a:cubicBezTo>
                <a:cubicBezTo>
                  <a:pt x="38" y="43"/>
                  <a:pt x="37" y="42"/>
                  <a:pt x="37" y="41"/>
                </a:cubicBezTo>
                <a:cubicBezTo>
                  <a:pt x="37" y="39"/>
                  <a:pt x="37" y="39"/>
                  <a:pt x="37" y="39"/>
                </a:cubicBezTo>
                <a:cubicBezTo>
                  <a:pt x="6" y="33"/>
                  <a:pt x="6" y="33"/>
                  <a:pt x="6" y="33"/>
                </a:cubicBezTo>
                <a:cubicBezTo>
                  <a:pt x="6" y="31"/>
                  <a:pt x="6" y="31"/>
                  <a:pt x="6" y="31"/>
                </a:cubicBezTo>
                <a:cubicBezTo>
                  <a:pt x="37" y="37"/>
                  <a:pt x="37" y="37"/>
                  <a:pt x="37" y="37"/>
                </a:cubicBezTo>
                <a:cubicBezTo>
                  <a:pt x="37" y="34"/>
                  <a:pt x="37" y="34"/>
                  <a:pt x="37" y="34"/>
                </a:cubicBezTo>
                <a:cubicBezTo>
                  <a:pt x="37" y="33"/>
                  <a:pt x="38" y="32"/>
                  <a:pt x="39" y="32"/>
                </a:cubicBezTo>
                <a:cubicBezTo>
                  <a:pt x="42" y="32"/>
                  <a:pt x="42" y="32"/>
                  <a:pt x="42" y="32"/>
                </a:cubicBezTo>
                <a:cubicBezTo>
                  <a:pt x="43" y="32"/>
                  <a:pt x="44" y="33"/>
                  <a:pt x="44" y="34"/>
                </a:cubicBezTo>
                <a:cubicBezTo>
                  <a:pt x="44" y="37"/>
                  <a:pt x="44" y="37"/>
                  <a:pt x="44" y="37"/>
                </a:cubicBezTo>
                <a:cubicBezTo>
                  <a:pt x="74" y="31"/>
                  <a:pt x="74" y="31"/>
                  <a:pt x="74" y="31"/>
                </a:cubicBezTo>
                <a:lnTo>
                  <a:pt x="74" y="33"/>
                </a:lnTo>
                <a:close/>
              </a:path>
            </a:pathLst>
          </a:custGeom>
          <a:solidFill>
            <a:srgbClr val="7F7F7F"/>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39"/>
          <p:cNvSpPr>
            <a:spLocks noEditPoints="1"/>
          </p:cNvSpPr>
          <p:nvPr/>
        </p:nvSpPr>
        <p:spPr bwMode="auto">
          <a:xfrm>
            <a:off x="4835194" y="1733448"/>
            <a:ext cx="491549" cy="679058"/>
          </a:xfrm>
          <a:custGeom>
            <a:avLst/>
            <a:gdLst>
              <a:gd name="T0" fmla="*/ 220 w 715"/>
              <a:gd name="T1" fmla="*/ 0 h 990"/>
              <a:gd name="T2" fmla="*/ 220 w 715"/>
              <a:gd name="T3" fmla="*/ 210 h 990"/>
              <a:gd name="T4" fmla="*/ 593 w 715"/>
              <a:gd name="T5" fmla="*/ 403 h 990"/>
              <a:gd name="T6" fmla="*/ 599 w 715"/>
              <a:gd name="T7" fmla="*/ 328 h 990"/>
              <a:gd name="T8" fmla="*/ 546 w 715"/>
              <a:gd name="T9" fmla="*/ 313 h 990"/>
              <a:gd name="T10" fmla="*/ 492 w 715"/>
              <a:gd name="T11" fmla="*/ 328 h 990"/>
              <a:gd name="T12" fmla="*/ 498 w 715"/>
              <a:gd name="T13" fmla="*/ 366 h 990"/>
              <a:gd name="T14" fmla="*/ 402 w 715"/>
              <a:gd name="T15" fmla="*/ 347 h 990"/>
              <a:gd name="T16" fmla="*/ 321 w 715"/>
              <a:gd name="T17" fmla="*/ 256 h 990"/>
              <a:gd name="T18" fmla="*/ 228 w 715"/>
              <a:gd name="T19" fmla="*/ 226 h 990"/>
              <a:gd name="T20" fmla="*/ 218 w 715"/>
              <a:gd name="T21" fmla="*/ 498 h 990"/>
              <a:gd name="T22" fmla="*/ 209 w 715"/>
              <a:gd name="T23" fmla="*/ 226 h 990"/>
              <a:gd name="T24" fmla="*/ 111 w 715"/>
              <a:gd name="T25" fmla="*/ 565 h 990"/>
              <a:gd name="T26" fmla="*/ 135 w 715"/>
              <a:gd name="T27" fmla="*/ 571 h 990"/>
              <a:gd name="T28" fmla="*/ 97 w 715"/>
              <a:gd name="T29" fmla="*/ 938 h 990"/>
              <a:gd name="T30" fmla="*/ 142 w 715"/>
              <a:gd name="T31" fmla="*/ 990 h 990"/>
              <a:gd name="T32" fmla="*/ 225 w 715"/>
              <a:gd name="T33" fmla="*/ 582 h 990"/>
              <a:gd name="T34" fmla="*/ 326 w 715"/>
              <a:gd name="T35" fmla="*/ 990 h 990"/>
              <a:gd name="T36" fmla="*/ 371 w 715"/>
              <a:gd name="T37" fmla="*/ 936 h 990"/>
              <a:gd name="T38" fmla="*/ 314 w 715"/>
              <a:gd name="T39" fmla="*/ 570 h 990"/>
              <a:gd name="T40" fmla="*/ 347 w 715"/>
              <a:gd name="T41" fmla="*/ 399 h 990"/>
              <a:gd name="T42" fmla="*/ 442 w 715"/>
              <a:gd name="T43" fmla="*/ 460 h 990"/>
              <a:gd name="T44" fmla="*/ 382 w 715"/>
              <a:gd name="T45" fmla="*/ 625 h 990"/>
              <a:gd name="T46" fmla="*/ 715 w 715"/>
              <a:gd name="T47" fmla="*/ 625 h 990"/>
              <a:gd name="T48" fmla="*/ 139 w 715"/>
              <a:gd name="T49" fmla="*/ 493 h 990"/>
              <a:gd name="T50" fmla="*/ 147 w 715"/>
              <a:gd name="T51" fmla="*/ 326 h 990"/>
              <a:gd name="T52" fmla="*/ 556 w 715"/>
              <a:gd name="T53" fmla="*/ 677 h 990"/>
              <a:gd name="T54" fmla="*/ 539 w 715"/>
              <a:gd name="T55" fmla="*/ 708 h 990"/>
              <a:gd name="T56" fmla="*/ 496 w 715"/>
              <a:gd name="T57" fmla="*/ 665 h 990"/>
              <a:gd name="T58" fmla="*/ 543 w 715"/>
              <a:gd name="T59" fmla="*/ 658 h 990"/>
              <a:gd name="T60" fmla="*/ 545 w 715"/>
              <a:gd name="T61" fmla="*/ 595 h 990"/>
              <a:gd name="T62" fmla="*/ 541 w 715"/>
              <a:gd name="T63" fmla="*/ 498 h 990"/>
              <a:gd name="T64" fmla="*/ 558 w 715"/>
              <a:gd name="T65" fmla="*/ 469 h 990"/>
              <a:gd name="T66" fmla="*/ 594 w 715"/>
              <a:gd name="T67" fmla="*/ 507 h 990"/>
              <a:gd name="T68" fmla="*/ 552 w 715"/>
              <a:gd name="T69" fmla="*/ 517 h 990"/>
              <a:gd name="T70" fmla="*/ 557 w 715"/>
              <a:gd name="T71" fmla="*/ 575 h 990"/>
              <a:gd name="T72" fmla="*/ 556 w 715"/>
              <a:gd name="T73" fmla="*/ 677 h 9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15" h="990">
                <a:moveTo>
                  <a:pt x="120" y="105"/>
                </a:moveTo>
                <a:cubicBezTo>
                  <a:pt x="120" y="47"/>
                  <a:pt x="165" y="0"/>
                  <a:pt x="220" y="0"/>
                </a:cubicBezTo>
                <a:cubicBezTo>
                  <a:pt x="275" y="0"/>
                  <a:pt x="319" y="47"/>
                  <a:pt x="319" y="105"/>
                </a:cubicBezTo>
                <a:cubicBezTo>
                  <a:pt x="319" y="163"/>
                  <a:pt x="275" y="210"/>
                  <a:pt x="220" y="210"/>
                </a:cubicBezTo>
                <a:cubicBezTo>
                  <a:pt x="165" y="210"/>
                  <a:pt x="120" y="163"/>
                  <a:pt x="120" y="105"/>
                </a:cubicBezTo>
                <a:close/>
                <a:moveTo>
                  <a:pt x="593" y="403"/>
                </a:moveTo>
                <a:cubicBezTo>
                  <a:pt x="589" y="377"/>
                  <a:pt x="591" y="343"/>
                  <a:pt x="619" y="329"/>
                </a:cubicBezTo>
                <a:cubicBezTo>
                  <a:pt x="619" y="329"/>
                  <a:pt x="615" y="317"/>
                  <a:pt x="599" y="328"/>
                </a:cubicBezTo>
                <a:cubicBezTo>
                  <a:pt x="583" y="338"/>
                  <a:pt x="572" y="336"/>
                  <a:pt x="567" y="329"/>
                </a:cubicBezTo>
                <a:cubicBezTo>
                  <a:pt x="564" y="326"/>
                  <a:pt x="556" y="313"/>
                  <a:pt x="546" y="313"/>
                </a:cubicBezTo>
                <a:cubicBezTo>
                  <a:pt x="536" y="312"/>
                  <a:pt x="527" y="326"/>
                  <a:pt x="524" y="329"/>
                </a:cubicBezTo>
                <a:cubicBezTo>
                  <a:pt x="519" y="336"/>
                  <a:pt x="509" y="338"/>
                  <a:pt x="492" y="328"/>
                </a:cubicBezTo>
                <a:cubicBezTo>
                  <a:pt x="476" y="317"/>
                  <a:pt x="473" y="329"/>
                  <a:pt x="473" y="329"/>
                </a:cubicBezTo>
                <a:cubicBezTo>
                  <a:pt x="488" y="337"/>
                  <a:pt x="495" y="351"/>
                  <a:pt x="498" y="366"/>
                </a:cubicBezTo>
                <a:cubicBezTo>
                  <a:pt x="500" y="374"/>
                  <a:pt x="448" y="386"/>
                  <a:pt x="440" y="386"/>
                </a:cubicBezTo>
                <a:cubicBezTo>
                  <a:pt x="418" y="385"/>
                  <a:pt x="411" y="365"/>
                  <a:pt x="402" y="347"/>
                </a:cubicBezTo>
                <a:cubicBezTo>
                  <a:pt x="394" y="333"/>
                  <a:pt x="386" y="320"/>
                  <a:pt x="377" y="308"/>
                </a:cubicBezTo>
                <a:cubicBezTo>
                  <a:pt x="361" y="288"/>
                  <a:pt x="342" y="270"/>
                  <a:pt x="321" y="256"/>
                </a:cubicBezTo>
                <a:cubicBezTo>
                  <a:pt x="305" y="245"/>
                  <a:pt x="287" y="237"/>
                  <a:pt x="268" y="232"/>
                </a:cubicBezTo>
                <a:cubicBezTo>
                  <a:pt x="266" y="231"/>
                  <a:pt x="228" y="225"/>
                  <a:pt x="228" y="226"/>
                </a:cubicBezTo>
                <a:cubicBezTo>
                  <a:pt x="228" y="226"/>
                  <a:pt x="249" y="460"/>
                  <a:pt x="249" y="460"/>
                </a:cubicBezTo>
                <a:cubicBezTo>
                  <a:pt x="218" y="498"/>
                  <a:pt x="218" y="498"/>
                  <a:pt x="218" y="498"/>
                </a:cubicBezTo>
                <a:cubicBezTo>
                  <a:pt x="183" y="460"/>
                  <a:pt x="183" y="460"/>
                  <a:pt x="183" y="460"/>
                </a:cubicBezTo>
                <a:cubicBezTo>
                  <a:pt x="183" y="460"/>
                  <a:pt x="210" y="226"/>
                  <a:pt x="209" y="226"/>
                </a:cubicBezTo>
                <a:cubicBezTo>
                  <a:pt x="182" y="225"/>
                  <a:pt x="92" y="234"/>
                  <a:pt x="30" y="369"/>
                </a:cubicBezTo>
                <a:cubicBezTo>
                  <a:pt x="0" y="432"/>
                  <a:pt x="66" y="534"/>
                  <a:pt x="111" y="565"/>
                </a:cubicBezTo>
                <a:cubicBezTo>
                  <a:pt x="117" y="570"/>
                  <a:pt x="124" y="572"/>
                  <a:pt x="131" y="572"/>
                </a:cubicBezTo>
                <a:cubicBezTo>
                  <a:pt x="132" y="572"/>
                  <a:pt x="134" y="571"/>
                  <a:pt x="135" y="571"/>
                </a:cubicBezTo>
                <a:cubicBezTo>
                  <a:pt x="134" y="583"/>
                  <a:pt x="134" y="583"/>
                  <a:pt x="134" y="583"/>
                </a:cubicBezTo>
                <a:cubicBezTo>
                  <a:pt x="97" y="938"/>
                  <a:pt x="97" y="938"/>
                  <a:pt x="97" y="938"/>
                </a:cubicBezTo>
                <a:cubicBezTo>
                  <a:pt x="95" y="964"/>
                  <a:pt x="112" y="987"/>
                  <a:pt x="137" y="989"/>
                </a:cubicBezTo>
                <a:cubicBezTo>
                  <a:pt x="138" y="990"/>
                  <a:pt x="140" y="990"/>
                  <a:pt x="142" y="990"/>
                </a:cubicBezTo>
                <a:cubicBezTo>
                  <a:pt x="164" y="990"/>
                  <a:pt x="184" y="972"/>
                  <a:pt x="186" y="948"/>
                </a:cubicBezTo>
                <a:cubicBezTo>
                  <a:pt x="225" y="582"/>
                  <a:pt x="225" y="582"/>
                  <a:pt x="225" y="582"/>
                </a:cubicBezTo>
                <a:cubicBezTo>
                  <a:pt x="282" y="951"/>
                  <a:pt x="282" y="951"/>
                  <a:pt x="282" y="951"/>
                </a:cubicBezTo>
                <a:cubicBezTo>
                  <a:pt x="286" y="973"/>
                  <a:pt x="305" y="990"/>
                  <a:pt x="326" y="990"/>
                </a:cubicBezTo>
                <a:cubicBezTo>
                  <a:pt x="329" y="990"/>
                  <a:pt x="331" y="989"/>
                  <a:pt x="334" y="989"/>
                </a:cubicBezTo>
                <a:cubicBezTo>
                  <a:pt x="358" y="985"/>
                  <a:pt x="375" y="961"/>
                  <a:pt x="371" y="936"/>
                </a:cubicBezTo>
                <a:cubicBezTo>
                  <a:pt x="313" y="571"/>
                  <a:pt x="313" y="571"/>
                  <a:pt x="313" y="571"/>
                </a:cubicBezTo>
                <a:cubicBezTo>
                  <a:pt x="313" y="571"/>
                  <a:pt x="314" y="571"/>
                  <a:pt x="314" y="570"/>
                </a:cubicBezTo>
                <a:cubicBezTo>
                  <a:pt x="295" y="328"/>
                  <a:pt x="295" y="328"/>
                  <a:pt x="295" y="328"/>
                </a:cubicBezTo>
                <a:cubicBezTo>
                  <a:pt x="313" y="343"/>
                  <a:pt x="331" y="365"/>
                  <a:pt x="347" y="399"/>
                </a:cubicBezTo>
                <a:cubicBezTo>
                  <a:pt x="360" y="428"/>
                  <a:pt x="384" y="448"/>
                  <a:pt x="413" y="457"/>
                </a:cubicBezTo>
                <a:cubicBezTo>
                  <a:pt x="422" y="459"/>
                  <a:pt x="432" y="460"/>
                  <a:pt x="442" y="460"/>
                </a:cubicBezTo>
                <a:cubicBezTo>
                  <a:pt x="443" y="460"/>
                  <a:pt x="445" y="460"/>
                  <a:pt x="446" y="460"/>
                </a:cubicBezTo>
                <a:cubicBezTo>
                  <a:pt x="410" y="508"/>
                  <a:pt x="382" y="572"/>
                  <a:pt x="382" y="625"/>
                </a:cubicBezTo>
                <a:cubicBezTo>
                  <a:pt x="382" y="723"/>
                  <a:pt x="457" y="802"/>
                  <a:pt x="548" y="802"/>
                </a:cubicBezTo>
                <a:cubicBezTo>
                  <a:pt x="640" y="802"/>
                  <a:pt x="715" y="723"/>
                  <a:pt x="715" y="625"/>
                </a:cubicBezTo>
                <a:cubicBezTo>
                  <a:pt x="715" y="548"/>
                  <a:pt x="654" y="441"/>
                  <a:pt x="593" y="403"/>
                </a:cubicBezTo>
                <a:close/>
                <a:moveTo>
                  <a:pt x="139" y="493"/>
                </a:moveTo>
                <a:cubicBezTo>
                  <a:pt x="113" y="466"/>
                  <a:pt x="89" y="416"/>
                  <a:pt x="94" y="402"/>
                </a:cubicBezTo>
                <a:cubicBezTo>
                  <a:pt x="111" y="364"/>
                  <a:pt x="130" y="341"/>
                  <a:pt x="147" y="326"/>
                </a:cubicBezTo>
                <a:lnTo>
                  <a:pt x="139" y="493"/>
                </a:lnTo>
                <a:close/>
                <a:moveTo>
                  <a:pt x="556" y="677"/>
                </a:moveTo>
                <a:cubicBezTo>
                  <a:pt x="556" y="708"/>
                  <a:pt x="556" y="708"/>
                  <a:pt x="556" y="708"/>
                </a:cubicBezTo>
                <a:cubicBezTo>
                  <a:pt x="539" y="708"/>
                  <a:pt x="539" y="708"/>
                  <a:pt x="539" y="708"/>
                </a:cubicBezTo>
                <a:cubicBezTo>
                  <a:pt x="539" y="678"/>
                  <a:pt x="539" y="678"/>
                  <a:pt x="539" y="678"/>
                </a:cubicBezTo>
                <a:cubicBezTo>
                  <a:pt x="523" y="678"/>
                  <a:pt x="506" y="673"/>
                  <a:pt x="496" y="665"/>
                </a:cubicBezTo>
                <a:cubicBezTo>
                  <a:pt x="503" y="646"/>
                  <a:pt x="503" y="646"/>
                  <a:pt x="503" y="646"/>
                </a:cubicBezTo>
                <a:cubicBezTo>
                  <a:pt x="513" y="653"/>
                  <a:pt x="527" y="658"/>
                  <a:pt x="543" y="658"/>
                </a:cubicBezTo>
                <a:cubicBezTo>
                  <a:pt x="563" y="658"/>
                  <a:pt x="576" y="646"/>
                  <a:pt x="576" y="630"/>
                </a:cubicBezTo>
                <a:cubicBezTo>
                  <a:pt x="576" y="614"/>
                  <a:pt x="565" y="604"/>
                  <a:pt x="545" y="595"/>
                </a:cubicBezTo>
                <a:cubicBezTo>
                  <a:pt x="516" y="584"/>
                  <a:pt x="499" y="570"/>
                  <a:pt x="499" y="545"/>
                </a:cubicBezTo>
                <a:cubicBezTo>
                  <a:pt x="499" y="521"/>
                  <a:pt x="515" y="503"/>
                  <a:pt x="541" y="498"/>
                </a:cubicBezTo>
                <a:cubicBezTo>
                  <a:pt x="541" y="469"/>
                  <a:pt x="541" y="469"/>
                  <a:pt x="541" y="469"/>
                </a:cubicBezTo>
                <a:cubicBezTo>
                  <a:pt x="558" y="469"/>
                  <a:pt x="558" y="469"/>
                  <a:pt x="558" y="469"/>
                </a:cubicBezTo>
                <a:cubicBezTo>
                  <a:pt x="558" y="497"/>
                  <a:pt x="558" y="497"/>
                  <a:pt x="558" y="497"/>
                </a:cubicBezTo>
                <a:cubicBezTo>
                  <a:pt x="575" y="498"/>
                  <a:pt x="586" y="502"/>
                  <a:pt x="594" y="507"/>
                </a:cubicBezTo>
                <a:cubicBezTo>
                  <a:pt x="587" y="526"/>
                  <a:pt x="587" y="526"/>
                  <a:pt x="587" y="526"/>
                </a:cubicBezTo>
                <a:cubicBezTo>
                  <a:pt x="581" y="523"/>
                  <a:pt x="570" y="517"/>
                  <a:pt x="552" y="517"/>
                </a:cubicBezTo>
                <a:cubicBezTo>
                  <a:pt x="531" y="517"/>
                  <a:pt x="523" y="530"/>
                  <a:pt x="523" y="542"/>
                </a:cubicBezTo>
                <a:cubicBezTo>
                  <a:pt x="523" y="557"/>
                  <a:pt x="533" y="564"/>
                  <a:pt x="557" y="575"/>
                </a:cubicBezTo>
                <a:cubicBezTo>
                  <a:pt x="586" y="587"/>
                  <a:pt x="600" y="602"/>
                  <a:pt x="600" y="628"/>
                </a:cubicBezTo>
                <a:cubicBezTo>
                  <a:pt x="600" y="651"/>
                  <a:pt x="585" y="672"/>
                  <a:pt x="556" y="677"/>
                </a:cubicBezTo>
                <a:close/>
              </a:path>
            </a:pathLst>
          </a:custGeom>
          <a:solidFill>
            <a:srgbClr val="FFCF0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9" name="组合 8"/>
          <p:cNvGrpSpPr/>
          <p:nvPr/>
        </p:nvGrpSpPr>
        <p:grpSpPr>
          <a:xfrm>
            <a:off x="3654649" y="3600947"/>
            <a:ext cx="549210" cy="549210"/>
            <a:chOff x="8255000" y="2541588"/>
            <a:chExt cx="717550" cy="717550"/>
          </a:xfrm>
          <a:solidFill>
            <a:srgbClr val="262626"/>
          </a:solidFill>
        </p:grpSpPr>
        <p:sp>
          <p:nvSpPr>
            <p:cNvPr id="10" name="Freeform 59"/>
            <p:cNvSpPr>
              <a:spLocks/>
            </p:cNvSpPr>
            <p:nvPr/>
          </p:nvSpPr>
          <p:spPr bwMode="auto">
            <a:xfrm>
              <a:off x="8689975" y="2976563"/>
              <a:ext cx="282575" cy="282575"/>
            </a:xfrm>
            <a:custGeom>
              <a:avLst/>
              <a:gdLst>
                <a:gd name="T0" fmla="*/ 67 w 74"/>
                <a:gd name="T1" fmla="*/ 42 h 74"/>
                <a:gd name="T2" fmla="*/ 24 w 74"/>
                <a:gd name="T3" fmla="*/ 0 h 74"/>
                <a:gd name="T4" fmla="*/ 0 w 74"/>
                <a:gd name="T5" fmla="*/ 24 h 74"/>
                <a:gd name="T6" fmla="*/ 42 w 74"/>
                <a:gd name="T7" fmla="*/ 67 h 74"/>
                <a:gd name="T8" fmla="*/ 67 w 74"/>
                <a:gd name="T9" fmla="*/ 67 h 74"/>
                <a:gd name="T10" fmla="*/ 67 w 74"/>
                <a:gd name="T11" fmla="*/ 42 h 74"/>
              </a:gdLst>
              <a:ahLst/>
              <a:cxnLst>
                <a:cxn ang="0">
                  <a:pos x="T0" y="T1"/>
                </a:cxn>
                <a:cxn ang="0">
                  <a:pos x="T2" y="T3"/>
                </a:cxn>
                <a:cxn ang="0">
                  <a:pos x="T4" y="T5"/>
                </a:cxn>
                <a:cxn ang="0">
                  <a:pos x="T6" y="T7"/>
                </a:cxn>
                <a:cxn ang="0">
                  <a:pos x="T8" y="T9"/>
                </a:cxn>
                <a:cxn ang="0">
                  <a:pos x="T10" y="T11"/>
                </a:cxn>
              </a:cxnLst>
              <a:rect l="0" t="0" r="r" b="b"/>
              <a:pathLst>
                <a:path w="74" h="74">
                  <a:moveTo>
                    <a:pt x="67" y="42"/>
                  </a:moveTo>
                  <a:cubicBezTo>
                    <a:pt x="24" y="0"/>
                    <a:pt x="24" y="0"/>
                    <a:pt x="24" y="0"/>
                  </a:cubicBezTo>
                  <a:cubicBezTo>
                    <a:pt x="18" y="10"/>
                    <a:pt x="9" y="18"/>
                    <a:pt x="0" y="24"/>
                  </a:cubicBezTo>
                  <a:cubicBezTo>
                    <a:pt x="42" y="67"/>
                    <a:pt x="42" y="67"/>
                    <a:pt x="42" y="67"/>
                  </a:cubicBezTo>
                  <a:cubicBezTo>
                    <a:pt x="49" y="74"/>
                    <a:pt x="60" y="74"/>
                    <a:pt x="67" y="67"/>
                  </a:cubicBezTo>
                  <a:cubicBezTo>
                    <a:pt x="74" y="60"/>
                    <a:pt x="74" y="49"/>
                    <a:pt x="67"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60"/>
            <p:cNvSpPr>
              <a:spLocks noEditPoints="1"/>
            </p:cNvSpPr>
            <p:nvPr/>
          </p:nvSpPr>
          <p:spPr bwMode="auto">
            <a:xfrm>
              <a:off x="8255000" y="2541588"/>
              <a:ext cx="533400" cy="533400"/>
            </a:xfrm>
            <a:custGeom>
              <a:avLst/>
              <a:gdLst>
                <a:gd name="T0" fmla="*/ 140 w 140"/>
                <a:gd name="T1" fmla="*/ 70 h 140"/>
                <a:gd name="T2" fmla="*/ 70 w 140"/>
                <a:gd name="T3" fmla="*/ 0 h 140"/>
                <a:gd name="T4" fmla="*/ 0 w 140"/>
                <a:gd name="T5" fmla="*/ 70 h 140"/>
                <a:gd name="T6" fmla="*/ 70 w 140"/>
                <a:gd name="T7" fmla="*/ 140 h 140"/>
                <a:gd name="T8" fmla="*/ 140 w 140"/>
                <a:gd name="T9" fmla="*/ 70 h 140"/>
                <a:gd name="T10" fmla="*/ 70 w 140"/>
                <a:gd name="T11" fmla="*/ 122 h 140"/>
                <a:gd name="T12" fmla="*/ 17 w 140"/>
                <a:gd name="T13" fmla="*/ 70 h 140"/>
                <a:gd name="T14" fmla="*/ 70 w 140"/>
                <a:gd name="T15" fmla="*/ 17 h 140"/>
                <a:gd name="T16" fmla="*/ 122 w 140"/>
                <a:gd name="T17" fmla="*/ 70 h 140"/>
                <a:gd name="T18" fmla="*/ 70 w 140"/>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40">
                  <a:moveTo>
                    <a:pt x="140" y="70"/>
                  </a:moveTo>
                  <a:cubicBezTo>
                    <a:pt x="140" y="31"/>
                    <a:pt x="108" y="0"/>
                    <a:pt x="70" y="0"/>
                  </a:cubicBezTo>
                  <a:cubicBezTo>
                    <a:pt x="31" y="0"/>
                    <a:pt x="0" y="31"/>
                    <a:pt x="0" y="70"/>
                  </a:cubicBezTo>
                  <a:cubicBezTo>
                    <a:pt x="0" y="108"/>
                    <a:pt x="31" y="140"/>
                    <a:pt x="70" y="140"/>
                  </a:cubicBezTo>
                  <a:cubicBezTo>
                    <a:pt x="108" y="140"/>
                    <a:pt x="140" y="108"/>
                    <a:pt x="140" y="70"/>
                  </a:cubicBezTo>
                  <a:close/>
                  <a:moveTo>
                    <a:pt x="70" y="122"/>
                  </a:moveTo>
                  <a:cubicBezTo>
                    <a:pt x="41" y="122"/>
                    <a:pt x="17" y="99"/>
                    <a:pt x="17" y="70"/>
                  </a:cubicBezTo>
                  <a:cubicBezTo>
                    <a:pt x="17" y="41"/>
                    <a:pt x="41" y="17"/>
                    <a:pt x="70" y="17"/>
                  </a:cubicBezTo>
                  <a:cubicBezTo>
                    <a:pt x="99" y="17"/>
                    <a:pt x="122" y="41"/>
                    <a:pt x="122" y="70"/>
                  </a:cubicBezTo>
                  <a:cubicBezTo>
                    <a:pt x="122" y="99"/>
                    <a:pt x="99" y="122"/>
                    <a:pt x="7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1"/>
            <p:cNvSpPr>
              <a:spLocks/>
            </p:cNvSpPr>
            <p:nvPr/>
          </p:nvSpPr>
          <p:spPr bwMode="auto">
            <a:xfrm>
              <a:off x="8366125" y="2652713"/>
              <a:ext cx="155575"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3" name="组合 12"/>
          <p:cNvGrpSpPr/>
          <p:nvPr/>
        </p:nvGrpSpPr>
        <p:grpSpPr>
          <a:xfrm>
            <a:off x="2567616" y="3151768"/>
            <a:ext cx="620023" cy="554463"/>
            <a:chOff x="8256588" y="3259138"/>
            <a:chExt cx="525462" cy="469901"/>
          </a:xfrm>
          <a:solidFill>
            <a:srgbClr val="595959"/>
          </a:solidFill>
        </p:grpSpPr>
        <p:sp>
          <p:nvSpPr>
            <p:cNvPr id="14" name="Freeform 5"/>
            <p:cNvSpPr>
              <a:spLocks noEditPoints="1"/>
            </p:cNvSpPr>
            <p:nvPr/>
          </p:nvSpPr>
          <p:spPr bwMode="auto">
            <a:xfrm>
              <a:off x="8256588" y="3259138"/>
              <a:ext cx="525462" cy="392113"/>
            </a:xfrm>
            <a:custGeom>
              <a:avLst/>
              <a:gdLst>
                <a:gd name="T0" fmla="*/ 88 w 94"/>
                <a:gd name="T1" fmla="*/ 0 h 70"/>
                <a:gd name="T2" fmla="*/ 6 w 94"/>
                <a:gd name="T3" fmla="*/ 0 h 70"/>
                <a:gd name="T4" fmla="*/ 0 w 94"/>
                <a:gd name="T5" fmla="*/ 6 h 70"/>
                <a:gd name="T6" fmla="*/ 0 w 94"/>
                <a:gd name="T7" fmla="*/ 65 h 70"/>
                <a:gd name="T8" fmla="*/ 6 w 94"/>
                <a:gd name="T9" fmla="*/ 70 h 70"/>
                <a:gd name="T10" fmla="*/ 88 w 94"/>
                <a:gd name="T11" fmla="*/ 70 h 70"/>
                <a:gd name="T12" fmla="*/ 94 w 94"/>
                <a:gd name="T13" fmla="*/ 65 h 70"/>
                <a:gd name="T14" fmla="*/ 94 w 94"/>
                <a:gd name="T15" fmla="*/ 6 h 70"/>
                <a:gd name="T16" fmla="*/ 88 w 94"/>
                <a:gd name="T17" fmla="*/ 0 h 70"/>
                <a:gd name="T18" fmla="*/ 87 w 94"/>
                <a:gd name="T19" fmla="*/ 60 h 70"/>
                <a:gd name="T20" fmla="*/ 7 w 94"/>
                <a:gd name="T21" fmla="*/ 60 h 70"/>
                <a:gd name="T22" fmla="*/ 7 w 94"/>
                <a:gd name="T23" fmla="*/ 8 h 70"/>
                <a:gd name="T24" fmla="*/ 87 w 94"/>
                <a:gd name="T25" fmla="*/ 8 h 70"/>
                <a:gd name="T26" fmla="*/ 87 w 94"/>
                <a:gd name="T27" fmla="*/ 6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70">
                  <a:moveTo>
                    <a:pt x="88" y="0"/>
                  </a:moveTo>
                  <a:cubicBezTo>
                    <a:pt x="6" y="0"/>
                    <a:pt x="6" y="0"/>
                    <a:pt x="6" y="0"/>
                  </a:cubicBezTo>
                  <a:cubicBezTo>
                    <a:pt x="3" y="0"/>
                    <a:pt x="0" y="3"/>
                    <a:pt x="0" y="6"/>
                  </a:cubicBezTo>
                  <a:cubicBezTo>
                    <a:pt x="0" y="65"/>
                    <a:pt x="0" y="65"/>
                    <a:pt x="0" y="65"/>
                  </a:cubicBezTo>
                  <a:cubicBezTo>
                    <a:pt x="0" y="68"/>
                    <a:pt x="3" y="70"/>
                    <a:pt x="6" y="70"/>
                  </a:cubicBezTo>
                  <a:cubicBezTo>
                    <a:pt x="88" y="70"/>
                    <a:pt x="88" y="70"/>
                    <a:pt x="88" y="70"/>
                  </a:cubicBezTo>
                  <a:cubicBezTo>
                    <a:pt x="91" y="70"/>
                    <a:pt x="94" y="68"/>
                    <a:pt x="94" y="65"/>
                  </a:cubicBezTo>
                  <a:cubicBezTo>
                    <a:pt x="94" y="6"/>
                    <a:pt x="94" y="6"/>
                    <a:pt x="94" y="6"/>
                  </a:cubicBezTo>
                  <a:cubicBezTo>
                    <a:pt x="94" y="3"/>
                    <a:pt x="91" y="0"/>
                    <a:pt x="88" y="0"/>
                  </a:cubicBezTo>
                  <a:close/>
                  <a:moveTo>
                    <a:pt x="87" y="60"/>
                  </a:moveTo>
                  <a:cubicBezTo>
                    <a:pt x="7" y="60"/>
                    <a:pt x="7" y="60"/>
                    <a:pt x="7" y="60"/>
                  </a:cubicBezTo>
                  <a:cubicBezTo>
                    <a:pt x="7" y="8"/>
                    <a:pt x="7" y="8"/>
                    <a:pt x="7" y="8"/>
                  </a:cubicBezTo>
                  <a:cubicBezTo>
                    <a:pt x="87" y="8"/>
                    <a:pt x="87" y="8"/>
                    <a:pt x="87" y="8"/>
                  </a:cubicBezTo>
                  <a:lnTo>
                    <a:pt x="87"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
            <p:cNvSpPr>
              <a:spLocks/>
            </p:cNvSpPr>
            <p:nvPr/>
          </p:nvSpPr>
          <p:spPr bwMode="auto">
            <a:xfrm>
              <a:off x="8402638" y="3667126"/>
              <a:ext cx="233362" cy="61913"/>
            </a:xfrm>
            <a:custGeom>
              <a:avLst/>
              <a:gdLst>
                <a:gd name="T0" fmla="*/ 35 w 147"/>
                <a:gd name="T1" fmla="*/ 0 h 39"/>
                <a:gd name="T2" fmla="*/ 0 w 147"/>
                <a:gd name="T3" fmla="*/ 39 h 39"/>
                <a:gd name="T4" fmla="*/ 147 w 147"/>
                <a:gd name="T5" fmla="*/ 39 h 39"/>
                <a:gd name="T6" fmla="*/ 112 w 147"/>
                <a:gd name="T7" fmla="*/ 0 h 39"/>
                <a:gd name="T8" fmla="*/ 35 w 147"/>
                <a:gd name="T9" fmla="*/ 0 h 39"/>
              </a:gdLst>
              <a:ahLst/>
              <a:cxnLst>
                <a:cxn ang="0">
                  <a:pos x="T0" y="T1"/>
                </a:cxn>
                <a:cxn ang="0">
                  <a:pos x="T2" y="T3"/>
                </a:cxn>
                <a:cxn ang="0">
                  <a:pos x="T4" y="T5"/>
                </a:cxn>
                <a:cxn ang="0">
                  <a:pos x="T6" y="T7"/>
                </a:cxn>
                <a:cxn ang="0">
                  <a:pos x="T8" y="T9"/>
                </a:cxn>
              </a:cxnLst>
              <a:rect l="0" t="0" r="r" b="b"/>
              <a:pathLst>
                <a:path w="147" h="39">
                  <a:moveTo>
                    <a:pt x="35" y="0"/>
                  </a:moveTo>
                  <a:lnTo>
                    <a:pt x="0" y="39"/>
                  </a:lnTo>
                  <a:lnTo>
                    <a:pt x="147" y="39"/>
                  </a:lnTo>
                  <a:lnTo>
                    <a:pt x="112" y="0"/>
                  </a:lnTo>
                  <a:lnTo>
                    <a:pt x="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7"/>
            <p:cNvSpPr>
              <a:spLocks/>
            </p:cNvSpPr>
            <p:nvPr/>
          </p:nvSpPr>
          <p:spPr bwMode="auto">
            <a:xfrm>
              <a:off x="8347075" y="3387726"/>
              <a:ext cx="339725" cy="150813"/>
            </a:xfrm>
            <a:custGeom>
              <a:avLst/>
              <a:gdLst>
                <a:gd name="T0" fmla="*/ 4 w 61"/>
                <a:gd name="T1" fmla="*/ 27 h 27"/>
                <a:gd name="T2" fmla="*/ 7 w 61"/>
                <a:gd name="T3" fmla="*/ 23 h 27"/>
                <a:gd name="T4" fmla="*/ 7 w 61"/>
                <a:gd name="T5" fmla="*/ 22 h 27"/>
                <a:gd name="T6" fmla="*/ 24 w 61"/>
                <a:gd name="T7" fmla="*/ 8 h 27"/>
                <a:gd name="T8" fmla="*/ 27 w 61"/>
                <a:gd name="T9" fmla="*/ 9 h 27"/>
                <a:gd name="T10" fmla="*/ 28 w 61"/>
                <a:gd name="T11" fmla="*/ 8 h 27"/>
                <a:gd name="T12" fmla="*/ 38 w 61"/>
                <a:gd name="T13" fmla="*/ 17 h 27"/>
                <a:gd name="T14" fmla="*/ 38 w 61"/>
                <a:gd name="T15" fmla="*/ 17 h 27"/>
                <a:gd name="T16" fmla="*/ 42 w 61"/>
                <a:gd name="T17" fmla="*/ 21 h 27"/>
                <a:gd name="T18" fmla="*/ 46 w 61"/>
                <a:gd name="T19" fmla="*/ 17 h 27"/>
                <a:gd name="T20" fmla="*/ 46 w 61"/>
                <a:gd name="T21" fmla="*/ 16 h 27"/>
                <a:gd name="T22" fmla="*/ 55 w 61"/>
                <a:gd name="T23" fmla="*/ 8 h 27"/>
                <a:gd name="T24" fmla="*/ 57 w 61"/>
                <a:gd name="T25" fmla="*/ 8 h 27"/>
                <a:gd name="T26" fmla="*/ 61 w 61"/>
                <a:gd name="T27" fmla="*/ 4 h 27"/>
                <a:gd name="T28" fmla="*/ 57 w 61"/>
                <a:gd name="T29" fmla="*/ 0 h 27"/>
                <a:gd name="T30" fmla="*/ 53 w 61"/>
                <a:gd name="T31" fmla="*/ 4 h 27"/>
                <a:gd name="T32" fmla="*/ 54 w 61"/>
                <a:gd name="T33" fmla="*/ 6 h 27"/>
                <a:gd name="T34" fmla="*/ 44 w 61"/>
                <a:gd name="T35" fmla="*/ 14 h 27"/>
                <a:gd name="T36" fmla="*/ 42 w 61"/>
                <a:gd name="T37" fmla="*/ 14 h 27"/>
                <a:gd name="T38" fmla="*/ 40 w 61"/>
                <a:gd name="T39" fmla="*/ 15 h 27"/>
                <a:gd name="T40" fmla="*/ 30 w 61"/>
                <a:gd name="T41" fmla="*/ 7 h 27"/>
                <a:gd name="T42" fmla="*/ 30 w 61"/>
                <a:gd name="T43" fmla="*/ 5 h 27"/>
                <a:gd name="T44" fmla="*/ 27 w 61"/>
                <a:gd name="T45" fmla="*/ 1 h 27"/>
                <a:gd name="T46" fmla="*/ 23 w 61"/>
                <a:gd name="T47" fmla="*/ 5 h 27"/>
                <a:gd name="T48" fmla="*/ 23 w 61"/>
                <a:gd name="T49" fmla="*/ 7 h 27"/>
                <a:gd name="T50" fmla="*/ 6 w 61"/>
                <a:gd name="T51" fmla="*/ 20 h 27"/>
                <a:gd name="T52" fmla="*/ 4 w 61"/>
                <a:gd name="T53" fmla="*/ 19 h 27"/>
                <a:gd name="T54" fmla="*/ 0 w 61"/>
                <a:gd name="T55" fmla="*/ 23 h 27"/>
                <a:gd name="T56" fmla="*/ 4 w 61"/>
                <a:gd name="T5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1" h="27">
                  <a:moveTo>
                    <a:pt x="4" y="27"/>
                  </a:moveTo>
                  <a:cubicBezTo>
                    <a:pt x="6" y="27"/>
                    <a:pt x="7" y="25"/>
                    <a:pt x="7" y="23"/>
                  </a:cubicBezTo>
                  <a:cubicBezTo>
                    <a:pt x="7" y="23"/>
                    <a:pt x="7" y="22"/>
                    <a:pt x="7" y="22"/>
                  </a:cubicBezTo>
                  <a:cubicBezTo>
                    <a:pt x="12" y="18"/>
                    <a:pt x="21" y="11"/>
                    <a:pt x="24" y="8"/>
                  </a:cubicBezTo>
                  <a:cubicBezTo>
                    <a:pt x="25" y="9"/>
                    <a:pt x="26" y="9"/>
                    <a:pt x="27" y="9"/>
                  </a:cubicBezTo>
                  <a:cubicBezTo>
                    <a:pt x="27" y="9"/>
                    <a:pt x="28" y="9"/>
                    <a:pt x="28" y="8"/>
                  </a:cubicBezTo>
                  <a:cubicBezTo>
                    <a:pt x="31" y="11"/>
                    <a:pt x="35" y="14"/>
                    <a:pt x="38" y="17"/>
                  </a:cubicBezTo>
                  <a:cubicBezTo>
                    <a:pt x="38" y="17"/>
                    <a:pt x="38" y="17"/>
                    <a:pt x="38" y="17"/>
                  </a:cubicBezTo>
                  <a:cubicBezTo>
                    <a:pt x="38" y="20"/>
                    <a:pt x="40" y="21"/>
                    <a:pt x="42" y="21"/>
                  </a:cubicBezTo>
                  <a:cubicBezTo>
                    <a:pt x="44" y="21"/>
                    <a:pt x="46" y="20"/>
                    <a:pt x="46" y="17"/>
                  </a:cubicBezTo>
                  <a:cubicBezTo>
                    <a:pt x="46" y="17"/>
                    <a:pt x="46" y="17"/>
                    <a:pt x="46" y="16"/>
                  </a:cubicBezTo>
                  <a:cubicBezTo>
                    <a:pt x="55" y="8"/>
                    <a:pt x="55" y="8"/>
                    <a:pt x="55" y="8"/>
                  </a:cubicBezTo>
                  <a:cubicBezTo>
                    <a:pt x="56" y="8"/>
                    <a:pt x="56" y="8"/>
                    <a:pt x="57" y="8"/>
                  </a:cubicBezTo>
                  <a:cubicBezTo>
                    <a:pt x="59" y="8"/>
                    <a:pt x="61" y="6"/>
                    <a:pt x="61" y="4"/>
                  </a:cubicBezTo>
                  <a:cubicBezTo>
                    <a:pt x="61" y="2"/>
                    <a:pt x="59" y="0"/>
                    <a:pt x="57" y="0"/>
                  </a:cubicBezTo>
                  <a:cubicBezTo>
                    <a:pt x="55" y="0"/>
                    <a:pt x="53" y="2"/>
                    <a:pt x="53" y="4"/>
                  </a:cubicBezTo>
                  <a:cubicBezTo>
                    <a:pt x="53" y="5"/>
                    <a:pt x="53" y="5"/>
                    <a:pt x="54" y="6"/>
                  </a:cubicBezTo>
                  <a:cubicBezTo>
                    <a:pt x="51" y="8"/>
                    <a:pt x="47" y="12"/>
                    <a:pt x="44" y="14"/>
                  </a:cubicBezTo>
                  <a:cubicBezTo>
                    <a:pt x="43" y="14"/>
                    <a:pt x="43" y="14"/>
                    <a:pt x="42" y="14"/>
                  </a:cubicBezTo>
                  <a:cubicBezTo>
                    <a:pt x="41" y="14"/>
                    <a:pt x="40" y="14"/>
                    <a:pt x="40" y="15"/>
                  </a:cubicBezTo>
                  <a:cubicBezTo>
                    <a:pt x="37" y="12"/>
                    <a:pt x="33" y="9"/>
                    <a:pt x="30" y="7"/>
                  </a:cubicBezTo>
                  <a:cubicBezTo>
                    <a:pt x="30" y="6"/>
                    <a:pt x="30" y="6"/>
                    <a:pt x="30" y="5"/>
                  </a:cubicBezTo>
                  <a:cubicBezTo>
                    <a:pt x="30" y="3"/>
                    <a:pt x="29" y="1"/>
                    <a:pt x="27" y="1"/>
                  </a:cubicBezTo>
                  <a:cubicBezTo>
                    <a:pt x="25" y="1"/>
                    <a:pt x="23" y="3"/>
                    <a:pt x="23" y="5"/>
                  </a:cubicBezTo>
                  <a:cubicBezTo>
                    <a:pt x="23" y="6"/>
                    <a:pt x="23" y="6"/>
                    <a:pt x="23" y="7"/>
                  </a:cubicBezTo>
                  <a:cubicBezTo>
                    <a:pt x="6" y="20"/>
                    <a:pt x="6" y="20"/>
                    <a:pt x="6" y="20"/>
                  </a:cubicBezTo>
                  <a:cubicBezTo>
                    <a:pt x="5" y="20"/>
                    <a:pt x="4" y="19"/>
                    <a:pt x="4" y="19"/>
                  </a:cubicBezTo>
                  <a:cubicBezTo>
                    <a:pt x="1" y="19"/>
                    <a:pt x="0" y="21"/>
                    <a:pt x="0" y="23"/>
                  </a:cubicBezTo>
                  <a:cubicBezTo>
                    <a:pt x="0" y="25"/>
                    <a:pt x="1" y="27"/>
                    <a:pt x="4"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 name="文本框 16"/>
          <p:cNvSpPr txBox="1"/>
          <p:nvPr/>
        </p:nvSpPr>
        <p:spPr>
          <a:xfrm>
            <a:off x="6299201" y="2181673"/>
            <a:ext cx="4368800" cy="461665"/>
          </a:xfrm>
          <a:prstGeom prst="rect">
            <a:avLst/>
          </a:prstGeom>
          <a:noFill/>
        </p:spPr>
        <p:txBody>
          <a:bodyPr wrap="square" rtlCol="0">
            <a:spAutoFit/>
          </a:bodyPr>
          <a:lstStyle/>
          <a:p>
            <a:r>
              <a:rPr lang="en-US" altLang="zh-CN" sz="24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your conclusion </a:t>
            </a:r>
            <a:endParaRPr lang="zh-CN" altLang="en-US" sz="2400" b="1" dirty="0" smtClean="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18" name="矩形 17"/>
          <p:cNvSpPr/>
          <p:nvPr/>
        </p:nvSpPr>
        <p:spPr>
          <a:xfrm>
            <a:off x="6328231" y="2834881"/>
            <a:ext cx="4368800" cy="1200329"/>
          </a:xfrm>
          <a:prstGeom prst="rect">
            <a:avLst/>
          </a:prstGeom>
        </p:spPr>
        <p:txBody>
          <a:bodyPr wrap="square">
            <a:spAutoFit/>
          </a:bodyPr>
          <a:lstStyle/>
          <a:p>
            <a:r>
              <a:rPr lang="en-US" altLang="zh-CN"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a:t>
            </a:r>
            <a:endParaRPr lang="zh-CN" altLang="en-US"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19" name="矩形 18"/>
          <p:cNvSpPr/>
          <p:nvPr/>
        </p:nvSpPr>
        <p:spPr>
          <a:xfrm>
            <a:off x="6328231" y="4223801"/>
            <a:ext cx="4876800" cy="1754326"/>
          </a:xfrm>
          <a:prstGeom prst="rect">
            <a:avLst/>
          </a:prstGeom>
        </p:spPr>
        <p:txBody>
          <a:bodyPr wrap="square">
            <a:spAutoFit/>
          </a:bodyPr>
          <a:lstStyle/>
          <a:p>
            <a:r>
              <a:rPr lang="en-US" altLang="zh-CN"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Ut enim ad minim veniam, quis nostrud exercitation ullamcol aboris nisi ut aliquip ex commodo consequat. </a:t>
            </a:r>
            <a:endParaRPr lang="zh-CN" altLang="en-US"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Freeform 21"/>
          <p:cNvSpPr>
            <a:spLocks noEditPoints="1"/>
          </p:cNvSpPr>
          <p:nvPr/>
        </p:nvSpPr>
        <p:spPr bwMode="auto">
          <a:xfrm>
            <a:off x="11321143" y="6051269"/>
            <a:ext cx="568039" cy="566807"/>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543109852"/>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653140"/>
            <a:ext cx="4005943"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228891" y="329974"/>
            <a:ext cx="6555223" cy="615553"/>
          </a:xfrm>
          <a:prstGeom prst="rect">
            <a:avLst/>
          </a:prstGeom>
          <a:noFill/>
        </p:spPr>
        <p:txBody>
          <a:bodyPr wrap="square" rtlCol="0">
            <a:spAutoFit/>
          </a:bodyPr>
          <a:lstStyle/>
          <a:p>
            <a:r>
              <a:rPr lang="en-US" altLang="zh-CN" sz="3400" dirty="0" smtClean="0">
                <a:solidFill>
                  <a:schemeClr val="tx1">
                    <a:lumMod val="85000"/>
                    <a:lumOff val="15000"/>
                  </a:schemeClr>
                </a:solidFill>
                <a:latin typeface="微软雅黑" panose="020B0503020204020204" pitchFamily="34" charset="-122"/>
              </a:rPr>
              <a:t>Male &amp; Female Date Analysis</a:t>
            </a:r>
            <a:endParaRPr lang="zh-CN" altLang="en-US" sz="3400" dirty="0">
              <a:solidFill>
                <a:schemeClr val="tx1">
                  <a:lumMod val="85000"/>
                  <a:lumOff val="15000"/>
                </a:schemeClr>
              </a:solidFill>
              <a:latin typeface="微软雅黑" panose="020B0503020204020204" pitchFamily="34" charset="-122"/>
            </a:endParaRPr>
          </a:p>
        </p:txBody>
      </p:sp>
      <p:grpSp>
        <p:nvGrpSpPr>
          <p:cNvPr id="5" name="组合 4"/>
          <p:cNvGrpSpPr/>
          <p:nvPr/>
        </p:nvGrpSpPr>
        <p:grpSpPr>
          <a:xfrm>
            <a:off x="541564" y="1520109"/>
            <a:ext cx="343808" cy="939459"/>
            <a:chOff x="7448550" y="3384550"/>
            <a:chExt cx="385763" cy="1054101"/>
          </a:xfrm>
          <a:solidFill>
            <a:srgbClr val="595959"/>
          </a:solidFill>
        </p:grpSpPr>
        <p:sp>
          <p:nvSpPr>
            <p:cNvPr id="6" name="Rectangle 40"/>
            <p:cNvSpPr>
              <a:spLocks noChangeArrowheads="1"/>
            </p:cNvSpPr>
            <p:nvPr/>
          </p:nvSpPr>
          <p:spPr bwMode="auto">
            <a:xfrm>
              <a:off x="7448550" y="3600450"/>
              <a:ext cx="385763" cy="1143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Rectangle 41"/>
            <p:cNvSpPr>
              <a:spLocks noChangeArrowheads="1"/>
            </p:cNvSpPr>
            <p:nvPr/>
          </p:nvSpPr>
          <p:spPr bwMode="auto">
            <a:xfrm>
              <a:off x="7448550" y="3698875"/>
              <a:ext cx="65088" cy="303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42"/>
            <p:cNvSpPr>
              <a:spLocks noChangeArrowheads="1"/>
            </p:cNvSpPr>
            <p:nvPr/>
          </p:nvSpPr>
          <p:spPr bwMode="auto">
            <a:xfrm>
              <a:off x="7769225" y="3684588"/>
              <a:ext cx="65088" cy="317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43"/>
            <p:cNvSpPr>
              <a:spLocks noChangeArrowheads="1"/>
            </p:cNvSpPr>
            <p:nvPr/>
          </p:nvSpPr>
          <p:spPr bwMode="auto">
            <a:xfrm>
              <a:off x="7537450" y="3690938"/>
              <a:ext cx="211138" cy="307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44"/>
            <p:cNvSpPr>
              <a:spLocks noChangeArrowheads="1"/>
            </p:cNvSpPr>
            <p:nvPr/>
          </p:nvSpPr>
          <p:spPr bwMode="auto">
            <a:xfrm>
              <a:off x="7537450" y="3998913"/>
              <a:ext cx="92075" cy="439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45"/>
            <p:cNvSpPr>
              <a:spLocks noChangeArrowheads="1"/>
            </p:cNvSpPr>
            <p:nvPr/>
          </p:nvSpPr>
          <p:spPr bwMode="auto">
            <a:xfrm>
              <a:off x="7653338" y="3995738"/>
              <a:ext cx="92075" cy="4429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 name="Oval 46"/>
            <p:cNvSpPr>
              <a:spLocks noChangeArrowheads="1"/>
            </p:cNvSpPr>
            <p:nvPr/>
          </p:nvSpPr>
          <p:spPr bwMode="auto">
            <a:xfrm>
              <a:off x="7543800" y="3384550"/>
              <a:ext cx="193675" cy="185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 name="Freeform 59"/>
          <p:cNvSpPr>
            <a:spLocks/>
          </p:cNvSpPr>
          <p:nvPr/>
        </p:nvSpPr>
        <p:spPr bwMode="auto">
          <a:xfrm>
            <a:off x="3423267" y="1520109"/>
            <a:ext cx="467537" cy="939403"/>
          </a:xfrm>
          <a:custGeom>
            <a:avLst/>
            <a:gdLst>
              <a:gd name="T0" fmla="*/ 120 w 180"/>
              <a:gd name="T1" fmla="*/ 107 h 364"/>
              <a:gd name="T2" fmla="*/ 116 w 180"/>
              <a:gd name="T3" fmla="*/ 107 h 364"/>
              <a:gd name="T4" fmla="*/ 161 w 180"/>
              <a:gd name="T5" fmla="*/ 243 h 364"/>
              <a:gd name="T6" fmla="*/ 118 w 180"/>
              <a:gd name="T7" fmla="*/ 243 h 364"/>
              <a:gd name="T8" fmla="*/ 102 w 180"/>
              <a:gd name="T9" fmla="*/ 364 h 364"/>
              <a:gd name="T10" fmla="*/ 78 w 180"/>
              <a:gd name="T11" fmla="*/ 364 h 364"/>
              <a:gd name="T12" fmla="*/ 62 w 180"/>
              <a:gd name="T13" fmla="*/ 243 h 364"/>
              <a:gd name="T14" fmla="*/ 20 w 180"/>
              <a:gd name="T15" fmla="*/ 243 h 364"/>
              <a:gd name="T16" fmla="*/ 64 w 180"/>
              <a:gd name="T17" fmla="*/ 107 h 364"/>
              <a:gd name="T18" fmla="*/ 60 w 180"/>
              <a:gd name="T19" fmla="*/ 107 h 364"/>
              <a:gd name="T20" fmla="*/ 17 w 180"/>
              <a:gd name="T21" fmla="*/ 193 h 364"/>
              <a:gd name="T22" fmla="*/ 0 w 180"/>
              <a:gd name="T23" fmla="*/ 187 h 364"/>
              <a:gd name="T24" fmla="*/ 53 w 180"/>
              <a:gd name="T25" fmla="*/ 63 h 364"/>
              <a:gd name="T26" fmla="*/ 80 w 180"/>
              <a:gd name="T27" fmla="*/ 63 h 364"/>
              <a:gd name="T28" fmla="*/ 81 w 180"/>
              <a:gd name="T29" fmla="*/ 57 h 364"/>
              <a:gd name="T30" fmla="*/ 61 w 180"/>
              <a:gd name="T31" fmla="*/ 29 h 364"/>
              <a:gd name="T32" fmla="*/ 90 w 180"/>
              <a:gd name="T33" fmla="*/ 0 h 364"/>
              <a:gd name="T34" fmla="*/ 120 w 180"/>
              <a:gd name="T35" fmla="*/ 29 h 364"/>
              <a:gd name="T36" fmla="*/ 99 w 180"/>
              <a:gd name="T37" fmla="*/ 57 h 364"/>
              <a:gd name="T38" fmla="*/ 100 w 180"/>
              <a:gd name="T39" fmla="*/ 63 h 364"/>
              <a:gd name="T40" fmla="*/ 127 w 180"/>
              <a:gd name="T41" fmla="*/ 63 h 364"/>
              <a:gd name="T42" fmla="*/ 180 w 180"/>
              <a:gd name="T43" fmla="*/ 187 h 364"/>
              <a:gd name="T44" fmla="*/ 163 w 180"/>
              <a:gd name="T45" fmla="*/ 193 h 364"/>
              <a:gd name="T46" fmla="*/ 120 w 180"/>
              <a:gd name="T47" fmla="*/ 107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0" h="364">
                <a:moveTo>
                  <a:pt x="120" y="107"/>
                </a:moveTo>
                <a:cubicBezTo>
                  <a:pt x="116" y="107"/>
                  <a:pt x="116" y="107"/>
                  <a:pt x="116" y="107"/>
                </a:cubicBezTo>
                <a:cubicBezTo>
                  <a:pt x="161" y="243"/>
                  <a:pt x="161" y="243"/>
                  <a:pt x="161" y="243"/>
                </a:cubicBezTo>
                <a:cubicBezTo>
                  <a:pt x="118" y="243"/>
                  <a:pt x="118" y="243"/>
                  <a:pt x="118" y="243"/>
                </a:cubicBezTo>
                <a:cubicBezTo>
                  <a:pt x="102" y="364"/>
                  <a:pt x="102" y="364"/>
                  <a:pt x="102" y="364"/>
                </a:cubicBezTo>
                <a:cubicBezTo>
                  <a:pt x="78" y="364"/>
                  <a:pt x="78" y="364"/>
                  <a:pt x="78" y="364"/>
                </a:cubicBezTo>
                <a:cubicBezTo>
                  <a:pt x="62" y="243"/>
                  <a:pt x="62" y="243"/>
                  <a:pt x="62" y="243"/>
                </a:cubicBezTo>
                <a:cubicBezTo>
                  <a:pt x="20" y="243"/>
                  <a:pt x="20" y="243"/>
                  <a:pt x="20" y="243"/>
                </a:cubicBezTo>
                <a:cubicBezTo>
                  <a:pt x="64" y="107"/>
                  <a:pt x="64" y="107"/>
                  <a:pt x="64" y="107"/>
                </a:cubicBezTo>
                <a:cubicBezTo>
                  <a:pt x="60" y="107"/>
                  <a:pt x="60" y="107"/>
                  <a:pt x="60" y="107"/>
                </a:cubicBezTo>
                <a:cubicBezTo>
                  <a:pt x="17" y="193"/>
                  <a:pt x="17" y="193"/>
                  <a:pt x="17" y="193"/>
                </a:cubicBezTo>
                <a:cubicBezTo>
                  <a:pt x="0" y="187"/>
                  <a:pt x="0" y="187"/>
                  <a:pt x="0" y="187"/>
                </a:cubicBezTo>
                <a:cubicBezTo>
                  <a:pt x="53" y="63"/>
                  <a:pt x="53" y="63"/>
                  <a:pt x="53" y="63"/>
                </a:cubicBezTo>
                <a:cubicBezTo>
                  <a:pt x="80" y="63"/>
                  <a:pt x="80" y="63"/>
                  <a:pt x="80" y="63"/>
                </a:cubicBezTo>
                <a:cubicBezTo>
                  <a:pt x="81" y="57"/>
                  <a:pt x="81" y="57"/>
                  <a:pt x="81" y="57"/>
                </a:cubicBezTo>
                <a:cubicBezTo>
                  <a:pt x="69" y="54"/>
                  <a:pt x="61" y="43"/>
                  <a:pt x="61" y="29"/>
                </a:cubicBezTo>
                <a:cubicBezTo>
                  <a:pt x="61" y="13"/>
                  <a:pt x="74" y="0"/>
                  <a:pt x="90" y="0"/>
                </a:cubicBezTo>
                <a:cubicBezTo>
                  <a:pt x="106" y="0"/>
                  <a:pt x="120" y="13"/>
                  <a:pt x="120" y="29"/>
                </a:cubicBezTo>
                <a:cubicBezTo>
                  <a:pt x="120" y="43"/>
                  <a:pt x="111" y="54"/>
                  <a:pt x="99" y="57"/>
                </a:cubicBezTo>
                <a:cubicBezTo>
                  <a:pt x="100" y="63"/>
                  <a:pt x="100" y="63"/>
                  <a:pt x="100" y="63"/>
                </a:cubicBezTo>
                <a:cubicBezTo>
                  <a:pt x="127" y="63"/>
                  <a:pt x="127" y="63"/>
                  <a:pt x="127" y="63"/>
                </a:cubicBezTo>
                <a:cubicBezTo>
                  <a:pt x="180" y="187"/>
                  <a:pt x="180" y="187"/>
                  <a:pt x="180" y="187"/>
                </a:cubicBezTo>
                <a:cubicBezTo>
                  <a:pt x="163" y="193"/>
                  <a:pt x="163" y="193"/>
                  <a:pt x="163" y="193"/>
                </a:cubicBezTo>
                <a:lnTo>
                  <a:pt x="120" y="107"/>
                </a:lnTo>
                <a:close/>
              </a:path>
            </a:pathLst>
          </a:custGeom>
          <a:solidFill>
            <a:srgbClr val="FFCF0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1171171" y="1538639"/>
            <a:ext cx="1244268" cy="523220"/>
          </a:xfrm>
          <a:prstGeom prst="rect">
            <a:avLst/>
          </a:prstGeom>
          <a:noFill/>
        </p:spPr>
        <p:txBody>
          <a:bodyPr wrap="square" rtlCol="0">
            <a:spAutoFit/>
          </a:bodyPr>
          <a:lstStyle/>
          <a:p>
            <a:r>
              <a:rPr lang="en-US" altLang="zh-CN" sz="2800" dirty="0" smtClean="0">
                <a:solidFill>
                  <a:srgbClr val="FFCF01"/>
                </a:solidFill>
                <a:latin typeface="Segoe UI Semilight" panose="020B0402040204020203" pitchFamily="34" charset="0"/>
                <a:cs typeface="Segoe UI Semilight" panose="020B0402040204020203" pitchFamily="34" charset="0"/>
              </a:rPr>
              <a:t>59 M</a:t>
            </a:r>
            <a:endParaRPr lang="zh-CN" altLang="en-US" sz="2800" dirty="0" smtClean="0">
              <a:solidFill>
                <a:srgbClr val="FFCF01"/>
              </a:solidFill>
              <a:latin typeface="Segoe UI Semilight" panose="020B0402040204020203" pitchFamily="34" charset="0"/>
              <a:cs typeface="Segoe UI Semilight" panose="020B0402040204020203" pitchFamily="34" charset="0"/>
            </a:endParaRPr>
          </a:p>
        </p:txBody>
      </p:sp>
      <p:sp>
        <p:nvSpPr>
          <p:cNvPr id="15" name="文本框 14"/>
          <p:cNvSpPr txBox="1"/>
          <p:nvPr/>
        </p:nvSpPr>
        <p:spPr>
          <a:xfrm>
            <a:off x="1144196" y="2011274"/>
            <a:ext cx="1526144" cy="338554"/>
          </a:xfrm>
          <a:prstGeom prst="rect">
            <a:avLst/>
          </a:prstGeom>
          <a:noFill/>
        </p:spPr>
        <p:txBody>
          <a:bodyPr wrap="square" rtlCol="0">
            <a:spAutoFit/>
          </a:bodyPr>
          <a:lstStyle/>
          <a:p>
            <a:r>
              <a:rPr lang="en-US" altLang="zh-CN" sz="1600" dirty="0" smtClean="0">
                <a:latin typeface="Segoe UI Semilight" panose="020B0402040204020203" pitchFamily="34" charset="0"/>
                <a:cs typeface="Segoe UI Semilight" panose="020B0402040204020203" pitchFamily="34" charset="0"/>
              </a:rPr>
              <a:t>Text something</a:t>
            </a:r>
            <a:endParaRPr lang="zh-CN" altLang="en-US" sz="1600" dirty="0" smtClean="0">
              <a:latin typeface="Segoe UI Semilight" panose="020B0402040204020203" pitchFamily="34" charset="0"/>
              <a:cs typeface="Segoe UI Semilight" panose="020B0402040204020203" pitchFamily="34" charset="0"/>
            </a:endParaRPr>
          </a:p>
        </p:txBody>
      </p:sp>
      <p:sp>
        <p:nvSpPr>
          <p:cNvPr id="16" name="文本框 15"/>
          <p:cNvSpPr txBox="1"/>
          <p:nvPr/>
        </p:nvSpPr>
        <p:spPr>
          <a:xfrm>
            <a:off x="4051630" y="1547264"/>
            <a:ext cx="1105932" cy="523220"/>
          </a:xfrm>
          <a:prstGeom prst="rect">
            <a:avLst/>
          </a:prstGeom>
          <a:noFill/>
        </p:spPr>
        <p:txBody>
          <a:bodyPr wrap="square" rtlCol="0">
            <a:spAutoFit/>
          </a:bodyPr>
          <a:lstStyle/>
          <a:p>
            <a:r>
              <a:rPr lang="en-US" altLang="zh-CN" sz="2800" dirty="0" smtClean="0">
                <a:solidFill>
                  <a:srgbClr val="FFCF01"/>
                </a:solidFill>
                <a:latin typeface="Segoe UI Semilight" panose="020B0402040204020203" pitchFamily="34" charset="0"/>
                <a:cs typeface="Segoe UI Semilight" panose="020B0402040204020203" pitchFamily="34" charset="0"/>
              </a:rPr>
              <a:t>79 M</a:t>
            </a:r>
            <a:endParaRPr lang="zh-CN" altLang="en-US" sz="2800" dirty="0" smtClean="0">
              <a:solidFill>
                <a:srgbClr val="FFCF01"/>
              </a:solidFill>
              <a:latin typeface="Segoe UI Semilight" panose="020B0402040204020203" pitchFamily="34" charset="0"/>
              <a:cs typeface="Segoe UI Semilight" panose="020B0402040204020203" pitchFamily="34" charset="0"/>
            </a:endParaRPr>
          </a:p>
        </p:txBody>
      </p:sp>
      <p:sp>
        <p:nvSpPr>
          <p:cNvPr id="17" name="文本框 16"/>
          <p:cNvSpPr txBox="1"/>
          <p:nvPr/>
        </p:nvSpPr>
        <p:spPr>
          <a:xfrm>
            <a:off x="4024655" y="2019899"/>
            <a:ext cx="1526144" cy="338554"/>
          </a:xfrm>
          <a:prstGeom prst="rect">
            <a:avLst/>
          </a:prstGeom>
          <a:noFill/>
        </p:spPr>
        <p:txBody>
          <a:bodyPr wrap="square" rtlCol="0">
            <a:spAutoFit/>
          </a:bodyPr>
          <a:lstStyle/>
          <a:p>
            <a:r>
              <a:rPr lang="en-US" altLang="zh-CN" sz="1600" dirty="0" smtClean="0">
                <a:latin typeface="Segoe UI Semilight" panose="020B0402040204020203" pitchFamily="34" charset="0"/>
                <a:cs typeface="Segoe UI Semilight" panose="020B0402040204020203" pitchFamily="34" charset="0"/>
              </a:rPr>
              <a:t>Text something</a:t>
            </a:r>
            <a:endParaRPr lang="zh-CN" altLang="en-US" sz="1600" dirty="0" smtClean="0">
              <a:latin typeface="Segoe UI Semilight" panose="020B0402040204020203" pitchFamily="34" charset="0"/>
              <a:cs typeface="Segoe UI Semilight" panose="020B0402040204020203" pitchFamily="34" charset="0"/>
            </a:endParaRPr>
          </a:p>
        </p:txBody>
      </p:sp>
      <p:graphicFrame>
        <p:nvGraphicFramePr>
          <p:cNvPr id="21" name="图表 20"/>
          <p:cNvGraphicFramePr/>
          <p:nvPr>
            <p:extLst>
              <p:ext uri="{D42A27DB-BD31-4B8C-83A1-F6EECF244321}">
                <p14:modId xmlns:p14="http://schemas.microsoft.com/office/powerpoint/2010/main" val="2418270069"/>
              </p:ext>
            </p:extLst>
          </p:nvPr>
        </p:nvGraphicFramePr>
        <p:xfrm>
          <a:off x="885372" y="2681294"/>
          <a:ext cx="4607091" cy="3513396"/>
        </p:xfrm>
        <a:graphic>
          <a:graphicData uri="http://schemas.openxmlformats.org/drawingml/2006/chart">
            <c:chart xmlns:c="http://schemas.openxmlformats.org/drawingml/2006/chart" xmlns:r="http://schemas.openxmlformats.org/officeDocument/2006/relationships" r:id="rId2"/>
          </a:graphicData>
        </a:graphic>
      </p:graphicFrame>
      <p:sp>
        <p:nvSpPr>
          <p:cNvPr id="22" name="椭圆 21"/>
          <p:cNvSpPr/>
          <p:nvPr/>
        </p:nvSpPr>
        <p:spPr>
          <a:xfrm>
            <a:off x="450657" y="2983039"/>
            <a:ext cx="434715" cy="434715"/>
          </a:xfrm>
          <a:prstGeom prst="ellipse">
            <a:avLst/>
          </a:prstGeom>
          <a:solidFill>
            <a:srgbClr val="59595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44467" y="3820435"/>
            <a:ext cx="434715" cy="434715"/>
          </a:xfrm>
          <a:prstGeom prst="ellipse">
            <a:avLst/>
          </a:prstGeom>
          <a:solidFill>
            <a:srgbClr val="FFDE5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444467" y="4621931"/>
            <a:ext cx="434715" cy="434715"/>
          </a:xfrm>
          <a:prstGeom prst="ellipse">
            <a:avLst/>
          </a:prstGeom>
          <a:solidFill>
            <a:srgbClr val="59595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444467" y="5435886"/>
            <a:ext cx="434715" cy="434715"/>
          </a:xfrm>
          <a:prstGeom prst="ellipse">
            <a:avLst/>
          </a:prstGeom>
          <a:solidFill>
            <a:srgbClr val="FFDE53">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525936" y="4693263"/>
            <a:ext cx="304947" cy="300099"/>
            <a:chOff x="2820988" y="206375"/>
            <a:chExt cx="898524" cy="884238"/>
          </a:xfrm>
          <a:solidFill>
            <a:schemeClr val="bg1"/>
          </a:solidFill>
        </p:grpSpPr>
        <p:sp>
          <p:nvSpPr>
            <p:cNvPr id="27" name="Freeform 19"/>
            <p:cNvSpPr>
              <a:spLocks/>
            </p:cNvSpPr>
            <p:nvPr/>
          </p:nvSpPr>
          <p:spPr bwMode="auto">
            <a:xfrm>
              <a:off x="3295650" y="461963"/>
              <a:ext cx="423862" cy="323850"/>
            </a:xfrm>
            <a:custGeom>
              <a:avLst/>
              <a:gdLst>
                <a:gd name="T0" fmla="*/ 38 w 112"/>
                <a:gd name="T1" fmla="*/ 79 h 85"/>
                <a:gd name="T2" fmla="*/ 89 w 112"/>
                <a:gd name="T3" fmla="*/ 78 h 85"/>
                <a:gd name="T4" fmla="*/ 110 w 112"/>
                <a:gd name="T5" fmla="*/ 38 h 85"/>
                <a:gd name="T6" fmla="*/ 67 w 112"/>
                <a:gd name="T7" fmla="*/ 1 h 85"/>
                <a:gd name="T8" fmla="*/ 32 w 112"/>
                <a:gd name="T9" fmla="*/ 40 h 85"/>
                <a:gd name="T10" fmla="*/ 0 w 112"/>
                <a:gd name="T11" fmla="*/ 51 h 85"/>
                <a:gd name="T12" fmla="*/ 7 w 112"/>
                <a:gd name="T13" fmla="*/ 60 h 85"/>
                <a:gd name="T14" fmla="*/ 38 w 112"/>
                <a:gd name="T15" fmla="*/ 79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85">
                  <a:moveTo>
                    <a:pt x="38" y="79"/>
                  </a:moveTo>
                  <a:cubicBezTo>
                    <a:pt x="55" y="85"/>
                    <a:pt x="73" y="84"/>
                    <a:pt x="89" y="78"/>
                  </a:cubicBezTo>
                  <a:cubicBezTo>
                    <a:pt x="102" y="70"/>
                    <a:pt x="112" y="55"/>
                    <a:pt x="110" y="38"/>
                  </a:cubicBezTo>
                  <a:cubicBezTo>
                    <a:pt x="108" y="16"/>
                    <a:pt x="89" y="0"/>
                    <a:pt x="67" y="1"/>
                  </a:cubicBezTo>
                  <a:cubicBezTo>
                    <a:pt x="60" y="17"/>
                    <a:pt x="48" y="31"/>
                    <a:pt x="32" y="40"/>
                  </a:cubicBezTo>
                  <a:cubicBezTo>
                    <a:pt x="22" y="46"/>
                    <a:pt x="11" y="50"/>
                    <a:pt x="0" y="51"/>
                  </a:cubicBezTo>
                  <a:cubicBezTo>
                    <a:pt x="2" y="54"/>
                    <a:pt x="5" y="57"/>
                    <a:pt x="7" y="60"/>
                  </a:cubicBezTo>
                  <a:cubicBezTo>
                    <a:pt x="14" y="67"/>
                    <a:pt x="24" y="75"/>
                    <a:pt x="38" y="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20"/>
            <p:cNvSpPr>
              <a:spLocks/>
            </p:cNvSpPr>
            <p:nvPr/>
          </p:nvSpPr>
          <p:spPr bwMode="auto">
            <a:xfrm>
              <a:off x="3241675" y="674688"/>
              <a:ext cx="368300" cy="373063"/>
            </a:xfrm>
            <a:custGeom>
              <a:avLst/>
              <a:gdLst>
                <a:gd name="T0" fmla="*/ 3 w 97"/>
                <a:gd name="T1" fmla="*/ 46 h 98"/>
                <a:gd name="T2" fmla="*/ 29 w 97"/>
                <a:gd name="T3" fmla="*/ 90 h 98"/>
                <a:gd name="T4" fmla="*/ 75 w 97"/>
                <a:gd name="T5" fmla="*/ 88 h 98"/>
                <a:gd name="T6" fmla="*/ 85 w 97"/>
                <a:gd name="T7" fmla="*/ 32 h 98"/>
                <a:gd name="T8" fmla="*/ 34 w 97"/>
                <a:gd name="T9" fmla="*/ 22 h 98"/>
                <a:gd name="T10" fmla="*/ 8 w 97"/>
                <a:gd name="T11" fmla="*/ 0 h 98"/>
                <a:gd name="T12" fmla="*/ 4 w 97"/>
                <a:gd name="T13" fmla="*/ 11 h 98"/>
                <a:gd name="T14" fmla="*/ 3 w 97"/>
                <a:gd name="T15" fmla="*/ 46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8">
                  <a:moveTo>
                    <a:pt x="3" y="46"/>
                  </a:moveTo>
                  <a:cubicBezTo>
                    <a:pt x="7" y="64"/>
                    <a:pt x="16" y="79"/>
                    <a:pt x="29" y="90"/>
                  </a:cubicBezTo>
                  <a:cubicBezTo>
                    <a:pt x="43" y="98"/>
                    <a:pt x="61" y="98"/>
                    <a:pt x="75" y="88"/>
                  </a:cubicBezTo>
                  <a:cubicBezTo>
                    <a:pt x="93" y="75"/>
                    <a:pt x="97" y="51"/>
                    <a:pt x="85" y="32"/>
                  </a:cubicBezTo>
                  <a:cubicBezTo>
                    <a:pt x="68" y="35"/>
                    <a:pt x="50" y="31"/>
                    <a:pt x="34" y="22"/>
                  </a:cubicBezTo>
                  <a:cubicBezTo>
                    <a:pt x="24" y="16"/>
                    <a:pt x="15" y="9"/>
                    <a:pt x="8" y="0"/>
                  </a:cubicBezTo>
                  <a:cubicBezTo>
                    <a:pt x="7" y="3"/>
                    <a:pt x="5" y="7"/>
                    <a:pt x="4" y="11"/>
                  </a:cubicBezTo>
                  <a:cubicBezTo>
                    <a:pt x="2" y="20"/>
                    <a:pt x="0" y="32"/>
                    <a:pt x="3"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p:cNvSpPr>
            <p:nvPr/>
          </p:nvSpPr>
          <p:spPr bwMode="auto">
            <a:xfrm>
              <a:off x="2990850" y="663575"/>
              <a:ext cx="296862" cy="427038"/>
            </a:xfrm>
            <a:custGeom>
              <a:avLst/>
              <a:gdLst>
                <a:gd name="T0" fmla="*/ 25 w 78"/>
                <a:gd name="T1" fmla="*/ 19 h 112"/>
                <a:gd name="T2" fmla="*/ 0 w 78"/>
                <a:gd name="T3" fmla="*/ 64 h 112"/>
                <a:gd name="T4" fmla="*/ 24 w 78"/>
                <a:gd name="T5" fmla="*/ 102 h 112"/>
                <a:gd name="T6" fmla="*/ 78 w 78"/>
                <a:gd name="T7" fmla="*/ 83 h 112"/>
                <a:gd name="T8" fmla="*/ 61 w 78"/>
                <a:gd name="T9" fmla="*/ 34 h 112"/>
                <a:gd name="T10" fmla="*/ 68 w 78"/>
                <a:gd name="T11" fmla="*/ 0 h 112"/>
                <a:gd name="T12" fmla="*/ 56 w 78"/>
                <a:gd name="T13" fmla="*/ 2 h 112"/>
                <a:gd name="T14" fmla="*/ 25 w 78"/>
                <a:gd name="T15" fmla="*/ 19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12">
                  <a:moveTo>
                    <a:pt x="25" y="19"/>
                  </a:moveTo>
                  <a:cubicBezTo>
                    <a:pt x="11" y="31"/>
                    <a:pt x="3" y="47"/>
                    <a:pt x="0" y="64"/>
                  </a:cubicBezTo>
                  <a:cubicBezTo>
                    <a:pt x="0" y="79"/>
                    <a:pt x="9" y="95"/>
                    <a:pt x="24" y="102"/>
                  </a:cubicBezTo>
                  <a:cubicBezTo>
                    <a:pt x="44" y="112"/>
                    <a:pt x="68" y="103"/>
                    <a:pt x="78" y="83"/>
                  </a:cubicBezTo>
                  <a:cubicBezTo>
                    <a:pt x="67" y="69"/>
                    <a:pt x="61" y="52"/>
                    <a:pt x="61" y="34"/>
                  </a:cubicBezTo>
                  <a:cubicBezTo>
                    <a:pt x="61" y="22"/>
                    <a:pt x="63" y="10"/>
                    <a:pt x="68" y="0"/>
                  </a:cubicBezTo>
                  <a:cubicBezTo>
                    <a:pt x="64" y="0"/>
                    <a:pt x="60" y="1"/>
                    <a:pt x="56" y="2"/>
                  </a:cubicBezTo>
                  <a:cubicBezTo>
                    <a:pt x="47" y="5"/>
                    <a:pt x="36" y="10"/>
                    <a:pt x="2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
            <p:cNvSpPr>
              <a:spLocks/>
            </p:cNvSpPr>
            <p:nvPr/>
          </p:nvSpPr>
          <p:spPr bwMode="auto">
            <a:xfrm>
              <a:off x="3252788" y="206375"/>
              <a:ext cx="296862" cy="423863"/>
            </a:xfrm>
            <a:custGeom>
              <a:avLst/>
              <a:gdLst>
                <a:gd name="T0" fmla="*/ 53 w 78"/>
                <a:gd name="T1" fmla="*/ 92 h 111"/>
                <a:gd name="T2" fmla="*/ 77 w 78"/>
                <a:gd name="T3" fmla="*/ 48 h 111"/>
                <a:gd name="T4" fmla="*/ 54 w 78"/>
                <a:gd name="T5" fmla="*/ 9 h 111"/>
                <a:gd name="T6" fmla="*/ 0 w 78"/>
                <a:gd name="T7" fmla="*/ 28 h 111"/>
                <a:gd name="T8" fmla="*/ 16 w 78"/>
                <a:gd name="T9" fmla="*/ 78 h 111"/>
                <a:gd name="T10" fmla="*/ 10 w 78"/>
                <a:gd name="T11" fmla="*/ 111 h 111"/>
                <a:gd name="T12" fmla="*/ 21 w 78"/>
                <a:gd name="T13" fmla="*/ 109 h 111"/>
                <a:gd name="T14" fmla="*/ 53 w 78"/>
                <a:gd name="T15" fmla="*/ 92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111">
                  <a:moveTo>
                    <a:pt x="53" y="92"/>
                  </a:moveTo>
                  <a:cubicBezTo>
                    <a:pt x="66" y="81"/>
                    <a:pt x="75" y="65"/>
                    <a:pt x="77" y="48"/>
                  </a:cubicBezTo>
                  <a:cubicBezTo>
                    <a:pt x="78" y="32"/>
                    <a:pt x="69" y="16"/>
                    <a:pt x="54" y="9"/>
                  </a:cubicBezTo>
                  <a:cubicBezTo>
                    <a:pt x="34" y="0"/>
                    <a:pt x="10" y="9"/>
                    <a:pt x="0" y="28"/>
                  </a:cubicBezTo>
                  <a:cubicBezTo>
                    <a:pt x="10" y="42"/>
                    <a:pt x="16" y="59"/>
                    <a:pt x="16" y="78"/>
                  </a:cubicBezTo>
                  <a:cubicBezTo>
                    <a:pt x="16" y="89"/>
                    <a:pt x="14" y="101"/>
                    <a:pt x="10" y="111"/>
                  </a:cubicBezTo>
                  <a:cubicBezTo>
                    <a:pt x="13" y="111"/>
                    <a:pt x="18" y="110"/>
                    <a:pt x="21" y="109"/>
                  </a:cubicBezTo>
                  <a:cubicBezTo>
                    <a:pt x="30" y="107"/>
                    <a:pt x="42" y="102"/>
                    <a:pt x="53" y="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
            <p:cNvSpPr>
              <a:spLocks/>
            </p:cNvSpPr>
            <p:nvPr/>
          </p:nvSpPr>
          <p:spPr bwMode="auto">
            <a:xfrm>
              <a:off x="2820988" y="511175"/>
              <a:ext cx="425450" cy="323850"/>
            </a:xfrm>
            <a:custGeom>
              <a:avLst/>
              <a:gdLst>
                <a:gd name="T0" fmla="*/ 74 w 112"/>
                <a:gd name="T1" fmla="*/ 6 h 85"/>
                <a:gd name="T2" fmla="*/ 23 w 112"/>
                <a:gd name="T3" fmla="*/ 7 h 85"/>
                <a:gd name="T4" fmla="*/ 1 w 112"/>
                <a:gd name="T5" fmla="*/ 47 h 85"/>
                <a:gd name="T6" fmla="*/ 45 w 112"/>
                <a:gd name="T7" fmla="*/ 83 h 85"/>
                <a:gd name="T8" fmla="*/ 79 w 112"/>
                <a:gd name="T9" fmla="*/ 45 h 85"/>
                <a:gd name="T10" fmla="*/ 112 w 112"/>
                <a:gd name="T11" fmla="*/ 34 h 85"/>
                <a:gd name="T12" fmla="*/ 104 w 112"/>
                <a:gd name="T13" fmla="*/ 25 h 85"/>
                <a:gd name="T14" fmla="*/ 74 w 112"/>
                <a:gd name="T15" fmla="*/ 6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85">
                  <a:moveTo>
                    <a:pt x="74" y="6"/>
                  </a:moveTo>
                  <a:cubicBezTo>
                    <a:pt x="57" y="0"/>
                    <a:pt x="39" y="1"/>
                    <a:pt x="23" y="7"/>
                  </a:cubicBezTo>
                  <a:cubicBezTo>
                    <a:pt x="9" y="14"/>
                    <a:pt x="0" y="30"/>
                    <a:pt x="1" y="47"/>
                  </a:cubicBezTo>
                  <a:cubicBezTo>
                    <a:pt x="4" y="69"/>
                    <a:pt x="23" y="85"/>
                    <a:pt x="45" y="83"/>
                  </a:cubicBezTo>
                  <a:cubicBezTo>
                    <a:pt x="52" y="68"/>
                    <a:pt x="63" y="54"/>
                    <a:pt x="79" y="45"/>
                  </a:cubicBezTo>
                  <a:cubicBezTo>
                    <a:pt x="89" y="38"/>
                    <a:pt x="100" y="35"/>
                    <a:pt x="112" y="34"/>
                  </a:cubicBezTo>
                  <a:cubicBezTo>
                    <a:pt x="109" y="30"/>
                    <a:pt x="107" y="27"/>
                    <a:pt x="104" y="25"/>
                  </a:cubicBezTo>
                  <a:cubicBezTo>
                    <a:pt x="97" y="18"/>
                    <a:pt x="87" y="10"/>
                    <a:pt x="7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4"/>
            <p:cNvSpPr>
              <a:spLocks/>
            </p:cNvSpPr>
            <p:nvPr/>
          </p:nvSpPr>
          <p:spPr bwMode="auto">
            <a:xfrm>
              <a:off x="2927350" y="244475"/>
              <a:ext cx="368300" cy="377825"/>
            </a:xfrm>
            <a:custGeom>
              <a:avLst/>
              <a:gdLst>
                <a:gd name="T0" fmla="*/ 94 w 97"/>
                <a:gd name="T1" fmla="*/ 52 h 99"/>
                <a:gd name="T2" fmla="*/ 68 w 97"/>
                <a:gd name="T3" fmla="*/ 9 h 99"/>
                <a:gd name="T4" fmla="*/ 22 w 97"/>
                <a:gd name="T5" fmla="*/ 10 h 99"/>
                <a:gd name="T6" fmla="*/ 13 w 97"/>
                <a:gd name="T7" fmla="*/ 66 h 99"/>
                <a:gd name="T8" fmla="*/ 64 w 97"/>
                <a:gd name="T9" fmla="*/ 76 h 99"/>
                <a:gd name="T10" fmla="*/ 89 w 97"/>
                <a:gd name="T11" fmla="*/ 99 h 99"/>
                <a:gd name="T12" fmla="*/ 93 w 97"/>
                <a:gd name="T13" fmla="*/ 87 h 99"/>
                <a:gd name="T14" fmla="*/ 94 w 97"/>
                <a:gd name="T15" fmla="*/ 52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 h="99">
                  <a:moveTo>
                    <a:pt x="94" y="52"/>
                  </a:moveTo>
                  <a:cubicBezTo>
                    <a:pt x="90" y="35"/>
                    <a:pt x="81" y="20"/>
                    <a:pt x="68" y="9"/>
                  </a:cubicBezTo>
                  <a:cubicBezTo>
                    <a:pt x="54" y="1"/>
                    <a:pt x="36" y="0"/>
                    <a:pt x="22" y="10"/>
                  </a:cubicBezTo>
                  <a:cubicBezTo>
                    <a:pt x="4" y="23"/>
                    <a:pt x="0" y="48"/>
                    <a:pt x="13" y="66"/>
                  </a:cubicBezTo>
                  <a:cubicBezTo>
                    <a:pt x="29" y="64"/>
                    <a:pt x="47" y="67"/>
                    <a:pt x="64" y="76"/>
                  </a:cubicBezTo>
                  <a:cubicBezTo>
                    <a:pt x="74" y="82"/>
                    <a:pt x="83" y="90"/>
                    <a:pt x="89" y="99"/>
                  </a:cubicBezTo>
                  <a:cubicBezTo>
                    <a:pt x="91" y="95"/>
                    <a:pt x="92" y="91"/>
                    <a:pt x="93" y="87"/>
                  </a:cubicBezTo>
                  <a:cubicBezTo>
                    <a:pt x="95" y="79"/>
                    <a:pt x="97" y="66"/>
                    <a:pt x="9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541564" y="3064672"/>
            <a:ext cx="277470" cy="277470"/>
            <a:chOff x="4076700" y="-1587"/>
            <a:chExt cx="809625" cy="809625"/>
          </a:xfrm>
          <a:solidFill>
            <a:schemeClr val="bg1"/>
          </a:solidFill>
        </p:grpSpPr>
        <p:sp>
          <p:nvSpPr>
            <p:cNvPr id="34" name="Freeform 28"/>
            <p:cNvSpPr>
              <a:spLocks/>
            </p:cNvSpPr>
            <p:nvPr/>
          </p:nvSpPr>
          <p:spPr bwMode="auto">
            <a:xfrm>
              <a:off x="4076700" y="-1587"/>
              <a:ext cx="403225" cy="406400"/>
            </a:xfrm>
            <a:custGeom>
              <a:avLst/>
              <a:gdLst>
                <a:gd name="T0" fmla="*/ 0 w 254"/>
                <a:gd name="T1" fmla="*/ 127 h 256"/>
                <a:gd name="T2" fmla="*/ 127 w 254"/>
                <a:gd name="T3" fmla="*/ 0 h 256"/>
                <a:gd name="T4" fmla="*/ 254 w 254"/>
                <a:gd name="T5" fmla="*/ 127 h 256"/>
                <a:gd name="T6" fmla="*/ 127 w 254"/>
                <a:gd name="T7" fmla="*/ 256 h 256"/>
                <a:gd name="T8" fmla="*/ 0 w 254"/>
                <a:gd name="T9" fmla="*/ 127 h 256"/>
              </a:gdLst>
              <a:ahLst/>
              <a:cxnLst>
                <a:cxn ang="0">
                  <a:pos x="T0" y="T1"/>
                </a:cxn>
                <a:cxn ang="0">
                  <a:pos x="T2" y="T3"/>
                </a:cxn>
                <a:cxn ang="0">
                  <a:pos x="T4" y="T5"/>
                </a:cxn>
                <a:cxn ang="0">
                  <a:pos x="T6" y="T7"/>
                </a:cxn>
                <a:cxn ang="0">
                  <a:pos x="T8" y="T9"/>
                </a:cxn>
              </a:cxnLst>
              <a:rect l="0" t="0" r="r" b="b"/>
              <a:pathLst>
                <a:path w="254" h="256">
                  <a:moveTo>
                    <a:pt x="0" y="127"/>
                  </a:moveTo>
                  <a:lnTo>
                    <a:pt x="127" y="0"/>
                  </a:lnTo>
                  <a:lnTo>
                    <a:pt x="254" y="127"/>
                  </a:lnTo>
                  <a:lnTo>
                    <a:pt x="127" y="256"/>
                  </a:lnTo>
                  <a:lnTo>
                    <a:pt x="0"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9"/>
            <p:cNvSpPr>
              <a:spLocks/>
            </p:cNvSpPr>
            <p:nvPr/>
          </p:nvSpPr>
          <p:spPr bwMode="auto">
            <a:xfrm>
              <a:off x="4479925" y="-1587"/>
              <a:ext cx="406400" cy="406400"/>
            </a:xfrm>
            <a:custGeom>
              <a:avLst/>
              <a:gdLst>
                <a:gd name="T0" fmla="*/ 129 w 256"/>
                <a:gd name="T1" fmla="*/ 0 h 256"/>
                <a:gd name="T2" fmla="*/ 256 w 256"/>
                <a:gd name="T3" fmla="*/ 127 h 256"/>
                <a:gd name="T4" fmla="*/ 129 w 256"/>
                <a:gd name="T5" fmla="*/ 256 h 256"/>
                <a:gd name="T6" fmla="*/ 0 w 256"/>
                <a:gd name="T7" fmla="*/ 127 h 256"/>
                <a:gd name="T8" fmla="*/ 129 w 256"/>
                <a:gd name="T9" fmla="*/ 0 h 256"/>
              </a:gdLst>
              <a:ahLst/>
              <a:cxnLst>
                <a:cxn ang="0">
                  <a:pos x="T0" y="T1"/>
                </a:cxn>
                <a:cxn ang="0">
                  <a:pos x="T2" y="T3"/>
                </a:cxn>
                <a:cxn ang="0">
                  <a:pos x="T4" y="T5"/>
                </a:cxn>
                <a:cxn ang="0">
                  <a:pos x="T6" y="T7"/>
                </a:cxn>
                <a:cxn ang="0">
                  <a:pos x="T8" y="T9"/>
                </a:cxn>
              </a:cxnLst>
              <a:rect l="0" t="0" r="r" b="b"/>
              <a:pathLst>
                <a:path w="256" h="256">
                  <a:moveTo>
                    <a:pt x="129" y="0"/>
                  </a:moveTo>
                  <a:lnTo>
                    <a:pt x="256" y="127"/>
                  </a:lnTo>
                  <a:lnTo>
                    <a:pt x="129" y="256"/>
                  </a:lnTo>
                  <a:lnTo>
                    <a:pt x="0" y="127"/>
                  </a:lnTo>
                  <a:lnTo>
                    <a:pt x="1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30"/>
            <p:cNvSpPr>
              <a:spLocks/>
            </p:cNvSpPr>
            <p:nvPr/>
          </p:nvSpPr>
          <p:spPr bwMode="auto">
            <a:xfrm>
              <a:off x="4076700" y="404813"/>
              <a:ext cx="403225" cy="403225"/>
            </a:xfrm>
            <a:custGeom>
              <a:avLst/>
              <a:gdLst>
                <a:gd name="T0" fmla="*/ 127 w 254"/>
                <a:gd name="T1" fmla="*/ 254 h 254"/>
                <a:gd name="T2" fmla="*/ 0 w 254"/>
                <a:gd name="T3" fmla="*/ 127 h 254"/>
                <a:gd name="T4" fmla="*/ 127 w 254"/>
                <a:gd name="T5" fmla="*/ 0 h 254"/>
                <a:gd name="T6" fmla="*/ 254 w 254"/>
                <a:gd name="T7" fmla="*/ 127 h 254"/>
                <a:gd name="T8" fmla="*/ 127 w 254"/>
                <a:gd name="T9" fmla="*/ 254 h 254"/>
              </a:gdLst>
              <a:ahLst/>
              <a:cxnLst>
                <a:cxn ang="0">
                  <a:pos x="T0" y="T1"/>
                </a:cxn>
                <a:cxn ang="0">
                  <a:pos x="T2" y="T3"/>
                </a:cxn>
                <a:cxn ang="0">
                  <a:pos x="T4" y="T5"/>
                </a:cxn>
                <a:cxn ang="0">
                  <a:pos x="T6" y="T7"/>
                </a:cxn>
                <a:cxn ang="0">
                  <a:pos x="T8" y="T9"/>
                </a:cxn>
              </a:cxnLst>
              <a:rect l="0" t="0" r="r" b="b"/>
              <a:pathLst>
                <a:path w="254" h="254">
                  <a:moveTo>
                    <a:pt x="127" y="254"/>
                  </a:moveTo>
                  <a:lnTo>
                    <a:pt x="0" y="127"/>
                  </a:lnTo>
                  <a:lnTo>
                    <a:pt x="127" y="0"/>
                  </a:lnTo>
                  <a:lnTo>
                    <a:pt x="254" y="127"/>
                  </a:lnTo>
                  <a:lnTo>
                    <a:pt x="127"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31"/>
            <p:cNvSpPr>
              <a:spLocks/>
            </p:cNvSpPr>
            <p:nvPr/>
          </p:nvSpPr>
          <p:spPr bwMode="auto">
            <a:xfrm>
              <a:off x="4479925" y="404813"/>
              <a:ext cx="406400" cy="403225"/>
            </a:xfrm>
            <a:custGeom>
              <a:avLst/>
              <a:gdLst>
                <a:gd name="T0" fmla="*/ 129 w 256"/>
                <a:gd name="T1" fmla="*/ 254 h 254"/>
                <a:gd name="T2" fmla="*/ 0 w 256"/>
                <a:gd name="T3" fmla="*/ 127 h 254"/>
                <a:gd name="T4" fmla="*/ 129 w 256"/>
                <a:gd name="T5" fmla="*/ 0 h 254"/>
                <a:gd name="T6" fmla="*/ 256 w 256"/>
                <a:gd name="T7" fmla="*/ 127 h 254"/>
                <a:gd name="T8" fmla="*/ 129 w 256"/>
                <a:gd name="T9" fmla="*/ 254 h 254"/>
              </a:gdLst>
              <a:ahLst/>
              <a:cxnLst>
                <a:cxn ang="0">
                  <a:pos x="T0" y="T1"/>
                </a:cxn>
                <a:cxn ang="0">
                  <a:pos x="T2" y="T3"/>
                </a:cxn>
                <a:cxn ang="0">
                  <a:pos x="T4" y="T5"/>
                </a:cxn>
                <a:cxn ang="0">
                  <a:pos x="T6" y="T7"/>
                </a:cxn>
                <a:cxn ang="0">
                  <a:pos x="T8" y="T9"/>
                </a:cxn>
              </a:cxnLst>
              <a:rect l="0" t="0" r="r" b="b"/>
              <a:pathLst>
                <a:path w="256" h="254">
                  <a:moveTo>
                    <a:pt x="129" y="254"/>
                  </a:moveTo>
                  <a:lnTo>
                    <a:pt x="0" y="127"/>
                  </a:lnTo>
                  <a:lnTo>
                    <a:pt x="129" y="0"/>
                  </a:lnTo>
                  <a:lnTo>
                    <a:pt x="256" y="127"/>
                  </a:lnTo>
                  <a:lnTo>
                    <a:pt x="129"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8" name="组合 37"/>
          <p:cNvGrpSpPr/>
          <p:nvPr/>
        </p:nvGrpSpPr>
        <p:grpSpPr>
          <a:xfrm>
            <a:off x="537869" y="5542755"/>
            <a:ext cx="250763" cy="211558"/>
            <a:chOff x="2684463" y="4586288"/>
            <a:chExt cx="538162" cy="454025"/>
          </a:xfrm>
          <a:solidFill>
            <a:srgbClr val="262626"/>
          </a:solidFill>
        </p:grpSpPr>
        <p:sp>
          <p:nvSpPr>
            <p:cNvPr id="39" name="Freeform 80"/>
            <p:cNvSpPr>
              <a:spLocks/>
            </p:cNvSpPr>
            <p:nvPr/>
          </p:nvSpPr>
          <p:spPr bwMode="auto">
            <a:xfrm>
              <a:off x="2760663" y="4695825"/>
              <a:ext cx="461962" cy="344488"/>
            </a:xfrm>
            <a:custGeom>
              <a:avLst/>
              <a:gdLst>
                <a:gd name="T0" fmla="*/ 260 w 291"/>
                <a:gd name="T1" fmla="*/ 0 h 217"/>
                <a:gd name="T2" fmla="*/ 257 w 291"/>
                <a:gd name="T3" fmla="*/ 17 h 217"/>
                <a:gd name="T4" fmla="*/ 271 w 291"/>
                <a:gd name="T5" fmla="*/ 20 h 217"/>
                <a:gd name="T6" fmla="*/ 252 w 291"/>
                <a:gd name="T7" fmla="*/ 198 h 217"/>
                <a:gd name="T8" fmla="*/ 19 w 291"/>
                <a:gd name="T9" fmla="*/ 172 h 217"/>
                <a:gd name="T10" fmla="*/ 19 w 291"/>
                <a:gd name="T11" fmla="*/ 172 h 217"/>
                <a:gd name="T12" fmla="*/ 2 w 291"/>
                <a:gd name="T13" fmla="*/ 172 h 217"/>
                <a:gd name="T14" fmla="*/ 0 w 291"/>
                <a:gd name="T15" fmla="*/ 189 h 217"/>
                <a:gd name="T16" fmla="*/ 269 w 291"/>
                <a:gd name="T17" fmla="*/ 217 h 217"/>
                <a:gd name="T18" fmla="*/ 291 w 291"/>
                <a:gd name="T19" fmla="*/ 3 h 217"/>
                <a:gd name="T20" fmla="*/ 260 w 291"/>
                <a:gd name="T21" fmla="*/ 0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1" h="217">
                  <a:moveTo>
                    <a:pt x="260" y="0"/>
                  </a:moveTo>
                  <a:lnTo>
                    <a:pt x="257" y="17"/>
                  </a:lnTo>
                  <a:lnTo>
                    <a:pt x="271" y="20"/>
                  </a:lnTo>
                  <a:lnTo>
                    <a:pt x="252" y="198"/>
                  </a:lnTo>
                  <a:lnTo>
                    <a:pt x="19" y="172"/>
                  </a:lnTo>
                  <a:lnTo>
                    <a:pt x="19" y="172"/>
                  </a:lnTo>
                  <a:lnTo>
                    <a:pt x="2" y="172"/>
                  </a:lnTo>
                  <a:lnTo>
                    <a:pt x="0" y="189"/>
                  </a:lnTo>
                  <a:lnTo>
                    <a:pt x="269" y="217"/>
                  </a:lnTo>
                  <a:lnTo>
                    <a:pt x="291" y="3"/>
                  </a:lnTo>
                  <a:lnTo>
                    <a:pt x="26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81"/>
            <p:cNvSpPr>
              <a:spLocks noEditPoints="1"/>
            </p:cNvSpPr>
            <p:nvPr/>
          </p:nvSpPr>
          <p:spPr bwMode="auto">
            <a:xfrm>
              <a:off x="2684463" y="4586288"/>
              <a:ext cx="427037" cy="344488"/>
            </a:xfrm>
            <a:custGeom>
              <a:avLst/>
              <a:gdLst>
                <a:gd name="T0" fmla="*/ 0 w 269"/>
                <a:gd name="T1" fmla="*/ 0 h 217"/>
                <a:gd name="T2" fmla="*/ 0 w 269"/>
                <a:gd name="T3" fmla="*/ 217 h 217"/>
                <a:gd name="T4" fmla="*/ 19 w 269"/>
                <a:gd name="T5" fmla="*/ 217 h 217"/>
                <a:gd name="T6" fmla="*/ 53 w 269"/>
                <a:gd name="T7" fmla="*/ 217 h 217"/>
                <a:gd name="T8" fmla="*/ 69 w 269"/>
                <a:gd name="T9" fmla="*/ 217 h 217"/>
                <a:gd name="T10" fmla="*/ 269 w 269"/>
                <a:gd name="T11" fmla="*/ 217 h 217"/>
                <a:gd name="T12" fmla="*/ 269 w 269"/>
                <a:gd name="T13" fmla="*/ 84 h 217"/>
                <a:gd name="T14" fmla="*/ 269 w 269"/>
                <a:gd name="T15" fmla="*/ 65 h 217"/>
                <a:gd name="T16" fmla="*/ 269 w 269"/>
                <a:gd name="T17" fmla="*/ 58 h 217"/>
                <a:gd name="T18" fmla="*/ 269 w 269"/>
                <a:gd name="T19" fmla="*/ 34 h 217"/>
                <a:gd name="T20" fmla="*/ 269 w 269"/>
                <a:gd name="T21" fmla="*/ 0 h 217"/>
                <a:gd name="T22" fmla="*/ 0 w 269"/>
                <a:gd name="T23" fmla="*/ 0 h 217"/>
                <a:gd name="T24" fmla="*/ 253 w 269"/>
                <a:gd name="T25" fmla="*/ 81 h 217"/>
                <a:gd name="T26" fmla="*/ 253 w 269"/>
                <a:gd name="T27" fmla="*/ 198 h 217"/>
                <a:gd name="T28" fmla="*/ 72 w 269"/>
                <a:gd name="T29" fmla="*/ 198 h 217"/>
                <a:gd name="T30" fmla="*/ 53 w 269"/>
                <a:gd name="T31" fmla="*/ 198 h 217"/>
                <a:gd name="T32" fmla="*/ 17 w 269"/>
                <a:gd name="T33" fmla="*/ 198 h 217"/>
                <a:gd name="T34" fmla="*/ 17 w 269"/>
                <a:gd name="T35" fmla="*/ 19 h 217"/>
                <a:gd name="T36" fmla="*/ 253 w 269"/>
                <a:gd name="T37" fmla="*/ 19 h 217"/>
                <a:gd name="T38" fmla="*/ 253 w 269"/>
                <a:gd name="T39" fmla="*/ 62 h 217"/>
                <a:gd name="T40" fmla="*/ 253 w 269"/>
                <a:gd name="T41" fmla="*/ 81 h 217"/>
                <a:gd name="T42" fmla="*/ 253 w 269"/>
                <a:gd name="T43" fmla="*/ 81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9" h="217">
                  <a:moveTo>
                    <a:pt x="0" y="0"/>
                  </a:moveTo>
                  <a:lnTo>
                    <a:pt x="0" y="217"/>
                  </a:lnTo>
                  <a:lnTo>
                    <a:pt x="19" y="217"/>
                  </a:lnTo>
                  <a:lnTo>
                    <a:pt x="53" y="217"/>
                  </a:lnTo>
                  <a:lnTo>
                    <a:pt x="69" y="217"/>
                  </a:lnTo>
                  <a:lnTo>
                    <a:pt x="269" y="217"/>
                  </a:lnTo>
                  <a:lnTo>
                    <a:pt x="269" y="84"/>
                  </a:lnTo>
                  <a:lnTo>
                    <a:pt x="269" y="65"/>
                  </a:lnTo>
                  <a:lnTo>
                    <a:pt x="269" y="58"/>
                  </a:lnTo>
                  <a:lnTo>
                    <a:pt x="269" y="34"/>
                  </a:lnTo>
                  <a:lnTo>
                    <a:pt x="269" y="0"/>
                  </a:lnTo>
                  <a:lnTo>
                    <a:pt x="0" y="0"/>
                  </a:lnTo>
                  <a:close/>
                  <a:moveTo>
                    <a:pt x="253" y="81"/>
                  </a:moveTo>
                  <a:lnTo>
                    <a:pt x="253" y="198"/>
                  </a:lnTo>
                  <a:lnTo>
                    <a:pt x="72" y="198"/>
                  </a:lnTo>
                  <a:lnTo>
                    <a:pt x="53" y="198"/>
                  </a:lnTo>
                  <a:lnTo>
                    <a:pt x="17" y="198"/>
                  </a:lnTo>
                  <a:lnTo>
                    <a:pt x="17" y="19"/>
                  </a:lnTo>
                  <a:lnTo>
                    <a:pt x="253" y="19"/>
                  </a:lnTo>
                  <a:lnTo>
                    <a:pt x="253" y="62"/>
                  </a:lnTo>
                  <a:lnTo>
                    <a:pt x="253" y="81"/>
                  </a:lnTo>
                  <a:lnTo>
                    <a:pt x="253"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82"/>
            <p:cNvSpPr>
              <a:spLocks/>
            </p:cNvSpPr>
            <p:nvPr/>
          </p:nvSpPr>
          <p:spPr bwMode="auto">
            <a:xfrm>
              <a:off x="2722563" y="4646613"/>
              <a:ext cx="442912" cy="338138"/>
            </a:xfrm>
            <a:custGeom>
              <a:avLst/>
              <a:gdLst>
                <a:gd name="T0" fmla="*/ 253 w 279"/>
                <a:gd name="T1" fmla="*/ 0 h 213"/>
                <a:gd name="T2" fmla="*/ 253 w 279"/>
                <a:gd name="T3" fmla="*/ 12 h 213"/>
                <a:gd name="T4" fmla="*/ 267 w 279"/>
                <a:gd name="T5" fmla="*/ 15 h 213"/>
                <a:gd name="T6" fmla="*/ 267 w 279"/>
                <a:gd name="T7" fmla="*/ 17 h 213"/>
                <a:gd name="T8" fmla="*/ 265 w 279"/>
                <a:gd name="T9" fmla="*/ 29 h 213"/>
                <a:gd name="T10" fmla="*/ 265 w 279"/>
                <a:gd name="T11" fmla="*/ 46 h 213"/>
                <a:gd name="T12" fmla="*/ 255 w 279"/>
                <a:gd name="T13" fmla="*/ 198 h 213"/>
                <a:gd name="T14" fmla="*/ 250 w 279"/>
                <a:gd name="T15" fmla="*/ 198 h 213"/>
                <a:gd name="T16" fmla="*/ 45 w 279"/>
                <a:gd name="T17" fmla="*/ 186 h 213"/>
                <a:gd name="T18" fmla="*/ 26 w 279"/>
                <a:gd name="T19" fmla="*/ 184 h 213"/>
                <a:gd name="T20" fmla="*/ 21 w 279"/>
                <a:gd name="T21" fmla="*/ 184 h 213"/>
                <a:gd name="T22" fmla="*/ 2 w 279"/>
                <a:gd name="T23" fmla="*/ 184 h 213"/>
                <a:gd name="T24" fmla="*/ 0 w 279"/>
                <a:gd name="T25" fmla="*/ 196 h 213"/>
                <a:gd name="T26" fmla="*/ 26 w 279"/>
                <a:gd name="T27" fmla="*/ 196 h 213"/>
                <a:gd name="T28" fmla="*/ 43 w 279"/>
                <a:gd name="T29" fmla="*/ 198 h 213"/>
                <a:gd name="T30" fmla="*/ 265 w 279"/>
                <a:gd name="T31" fmla="*/ 213 h 213"/>
                <a:gd name="T32" fmla="*/ 276 w 279"/>
                <a:gd name="T33" fmla="*/ 48 h 213"/>
                <a:gd name="T34" fmla="*/ 276 w 279"/>
                <a:gd name="T35" fmla="*/ 29 h 213"/>
                <a:gd name="T36" fmla="*/ 279 w 279"/>
                <a:gd name="T37" fmla="*/ 3 h 213"/>
                <a:gd name="T38" fmla="*/ 253 w 279"/>
                <a:gd name="T39" fmla="*/ 0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13">
                  <a:moveTo>
                    <a:pt x="253" y="0"/>
                  </a:moveTo>
                  <a:lnTo>
                    <a:pt x="253" y="12"/>
                  </a:lnTo>
                  <a:lnTo>
                    <a:pt x="267" y="15"/>
                  </a:lnTo>
                  <a:lnTo>
                    <a:pt x="267" y="17"/>
                  </a:lnTo>
                  <a:lnTo>
                    <a:pt x="265" y="29"/>
                  </a:lnTo>
                  <a:lnTo>
                    <a:pt x="265" y="46"/>
                  </a:lnTo>
                  <a:lnTo>
                    <a:pt x="255" y="198"/>
                  </a:lnTo>
                  <a:lnTo>
                    <a:pt x="250" y="198"/>
                  </a:lnTo>
                  <a:lnTo>
                    <a:pt x="45" y="186"/>
                  </a:lnTo>
                  <a:lnTo>
                    <a:pt x="26" y="184"/>
                  </a:lnTo>
                  <a:lnTo>
                    <a:pt x="21" y="184"/>
                  </a:lnTo>
                  <a:lnTo>
                    <a:pt x="2" y="184"/>
                  </a:lnTo>
                  <a:lnTo>
                    <a:pt x="0" y="196"/>
                  </a:lnTo>
                  <a:lnTo>
                    <a:pt x="26" y="196"/>
                  </a:lnTo>
                  <a:lnTo>
                    <a:pt x="43" y="198"/>
                  </a:lnTo>
                  <a:lnTo>
                    <a:pt x="265" y="213"/>
                  </a:lnTo>
                  <a:lnTo>
                    <a:pt x="276" y="48"/>
                  </a:lnTo>
                  <a:lnTo>
                    <a:pt x="276" y="29"/>
                  </a:lnTo>
                  <a:lnTo>
                    <a:pt x="279" y="3"/>
                  </a:lnTo>
                  <a:lnTo>
                    <a:pt x="25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83"/>
            <p:cNvSpPr>
              <a:spLocks/>
            </p:cNvSpPr>
            <p:nvPr/>
          </p:nvSpPr>
          <p:spPr bwMode="auto">
            <a:xfrm>
              <a:off x="2779713" y="4640263"/>
              <a:ext cx="246062" cy="192088"/>
            </a:xfrm>
            <a:custGeom>
              <a:avLst/>
              <a:gdLst>
                <a:gd name="T0" fmla="*/ 0 w 155"/>
                <a:gd name="T1" fmla="*/ 121 h 121"/>
                <a:gd name="T2" fmla="*/ 71 w 155"/>
                <a:gd name="T3" fmla="*/ 0 h 121"/>
                <a:gd name="T4" fmla="*/ 155 w 155"/>
                <a:gd name="T5" fmla="*/ 121 h 121"/>
                <a:gd name="T6" fmla="*/ 0 w 155"/>
                <a:gd name="T7" fmla="*/ 121 h 121"/>
              </a:gdLst>
              <a:ahLst/>
              <a:cxnLst>
                <a:cxn ang="0">
                  <a:pos x="T0" y="T1"/>
                </a:cxn>
                <a:cxn ang="0">
                  <a:pos x="T2" y="T3"/>
                </a:cxn>
                <a:cxn ang="0">
                  <a:pos x="T4" y="T5"/>
                </a:cxn>
                <a:cxn ang="0">
                  <a:pos x="T6" y="T7"/>
                </a:cxn>
              </a:cxnLst>
              <a:rect l="0" t="0" r="r" b="b"/>
              <a:pathLst>
                <a:path w="155" h="121">
                  <a:moveTo>
                    <a:pt x="0" y="121"/>
                  </a:moveTo>
                  <a:lnTo>
                    <a:pt x="71" y="0"/>
                  </a:lnTo>
                  <a:lnTo>
                    <a:pt x="155" y="121"/>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84"/>
            <p:cNvSpPr>
              <a:spLocks/>
            </p:cNvSpPr>
            <p:nvPr/>
          </p:nvSpPr>
          <p:spPr bwMode="auto">
            <a:xfrm>
              <a:off x="2911475" y="4695825"/>
              <a:ext cx="150812" cy="117475"/>
            </a:xfrm>
            <a:custGeom>
              <a:avLst/>
              <a:gdLst>
                <a:gd name="T0" fmla="*/ 0 w 95"/>
                <a:gd name="T1" fmla="*/ 74 h 74"/>
                <a:gd name="T2" fmla="*/ 45 w 95"/>
                <a:gd name="T3" fmla="*/ 0 h 74"/>
                <a:gd name="T4" fmla="*/ 95 w 95"/>
                <a:gd name="T5" fmla="*/ 74 h 74"/>
                <a:gd name="T6" fmla="*/ 0 w 95"/>
                <a:gd name="T7" fmla="*/ 74 h 74"/>
              </a:gdLst>
              <a:ahLst/>
              <a:cxnLst>
                <a:cxn ang="0">
                  <a:pos x="T0" y="T1"/>
                </a:cxn>
                <a:cxn ang="0">
                  <a:pos x="T2" y="T3"/>
                </a:cxn>
                <a:cxn ang="0">
                  <a:pos x="T4" y="T5"/>
                </a:cxn>
                <a:cxn ang="0">
                  <a:pos x="T6" y="T7"/>
                </a:cxn>
              </a:cxnLst>
              <a:rect l="0" t="0" r="r" b="b"/>
              <a:pathLst>
                <a:path w="95" h="74">
                  <a:moveTo>
                    <a:pt x="0" y="74"/>
                  </a:moveTo>
                  <a:lnTo>
                    <a:pt x="45" y="0"/>
                  </a:lnTo>
                  <a:lnTo>
                    <a:pt x="95" y="74"/>
                  </a:lnTo>
                  <a:lnTo>
                    <a:pt x="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546714" y="3913932"/>
            <a:ext cx="266082" cy="272102"/>
            <a:chOff x="0" y="0"/>
            <a:chExt cx="701675" cy="717550"/>
          </a:xfrm>
          <a:solidFill>
            <a:srgbClr val="262626"/>
          </a:solidFill>
        </p:grpSpPr>
        <p:sp>
          <p:nvSpPr>
            <p:cNvPr id="45" name="Freeform 5"/>
            <p:cNvSpPr>
              <a:spLocks noEditPoints="1"/>
            </p:cNvSpPr>
            <p:nvPr/>
          </p:nvSpPr>
          <p:spPr bwMode="auto">
            <a:xfrm>
              <a:off x="174625" y="174625"/>
              <a:ext cx="350838" cy="542925"/>
            </a:xfrm>
            <a:custGeom>
              <a:avLst/>
              <a:gdLst>
                <a:gd name="T0" fmla="*/ 46 w 92"/>
                <a:gd name="T1" fmla="*/ 0 h 142"/>
                <a:gd name="T2" fmla="*/ 0 w 92"/>
                <a:gd name="T3" fmla="*/ 44 h 142"/>
                <a:gd name="T4" fmla="*/ 20 w 92"/>
                <a:gd name="T5" fmla="*/ 97 h 142"/>
                <a:gd name="T6" fmla="*/ 28 w 92"/>
                <a:gd name="T7" fmla="*/ 108 h 142"/>
                <a:gd name="T8" fmla="*/ 26 w 92"/>
                <a:gd name="T9" fmla="*/ 111 h 142"/>
                <a:gd name="T10" fmla="*/ 29 w 92"/>
                <a:gd name="T11" fmla="*/ 115 h 142"/>
                <a:gd name="T12" fmla="*/ 27 w 92"/>
                <a:gd name="T13" fmla="*/ 118 h 142"/>
                <a:gd name="T14" fmla="*/ 29 w 92"/>
                <a:gd name="T15" fmla="*/ 122 h 142"/>
                <a:gd name="T16" fmla="*/ 26 w 92"/>
                <a:gd name="T17" fmla="*/ 125 h 142"/>
                <a:gd name="T18" fmla="*/ 30 w 92"/>
                <a:gd name="T19" fmla="*/ 129 h 142"/>
                <a:gd name="T20" fmla="*/ 29 w 92"/>
                <a:gd name="T21" fmla="*/ 132 h 142"/>
                <a:gd name="T22" fmla="*/ 40 w 92"/>
                <a:gd name="T23" fmla="*/ 138 h 142"/>
                <a:gd name="T24" fmla="*/ 46 w 92"/>
                <a:gd name="T25" fmla="*/ 142 h 142"/>
                <a:gd name="T26" fmla="*/ 52 w 92"/>
                <a:gd name="T27" fmla="*/ 138 h 142"/>
                <a:gd name="T28" fmla="*/ 63 w 92"/>
                <a:gd name="T29" fmla="*/ 132 h 142"/>
                <a:gd name="T30" fmla="*/ 62 w 92"/>
                <a:gd name="T31" fmla="*/ 129 h 142"/>
                <a:gd name="T32" fmla="*/ 66 w 92"/>
                <a:gd name="T33" fmla="*/ 125 h 142"/>
                <a:gd name="T34" fmla="*/ 63 w 92"/>
                <a:gd name="T35" fmla="*/ 122 h 142"/>
                <a:gd name="T36" fmla="*/ 66 w 92"/>
                <a:gd name="T37" fmla="*/ 118 h 142"/>
                <a:gd name="T38" fmla="*/ 63 w 92"/>
                <a:gd name="T39" fmla="*/ 115 h 142"/>
                <a:gd name="T40" fmla="*/ 66 w 92"/>
                <a:gd name="T41" fmla="*/ 111 h 142"/>
                <a:gd name="T42" fmla="*/ 64 w 92"/>
                <a:gd name="T43" fmla="*/ 108 h 142"/>
                <a:gd name="T44" fmla="*/ 72 w 92"/>
                <a:gd name="T45" fmla="*/ 97 h 142"/>
                <a:gd name="T46" fmla="*/ 92 w 92"/>
                <a:gd name="T47" fmla="*/ 44 h 142"/>
                <a:gd name="T48" fmla="*/ 46 w 92"/>
                <a:gd name="T49" fmla="*/ 0 h 142"/>
                <a:gd name="T50" fmla="*/ 70 w 92"/>
                <a:gd name="T51" fmla="*/ 72 h 142"/>
                <a:gd name="T52" fmla="*/ 60 w 92"/>
                <a:gd name="T53" fmla="*/ 96 h 142"/>
                <a:gd name="T54" fmla="*/ 46 w 92"/>
                <a:gd name="T55" fmla="*/ 101 h 142"/>
                <a:gd name="T56" fmla="*/ 32 w 92"/>
                <a:gd name="T57" fmla="*/ 96 h 142"/>
                <a:gd name="T58" fmla="*/ 22 w 92"/>
                <a:gd name="T59" fmla="*/ 72 h 142"/>
                <a:gd name="T60" fmla="*/ 12 w 92"/>
                <a:gd name="T61" fmla="*/ 44 h 142"/>
                <a:gd name="T62" fmla="*/ 46 w 92"/>
                <a:gd name="T63" fmla="*/ 12 h 142"/>
                <a:gd name="T64" fmla="*/ 80 w 92"/>
                <a:gd name="T65" fmla="*/ 44 h 142"/>
                <a:gd name="T66" fmla="*/ 70 w 92"/>
                <a:gd name="T67" fmla="*/ 7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2" h="142">
                  <a:moveTo>
                    <a:pt x="46" y="0"/>
                  </a:moveTo>
                  <a:cubicBezTo>
                    <a:pt x="20" y="0"/>
                    <a:pt x="0" y="20"/>
                    <a:pt x="0" y="44"/>
                  </a:cubicBezTo>
                  <a:cubicBezTo>
                    <a:pt x="0" y="73"/>
                    <a:pt x="20" y="81"/>
                    <a:pt x="20" y="97"/>
                  </a:cubicBezTo>
                  <a:cubicBezTo>
                    <a:pt x="20" y="102"/>
                    <a:pt x="23" y="106"/>
                    <a:pt x="28" y="108"/>
                  </a:cubicBezTo>
                  <a:cubicBezTo>
                    <a:pt x="27" y="109"/>
                    <a:pt x="26" y="110"/>
                    <a:pt x="26" y="111"/>
                  </a:cubicBezTo>
                  <a:cubicBezTo>
                    <a:pt x="26" y="112"/>
                    <a:pt x="27" y="114"/>
                    <a:pt x="29" y="115"/>
                  </a:cubicBezTo>
                  <a:cubicBezTo>
                    <a:pt x="27" y="116"/>
                    <a:pt x="27" y="117"/>
                    <a:pt x="27" y="118"/>
                  </a:cubicBezTo>
                  <a:cubicBezTo>
                    <a:pt x="27" y="119"/>
                    <a:pt x="28" y="120"/>
                    <a:pt x="29" y="122"/>
                  </a:cubicBezTo>
                  <a:cubicBezTo>
                    <a:pt x="27" y="123"/>
                    <a:pt x="26" y="124"/>
                    <a:pt x="26" y="125"/>
                  </a:cubicBezTo>
                  <a:cubicBezTo>
                    <a:pt x="26" y="127"/>
                    <a:pt x="28" y="128"/>
                    <a:pt x="30" y="129"/>
                  </a:cubicBezTo>
                  <a:cubicBezTo>
                    <a:pt x="29" y="130"/>
                    <a:pt x="29" y="131"/>
                    <a:pt x="29" y="132"/>
                  </a:cubicBezTo>
                  <a:cubicBezTo>
                    <a:pt x="29" y="135"/>
                    <a:pt x="34" y="137"/>
                    <a:pt x="40" y="138"/>
                  </a:cubicBezTo>
                  <a:cubicBezTo>
                    <a:pt x="41" y="141"/>
                    <a:pt x="43" y="142"/>
                    <a:pt x="46" y="142"/>
                  </a:cubicBezTo>
                  <a:cubicBezTo>
                    <a:pt x="49" y="142"/>
                    <a:pt x="51" y="141"/>
                    <a:pt x="52" y="138"/>
                  </a:cubicBezTo>
                  <a:cubicBezTo>
                    <a:pt x="59" y="137"/>
                    <a:pt x="63" y="135"/>
                    <a:pt x="63" y="132"/>
                  </a:cubicBezTo>
                  <a:cubicBezTo>
                    <a:pt x="63" y="131"/>
                    <a:pt x="63" y="130"/>
                    <a:pt x="62" y="129"/>
                  </a:cubicBezTo>
                  <a:cubicBezTo>
                    <a:pt x="65" y="128"/>
                    <a:pt x="66" y="127"/>
                    <a:pt x="66" y="125"/>
                  </a:cubicBezTo>
                  <a:cubicBezTo>
                    <a:pt x="66" y="124"/>
                    <a:pt x="65" y="123"/>
                    <a:pt x="63" y="122"/>
                  </a:cubicBezTo>
                  <a:cubicBezTo>
                    <a:pt x="65" y="121"/>
                    <a:pt x="66" y="119"/>
                    <a:pt x="66" y="118"/>
                  </a:cubicBezTo>
                  <a:cubicBezTo>
                    <a:pt x="66" y="117"/>
                    <a:pt x="65" y="116"/>
                    <a:pt x="63" y="115"/>
                  </a:cubicBezTo>
                  <a:cubicBezTo>
                    <a:pt x="65" y="114"/>
                    <a:pt x="66" y="112"/>
                    <a:pt x="66" y="111"/>
                  </a:cubicBezTo>
                  <a:cubicBezTo>
                    <a:pt x="66" y="110"/>
                    <a:pt x="65" y="109"/>
                    <a:pt x="64" y="108"/>
                  </a:cubicBezTo>
                  <a:cubicBezTo>
                    <a:pt x="69" y="105"/>
                    <a:pt x="72" y="102"/>
                    <a:pt x="72" y="97"/>
                  </a:cubicBezTo>
                  <a:cubicBezTo>
                    <a:pt x="72" y="81"/>
                    <a:pt x="92" y="73"/>
                    <a:pt x="92" y="44"/>
                  </a:cubicBezTo>
                  <a:cubicBezTo>
                    <a:pt x="92" y="20"/>
                    <a:pt x="72" y="0"/>
                    <a:pt x="46" y="0"/>
                  </a:cubicBezTo>
                  <a:close/>
                  <a:moveTo>
                    <a:pt x="70" y="72"/>
                  </a:moveTo>
                  <a:cubicBezTo>
                    <a:pt x="66" y="78"/>
                    <a:pt x="60" y="86"/>
                    <a:pt x="60" y="96"/>
                  </a:cubicBezTo>
                  <a:cubicBezTo>
                    <a:pt x="58" y="98"/>
                    <a:pt x="53" y="101"/>
                    <a:pt x="46" y="101"/>
                  </a:cubicBezTo>
                  <a:cubicBezTo>
                    <a:pt x="39" y="101"/>
                    <a:pt x="34" y="98"/>
                    <a:pt x="32" y="96"/>
                  </a:cubicBezTo>
                  <a:cubicBezTo>
                    <a:pt x="32" y="86"/>
                    <a:pt x="26" y="78"/>
                    <a:pt x="22" y="72"/>
                  </a:cubicBezTo>
                  <a:cubicBezTo>
                    <a:pt x="17" y="64"/>
                    <a:pt x="12" y="57"/>
                    <a:pt x="12" y="44"/>
                  </a:cubicBezTo>
                  <a:cubicBezTo>
                    <a:pt x="12" y="26"/>
                    <a:pt x="27" y="12"/>
                    <a:pt x="46" y="12"/>
                  </a:cubicBezTo>
                  <a:cubicBezTo>
                    <a:pt x="65" y="12"/>
                    <a:pt x="80" y="26"/>
                    <a:pt x="80" y="44"/>
                  </a:cubicBezTo>
                  <a:cubicBezTo>
                    <a:pt x="80" y="57"/>
                    <a:pt x="75" y="64"/>
                    <a:pt x="70"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
            <p:cNvSpPr>
              <a:spLocks/>
            </p:cNvSpPr>
            <p:nvPr/>
          </p:nvSpPr>
          <p:spPr bwMode="auto">
            <a:xfrm>
              <a:off x="327025" y="0"/>
              <a:ext cx="46038" cy="114300"/>
            </a:xfrm>
            <a:custGeom>
              <a:avLst/>
              <a:gdLst>
                <a:gd name="T0" fmla="*/ 6 w 12"/>
                <a:gd name="T1" fmla="*/ 30 h 30"/>
                <a:gd name="T2" fmla="*/ 12 w 12"/>
                <a:gd name="T3" fmla="*/ 22 h 30"/>
                <a:gd name="T4" fmla="*/ 12 w 12"/>
                <a:gd name="T5" fmla="*/ 8 h 30"/>
                <a:gd name="T6" fmla="*/ 6 w 12"/>
                <a:gd name="T7" fmla="*/ 0 h 30"/>
                <a:gd name="T8" fmla="*/ 0 w 12"/>
                <a:gd name="T9" fmla="*/ 8 h 30"/>
                <a:gd name="T10" fmla="*/ 0 w 12"/>
                <a:gd name="T11" fmla="*/ 22 h 30"/>
                <a:gd name="T12" fmla="*/ 6 w 12"/>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12" h="30">
                  <a:moveTo>
                    <a:pt x="6" y="30"/>
                  </a:moveTo>
                  <a:cubicBezTo>
                    <a:pt x="9" y="30"/>
                    <a:pt x="12" y="27"/>
                    <a:pt x="12" y="22"/>
                  </a:cubicBezTo>
                  <a:cubicBezTo>
                    <a:pt x="12" y="8"/>
                    <a:pt x="12" y="8"/>
                    <a:pt x="12" y="8"/>
                  </a:cubicBezTo>
                  <a:cubicBezTo>
                    <a:pt x="12" y="4"/>
                    <a:pt x="9" y="0"/>
                    <a:pt x="6" y="0"/>
                  </a:cubicBezTo>
                  <a:cubicBezTo>
                    <a:pt x="3" y="0"/>
                    <a:pt x="0" y="4"/>
                    <a:pt x="0" y="8"/>
                  </a:cubicBezTo>
                  <a:cubicBezTo>
                    <a:pt x="0" y="22"/>
                    <a:pt x="0" y="22"/>
                    <a:pt x="0" y="22"/>
                  </a:cubicBezTo>
                  <a:cubicBezTo>
                    <a:pt x="0" y="27"/>
                    <a:pt x="3" y="30"/>
                    <a:pt x="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7"/>
            <p:cNvSpPr>
              <a:spLocks/>
            </p:cNvSpPr>
            <p:nvPr/>
          </p:nvSpPr>
          <p:spPr bwMode="auto">
            <a:xfrm>
              <a:off x="160338" y="41275"/>
              <a:ext cx="82550" cy="111125"/>
            </a:xfrm>
            <a:custGeom>
              <a:avLst/>
              <a:gdLst>
                <a:gd name="T0" fmla="*/ 19 w 22"/>
                <a:gd name="T1" fmla="*/ 28 h 29"/>
                <a:gd name="T2" fmla="*/ 20 w 22"/>
                <a:gd name="T3" fmla="*/ 18 h 29"/>
                <a:gd name="T4" fmla="*/ 13 w 22"/>
                <a:gd name="T5" fmla="*/ 5 h 29"/>
                <a:gd name="T6" fmla="*/ 4 w 22"/>
                <a:gd name="T7" fmla="*/ 1 h 29"/>
                <a:gd name="T8" fmla="*/ 3 w 22"/>
                <a:gd name="T9" fmla="*/ 11 h 29"/>
                <a:gd name="T10" fmla="*/ 10 w 22"/>
                <a:gd name="T11" fmla="*/ 24 h 29"/>
                <a:gd name="T12" fmla="*/ 19 w 22"/>
                <a:gd name="T13" fmla="*/ 28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9" y="28"/>
                  </a:moveTo>
                  <a:cubicBezTo>
                    <a:pt x="22" y="26"/>
                    <a:pt x="22" y="21"/>
                    <a:pt x="20" y="18"/>
                  </a:cubicBezTo>
                  <a:cubicBezTo>
                    <a:pt x="13" y="5"/>
                    <a:pt x="13" y="5"/>
                    <a:pt x="13" y="5"/>
                  </a:cubicBezTo>
                  <a:cubicBezTo>
                    <a:pt x="11" y="1"/>
                    <a:pt x="7" y="0"/>
                    <a:pt x="4" y="1"/>
                  </a:cubicBezTo>
                  <a:cubicBezTo>
                    <a:pt x="1" y="3"/>
                    <a:pt x="0" y="8"/>
                    <a:pt x="3" y="11"/>
                  </a:cubicBezTo>
                  <a:cubicBezTo>
                    <a:pt x="10" y="24"/>
                    <a:pt x="10" y="24"/>
                    <a:pt x="10" y="24"/>
                  </a:cubicBezTo>
                  <a:cubicBezTo>
                    <a:pt x="12" y="27"/>
                    <a:pt x="16" y="29"/>
                    <a:pt x="19"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8"/>
            <p:cNvSpPr>
              <a:spLocks/>
            </p:cNvSpPr>
            <p:nvPr/>
          </p:nvSpPr>
          <p:spPr bwMode="auto">
            <a:xfrm>
              <a:off x="38100" y="163513"/>
              <a:ext cx="114300" cy="84138"/>
            </a:xfrm>
            <a:custGeom>
              <a:avLst/>
              <a:gdLst>
                <a:gd name="T0" fmla="*/ 24 w 30"/>
                <a:gd name="T1" fmla="*/ 9 h 22"/>
                <a:gd name="T2" fmla="*/ 12 w 30"/>
                <a:gd name="T3" fmla="*/ 2 h 22"/>
                <a:gd name="T4" fmla="*/ 2 w 30"/>
                <a:gd name="T5" fmla="*/ 3 h 22"/>
                <a:gd name="T6" fmla="*/ 6 w 30"/>
                <a:gd name="T7" fmla="*/ 12 h 22"/>
                <a:gd name="T8" fmla="*/ 18 w 30"/>
                <a:gd name="T9" fmla="*/ 20 h 22"/>
                <a:gd name="T10" fmla="*/ 28 w 30"/>
                <a:gd name="T11" fmla="*/ 18 h 22"/>
                <a:gd name="T12" fmla="*/ 24 w 30"/>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24" y="9"/>
                  </a:moveTo>
                  <a:cubicBezTo>
                    <a:pt x="12" y="2"/>
                    <a:pt x="12" y="2"/>
                    <a:pt x="12" y="2"/>
                  </a:cubicBezTo>
                  <a:cubicBezTo>
                    <a:pt x="8" y="0"/>
                    <a:pt x="4" y="0"/>
                    <a:pt x="2" y="3"/>
                  </a:cubicBezTo>
                  <a:cubicBezTo>
                    <a:pt x="0" y="6"/>
                    <a:pt x="2" y="10"/>
                    <a:pt x="6" y="12"/>
                  </a:cubicBezTo>
                  <a:cubicBezTo>
                    <a:pt x="18" y="20"/>
                    <a:pt x="18" y="20"/>
                    <a:pt x="18" y="20"/>
                  </a:cubicBezTo>
                  <a:cubicBezTo>
                    <a:pt x="22" y="22"/>
                    <a:pt x="27" y="21"/>
                    <a:pt x="28" y="18"/>
                  </a:cubicBezTo>
                  <a:cubicBezTo>
                    <a:pt x="30" y="15"/>
                    <a:pt x="28" y="11"/>
                    <a:pt x="2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9"/>
            <p:cNvSpPr>
              <a:spLocks/>
            </p:cNvSpPr>
            <p:nvPr/>
          </p:nvSpPr>
          <p:spPr bwMode="auto">
            <a:xfrm>
              <a:off x="549275" y="457200"/>
              <a:ext cx="114300" cy="84138"/>
            </a:xfrm>
            <a:custGeom>
              <a:avLst/>
              <a:gdLst>
                <a:gd name="T0" fmla="*/ 24 w 30"/>
                <a:gd name="T1" fmla="*/ 9 h 22"/>
                <a:gd name="T2" fmla="*/ 12 w 30"/>
                <a:gd name="T3" fmla="*/ 2 h 22"/>
                <a:gd name="T4" fmla="*/ 2 w 30"/>
                <a:gd name="T5" fmla="*/ 3 h 22"/>
                <a:gd name="T6" fmla="*/ 6 w 30"/>
                <a:gd name="T7" fmla="*/ 13 h 22"/>
                <a:gd name="T8" fmla="*/ 18 w 30"/>
                <a:gd name="T9" fmla="*/ 20 h 22"/>
                <a:gd name="T10" fmla="*/ 28 w 30"/>
                <a:gd name="T11" fmla="*/ 18 h 22"/>
                <a:gd name="T12" fmla="*/ 24 w 30"/>
                <a:gd name="T13" fmla="*/ 9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24" y="9"/>
                  </a:moveTo>
                  <a:cubicBezTo>
                    <a:pt x="12" y="2"/>
                    <a:pt x="12" y="2"/>
                    <a:pt x="12" y="2"/>
                  </a:cubicBezTo>
                  <a:cubicBezTo>
                    <a:pt x="8" y="0"/>
                    <a:pt x="3" y="0"/>
                    <a:pt x="2" y="3"/>
                  </a:cubicBezTo>
                  <a:cubicBezTo>
                    <a:pt x="0" y="6"/>
                    <a:pt x="2" y="10"/>
                    <a:pt x="6" y="13"/>
                  </a:cubicBezTo>
                  <a:cubicBezTo>
                    <a:pt x="18" y="20"/>
                    <a:pt x="18" y="20"/>
                    <a:pt x="18" y="20"/>
                  </a:cubicBezTo>
                  <a:cubicBezTo>
                    <a:pt x="22" y="22"/>
                    <a:pt x="26" y="21"/>
                    <a:pt x="28" y="18"/>
                  </a:cubicBezTo>
                  <a:cubicBezTo>
                    <a:pt x="30" y="16"/>
                    <a:pt x="28" y="11"/>
                    <a:pt x="2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0"/>
            <p:cNvSpPr>
              <a:spLocks/>
            </p:cNvSpPr>
            <p:nvPr/>
          </p:nvSpPr>
          <p:spPr bwMode="auto">
            <a:xfrm>
              <a:off x="0" y="327025"/>
              <a:ext cx="114300" cy="46038"/>
            </a:xfrm>
            <a:custGeom>
              <a:avLst/>
              <a:gdLst>
                <a:gd name="T0" fmla="*/ 30 w 30"/>
                <a:gd name="T1" fmla="*/ 6 h 12"/>
                <a:gd name="T2" fmla="*/ 22 w 30"/>
                <a:gd name="T3" fmla="*/ 0 h 12"/>
                <a:gd name="T4" fmla="*/ 8 w 30"/>
                <a:gd name="T5" fmla="*/ 0 h 12"/>
                <a:gd name="T6" fmla="*/ 0 w 30"/>
                <a:gd name="T7" fmla="*/ 6 h 12"/>
                <a:gd name="T8" fmla="*/ 8 w 30"/>
                <a:gd name="T9" fmla="*/ 12 h 12"/>
                <a:gd name="T10" fmla="*/ 22 w 30"/>
                <a:gd name="T11" fmla="*/ 12 h 12"/>
                <a:gd name="T12" fmla="*/ 30 w 30"/>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30" y="6"/>
                  </a:moveTo>
                  <a:cubicBezTo>
                    <a:pt x="30" y="3"/>
                    <a:pt x="26" y="0"/>
                    <a:pt x="22" y="0"/>
                  </a:cubicBezTo>
                  <a:cubicBezTo>
                    <a:pt x="8" y="0"/>
                    <a:pt x="8" y="0"/>
                    <a:pt x="8" y="0"/>
                  </a:cubicBezTo>
                  <a:cubicBezTo>
                    <a:pt x="3" y="0"/>
                    <a:pt x="0" y="3"/>
                    <a:pt x="0" y="6"/>
                  </a:cubicBezTo>
                  <a:cubicBezTo>
                    <a:pt x="0" y="10"/>
                    <a:pt x="3" y="12"/>
                    <a:pt x="8" y="12"/>
                  </a:cubicBezTo>
                  <a:cubicBezTo>
                    <a:pt x="22" y="12"/>
                    <a:pt x="22" y="12"/>
                    <a:pt x="22" y="12"/>
                  </a:cubicBezTo>
                  <a:cubicBezTo>
                    <a:pt x="26" y="12"/>
                    <a:pt x="30" y="10"/>
                    <a:pt x="3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1"/>
            <p:cNvSpPr>
              <a:spLocks/>
            </p:cNvSpPr>
            <p:nvPr/>
          </p:nvSpPr>
          <p:spPr bwMode="auto">
            <a:xfrm>
              <a:off x="587375" y="327025"/>
              <a:ext cx="114300" cy="46038"/>
            </a:xfrm>
            <a:custGeom>
              <a:avLst/>
              <a:gdLst>
                <a:gd name="T0" fmla="*/ 22 w 30"/>
                <a:gd name="T1" fmla="*/ 0 h 12"/>
                <a:gd name="T2" fmla="*/ 8 w 30"/>
                <a:gd name="T3" fmla="*/ 0 h 12"/>
                <a:gd name="T4" fmla="*/ 0 w 30"/>
                <a:gd name="T5" fmla="*/ 6 h 12"/>
                <a:gd name="T6" fmla="*/ 8 w 30"/>
                <a:gd name="T7" fmla="*/ 12 h 12"/>
                <a:gd name="T8" fmla="*/ 22 w 30"/>
                <a:gd name="T9" fmla="*/ 12 h 12"/>
                <a:gd name="T10" fmla="*/ 30 w 30"/>
                <a:gd name="T11" fmla="*/ 6 h 12"/>
                <a:gd name="T12" fmla="*/ 22 w 3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30" h="12">
                  <a:moveTo>
                    <a:pt x="22" y="0"/>
                  </a:moveTo>
                  <a:cubicBezTo>
                    <a:pt x="8" y="0"/>
                    <a:pt x="8" y="0"/>
                    <a:pt x="8" y="0"/>
                  </a:cubicBezTo>
                  <a:cubicBezTo>
                    <a:pt x="4" y="0"/>
                    <a:pt x="0" y="3"/>
                    <a:pt x="0" y="6"/>
                  </a:cubicBezTo>
                  <a:cubicBezTo>
                    <a:pt x="0" y="10"/>
                    <a:pt x="4" y="12"/>
                    <a:pt x="8" y="12"/>
                  </a:cubicBezTo>
                  <a:cubicBezTo>
                    <a:pt x="22" y="12"/>
                    <a:pt x="22" y="12"/>
                    <a:pt x="22" y="12"/>
                  </a:cubicBezTo>
                  <a:cubicBezTo>
                    <a:pt x="27" y="12"/>
                    <a:pt x="30" y="10"/>
                    <a:pt x="30" y="6"/>
                  </a:cubicBezTo>
                  <a:cubicBezTo>
                    <a:pt x="30" y="3"/>
                    <a:pt x="27" y="0"/>
                    <a:pt x="2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2"/>
            <p:cNvSpPr>
              <a:spLocks/>
            </p:cNvSpPr>
            <p:nvPr/>
          </p:nvSpPr>
          <p:spPr bwMode="auto">
            <a:xfrm>
              <a:off x="38100" y="457200"/>
              <a:ext cx="114300" cy="84138"/>
            </a:xfrm>
            <a:custGeom>
              <a:avLst/>
              <a:gdLst>
                <a:gd name="T0" fmla="*/ 18 w 30"/>
                <a:gd name="T1" fmla="*/ 2 h 22"/>
                <a:gd name="T2" fmla="*/ 6 w 30"/>
                <a:gd name="T3" fmla="*/ 9 h 22"/>
                <a:gd name="T4" fmla="*/ 2 w 30"/>
                <a:gd name="T5" fmla="*/ 18 h 22"/>
                <a:gd name="T6" fmla="*/ 12 w 30"/>
                <a:gd name="T7" fmla="*/ 20 h 22"/>
                <a:gd name="T8" fmla="*/ 24 w 30"/>
                <a:gd name="T9" fmla="*/ 13 h 22"/>
                <a:gd name="T10" fmla="*/ 28 w 30"/>
                <a:gd name="T11" fmla="*/ 3 h 22"/>
                <a:gd name="T12" fmla="*/ 18 w 30"/>
                <a:gd name="T13" fmla="*/ 2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18" y="2"/>
                  </a:moveTo>
                  <a:cubicBezTo>
                    <a:pt x="6" y="9"/>
                    <a:pt x="6" y="9"/>
                    <a:pt x="6" y="9"/>
                  </a:cubicBezTo>
                  <a:cubicBezTo>
                    <a:pt x="2" y="11"/>
                    <a:pt x="0" y="16"/>
                    <a:pt x="2" y="18"/>
                  </a:cubicBezTo>
                  <a:cubicBezTo>
                    <a:pt x="4" y="21"/>
                    <a:pt x="8" y="22"/>
                    <a:pt x="12" y="20"/>
                  </a:cubicBezTo>
                  <a:cubicBezTo>
                    <a:pt x="24" y="13"/>
                    <a:pt x="24" y="13"/>
                    <a:pt x="24" y="13"/>
                  </a:cubicBezTo>
                  <a:cubicBezTo>
                    <a:pt x="28" y="10"/>
                    <a:pt x="30" y="6"/>
                    <a:pt x="28" y="3"/>
                  </a:cubicBezTo>
                  <a:cubicBezTo>
                    <a:pt x="27" y="0"/>
                    <a:pt x="22" y="0"/>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3"/>
            <p:cNvSpPr>
              <a:spLocks/>
            </p:cNvSpPr>
            <p:nvPr/>
          </p:nvSpPr>
          <p:spPr bwMode="auto">
            <a:xfrm>
              <a:off x="549275" y="163513"/>
              <a:ext cx="114300" cy="84138"/>
            </a:xfrm>
            <a:custGeom>
              <a:avLst/>
              <a:gdLst>
                <a:gd name="T0" fmla="*/ 12 w 30"/>
                <a:gd name="T1" fmla="*/ 20 h 22"/>
                <a:gd name="T2" fmla="*/ 24 w 30"/>
                <a:gd name="T3" fmla="*/ 12 h 22"/>
                <a:gd name="T4" fmla="*/ 28 w 30"/>
                <a:gd name="T5" fmla="*/ 3 h 22"/>
                <a:gd name="T6" fmla="*/ 18 w 30"/>
                <a:gd name="T7" fmla="*/ 2 h 22"/>
                <a:gd name="T8" fmla="*/ 6 w 30"/>
                <a:gd name="T9" fmla="*/ 9 h 22"/>
                <a:gd name="T10" fmla="*/ 2 w 30"/>
                <a:gd name="T11" fmla="*/ 18 h 22"/>
                <a:gd name="T12" fmla="*/ 12 w 30"/>
                <a:gd name="T13" fmla="*/ 20 h 22"/>
              </a:gdLst>
              <a:ahLst/>
              <a:cxnLst>
                <a:cxn ang="0">
                  <a:pos x="T0" y="T1"/>
                </a:cxn>
                <a:cxn ang="0">
                  <a:pos x="T2" y="T3"/>
                </a:cxn>
                <a:cxn ang="0">
                  <a:pos x="T4" y="T5"/>
                </a:cxn>
                <a:cxn ang="0">
                  <a:pos x="T6" y="T7"/>
                </a:cxn>
                <a:cxn ang="0">
                  <a:pos x="T8" y="T9"/>
                </a:cxn>
                <a:cxn ang="0">
                  <a:pos x="T10" y="T11"/>
                </a:cxn>
                <a:cxn ang="0">
                  <a:pos x="T12" y="T13"/>
                </a:cxn>
              </a:cxnLst>
              <a:rect l="0" t="0" r="r" b="b"/>
              <a:pathLst>
                <a:path w="30" h="22">
                  <a:moveTo>
                    <a:pt x="12" y="20"/>
                  </a:moveTo>
                  <a:cubicBezTo>
                    <a:pt x="24" y="12"/>
                    <a:pt x="24" y="12"/>
                    <a:pt x="24" y="12"/>
                  </a:cubicBezTo>
                  <a:cubicBezTo>
                    <a:pt x="28" y="10"/>
                    <a:pt x="30" y="6"/>
                    <a:pt x="28" y="3"/>
                  </a:cubicBezTo>
                  <a:cubicBezTo>
                    <a:pt x="26" y="0"/>
                    <a:pt x="22" y="0"/>
                    <a:pt x="18" y="2"/>
                  </a:cubicBezTo>
                  <a:cubicBezTo>
                    <a:pt x="6" y="9"/>
                    <a:pt x="6" y="9"/>
                    <a:pt x="6" y="9"/>
                  </a:cubicBezTo>
                  <a:cubicBezTo>
                    <a:pt x="2" y="11"/>
                    <a:pt x="0" y="15"/>
                    <a:pt x="2" y="18"/>
                  </a:cubicBezTo>
                  <a:cubicBezTo>
                    <a:pt x="3" y="21"/>
                    <a:pt x="8" y="22"/>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4"/>
            <p:cNvSpPr>
              <a:spLocks/>
            </p:cNvSpPr>
            <p:nvPr/>
          </p:nvSpPr>
          <p:spPr bwMode="auto">
            <a:xfrm>
              <a:off x="457200" y="41275"/>
              <a:ext cx="84138" cy="111125"/>
            </a:xfrm>
            <a:custGeom>
              <a:avLst/>
              <a:gdLst>
                <a:gd name="T0" fmla="*/ 18 w 22"/>
                <a:gd name="T1" fmla="*/ 1 h 29"/>
                <a:gd name="T2" fmla="*/ 9 w 22"/>
                <a:gd name="T3" fmla="*/ 5 h 29"/>
                <a:gd name="T4" fmla="*/ 2 w 22"/>
                <a:gd name="T5" fmla="*/ 18 h 29"/>
                <a:gd name="T6" fmla="*/ 3 w 22"/>
                <a:gd name="T7" fmla="*/ 28 h 29"/>
                <a:gd name="T8" fmla="*/ 12 w 22"/>
                <a:gd name="T9" fmla="*/ 24 h 29"/>
                <a:gd name="T10" fmla="*/ 19 w 22"/>
                <a:gd name="T11" fmla="*/ 11 h 29"/>
                <a:gd name="T12" fmla="*/ 18 w 22"/>
                <a:gd name="T13" fmla="*/ 1 h 29"/>
              </a:gdLst>
              <a:ahLst/>
              <a:cxnLst>
                <a:cxn ang="0">
                  <a:pos x="T0" y="T1"/>
                </a:cxn>
                <a:cxn ang="0">
                  <a:pos x="T2" y="T3"/>
                </a:cxn>
                <a:cxn ang="0">
                  <a:pos x="T4" y="T5"/>
                </a:cxn>
                <a:cxn ang="0">
                  <a:pos x="T6" y="T7"/>
                </a:cxn>
                <a:cxn ang="0">
                  <a:pos x="T8" y="T9"/>
                </a:cxn>
                <a:cxn ang="0">
                  <a:pos x="T10" y="T11"/>
                </a:cxn>
                <a:cxn ang="0">
                  <a:pos x="T12" y="T13"/>
                </a:cxn>
              </a:cxnLst>
              <a:rect l="0" t="0" r="r" b="b"/>
              <a:pathLst>
                <a:path w="22" h="29">
                  <a:moveTo>
                    <a:pt x="18" y="1"/>
                  </a:moveTo>
                  <a:cubicBezTo>
                    <a:pt x="15" y="0"/>
                    <a:pt x="11" y="1"/>
                    <a:pt x="9" y="5"/>
                  </a:cubicBezTo>
                  <a:cubicBezTo>
                    <a:pt x="2" y="18"/>
                    <a:pt x="2" y="18"/>
                    <a:pt x="2" y="18"/>
                  </a:cubicBezTo>
                  <a:cubicBezTo>
                    <a:pt x="0" y="21"/>
                    <a:pt x="0" y="26"/>
                    <a:pt x="3" y="28"/>
                  </a:cubicBezTo>
                  <a:cubicBezTo>
                    <a:pt x="6" y="29"/>
                    <a:pt x="10" y="27"/>
                    <a:pt x="12" y="24"/>
                  </a:cubicBezTo>
                  <a:cubicBezTo>
                    <a:pt x="19" y="11"/>
                    <a:pt x="19" y="11"/>
                    <a:pt x="19" y="11"/>
                  </a:cubicBezTo>
                  <a:cubicBezTo>
                    <a:pt x="22" y="8"/>
                    <a:pt x="21" y="3"/>
                    <a:pt x="1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组合 58"/>
          <p:cNvGrpSpPr/>
          <p:nvPr/>
        </p:nvGrpSpPr>
        <p:grpSpPr>
          <a:xfrm>
            <a:off x="6072814" y="1519445"/>
            <a:ext cx="2548328" cy="4601980"/>
            <a:chOff x="6415790" y="1364105"/>
            <a:chExt cx="2548328" cy="4601980"/>
          </a:xfrm>
        </p:grpSpPr>
        <p:pic>
          <p:nvPicPr>
            <p:cNvPr id="56" name="图片 55"/>
            <p:cNvPicPr>
              <a:picLocks noChangeAspect="1"/>
            </p:cNvPicPr>
            <p:nvPr/>
          </p:nvPicPr>
          <p:blipFill rotWithShape="1">
            <a:blip r:embed="rId3" cstate="email">
              <a:extLst>
                <a:ext uri="{28A0092B-C50C-407E-A947-70E740481C1C}">
                  <a14:useLocalDpi xmlns:a14="http://schemas.microsoft.com/office/drawing/2010/main"/>
                </a:ext>
              </a:extLst>
            </a:blip>
            <a:srcRect l="29984" t="7798" r="35075" b="6468"/>
            <a:stretch/>
          </p:blipFill>
          <p:spPr>
            <a:xfrm>
              <a:off x="6415790" y="1364105"/>
              <a:ext cx="2548328" cy="4601980"/>
            </a:xfrm>
            <a:prstGeom prst="rect">
              <a:avLst/>
            </a:prstGeom>
          </p:spPr>
        </p:pic>
        <p:pic>
          <p:nvPicPr>
            <p:cNvPr id="58" name="图片 57"/>
            <p:cNvPicPr>
              <a:picLocks noChangeAspect="1"/>
            </p:cNvPicPr>
            <p:nvPr/>
          </p:nvPicPr>
          <p:blipFill>
            <a:blip r:embed="rId4"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a:stretch>
              <a:fillRect/>
            </a:stretch>
          </p:blipFill>
          <p:spPr>
            <a:xfrm>
              <a:off x="6700603" y="2070485"/>
              <a:ext cx="1963712" cy="3131103"/>
            </a:xfrm>
            <a:custGeom>
              <a:avLst/>
              <a:gdLst>
                <a:gd name="connsiteX0" fmla="*/ 0 w 1963712"/>
                <a:gd name="connsiteY0" fmla="*/ 0 h 3131103"/>
                <a:gd name="connsiteX1" fmla="*/ 1963712 w 1963712"/>
                <a:gd name="connsiteY1" fmla="*/ 0 h 3131103"/>
                <a:gd name="connsiteX2" fmla="*/ 1963712 w 1963712"/>
                <a:gd name="connsiteY2" fmla="*/ 3131103 h 3131103"/>
                <a:gd name="connsiteX3" fmla="*/ 0 w 1963712"/>
                <a:gd name="connsiteY3" fmla="*/ 3131103 h 3131103"/>
              </a:gdLst>
              <a:ahLst/>
              <a:cxnLst>
                <a:cxn ang="0">
                  <a:pos x="connsiteX0" y="connsiteY0"/>
                </a:cxn>
                <a:cxn ang="0">
                  <a:pos x="connsiteX1" y="connsiteY1"/>
                </a:cxn>
                <a:cxn ang="0">
                  <a:pos x="connsiteX2" y="connsiteY2"/>
                </a:cxn>
                <a:cxn ang="0">
                  <a:pos x="connsiteX3" y="connsiteY3"/>
                </a:cxn>
              </a:cxnLst>
              <a:rect l="l" t="t" r="r" b="b"/>
              <a:pathLst>
                <a:path w="1963712" h="3131103">
                  <a:moveTo>
                    <a:pt x="0" y="0"/>
                  </a:moveTo>
                  <a:lnTo>
                    <a:pt x="1963712" y="0"/>
                  </a:lnTo>
                  <a:lnTo>
                    <a:pt x="1963712" y="3131103"/>
                  </a:lnTo>
                  <a:lnTo>
                    <a:pt x="0" y="3131103"/>
                  </a:lnTo>
                  <a:close/>
                </a:path>
              </a:pathLst>
            </a:custGeom>
          </p:spPr>
        </p:pic>
      </p:grpSp>
      <p:sp>
        <p:nvSpPr>
          <p:cNvPr id="60" name="文本框 59"/>
          <p:cNvSpPr txBox="1"/>
          <p:nvPr/>
        </p:nvSpPr>
        <p:spPr>
          <a:xfrm>
            <a:off x="8902788" y="1838497"/>
            <a:ext cx="2134083" cy="461665"/>
          </a:xfrm>
          <a:prstGeom prst="rect">
            <a:avLst/>
          </a:prstGeom>
          <a:noFill/>
          <a:ln w="3175">
            <a:solidFill>
              <a:schemeClr val="tx1">
                <a:lumMod val="75000"/>
                <a:lumOff val="25000"/>
              </a:schemeClr>
            </a:solidFill>
          </a:ln>
        </p:spPr>
        <p:txBody>
          <a:bodyPr wrap="square" rtlCol="0">
            <a:spAutoFit/>
          </a:bodyPr>
          <a:lstStyle/>
          <a:p>
            <a:pPr algn="ctr"/>
            <a:r>
              <a:rPr lang="en-US" altLang="zh-CN" sz="2400" dirty="0" smtClean="0">
                <a:solidFill>
                  <a:schemeClr val="tx1">
                    <a:lumMod val="85000"/>
                    <a:lumOff val="15000"/>
                  </a:schemeClr>
                </a:solidFill>
                <a:latin typeface="Segoe UI Semilight" panose="020B0402040204020203" pitchFamily="34" charset="0"/>
                <a:cs typeface="Segoe UI Semilight" panose="020B0402040204020203" pitchFamily="34" charset="0"/>
              </a:rPr>
              <a:t>Your Analysis</a:t>
            </a:r>
            <a:endParaRPr lang="zh-CN" altLang="en-US" sz="2400" dirty="0">
              <a:solidFill>
                <a:schemeClr val="tx1">
                  <a:lumMod val="85000"/>
                  <a:lumOff val="15000"/>
                </a:schemeClr>
              </a:solidFill>
              <a:latin typeface="Segoe UI Semilight" panose="020B0402040204020203" pitchFamily="34" charset="0"/>
              <a:cs typeface="Segoe UI Semilight" panose="020B0402040204020203" pitchFamily="34" charset="0"/>
            </a:endParaRPr>
          </a:p>
        </p:txBody>
      </p:sp>
      <p:sp>
        <p:nvSpPr>
          <p:cNvPr id="61" name="矩形 60"/>
          <p:cNvSpPr/>
          <p:nvPr/>
        </p:nvSpPr>
        <p:spPr>
          <a:xfrm>
            <a:off x="8853371" y="2527773"/>
            <a:ext cx="2729029" cy="3139321"/>
          </a:xfrm>
          <a:prstGeom prst="rect">
            <a:avLst/>
          </a:prstGeom>
        </p:spPr>
        <p:txBody>
          <a:bodyPr wrap="square">
            <a:spAutoFit/>
          </a:bodyPr>
          <a:lstStyle/>
          <a:p>
            <a:r>
              <a:rPr lang="en-US" altLang="zh-CN" dirty="0">
                <a:solidFill>
                  <a:schemeClr val="tx1">
                    <a:lumMod val="85000"/>
                    <a:lumOff val="15000"/>
                  </a:schemeClr>
                </a:solidFill>
                <a:latin typeface="Segoe UI Light" panose="020B0502040204020203"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Ut enim ad minim veniam, quis nostrud exercitation ullamcol aboris nisi ut aliquip ex commodo consequat. </a:t>
            </a:r>
            <a:endParaRPr lang="zh-CN" altLang="en-US" dirty="0">
              <a:solidFill>
                <a:schemeClr val="tx1">
                  <a:lumMod val="85000"/>
                  <a:lumOff val="15000"/>
                </a:schemeClr>
              </a:solidFill>
              <a:latin typeface="Segoe UI Light" panose="020B0502040204020203" pitchFamily="34" charset="0"/>
              <a:ea typeface="Open Sans" panose="020B0606030504020204" pitchFamily="34" charset="0"/>
              <a:cs typeface="Open Sans" panose="020B0606030504020204" pitchFamily="34" charset="0"/>
            </a:endParaRPr>
          </a:p>
        </p:txBody>
      </p:sp>
      <p:sp>
        <p:nvSpPr>
          <p:cNvPr id="62" name="Freeform 21"/>
          <p:cNvSpPr>
            <a:spLocks noEditPoints="1"/>
          </p:cNvSpPr>
          <p:nvPr/>
        </p:nvSpPr>
        <p:spPr bwMode="auto">
          <a:xfrm>
            <a:off x="11321143" y="6051269"/>
            <a:ext cx="568039" cy="566807"/>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463624262"/>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3078845" y="5200794"/>
            <a:ext cx="4648199" cy="769441"/>
          </a:xfrm>
          <a:prstGeom prst="rect">
            <a:avLst/>
          </a:prstGeom>
          <a:noFill/>
        </p:spPr>
        <p:txBody>
          <a:bodyPr wrap="square" rtlCol="0">
            <a:spAutoFit/>
          </a:bodyPr>
          <a:lstStyle/>
          <a:p>
            <a:pPr algn="r"/>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704578" y="5861169"/>
            <a:ext cx="7022466" cy="523220"/>
          </a:xfrm>
          <a:prstGeom prst="rect">
            <a:avLst/>
          </a:prstGeom>
          <a:noFill/>
        </p:spPr>
        <p:txBody>
          <a:bodyPr wrap="square" rtlCol="0">
            <a:spAutoFit/>
          </a:bodyPr>
          <a:lstStyle/>
          <a:p>
            <a:pPr algn="r"/>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
        <p:nvSpPr>
          <p:cNvPr id="2" name="矩形 1"/>
          <p:cNvSpPr/>
          <p:nvPr/>
        </p:nvSpPr>
        <p:spPr>
          <a:xfrm>
            <a:off x="7910287" y="1"/>
            <a:ext cx="2380342" cy="5048249"/>
          </a:xfrm>
          <a:prstGeom prst="rect">
            <a:avLst/>
          </a:prstGeom>
          <a:solidFill>
            <a:srgbClr val="FFCF0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8155101" y="4480351"/>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0 4</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Tree>
    <p:extLst>
      <p:ext uri="{BB962C8B-B14F-4D97-AF65-F5344CB8AC3E}">
        <p14:creationId xmlns:p14="http://schemas.microsoft.com/office/powerpoint/2010/main" val="2780095857"/>
      </p:ext>
    </p:extLst>
  </p:cSld>
  <p:clrMapOvr>
    <a:masterClrMapping/>
  </p:clrMapOvr>
  <mc:AlternateContent xmlns:mc="http://schemas.openxmlformats.org/markup-compatibility/2006" xmlns:p14="http://schemas.microsoft.com/office/powerpoint/2010/main">
    <mc:Choice Requires="p14">
      <p:transition spd="slow" p14:dur="3400" advTm="2000">
        <p14:revea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6250" y="4591049"/>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0 4</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
        <p:nvSpPr>
          <p:cNvPr id="19" name="文本框 18"/>
          <p:cNvSpPr txBox="1"/>
          <p:nvPr/>
        </p:nvSpPr>
        <p:spPr>
          <a:xfrm>
            <a:off x="2743201" y="5141445"/>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2743201" y="5803165"/>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2605957981"/>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矩形 70"/>
          <p:cNvSpPr/>
          <p:nvPr/>
        </p:nvSpPr>
        <p:spPr>
          <a:xfrm>
            <a:off x="0" y="6324998"/>
            <a:ext cx="12192000" cy="535306"/>
          </a:xfrm>
          <a:prstGeom prst="rect">
            <a:avLst/>
          </a:prstGeom>
          <a:solidFill>
            <a:schemeClr val="tx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412165" y="267548"/>
            <a:ext cx="5396698" cy="1077218"/>
          </a:xfrm>
          <a:prstGeom prst="rect">
            <a:avLst/>
          </a:prstGeom>
          <a:noFill/>
        </p:spPr>
        <p:txBody>
          <a:bodyPr wrap="square" rtlCol="0">
            <a:spAutoFit/>
          </a:bodyPr>
          <a:lstStyle/>
          <a:p>
            <a:pPr algn="ctr"/>
            <a:r>
              <a:rPr lang="en-US" altLang="zh-CN" sz="3200" dirty="0" smtClean="0">
                <a:solidFill>
                  <a:schemeClr val="tx1">
                    <a:lumMod val="85000"/>
                    <a:lumOff val="15000"/>
                  </a:schemeClr>
                </a:solidFill>
                <a:latin typeface="微软雅黑" panose="020B0503020204020204" pitchFamily="34" charset="-122"/>
              </a:rPr>
              <a:t>Porter ‘s Five Forces Model</a:t>
            </a:r>
          </a:p>
        </p:txBody>
      </p:sp>
      <p:sp>
        <p:nvSpPr>
          <p:cNvPr id="23" name="正五边形 22"/>
          <p:cNvSpPr/>
          <p:nvPr/>
        </p:nvSpPr>
        <p:spPr>
          <a:xfrm rot="2178223">
            <a:off x="4379445" y="1306860"/>
            <a:ext cx="3737974" cy="3645280"/>
          </a:xfrm>
          <a:prstGeom prst="pentag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2157230">
            <a:off x="6735252" y="1247964"/>
            <a:ext cx="989139" cy="989139"/>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098" tIns="280098" rIns="280098" bIns="280098"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11" name="任意多边形 10"/>
          <p:cNvSpPr/>
          <p:nvPr/>
        </p:nvSpPr>
        <p:spPr>
          <a:xfrm rot="2157230">
            <a:off x="7334684" y="3249507"/>
            <a:ext cx="989139" cy="989139"/>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098" tIns="280098" rIns="280098" bIns="280098"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13" name="任意多边形 12"/>
          <p:cNvSpPr/>
          <p:nvPr/>
        </p:nvSpPr>
        <p:spPr>
          <a:xfrm rot="2157230">
            <a:off x="5602445" y="4568242"/>
            <a:ext cx="989139" cy="989139"/>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rgbClr val="FFCF0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098" tIns="280098" rIns="280098" bIns="280098"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15" name="任意多边形 14"/>
          <p:cNvSpPr/>
          <p:nvPr/>
        </p:nvSpPr>
        <p:spPr>
          <a:xfrm rot="2157230">
            <a:off x="3868176" y="3252300"/>
            <a:ext cx="989139" cy="989139"/>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098" tIns="280098" rIns="280098" bIns="280098" numCol="1" spcCol="1270" anchor="ctr" anchorCtr="0">
            <a:noAutofit/>
          </a:bodyPr>
          <a:lstStyle/>
          <a:p>
            <a:pPr lvl="0" algn="ctr" defTabSz="1422400">
              <a:lnSpc>
                <a:spcPct val="90000"/>
              </a:lnSpc>
              <a:spcBef>
                <a:spcPct val="0"/>
              </a:spcBef>
              <a:spcAft>
                <a:spcPct val="35000"/>
              </a:spcAft>
            </a:pPr>
            <a:endParaRPr lang="zh-CN" altLang="en-US" sz="3200" kern="1200"/>
          </a:p>
        </p:txBody>
      </p:sp>
      <p:sp>
        <p:nvSpPr>
          <p:cNvPr id="17" name="任意多边形 16"/>
          <p:cNvSpPr/>
          <p:nvPr/>
        </p:nvSpPr>
        <p:spPr>
          <a:xfrm rot="2157230">
            <a:off x="4448675" y="1212479"/>
            <a:ext cx="989139" cy="989139"/>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chemeClr val="tx1">
              <a:lumMod val="75000"/>
              <a:lumOff val="2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0098" tIns="280098" rIns="280098" bIns="280098" numCol="1" spcCol="1270" anchor="ctr" anchorCtr="0">
            <a:noAutofit/>
          </a:bodyPr>
          <a:lstStyle/>
          <a:p>
            <a:pPr lvl="0" algn="ctr" defTabSz="1422400">
              <a:lnSpc>
                <a:spcPct val="90000"/>
              </a:lnSpc>
              <a:spcBef>
                <a:spcPct val="0"/>
              </a:spcBef>
              <a:spcAft>
                <a:spcPct val="35000"/>
              </a:spcAft>
            </a:pPr>
            <a:endParaRPr lang="zh-CN" altLang="en-US" sz="3200" kern="1200"/>
          </a:p>
        </p:txBody>
      </p:sp>
      <p:cxnSp>
        <p:nvCxnSpPr>
          <p:cNvPr id="20" name="直接连接符 19"/>
          <p:cNvCxnSpPr/>
          <p:nvPr/>
        </p:nvCxnSpPr>
        <p:spPr>
          <a:xfrm>
            <a:off x="0" y="595084"/>
            <a:ext cx="3412165"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8808863" y="602338"/>
            <a:ext cx="3383138" cy="0"/>
          </a:xfrm>
          <a:prstGeom prst="line">
            <a:avLst/>
          </a:prstGeom>
          <a:ln w="28575">
            <a:solidFill>
              <a:schemeClr val="tx1">
                <a:lumMod val="75000"/>
                <a:lumOff val="25000"/>
              </a:schemeClr>
            </a:solidFill>
            <a:tailEnd type="oval"/>
          </a:ln>
        </p:spPr>
        <p:style>
          <a:lnRef idx="1">
            <a:schemeClr val="accent1"/>
          </a:lnRef>
          <a:fillRef idx="0">
            <a:schemeClr val="accent1"/>
          </a:fillRef>
          <a:effectRef idx="0">
            <a:schemeClr val="accent1"/>
          </a:effectRef>
          <a:fontRef idx="minor">
            <a:schemeClr val="tx1"/>
          </a:fontRef>
        </p:style>
      </p:cxnSp>
      <p:sp>
        <p:nvSpPr>
          <p:cNvPr id="46" name="Freeform 39"/>
          <p:cNvSpPr>
            <a:spLocks noEditPoints="1"/>
          </p:cNvSpPr>
          <p:nvPr/>
        </p:nvSpPr>
        <p:spPr bwMode="auto">
          <a:xfrm>
            <a:off x="6937493" y="1426011"/>
            <a:ext cx="609935" cy="521890"/>
          </a:xfrm>
          <a:custGeom>
            <a:avLst/>
            <a:gdLst>
              <a:gd name="T0" fmla="*/ 194 w 200"/>
              <a:gd name="T1" fmla="*/ 155 h 170"/>
              <a:gd name="T2" fmla="*/ 186 w 200"/>
              <a:gd name="T3" fmla="*/ 99 h 170"/>
              <a:gd name="T4" fmla="*/ 183 w 200"/>
              <a:gd name="T5" fmla="*/ 95 h 170"/>
              <a:gd name="T6" fmla="*/ 120 w 200"/>
              <a:gd name="T7" fmla="*/ 96 h 170"/>
              <a:gd name="T8" fmla="*/ 119 w 200"/>
              <a:gd name="T9" fmla="*/ 119 h 170"/>
              <a:gd name="T10" fmla="*/ 105 w 200"/>
              <a:gd name="T11" fmla="*/ 74 h 170"/>
              <a:gd name="T12" fmla="*/ 142 w 200"/>
              <a:gd name="T13" fmla="*/ 65 h 170"/>
              <a:gd name="T14" fmla="*/ 132 w 200"/>
              <a:gd name="T15" fmla="*/ 45 h 170"/>
              <a:gd name="T16" fmla="*/ 131 w 200"/>
              <a:gd name="T17" fmla="*/ 1 h 170"/>
              <a:gd name="T18" fmla="*/ 69 w 200"/>
              <a:gd name="T19" fmla="*/ 0 h 170"/>
              <a:gd name="T20" fmla="*/ 65 w 200"/>
              <a:gd name="T21" fmla="*/ 4 h 170"/>
              <a:gd name="T22" fmla="*/ 58 w 200"/>
              <a:gd name="T23" fmla="*/ 60 h 170"/>
              <a:gd name="T24" fmla="*/ 55 w 200"/>
              <a:gd name="T25" fmla="*/ 65 h 170"/>
              <a:gd name="T26" fmla="*/ 53 w 200"/>
              <a:gd name="T27" fmla="*/ 71 h 170"/>
              <a:gd name="T28" fmla="*/ 55 w 200"/>
              <a:gd name="T29" fmla="*/ 74 h 170"/>
              <a:gd name="T30" fmla="*/ 92 w 200"/>
              <a:gd name="T31" fmla="*/ 74 h 170"/>
              <a:gd name="T32" fmla="*/ 79 w 200"/>
              <a:gd name="T33" fmla="*/ 119 h 170"/>
              <a:gd name="T34" fmla="*/ 78 w 200"/>
              <a:gd name="T35" fmla="*/ 96 h 170"/>
              <a:gd name="T36" fmla="*/ 16 w 200"/>
              <a:gd name="T37" fmla="*/ 95 h 170"/>
              <a:gd name="T38" fmla="*/ 12 w 200"/>
              <a:gd name="T39" fmla="*/ 99 h 170"/>
              <a:gd name="T40" fmla="*/ 4 w 200"/>
              <a:gd name="T41" fmla="*/ 155 h 170"/>
              <a:gd name="T42" fmla="*/ 2 w 200"/>
              <a:gd name="T43" fmla="*/ 160 h 170"/>
              <a:gd name="T44" fmla="*/ 0 w 200"/>
              <a:gd name="T45" fmla="*/ 166 h 170"/>
              <a:gd name="T46" fmla="*/ 2 w 200"/>
              <a:gd name="T47" fmla="*/ 170 h 170"/>
              <a:gd name="T48" fmla="*/ 86 w 200"/>
              <a:gd name="T49" fmla="*/ 170 h 170"/>
              <a:gd name="T50" fmla="*/ 86 w 200"/>
              <a:gd name="T51" fmla="*/ 155 h 170"/>
              <a:gd name="T52" fmla="*/ 79 w 200"/>
              <a:gd name="T53" fmla="*/ 133 h 170"/>
              <a:gd name="T54" fmla="*/ 119 w 200"/>
              <a:gd name="T55" fmla="*/ 140 h 170"/>
              <a:gd name="T56" fmla="*/ 111 w 200"/>
              <a:gd name="T57" fmla="*/ 157 h 170"/>
              <a:gd name="T58" fmla="*/ 108 w 200"/>
              <a:gd name="T59" fmla="*/ 163 h 170"/>
              <a:gd name="T60" fmla="*/ 107 w 200"/>
              <a:gd name="T61" fmla="*/ 168 h 170"/>
              <a:gd name="T62" fmla="*/ 112 w 200"/>
              <a:gd name="T63" fmla="*/ 170 h 170"/>
              <a:gd name="T64" fmla="*/ 196 w 200"/>
              <a:gd name="T65" fmla="*/ 160 h 170"/>
              <a:gd name="T66" fmla="*/ 23 w 200"/>
              <a:gd name="T67" fmla="*/ 133 h 170"/>
              <a:gd name="T68" fmla="*/ 68 w 200"/>
              <a:gd name="T69" fmla="*/ 106 h 170"/>
              <a:gd name="T70" fmla="*/ 76 w 200"/>
              <a:gd name="T71" fmla="*/ 37 h 170"/>
              <a:gd name="T72" fmla="*/ 121 w 200"/>
              <a:gd name="T73" fmla="*/ 10 h 170"/>
              <a:gd name="T74" fmla="*/ 76 w 200"/>
              <a:gd name="T75" fmla="*/ 37 h 170"/>
              <a:gd name="T76" fmla="*/ 130 w 200"/>
              <a:gd name="T77" fmla="*/ 133 h 170"/>
              <a:gd name="T78" fmla="*/ 175 w 200"/>
              <a:gd name="T79" fmla="*/ 10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70">
                <a:moveTo>
                  <a:pt x="196" y="160"/>
                </a:moveTo>
                <a:cubicBezTo>
                  <a:pt x="196" y="159"/>
                  <a:pt x="195" y="157"/>
                  <a:pt x="194" y="155"/>
                </a:cubicBezTo>
                <a:cubicBezTo>
                  <a:pt x="186" y="140"/>
                  <a:pt x="186" y="140"/>
                  <a:pt x="186" y="140"/>
                </a:cubicBezTo>
                <a:cubicBezTo>
                  <a:pt x="186" y="99"/>
                  <a:pt x="186" y="99"/>
                  <a:pt x="186" y="99"/>
                </a:cubicBezTo>
                <a:cubicBezTo>
                  <a:pt x="186" y="98"/>
                  <a:pt x="186" y="97"/>
                  <a:pt x="185" y="96"/>
                </a:cubicBezTo>
                <a:cubicBezTo>
                  <a:pt x="184" y="96"/>
                  <a:pt x="184" y="95"/>
                  <a:pt x="183" y="95"/>
                </a:cubicBezTo>
                <a:cubicBezTo>
                  <a:pt x="123" y="95"/>
                  <a:pt x="123" y="95"/>
                  <a:pt x="123" y="95"/>
                </a:cubicBezTo>
                <a:cubicBezTo>
                  <a:pt x="122" y="95"/>
                  <a:pt x="121" y="96"/>
                  <a:pt x="120" y="96"/>
                </a:cubicBezTo>
                <a:cubicBezTo>
                  <a:pt x="119" y="97"/>
                  <a:pt x="119" y="98"/>
                  <a:pt x="119" y="99"/>
                </a:cubicBezTo>
                <a:cubicBezTo>
                  <a:pt x="119" y="119"/>
                  <a:pt x="119" y="119"/>
                  <a:pt x="119" y="119"/>
                </a:cubicBezTo>
                <a:cubicBezTo>
                  <a:pt x="105" y="119"/>
                  <a:pt x="105" y="119"/>
                  <a:pt x="105" y="119"/>
                </a:cubicBezTo>
                <a:cubicBezTo>
                  <a:pt x="105" y="74"/>
                  <a:pt x="105" y="74"/>
                  <a:pt x="105" y="74"/>
                </a:cubicBezTo>
                <a:cubicBezTo>
                  <a:pt x="140" y="74"/>
                  <a:pt x="140" y="74"/>
                  <a:pt x="140" y="74"/>
                </a:cubicBezTo>
                <a:cubicBezTo>
                  <a:pt x="145" y="74"/>
                  <a:pt x="145" y="71"/>
                  <a:pt x="142" y="65"/>
                </a:cubicBezTo>
                <a:cubicBezTo>
                  <a:pt x="142" y="64"/>
                  <a:pt x="141" y="62"/>
                  <a:pt x="140" y="60"/>
                </a:cubicBezTo>
                <a:cubicBezTo>
                  <a:pt x="132" y="45"/>
                  <a:pt x="132" y="45"/>
                  <a:pt x="132" y="45"/>
                </a:cubicBezTo>
                <a:cubicBezTo>
                  <a:pt x="132" y="4"/>
                  <a:pt x="132" y="4"/>
                  <a:pt x="132" y="4"/>
                </a:cubicBezTo>
                <a:cubicBezTo>
                  <a:pt x="132" y="3"/>
                  <a:pt x="132" y="2"/>
                  <a:pt x="131" y="1"/>
                </a:cubicBezTo>
                <a:cubicBezTo>
                  <a:pt x="130" y="0"/>
                  <a:pt x="129" y="0"/>
                  <a:pt x="128" y="0"/>
                </a:cubicBezTo>
                <a:cubicBezTo>
                  <a:pt x="69" y="0"/>
                  <a:pt x="69" y="0"/>
                  <a:pt x="69" y="0"/>
                </a:cubicBezTo>
                <a:cubicBezTo>
                  <a:pt x="68" y="0"/>
                  <a:pt x="67" y="0"/>
                  <a:pt x="66" y="1"/>
                </a:cubicBezTo>
                <a:cubicBezTo>
                  <a:pt x="66" y="2"/>
                  <a:pt x="65" y="3"/>
                  <a:pt x="65" y="4"/>
                </a:cubicBezTo>
                <a:cubicBezTo>
                  <a:pt x="65" y="45"/>
                  <a:pt x="65" y="45"/>
                  <a:pt x="65" y="45"/>
                </a:cubicBezTo>
                <a:cubicBezTo>
                  <a:pt x="58" y="60"/>
                  <a:pt x="58" y="60"/>
                  <a:pt x="58" y="60"/>
                </a:cubicBezTo>
                <a:cubicBezTo>
                  <a:pt x="57" y="61"/>
                  <a:pt x="57" y="61"/>
                  <a:pt x="57" y="61"/>
                </a:cubicBezTo>
                <a:cubicBezTo>
                  <a:pt x="56" y="63"/>
                  <a:pt x="56" y="64"/>
                  <a:pt x="55" y="65"/>
                </a:cubicBezTo>
                <a:cubicBezTo>
                  <a:pt x="55" y="65"/>
                  <a:pt x="54" y="66"/>
                  <a:pt x="54" y="68"/>
                </a:cubicBezTo>
                <a:cubicBezTo>
                  <a:pt x="53" y="69"/>
                  <a:pt x="53" y="70"/>
                  <a:pt x="53" y="71"/>
                </a:cubicBezTo>
                <a:cubicBezTo>
                  <a:pt x="53" y="71"/>
                  <a:pt x="53" y="72"/>
                  <a:pt x="53" y="73"/>
                </a:cubicBezTo>
                <a:cubicBezTo>
                  <a:pt x="54" y="73"/>
                  <a:pt x="54" y="74"/>
                  <a:pt x="55" y="74"/>
                </a:cubicBezTo>
                <a:cubicBezTo>
                  <a:pt x="56" y="74"/>
                  <a:pt x="57" y="75"/>
                  <a:pt x="58" y="74"/>
                </a:cubicBezTo>
                <a:cubicBezTo>
                  <a:pt x="92" y="74"/>
                  <a:pt x="92" y="74"/>
                  <a:pt x="92" y="74"/>
                </a:cubicBezTo>
                <a:cubicBezTo>
                  <a:pt x="92" y="119"/>
                  <a:pt x="92" y="119"/>
                  <a:pt x="92" y="119"/>
                </a:cubicBezTo>
                <a:cubicBezTo>
                  <a:pt x="79" y="119"/>
                  <a:pt x="79" y="119"/>
                  <a:pt x="79" y="119"/>
                </a:cubicBezTo>
                <a:cubicBezTo>
                  <a:pt x="79" y="99"/>
                  <a:pt x="79" y="99"/>
                  <a:pt x="79" y="99"/>
                </a:cubicBezTo>
                <a:cubicBezTo>
                  <a:pt x="79" y="98"/>
                  <a:pt x="78" y="97"/>
                  <a:pt x="78" y="96"/>
                </a:cubicBezTo>
                <a:cubicBezTo>
                  <a:pt x="77" y="96"/>
                  <a:pt x="76" y="95"/>
                  <a:pt x="75" y="95"/>
                </a:cubicBezTo>
                <a:cubicBezTo>
                  <a:pt x="16" y="95"/>
                  <a:pt x="16" y="95"/>
                  <a:pt x="16" y="95"/>
                </a:cubicBezTo>
                <a:cubicBezTo>
                  <a:pt x="14" y="95"/>
                  <a:pt x="14" y="96"/>
                  <a:pt x="13" y="96"/>
                </a:cubicBezTo>
                <a:cubicBezTo>
                  <a:pt x="12" y="97"/>
                  <a:pt x="12" y="98"/>
                  <a:pt x="12" y="99"/>
                </a:cubicBezTo>
                <a:cubicBezTo>
                  <a:pt x="12" y="140"/>
                  <a:pt x="12" y="140"/>
                  <a:pt x="12" y="140"/>
                </a:cubicBezTo>
                <a:cubicBezTo>
                  <a:pt x="4" y="155"/>
                  <a:pt x="4" y="155"/>
                  <a:pt x="4" y="155"/>
                </a:cubicBezTo>
                <a:cubicBezTo>
                  <a:pt x="4" y="155"/>
                  <a:pt x="4" y="156"/>
                  <a:pt x="3" y="157"/>
                </a:cubicBezTo>
                <a:cubicBezTo>
                  <a:pt x="3" y="158"/>
                  <a:pt x="2" y="159"/>
                  <a:pt x="2" y="160"/>
                </a:cubicBezTo>
                <a:cubicBezTo>
                  <a:pt x="1" y="161"/>
                  <a:pt x="1" y="162"/>
                  <a:pt x="0" y="163"/>
                </a:cubicBezTo>
                <a:cubicBezTo>
                  <a:pt x="0" y="165"/>
                  <a:pt x="0" y="165"/>
                  <a:pt x="0" y="166"/>
                </a:cubicBezTo>
                <a:cubicBezTo>
                  <a:pt x="0" y="167"/>
                  <a:pt x="0" y="168"/>
                  <a:pt x="0" y="168"/>
                </a:cubicBezTo>
                <a:cubicBezTo>
                  <a:pt x="0" y="169"/>
                  <a:pt x="1" y="169"/>
                  <a:pt x="2" y="170"/>
                </a:cubicBezTo>
                <a:cubicBezTo>
                  <a:pt x="2" y="170"/>
                  <a:pt x="3" y="170"/>
                  <a:pt x="5" y="170"/>
                </a:cubicBezTo>
                <a:cubicBezTo>
                  <a:pt x="86" y="170"/>
                  <a:pt x="86" y="170"/>
                  <a:pt x="86" y="170"/>
                </a:cubicBezTo>
                <a:cubicBezTo>
                  <a:pt x="91" y="170"/>
                  <a:pt x="92" y="167"/>
                  <a:pt x="89" y="160"/>
                </a:cubicBezTo>
                <a:cubicBezTo>
                  <a:pt x="89" y="159"/>
                  <a:pt x="88" y="157"/>
                  <a:pt x="86" y="155"/>
                </a:cubicBezTo>
                <a:cubicBezTo>
                  <a:pt x="79" y="140"/>
                  <a:pt x="79" y="140"/>
                  <a:pt x="79" y="140"/>
                </a:cubicBezTo>
                <a:cubicBezTo>
                  <a:pt x="79" y="133"/>
                  <a:pt x="79" y="133"/>
                  <a:pt x="79" y="133"/>
                </a:cubicBezTo>
                <a:cubicBezTo>
                  <a:pt x="119" y="133"/>
                  <a:pt x="119" y="133"/>
                  <a:pt x="119" y="133"/>
                </a:cubicBezTo>
                <a:cubicBezTo>
                  <a:pt x="119" y="140"/>
                  <a:pt x="119" y="140"/>
                  <a:pt x="119" y="140"/>
                </a:cubicBezTo>
                <a:cubicBezTo>
                  <a:pt x="112" y="155"/>
                  <a:pt x="112" y="155"/>
                  <a:pt x="112" y="155"/>
                </a:cubicBezTo>
                <a:cubicBezTo>
                  <a:pt x="112" y="155"/>
                  <a:pt x="111" y="156"/>
                  <a:pt x="111" y="157"/>
                </a:cubicBezTo>
                <a:cubicBezTo>
                  <a:pt x="110" y="158"/>
                  <a:pt x="109" y="159"/>
                  <a:pt x="109" y="160"/>
                </a:cubicBezTo>
                <a:cubicBezTo>
                  <a:pt x="109" y="161"/>
                  <a:pt x="108" y="162"/>
                  <a:pt x="108" y="163"/>
                </a:cubicBezTo>
                <a:cubicBezTo>
                  <a:pt x="107" y="165"/>
                  <a:pt x="107" y="165"/>
                  <a:pt x="107" y="166"/>
                </a:cubicBezTo>
                <a:cubicBezTo>
                  <a:pt x="107" y="167"/>
                  <a:pt x="107" y="168"/>
                  <a:pt x="107" y="168"/>
                </a:cubicBezTo>
                <a:cubicBezTo>
                  <a:pt x="108" y="169"/>
                  <a:pt x="108" y="169"/>
                  <a:pt x="109" y="170"/>
                </a:cubicBezTo>
                <a:cubicBezTo>
                  <a:pt x="110" y="170"/>
                  <a:pt x="111" y="170"/>
                  <a:pt x="112" y="170"/>
                </a:cubicBezTo>
                <a:cubicBezTo>
                  <a:pt x="194" y="170"/>
                  <a:pt x="194" y="170"/>
                  <a:pt x="194" y="170"/>
                </a:cubicBezTo>
                <a:cubicBezTo>
                  <a:pt x="199" y="170"/>
                  <a:pt x="200" y="167"/>
                  <a:pt x="196" y="160"/>
                </a:cubicBezTo>
                <a:close/>
                <a:moveTo>
                  <a:pt x="68" y="133"/>
                </a:moveTo>
                <a:cubicBezTo>
                  <a:pt x="23" y="133"/>
                  <a:pt x="23" y="133"/>
                  <a:pt x="23" y="133"/>
                </a:cubicBezTo>
                <a:cubicBezTo>
                  <a:pt x="23" y="106"/>
                  <a:pt x="23" y="106"/>
                  <a:pt x="23" y="106"/>
                </a:cubicBezTo>
                <a:cubicBezTo>
                  <a:pt x="68" y="106"/>
                  <a:pt x="68" y="106"/>
                  <a:pt x="68" y="106"/>
                </a:cubicBezTo>
                <a:lnTo>
                  <a:pt x="68" y="133"/>
                </a:lnTo>
                <a:close/>
                <a:moveTo>
                  <a:pt x="76" y="37"/>
                </a:moveTo>
                <a:cubicBezTo>
                  <a:pt x="76" y="10"/>
                  <a:pt x="76" y="10"/>
                  <a:pt x="76" y="10"/>
                </a:cubicBezTo>
                <a:cubicBezTo>
                  <a:pt x="121" y="10"/>
                  <a:pt x="121" y="10"/>
                  <a:pt x="121" y="10"/>
                </a:cubicBezTo>
                <a:cubicBezTo>
                  <a:pt x="121" y="37"/>
                  <a:pt x="121" y="37"/>
                  <a:pt x="121" y="37"/>
                </a:cubicBezTo>
                <a:lnTo>
                  <a:pt x="76" y="37"/>
                </a:lnTo>
                <a:close/>
                <a:moveTo>
                  <a:pt x="175" y="133"/>
                </a:moveTo>
                <a:cubicBezTo>
                  <a:pt x="130" y="133"/>
                  <a:pt x="130" y="133"/>
                  <a:pt x="130" y="133"/>
                </a:cubicBezTo>
                <a:cubicBezTo>
                  <a:pt x="130" y="106"/>
                  <a:pt x="130" y="106"/>
                  <a:pt x="130" y="106"/>
                </a:cubicBezTo>
                <a:cubicBezTo>
                  <a:pt x="175" y="106"/>
                  <a:pt x="175" y="106"/>
                  <a:pt x="175" y="106"/>
                </a:cubicBezTo>
                <a:lnTo>
                  <a:pt x="175" y="13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7" name="组合 46"/>
          <p:cNvGrpSpPr/>
          <p:nvPr/>
        </p:nvGrpSpPr>
        <p:grpSpPr>
          <a:xfrm>
            <a:off x="4072685" y="3503771"/>
            <a:ext cx="528344" cy="528344"/>
            <a:chOff x="4076700" y="-1587"/>
            <a:chExt cx="809625" cy="809625"/>
          </a:xfrm>
          <a:solidFill>
            <a:schemeClr val="bg1"/>
          </a:solidFill>
        </p:grpSpPr>
        <p:sp>
          <p:nvSpPr>
            <p:cNvPr id="48" name="Freeform 28"/>
            <p:cNvSpPr>
              <a:spLocks/>
            </p:cNvSpPr>
            <p:nvPr/>
          </p:nvSpPr>
          <p:spPr bwMode="auto">
            <a:xfrm>
              <a:off x="4076700" y="-1587"/>
              <a:ext cx="403225" cy="406400"/>
            </a:xfrm>
            <a:custGeom>
              <a:avLst/>
              <a:gdLst>
                <a:gd name="T0" fmla="*/ 0 w 254"/>
                <a:gd name="T1" fmla="*/ 127 h 256"/>
                <a:gd name="T2" fmla="*/ 127 w 254"/>
                <a:gd name="T3" fmla="*/ 0 h 256"/>
                <a:gd name="T4" fmla="*/ 254 w 254"/>
                <a:gd name="T5" fmla="*/ 127 h 256"/>
                <a:gd name="T6" fmla="*/ 127 w 254"/>
                <a:gd name="T7" fmla="*/ 256 h 256"/>
                <a:gd name="T8" fmla="*/ 0 w 254"/>
                <a:gd name="T9" fmla="*/ 127 h 256"/>
              </a:gdLst>
              <a:ahLst/>
              <a:cxnLst>
                <a:cxn ang="0">
                  <a:pos x="T0" y="T1"/>
                </a:cxn>
                <a:cxn ang="0">
                  <a:pos x="T2" y="T3"/>
                </a:cxn>
                <a:cxn ang="0">
                  <a:pos x="T4" y="T5"/>
                </a:cxn>
                <a:cxn ang="0">
                  <a:pos x="T6" y="T7"/>
                </a:cxn>
                <a:cxn ang="0">
                  <a:pos x="T8" y="T9"/>
                </a:cxn>
              </a:cxnLst>
              <a:rect l="0" t="0" r="r" b="b"/>
              <a:pathLst>
                <a:path w="254" h="256">
                  <a:moveTo>
                    <a:pt x="0" y="127"/>
                  </a:moveTo>
                  <a:lnTo>
                    <a:pt x="127" y="0"/>
                  </a:lnTo>
                  <a:lnTo>
                    <a:pt x="254" y="127"/>
                  </a:lnTo>
                  <a:lnTo>
                    <a:pt x="127" y="256"/>
                  </a:lnTo>
                  <a:lnTo>
                    <a:pt x="0"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9"/>
            <p:cNvSpPr>
              <a:spLocks/>
            </p:cNvSpPr>
            <p:nvPr/>
          </p:nvSpPr>
          <p:spPr bwMode="auto">
            <a:xfrm>
              <a:off x="4479925" y="-1587"/>
              <a:ext cx="406400" cy="406400"/>
            </a:xfrm>
            <a:custGeom>
              <a:avLst/>
              <a:gdLst>
                <a:gd name="T0" fmla="*/ 129 w 256"/>
                <a:gd name="T1" fmla="*/ 0 h 256"/>
                <a:gd name="T2" fmla="*/ 256 w 256"/>
                <a:gd name="T3" fmla="*/ 127 h 256"/>
                <a:gd name="T4" fmla="*/ 129 w 256"/>
                <a:gd name="T5" fmla="*/ 256 h 256"/>
                <a:gd name="T6" fmla="*/ 0 w 256"/>
                <a:gd name="T7" fmla="*/ 127 h 256"/>
                <a:gd name="T8" fmla="*/ 129 w 256"/>
                <a:gd name="T9" fmla="*/ 0 h 256"/>
              </a:gdLst>
              <a:ahLst/>
              <a:cxnLst>
                <a:cxn ang="0">
                  <a:pos x="T0" y="T1"/>
                </a:cxn>
                <a:cxn ang="0">
                  <a:pos x="T2" y="T3"/>
                </a:cxn>
                <a:cxn ang="0">
                  <a:pos x="T4" y="T5"/>
                </a:cxn>
                <a:cxn ang="0">
                  <a:pos x="T6" y="T7"/>
                </a:cxn>
                <a:cxn ang="0">
                  <a:pos x="T8" y="T9"/>
                </a:cxn>
              </a:cxnLst>
              <a:rect l="0" t="0" r="r" b="b"/>
              <a:pathLst>
                <a:path w="256" h="256">
                  <a:moveTo>
                    <a:pt x="129" y="0"/>
                  </a:moveTo>
                  <a:lnTo>
                    <a:pt x="256" y="127"/>
                  </a:lnTo>
                  <a:lnTo>
                    <a:pt x="129" y="256"/>
                  </a:lnTo>
                  <a:lnTo>
                    <a:pt x="0" y="127"/>
                  </a:lnTo>
                  <a:lnTo>
                    <a:pt x="1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0"/>
            <p:cNvSpPr>
              <a:spLocks/>
            </p:cNvSpPr>
            <p:nvPr/>
          </p:nvSpPr>
          <p:spPr bwMode="auto">
            <a:xfrm>
              <a:off x="4076700" y="404813"/>
              <a:ext cx="403225" cy="403225"/>
            </a:xfrm>
            <a:custGeom>
              <a:avLst/>
              <a:gdLst>
                <a:gd name="T0" fmla="*/ 127 w 254"/>
                <a:gd name="T1" fmla="*/ 254 h 254"/>
                <a:gd name="T2" fmla="*/ 0 w 254"/>
                <a:gd name="T3" fmla="*/ 127 h 254"/>
                <a:gd name="T4" fmla="*/ 127 w 254"/>
                <a:gd name="T5" fmla="*/ 0 h 254"/>
                <a:gd name="T6" fmla="*/ 254 w 254"/>
                <a:gd name="T7" fmla="*/ 127 h 254"/>
                <a:gd name="T8" fmla="*/ 127 w 254"/>
                <a:gd name="T9" fmla="*/ 254 h 254"/>
              </a:gdLst>
              <a:ahLst/>
              <a:cxnLst>
                <a:cxn ang="0">
                  <a:pos x="T0" y="T1"/>
                </a:cxn>
                <a:cxn ang="0">
                  <a:pos x="T2" y="T3"/>
                </a:cxn>
                <a:cxn ang="0">
                  <a:pos x="T4" y="T5"/>
                </a:cxn>
                <a:cxn ang="0">
                  <a:pos x="T6" y="T7"/>
                </a:cxn>
                <a:cxn ang="0">
                  <a:pos x="T8" y="T9"/>
                </a:cxn>
              </a:cxnLst>
              <a:rect l="0" t="0" r="r" b="b"/>
              <a:pathLst>
                <a:path w="254" h="254">
                  <a:moveTo>
                    <a:pt x="127" y="254"/>
                  </a:moveTo>
                  <a:lnTo>
                    <a:pt x="0" y="127"/>
                  </a:lnTo>
                  <a:lnTo>
                    <a:pt x="127" y="0"/>
                  </a:lnTo>
                  <a:lnTo>
                    <a:pt x="254" y="127"/>
                  </a:lnTo>
                  <a:lnTo>
                    <a:pt x="127"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1"/>
            <p:cNvSpPr>
              <a:spLocks/>
            </p:cNvSpPr>
            <p:nvPr/>
          </p:nvSpPr>
          <p:spPr bwMode="auto">
            <a:xfrm>
              <a:off x="4479925" y="404813"/>
              <a:ext cx="406400" cy="403225"/>
            </a:xfrm>
            <a:custGeom>
              <a:avLst/>
              <a:gdLst>
                <a:gd name="T0" fmla="*/ 129 w 256"/>
                <a:gd name="T1" fmla="*/ 254 h 254"/>
                <a:gd name="T2" fmla="*/ 0 w 256"/>
                <a:gd name="T3" fmla="*/ 127 h 254"/>
                <a:gd name="T4" fmla="*/ 129 w 256"/>
                <a:gd name="T5" fmla="*/ 0 h 254"/>
                <a:gd name="T6" fmla="*/ 256 w 256"/>
                <a:gd name="T7" fmla="*/ 127 h 254"/>
                <a:gd name="T8" fmla="*/ 129 w 256"/>
                <a:gd name="T9" fmla="*/ 254 h 254"/>
              </a:gdLst>
              <a:ahLst/>
              <a:cxnLst>
                <a:cxn ang="0">
                  <a:pos x="T0" y="T1"/>
                </a:cxn>
                <a:cxn ang="0">
                  <a:pos x="T2" y="T3"/>
                </a:cxn>
                <a:cxn ang="0">
                  <a:pos x="T4" y="T5"/>
                </a:cxn>
                <a:cxn ang="0">
                  <a:pos x="T6" y="T7"/>
                </a:cxn>
                <a:cxn ang="0">
                  <a:pos x="T8" y="T9"/>
                </a:cxn>
              </a:cxnLst>
              <a:rect l="0" t="0" r="r" b="b"/>
              <a:pathLst>
                <a:path w="256" h="254">
                  <a:moveTo>
                    <a:pt x="129" y="254"/>
                  </a:moveTo>
                  <a:lnTo>
                    <a:pt x="0" y="127"/>
                  </a:lnTo>
                  <a:lnTo>
                    <a:pt x="129" y="0"/>
                  </a:lnTo>
                  <a:lnTo>
                    <a:pt x="256" y="127"/>
                  </a:lnTo>
                  <a:lnTo>
                    <a:pt x="129"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p:cNvGrpSpPr/>
          <p:nvPr/>
        </p:nvGrpSpPr>
        <p:grpSpPr>
          <a:xfrm>
            <a:off x="7618448" y="3495785"/>
            <a:ext cx="501688" cy="494814"/>
            <a:chOff x="6686550" y="3303588"/>
            <a:chExt cx="347663" cy="342900"/>
          </a:xfrm>
          <a:solidFill>
            <a:schemeClr val="bg1"/>
          </a:solidFill>
        </p:grpSpPr>
        <p:sp>
          <p:nvSpPr>
            <p:cNvPr id="53" name="Freeform 97"/>
            <p:cNvSpPr>
              <a:spLocks noEditPoints="1"/>
            </p:cNvSpPr>
            <p:nvPr/>
          </p:nvSpPr>
          <p:spPr bwMode="auto">
            <a:xfrm>
              <a:off x="6686550" y="3303588"/>
              <a:ext cx="271463" cy="160338"/>
            </a:xfrm>
            <a:custGeom>
              <a:avLst/>
              <a:gdLst>
                <a:gd name="T0" fmla="*/ 35 w 70"/>
                <a:gd name="T1" fmla="*/ 41 h 41"/>
                <a:gd name="T2" fmla="*/ 70 w 70"/>
                <a:gd name="T3" fmla="*/ 27 h 41"/>
                <a:gd name="T4" fmla="*/ 70 w 70"/>
                <a:gd name="T5" fmla="*/ 14 h 41"/>
                <a:gd name="T6" fmla="*/ 35 w 70"/>
                <a:gd name="T7" fmla="*/ 0 h 41"/>
                <a:gd name="T8" fmla="*/ 0 w 70"/>
                <a:gd name="T9" fmla="*/ 14 h 41"/>
                <a:gd name="T10" fmla="*/ 0 w 70"/>
                <a:gd name="T11" fmla="*/ 27 h 41"/>
                <a:gd name="T12" fmla="*/ 35 w 70"/>
                <a:gd name="T13" fmla="*/ 41 h 41"/>
                <a:gd name="T14" fmla="*/ 35 w 70"/>
                <a:gd name="T15" fmla="*/ 3 h 41"/>
                <a:gd name="T16" fmla="*/ 66 w 70"/>
                <a:gd name="T17" fmla="*/ 14 h 41"/>
                <a:gd name="T18" fmla="*/ 35 w 70"/>
                <a:gd name="T19" fmla="*/ 24 h 41"/>
                <a:gd name="T20" fmla="*/ 4 w 70"/>
                <a:gd name="T21" fmla="*/ 14 h 41"/>
                <a:gd name="T22" fmla="*/ 35 w 70"/>
                <a:gd name="T23" fmla="*/ 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41">
                  <a:moveTo>
                    <a:pt x="35" y="41"/>
                  </a:moveTo>
                  <a:cubicBezTo>
                    <a:pt x="54" y="41"/>
                    <a:pt x="70" y="35"/>
                    <a:pt x="70" y="27"/>
                  </a:cubicBezTo>
                  <a:cubicBezTo>
                    <a:pt x="70" y="14"/>
                    <a:pt x="70" y="14"/>
                    <a:pt x="70" y="14"/>
                  </a:cubicBezTo>
                  <a:cubicBezTo>
                    <a:pt x="70" y="6"/>
                    <a:pt x="54" y="0"/>
                    <a:pt x="35" y="0"/>
                  </a:cubicBezTo>
                  <a:cubicBezTo>
                    <a:pt x="16" y="0"/>
                    <a:pt x="0" y="6"/>
                    <a:pt x="0" y="14"/>
                  </a:cubicBezTo>
                  <a:cubicBezTo>
                    <a:pt x="0" y="27"/>
                    <a:pt x="0" y="27"/>
                    <a:pt x="0" y="27"/>
                  </a:cubicBezTo>
                  <a:cubicBezTo>
                    <a:pt x="0" y="35"/>
                    <a:pt x="16" y="41"/>
                    <a:pt x="35" y="41"/>
                  </a:cubicBezTo>
                  <a:close/>
                  <a:moveTo>
                    <a:pt x="35" y="3"/>
                  </a:moveTo>
                  <a:cubicBezTo>
                    <a:pt x="54" y="3"/>
                    <a:pt x="66" y="9"/>
                    <a:pt x="66" y="14"/>
                  </a:cubicBezTo>
                  <a:cubicBezTo>
                    <a:pt x="66" y="18"/>
                    <a:pt x="54" y="24"/>
                    <a:pt x="35" y="24"/>
                  </a:cubicBezTo>
                  <a:cubicBezTo>
                    <a:pt x="16" y="24"/>
                    <a:pt x="4" y="18"/>
                    <a:pt x="4" y="14"/>
                  </a:cubicBezTo>
                  <a:cubicBezTo>
                    <a:pt x="4" y="9"/>
                    <a:pt x="16" y="3"/>
                    <a:pt x="3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98"/>
            <p:cNvSpPr>
              <a:spLocks/>
            </p:cNvSpPr>
            <p:nvPr/>
          </p:nvSpPr>
          <p:spPr bwMode="auto">
            <a:xfrm>
              <a:off x="6686550" y="3436938"/>
              <a:ext cx="271463" cy="107950"/>
            </a:xfrm>
            <a:custGeom>
              <a:avLst/>
              <a:gdLst>
                <a:gd name="T0" fmla="*/ 35 w 70"/>
                <a:gd name="T1" fmla="*/ 28 h 28"/>
                <a:gd name="T2" fmla="*/ 47 w 70"/>
                <a:gd name="T3" fmla="*/ 27 h 28"/>
                <a:gd name="T4" fmla="*/ 70 w 70"/>
                <a:gd name="T5" fmla="*/ 10 h 28"/>
                <a:gd name="T6" fmla="*/ 70 w 70"/>
                <a:gd name="T7" fmla="*/ 0 h 28"/>
                <a:gd name="T8" fmla="*/ 35 w 70"/>
                <a:gd name="T9" fmla="*/ 14 h 28"/>
                <a:gd name="T10" fmla="*/ 0 w 70"/>
                <a:gd name="T11" fmla="*/ 0 h 28"/>
                <a:gd name="T12" fmla="*/ 0 w 70"/>
                <a:gd name="T13" fmla="*/ 14 h 28"/>
                <a:gd name="T14" fmla="*/ 35 w 70"/>
                <a:gd name="T15" fmla="*/ 28 h 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28">
                  <a:moveTo>
                    <a:pt x="35" y="28"/>
                  </a:moveTo>
                  <a:cubicBezTo>
                    <a:pt x="39" y="28"/>
                    <a:pt x="43" y="28"/>
                    <a:pt x="47" y="27"/>
                  </a:cubicBezTo>
                  <a:cubicBezTo>
                    <a:pt x="50" y="18"/>
                    <a:pt x="59" y="10"/>
                    <a:pt x="70" y="10"/>
                  </a:cubicBezTo>
                  <a:cubicBezTo>
                    <a:pt x="70" y="0"/>
                    <a:pt x="70" y="0"/>
                    <a:pt x="70" y="0"/>
                  </a:cubicBezTo>
                  <a:cubicBezTo>
                    <a:pt x="70" y="8"/>
                    <a:pt x="54" y="14"/>
                    <a:pt x="35" y="14"/>
                  </a:cubicBezTo>
                  <a:cubicBezTo>
                    <a:pt x="16" y="14"/>
                    <a:pt x="0" y="8"/>
                    <a:pt x="0" y="0"/>
                  </a:cubicBezTo>
                  <a:cubicBezTo>
                    <a:pt x="0" y="14"/>
                    <a:pt x="0" y="14"/>
                    <a:pt x="0" y="14"/>
                  </a:cubicBezTo>
                  <a:cubicBezTo>
                    <a:pt x="0" y="22"/>
                    <a:pt x="16" y="28"/>
                    <a:pt x="35"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99"/>
            <p:cNvSpPr>
              <a:spLocks/>
            </p:cNvSpPr>
            <p:nvPr/>
          </p:nvSpPr>
          <p:spPr bwMode="auto">
            <a:xfrm>
              <a:off x="6686550" y="3517901"/>
              <a:ext cx="193675" cy="107950"/>
            </a:xfrm>
            <a:custGeom>
              <a:avLst/>
              <a:gdLst>
                <a:gd name="T0" fmla="*/ 35 w 50"/>
                <a:gd name="T1" fmla="*/ 14 h 28"/>
                <a:gd name="T2" fmla="*/ 0 w 50"/>
                <a:gd name="T3" fmla="*/ 0 h 28"/>
                <a:gd name="T4" fmla="*/ 0 w 50"/>
                <a:gd name="T5" fmla="*/ 14 h 28"/>
                <a:gd name="T6" fmla="*/ 35 w 50"/>
                <a:gd name="T7" fmla="*/ 28 h 28"/>
                <a:gd name="T8" fmla="*/ 50 w 50"/>
                <a:gd name="T9" fmla="*/ 27 h 28"/>
                <a:gd name="T10" fmla="*/ 46 w 50"/>
                <a:gd name="T11" fmla="*/ 14 h 28"/>
                <a:gd name="T12" fmla="*/ 35 w 50"/>
                <a:gd name="T13" fmla="*/ 14 h 28"/>
              </a:gdLst>
              <a:ahLst/>
              <a:cxnLst>
                <a:cxn ang="0">
                  <a:pos x="T0" y="T1"/>
                </a:cxn>
                <a:cxn ang="0">
                  <a:pos x="T2" y="T3"/>
                </a:cxn>
                <a:cxn ang="0">
                  <a:pos x="T4" y="T5"/>
                </a:cxn>
                <a:cxn ang="0">
                  <a:pos x="T6" y="T7"/>
                </a:cxn>
                <a:cxn ang="0">
                  <a:pos x="T8" y="T9"/>
                </a:cxn>
                <a:cxn ang="0">
                  <a:pos x="T10" y="T11"/>
                </a:cxn>
                <a:cxn ang="0">
                  <a:pos x="T12" y="T13"/>
                </a:cxn>
              </a:cxnLst>
              <a:rect l="0" t="0" r="r" b="b"/>
              <a:pathLst>
                <a:path w="50" h="28">
                  <a:moveTo>
                    <a:pt x="35" y="14"/>
                  </a:moveTo>
                  <a:cubicBezTo>
                    <a:pt x="16" y="14"/>
                    <a:pt x="0" y="8"/>
                    <a:pt x="0" y="0"/>
                  </a:cubicBezTo>
                  <a:cubicBezTo>
                    <a:pt x="0" y="14"/>
                    <a:pt x="0" y="14"/>
                    <a:pt x="0" y="14"/>
                  </a:cubicBezTo>
                  <a:cubicBezTo>
                    <a:pt x="0" y="22"/>
                    <a:pt x="16" y="28"/>
                    <a:pt x="35" y="28"/>
                  </a:cubicBezTo>
                  <a:cubicBezTo>
                    <a:pt x="40" y="28"/>
                    <a:pt x="45" y="28"/>
                    <a:pt x="50" y="27"/>
                  </a:cubicBezTo>
                  <a:cubicBezTo>
                    <a:pt x="47" y="23"/>
                    <a:pt x="46" y="18"/>
                    <a:pt x="46" y="14"/>
                  </a:cubicBezTo>
                  <a:cubicBezTo>
                    <a:pt x="42" y="14"/>
                    <a:pt x="39" y="14"/>
                    <a:pt x="35"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100"/>
            <p:cNvSpPr>
              <a:spLocks noEditPoints="1"/>
            </p:cNvSpPr>
            <p:nvPr/>
          </p:nvSpPr>
          <p:spPr bwMode="auto">
            <a:xfrm>
              <a:off x="6880225" y="3490913"/>
              <a:ext cx="153988" cy="155575"/>
            </a:xfrm>
            <a:custGeom>
              <a:avLst/>
              <a:gdLst>
                <a:gd name="T0" fmla="*/ 20 w 40"/>
                <a:gd name="T1" fmla="*/ 0 h 40"/>
                <a:gd name="T2" fmla="*/ 0 w 40"/>
                <a:gd name="T3" fmla="*/ 20 h 40"/>
                <a:gd name="T4" fmla="*/ 20 w 40"/>
                <a:gd name="T5" fmla="*/ 40 h 40"/>
                <a:gd name="T6" fmla="*/ 40 w 40"/>
                <a:gd name="T7" fmla="*/ 20 h 40"/>
                <a:gd name="T8" fmla="*/ 20 w 40"/>
                <a:gd name="T9" fmla="*/ 0 h 40"/>
                <a:gd name="T10" fmla="*/ 30 w 40"/>
                <a:gd name="T11" fmla="*/ 23 h 40"/>
                <a:gd name="T12" fmla="*/ 23 w 40"/>
                <a:gd name="T13" fmla="*/ 23 h 40"/>
                <a:gd name="T14" fmla="*/ 23 w 40"/>
                <a:gd name="T15" fmla="*/ 30 h 40"/>
                <a:gd name="T16" fmla="*/ 17 w 40"/>
                <a:gd name="T17" fmla="*/ 30 h 40"/>
                <a:gd name="T18" fmla="*/ 17 w 40"/>
                <a:gd name="T19" fmla="*/ 23 h 40"/>
                <a:gd name="T20" fmla="*/ 10 w 40"/>
                <a:gd name="T21" fmla="*/ 23 h 40"/>
                <a:gd name="T22" fmla="*/ 10 w 40"/>
                <a:gd name="T23" fmla="*/ 17 h 40"/>
                <a:gd name="T24" fmla="*/ 17 w 40"/>
                <a:gd name="T25" fmla="*/ 17 h 40"/>
                <a:gd name="T26" fmla="*/ 17 w 40"/>
                <a:gd name="T27" fmla="*/ 10 h 40"/>
                <a:gd name="T28" fmla="*/ 23 w 40"/>
                <a:gd name="T29" fmla="*/ 10 h 40"/>
                <a:gd name="T30" fmla="*/ 23 w 40"/>
                <a:gd name="T31" fmla="*/ 17 h 40"/>
                <a:gd name="T32" fmla="*/ 30 w 40"/>
                <a:gd name="T33" fmla="*/ 17 h 40"/>
                <a:gd name="T34" fmla="*/ 30 w 40"/>
                <a:gd name="T35" fmla="*/ 2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 h="40">
                  <a:moveTo>
                    <a:pt x="20" y="0"/>
                  </a:moveTo>
                  <a:cubicBezTo>
                    <a:pt x="9" y="0"/>
                    <a:pt x="0" y="9"/>
                    <a:pt x="0" y="20"/>
                  </a:cubicBezTo>
                  <a:cubicBezTo>
                    <a:pt x="0" y="31"/>
                    <a:pt x="9" y="40"/>
                    <a:pt x="20" y="40"/>
                  </a:cubicBezTo>
                  <a:cubicBezTo>
                    <a:pt x="31" y="40"/>
                    <a:pt x="40" y="31"/>
                    <a:pt x="40" y="20"/>
                  </a:cubicBezTo>
                  <a:cubicBezTo>
                    <a:pt x="40" y="9"/>
                    <a:pt x="31" y="0"/>
                    <a:pt x="20" y="0"/>
                  </a:cubicBezTo>
                  <a:close/>
                  <a:moveTo>
                    <a:pt x="30" y="23"/>
                  </a:moveTo>
                  <a:cubicBezTo>
                    <a:pt x="23" y="23"/>
                    <a:pt x="23" y="23"/>
                    <a:pt x="23" y="23"/>
                  </a:cubicBezTo>
                  <a:cubicBezTo>
                    <a:pt x="23" y="30"/>
                    <a:pt x="23" y="30"/>
                    <a:pt x="23" y="30"/>
                  </a:cubicBezTo>
                  <a:cubicBezTo>
                    <a:pt x="17" y="30"/>
                    <a:pt x="17" y="30"/>
                    <a:pt x="17" y="30"/>
                  </a:cubicBezTo>
                  <a:cubicBezTo>
                    <a:pt x="17" y="23"/>
                    <a:pt x="17" y="23"/>
                    <a:pt x="17" y="23"/>
                  </a:cubicBezTo>
                  <a:cubicBezTo>
                    <a:pt x="10" y="23"/>
                    <a:pt x="10" y="23"/>
                    <a:pt x="10" y="23"/>
                  </a:cubicBezTo>
                  <a:cubicBezTo>
                    <a:pt x="10" y="17"/>
                    <a:pt x="10" y="17"/>
                    <a:pt x="10" y="17"/>
                  </a:cubicBezTo>
                  <a:cubicBezTo>
                    <a:pt x="17" y="17"/>
                    <a:pt x="17" y="17"/>
                    <a:pt x="17" y="17"/>
                  </a:cubicBezTo>
                  <a:cubicBezTo>
                    <a:pt x="17" y="10"/>
                    <a:pt x="17" y="10"/>
                    <a:pt x="17" y="10"/>
                  </a:cubicBezTo>
                  <a:cubicBezTo>
                    <a:pt x="23" y="10"/>
                    <a:pt x="23" y="10"/>
                    <a:pt x="23" y="10"/>
                  </a:cubicBezTo>
                  <a:cubicBezTo>
                    <a:pt x="23" y="17"/>
                    <a:pt x="23" y="17"/>
                    <a:pt x="23" y="17"/>
                  </a:cubicBezTo>
                  <a:cubicBezTo>
                    <a:pt x="30" y="17"/>
                    <a:pt x="30" y="17"/>
                    <a:pt x="30" y="17"/>
                  </a:cubicBezTo>
                  <a:lnTo>
                    <a:pt x="30"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7" name="Freeform 11"/>
          <p:cNvSpPr>
            <a:spLocks noEditPoints="1"/>
          </p:cNvSpPr>
          <p:nvPr/>
        </p:nvSpPr>
        <p:spPr bwMode="auto">
          <a:xfrm>
            <a:off x="5792430" y="4801900"/>
            <a:ext cx="607139" cy="499018"/>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5 h 200"/>
              <a:gd name="T32" fmla="*/ 220 w 244"/>
              <a:gd name="T33" fmla="*/ 165 h 200"/>
              <a:gd name="T34" fmla="*/ 220 w 244"/>
              <a:gd name="T35" fmla="*/ 122 h 200"/>
              <a:gd name="T36" fmla="*/ 215 w 244"/>
              <a:gd name="T37" fmla="*/ 102 h 200"/>
              <a:gd name="T38" fmla="*/ 221 w 244"/>
              <a:gd name="T39" fmla="*/ 101 h 200"/>
              <a:gd name="T40" fmla="*/ 244 w 244"/>
              <a:gd name="T41" fmla="*/ 124 h 200"/>
              <a:gd name="T42" fmla="*/ 244 w 244"/>
              <a:gd name="T43" fmla="*/ 165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2 h 200"/>
              <a:gd name="T60" fmla="*/ 24 w 244"/>
              <a:gd name="T61" fmla="*/ 165 h 200"/>
              <a:gd name="T62" fmla="*/ 0 w 244"/>
              <a:gd name="T63" fmla="*/ 165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1 h 200"/>
              <a:gd name="T80" fmla="*/ 177 w 244"/>
              <a:gd name="T81" fmla="*/ 181 h 200"/>
              <a:gd name="T82" fmla="*/ 177 w 244"/>
              <a:gd name="T83" fmla="*/ 116 h 200"/>
              <a:gd name="T84" fmla="*/ 171 w 244"/>
              <a:gd name="T85" fmla="*/ 91 h 200"/>
              <a:gd name="T86" fmla="*/ 180 w 244"/>
              <a:gd name="T87" fmla="*/ 90 h 200"/>
              <a:gd name="T88" fmla="*/ 213 w 244"/>
              <a:gd name="T89" fmla="*/ 122 h 200"/>
              <a:gd name="T90" fmla="*/ 213 w 244"/>
              <a:gd name="T91" fmla="*/ 181 h 200"/>
              <a:gd name="T92" fmla="*/ 67 w 244"/>
              <a:gd name="T93" fmla="*/ 116 h 200"/>
              <a:gd name="T94" fmla="*/ 67 w 244"/>
              <a:gd name="T95" fmla="*/ 181 h 200"/>
              <a:gd name="T96" fmla="*/ 31 w 244"/>
              <a:gd name="T97" fmla="*/ 181 h 200"/>
              <a:gd name="T98" fmla="*/ 31 w 244"/>
              <a:gd name="T99" fmla="*/ 122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8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3" y="66"/>
                  <a:pt x="207" y="72"/>
                  <a:pt x="207" y="80"/>
                </a:cubicBezTo>
                <a:cubicBezTo>
                  <a:pt x="207" y="87"/>
                  <a:pt x="213"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5"/>
                </a:moveTo>
                <a:cubicBezTo>
                  <a:pt x="220" y="165"/>
                  <a:pt x="220" y="165"/>
                  <a:pt x="220" y="165"/>
                </a:cubicBezTo>
                <a:cubicBezTo>
                  <a:pt x="220" y="122"/>
                  <a:pt x="220" y="122"/>
                  <a:pt x="220" y="122"/>
                </a:cubicBezTo>
                <a:cubicBezTo>
                  <a:pt x="220" y="115"/>
                  <a:pt x="218" y="108"/>
                  <a:pt x="215" y="102"/>
                </a:cubicBezTo>
                <a:cubicBezTo>
                  <a:pt x="217" y="102"/>
                  <a:pt x="219" y="101"/>
                  <a:pt x="221" y="101"/>
                </a:cubicBezTo>
                <a:cubicBezTo>
                  <a:pt x="234" y="101"/>
                  <a:pt x="244" y="111"/>
                  <a:pt x="244" y="124"/>
                </a:cubicBezTo>
                <a:lnTo>
                  <a:pt x="244" y="165"/>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2"/>
                </a:cubicBezTo>
                <a:cubicBezTo>
                  <a:pt x="24" y="165"/>
                  <a:pt x="24" y="165"/>
                  <a:pt x="24" y="165"/>
                </a:cubicBezTo>
                <a:cubicBezTo>
                  <a:pt x="0" y="165"/>
                  <a:pt x="0" y="165"/>
                  <a:pt x="0" y="165"/>
                </a:cubicBezTo>
                <a:cubicBezTo>
                  <a:pt x="0" y="124"/>
                  <a:pt x="0" y="124"/>
                  <a:pt x="0" y="124"/>
                </a:cubicBezTo>
                <a:cubicBezTo>
                  <a:pt x="0" y="111"/>
                  <a:pt x="10"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1"/>
                </a:moveTo>
                <a:cubicBezTo>
                  <a:pt x="177" y="181"/>
                  <a:pt x="177" y="181"/>
                  <a:pt x="177" y="181"/>
                </a:cubicBezTo>
                <a:cubicBezTo>
                  <a:pt x="177" y="116"/>
                  <a:pt x="177" y="116"/>
                  <a:pt x="177" y="116"/>
                </a:cubicBezTo>
                <a:cubicBezTo>
                  <a:pt x="177" y="107"/>
                  <a:pt x="175" y="99"/>
                  <a:pt x="171" y="91"/>
                </a:cubicBezTo>
                <a:cubicBezTo>
                  <a:pt x="174" y="90"/>
                  <a:pt x="177" y="90"/>
                  <a:pt x="180" y="90"/>
                </a:cubicBezTo>
                <a:cubicBezTo>
                  <a:pt x="198" y="90"/>
                  <a:pt x="213" y="104"/>
                  <a:pt x="213" y="122"/>
                </a:cubicBezTo>
                <a:lnTo>
                  <a:pt x="213" y="181"/>
                </a:lnTo>
                <a:close/>
                <a:moveTo>
                  <a:pt x="67" y="116"/>
                </a:moveTo>
                <a:cubicBezTo>
                  <a:pt x="67" y="181"/>
                  <a:pt x="67" y="181"/>
                  <a:pt x="67" y="181"/>
                </a:cubicBezTo>
                <a:cubicBezTo>
                  <a:pt x="31" y="181"/>
                  <a:pt x="31" y="181"/>
                  <a:pt x="31" y="181"/>
                </a:cubicBezTo>
                <a:cubicBezTo>
                  <a:pt x="31" y="122"/>
                  <a:pt x="31" y="122"/>
                  <a:pt x="31" y="122"/>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8"/>
                  <a:pt x="122" y="68"/>
                </a:cubicBezTo>
                <a:cubicBezTo>
                  <a:pt x="96" y="68"/>
                  <a:pt x="74" y="90"/>
                  <a:pt x="74" y="116"/>
                </a:cubicBezTo>
                <a:lnTo>
                  <a:pt x="74" y="200"/>
                </a:lnTo>
                <a:close/>
              </a:path>
            </a:pathLst>
          </a:custGeom>
          <a:solidFill>
            <a:srgbClr val="0100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矩形 57"/>
          <p:cNvSpPr/>
          <p:nvPr/>
        </p:nvSpPr>
        <p:spPr>
          <a:xfrm>
            <a:off x="1837696" y="1653695"/>
            <a:ext cx="2463013" cy="584775"/>
          </a:xfrm>
          <a:prstGeom prst="rect">
            <a:avLst/>
          </a:prstGeom>
        </p:spPr>
        <p:txBody>
          <a:bodyPr wrap="square">
            <a:spAutoFit/>
          </a:bodyPr>
          <a:lstStyle/>
          <a:p>
            <a:pPr algn="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文本框 58"/>
          <p:cNvSpPr txBox="1"/>
          <p:nvPr/>
        </p:nvSpPr>
        <p:spPr>
          <a:xfrm>
            <a:off x="2265194" y="1295283"/>
            <a:ext cx="2047704" cy="400110"/>
          </a:xfrm>
          <a:prstGeom prst="rect">
            <a:avLst/>
          </a:prstGeom>
          <a:noFill/>
        </p:spPr>
        <p:txBody>
          <a:bodyPr wrap="square" rtlCol="0">
            <a:spAutoFit/>
          </a:bodyPr>
          <a:lstStyle/>
          <a:p>
            <a:pPr algn="r"/>
            <a:r>
              <a:rPr lang="en-US" altLang="zh-CN" sz="2000" dirty="0" smtClean="0">
                <a:solidFill>
                  <a:schemeClr val="tx1">
                    <a:lumMod val="85000"/>
                    <a:lumOff val="15000"/>
                  </a:schemeClr>
                </a:solidFill>
                <a:latin typeface="Segoe UI Semibold" panose="020B0702040204020203" pitchFamily="34" charset="0"/>
                <a:cs typeface="Segoe UI Semilight" panose="020B0402040204020203" pitchFamily="34" charset="0"/>
              </a:rPr>
              <a:t>New </a:t>
            </a:r>
            <a:r>
              <a:rPr lang="en-US" altLang="zh-CN" sz="2000" dirty="0">
                <a:solidFill>
                  <a:schemeClr val="tx1">
                    <a:lumMod val="85000"/>
                    <a:lumOff val="15000"/>
                  </a:schemeClr>
                </a:solidFill>
                <a:latin typeface="Segoe UI Semibold" panose="020B0702040204020203" pitchFamily="34" charset="0"/>
                <a:cs typeface="Segoe UI Semilight" panose="020B0402040204020203" pitchFamily="34" charset="0"/>
              </a:rPr>
              <a:t>entrants</a:t>
            </a:r>
            <a:endParaRPr lang="zh-CN" altLang="en-US" sz="2000" dirty="0" smtClean="0">
              <a:solidFill>
                <a:schemeClr val="tx1">
                  <a:lumMod val="85000"/>
                  <a:lumOff val="15000"/>
                </a:schemeClr>
              </a:solidFill>
              <a:latin typeface="Segoe UI Semibold" panose="020B0702040204020203" pitchFamily="34" charset="0"/>
              <a:cs typeface="Segoe UI Semilight" panose="020B0402040204020203" pitchFamily="34" charset="0"/>
            </a:endParaRPr>
          </a:p>
        </p:txBody>
      </p:sp>
      <p:sp>
        <p:nvSpPr>
          <p:cNvPr id="60" name="Freeform 5"/>
          <p:cNvSpPr>
            <a:spLocks noEditPoints="1"/>
          </p:cNvSpPr>
          <p:nvPr/>
        </p:nvSpPr>
        <p:spPr bwMode="auto">
          <a:xfrm>
            <a:off x="4672762" y="1426011"/>
            <a:ext cx="440835" cy="538301"/>
          </a:xfrm>
          <a:custGeom>
            <a:avLst/>
            <a:gdLst>
              <a:gd name="T0" fmla="*/ 162 w 206"/>
              <a:gd name="T1" fmla="*/ 102 h 252"/>
              <a:gd name="T2" fmla="*/ 183 w 206"/>
              <a:gd name="T3" fmla="*/ 107 h 252"/>
              <a:gd name="T4" fmla="*/ 183 w 206"/>
              <a:gd name="T5" fmla="*/ 116 h 252"/>
              <a:gd name="T6" fmla="*/ 155 w 206"/>
              <a:gd name="T7" fmla="*/ 116 h 252"/>
              <a:gd name="T8" fmla="*/ 162 w 206"/>
              <a:gd name="T9" fmla="*/ 102 h 252"/>
              <a:gd name="T10" fmla="*/ 70 w 206"/>
              <a:gd name="T11" fmla="*/ 173 h 252"/>
              <a:gd name="T12" fmla="*/ 91 w 206"/>
              <a:gd name="T13" fmla="*/ 143 h 252"/>
              <a:gd name="T14" fmla="*/ 113 w 206"/>
              <a:gd name="T15" fmla="*/ 170 h 252"/>
              <a:gd name="T16" fmla="*/ 84 w 206"/>
              <a:gd name="T17" fmla="*/ 195 h 252"/>
              <a:gd name="T18" fmla="*/ 71 w 206"/>
              <a:gd name="T19" fmla="*/ 198 h 252"/>
              <a:gd name="T20" fmla="*/ 0 w 206"/>
              <a:gd name="T21" fmla="*/ 176 h 252"/>
              <a:gd name="T22" fmla="*/ 0 w 206"/>
              <a:gd name="T23" fmla="*/ 164 h 252"/>
              <a:gd name="T24" fmla="*/ 70 w 206"/>
              <a:gd name="T25" fmla="*/ 173 h 252"/>
              <a:gd name="T26" fmla="*/ 113 w 206"/>
              <a:gd name="T27" fmla="*/ 98 h 252"/>
              <a:gd name="T28" fmla="*/ 129 w 206"/>
              <a:gd name="T29" fmla="*/ 65 h 252"/>
              <a:gd name="T30" fmla="*/ 102 w 206"/>
              <a:gd name="T31" fmla="*/ 71 h 252"/>
              <a:gd name="T32" fmla="*/ 113 w 206"/>
              <a:gd name="T33" fmla="*/ 98 h 252"/>
              <a:gd name="T34" fmla="*/ 169 w 206"/>
              <a:gd name="T35" fmla="*/ 67 h 252"/>
              <a:gd name="T36" fmla="*/ 168 w 206"/>
              <a:gd name="T37" fmla="*/ 71 h 252"/>
              <a:gd name="T38" fmla="*/ 141 w 206"/>
              <a:gd name="T39" fmla="*/ 126 h 252"/>
              <a:gd name="T40" fmla="*/ 188 w 206"/>
              <a:gd name="T41" fmla="*/ 174 h 252"/>
              <a:gd name="T42" fmla="*/ 192 w 206"/>
              <a:gd name="T43" fmla="*/ 181 h 252"/>
              <a:gd name="T44" fmla="*/ 206 w 206"/>
              <a:gd name="T45" fmla="*/ 252 h 252"/>
              <a:gd name="T46" fmla="*/ 195 w 206"/>
              <a:gd name="T47" fmla="*/ 252 h 252"/>
              <a:gd name="T48" fmla="*/ 169 w 206"/>
              <a:gd name="T49" fmla="*/ 191 h 252"/>
              <a:gd name="T50" fmla="*/ 107 w 206"/>
              <a:gd name="T51" fmla="*/ 151 h 252"/>
              <a:gd name="T52" fmla="*/ 100 w 206"/>
              <a:gd name="T53" fmla="*/ 124 h 252"/>
              <a:gd name="T54" fmla="*/ 103 w 206"/>
              <a:gd name="T55" fmla="*/ 119 h 252"/>
              <a:gd name="T56" fmla="*/ 113 w 206"/>
              <a:gd name="T57" fmla="*/ 125 h 252"/>
              <a:gd name="T58" fmla="*/ 115 w 206"/>
              <a:gd name="T59" fmla="*/ 121 h 252"/>
              <a:gd name="T60" fmla="*/ 107 w 206"/>
              <a:gd name="T61" fmla="*/ 110 h 252"/>
              <a:gd name="T62" fmla="*/ 105 w 206"/>
              <a:gd name="T63" fmla="*/ 107 h 252"/>
              <a:gd name="T64" fmla="*/ 80 w 206"/>
              <a:gd name="T65" fmla="*/ 70 h 252"/>
              <a:gd name="T66" fmla="*/ 79 w 206"/>
              <a:gd name="T67" fmla="*/ 68 h 252"/>
              <a:gd name="T68" fmla="*/ 84 w 206"/>
              <a:gd name="T69" fmla="*/ 58 h 252"/>
              <a:gd name="T70" fmla="*/ 138 w 206"/>
              <a:gd name="T71" fmla="*/ 34 h 252"/>
              <a:gd name="T72" fmla="*/ 145 w 206"/>
              <a:gd name="T73" fmla="*/ 32 h 252"/>
              <a:gd name="T74" fmla="*/ 147 w 206"/>
              <a:gd name="T75" fmla="*/ 32 h 252"/>
              <a:gd name="T76" fmla="*/ 171 w 206"/>
              <a:gd name="T77" fmla="*/ 57 h 252"/>
              <a:gd name="T78" fmla="*/ 169 w 206"/>
              <a:gd name="T79" fmla="*/ 67 h 252"/>
              <a:gd name="T80" fmla="*/ 164 w 206"/>
              <a:gd name="T81" fmla="*/ 19 h 252"/>
              <a:gd name="T82" fmla="*/ 182 w 206"/>
              <a:gd name="T83" fmla="*/ 0 h 252"/>
              <a:gd name="T84" fmla="*/ 201 w 206"/>
              <a:gd name="T85" fmla="*/ 19 h 252"/>
              <a:gd name="T86" fmla="*/ 182 w 206"/>
              <a:gd name="T87" fmla="*/ 38 h 252"/>
              <a:gd name="T88" fmla="*/ 164 w 206"/>
              <a:gd name="T89" fmla="*/ 19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 h="252">
                <a:moveTo>
                  <a:pt x="162" y="102"/>
                </a:moveTo>
                <a:cubicBezTo>
                  <a:pt x="183" y="107"/>
                  <a:pt x="183" y="107"/>
                  <a:pt x="183" y="107"/>
                </a:cubicBezTo>
                <a:cubicBezTo>
                  <a:pt x="183" y="116"/>
                  <a:pt x="183" y="116"/>
                  <a:pt x="183" y="116"/>
                </a:cubicBezTo>
                <a:cubicBezTo>
                  <a:pt x="155" y="116"/>
                  <a:pt x="155" y="116"/>
                  <a:pt x="155" y="116"/>
                </a:cubicBezTo>
                <a:cubicBezTo>
                  <a:pt x="162" y="102"/>
                  <a:pt x="162" y="102"/>
                  <a:pt x="162" y="102"/>
                </a:cubicBezTo>
                <a:close/>
                <a:moveTo>
                  <a:pt x="70" y="173"/>
                </a:moveTo>
                <a:cubicBezTo>
                  <a:pt x="91" y="143"/>
                  <a:pt x="91" y="143"/>
                  <a:pt x="91" y="143"/>
                </a:cubicBezTo>
                <a:cubicBezTo>
                  <a:pt x="113" y="170"/>
                  <a:pt x="113" y="170"/>
                  <a:pt x="113" y="170"/>
                </a:cubicBezTo>
                <a:cubicBezTo>
                  <a:pt x="84" y="195"/>
                  <a:pt x="84" y="195"/>
                  <a:pt x="84" y="195"/>
                </a:cubicBezTo>
                <a:cubicBezTo>
                  <a:pt x="81" y="199"/>
                  <a:pt x="76" y="199"/>
                  <a:pt x="71" y="198"/>
                </a:cubicBezTo>
                <a:cubicBezTo>
                  <a:pt x="0" y="176"/>
                  <a:pt x="0" y="176"/>
                  <a:pt x="0" y="176"/>
                </a:cubicBezTo>
                <a:cubicBezTo>
                  <a:pt x="0" y="164"/>
                  <a:pt x="0" y="164"/>
                  <a:pt x="0" y="164"/>
                </a:cubicBezTo>
                <a:cubicBezTo>
                  <a:pt x="70" y="173"/>
                  <a:pt x="70" y="173"/>
                  <a:pt x="70" y="173"/>
                </a:cubicBezTo>
                <a:close/>
                <a:moveTo>
                  <a:pt x="113" y="98"/>
                </a:moveTo>
                <a:cubicBezTo>
                  <a:pt x="129" y="65"/>
                  <a:pt x="129" y="65"/>
                  <a:pt x="129" y="65"/>
                </a:cubicBezTo>
                <a:cubicBezTo>
                  <a:pt x="102" y="71"/>
                  <a:pt x="102" y="71"/>
                  <a:pt x="102" y="71"/>
                </a:cubicBezTo>
                <a:cubicBezTo>
                  <a:pt x="113" y="98"/>
                  <a:pt x="113" y="98"/>
                  <a:pt x="113" y="98"/>
                </a:cubicBezTo>
                <a:close/>
                <a:moveTo>
                  <a:pt x="169" y="67"/>
                </a:moveTo>
                <a:cubicBezTo>
                  <a:pt x="169" y="69"/>
                  <a:pt x="168" y="70"/>
                  <a:pt x="168" y="71"/>
                </a:cubicBezTo>
                <a:cubicBezTo>
                  <a:pt x="141" y="126"/>
                  <a:pt x="141" y="126"/>
                  <a:pt x="141" y="126"/>
                </a:cubicBezTo>
                <a:cubicBezTo>
                  <a:pt x="188" y="174"/>
                  <a:pt x="188" y="174"/>
                  <a:pt x="188" y="174"/>
                </a:cubicBezTo>
                <a:cubicBezTo>
                  <a:pt x="190" y="176"/>
                  <a:pt x="191" y="178"/>
                  <a:pt x="192" y="181"/>
                </a:cubicBezTo>
                <a:cubicBezTo>
                  <a:pt x="206" y="252"/>
                  <a:pt x="206" y="252"/>
                  <a:pt x="206" y="252"/>
                </a:cubicBezTo>
                <a:cubicBezTo>
                  <a:pt x="195" y="252"/>
                  <a:pt x="195" y="252"/>
                  <a:pt x="195" y="252"/>
                </a:cubicBezTo>
                <a:cubicBezTo>
                  <a:pt x="169" y="191"/>
                  <a:pt x="169" y="191"/>
                  <a:pt x="169" y="191"/>
                </a:cubicBezTo>
                <a:cubicBezTo>
                  <a:pt x="157" y="184"/>
                  <a:pt x="116" y="156"/>
                  <a:pt x="107" y="151"/>
                </a:cubicBezTo>
                <a:cubicBezTo>
                  <a:pt x="98" y="145"/>
                  <a:pt x="95" y="134"/>
                  <a:pt x="100" y="124"/>
                </a:cubicBezTo>
                <a:cubicBezTo>
                  <a:pt x="103" y="119"/>
                  <a:pt x="103" y="119"/>
                  <a:pt x="103" y="119"/>
                </a:cubicBezTo>
                <a:cubicBezTo>
                  <a:pt x="113" y="125"/>
                  <a:pt x="113" y="125"/>
                  <a:pt x="113" y="125"/>
                </a:cubicBezTo>
                <a:cubicBezTo>
                  <a:pt x="115" y="121"/>
                  <a:pt x="115" y="121"/>
                  <a:pt x="115" y="121"/>
                </a:cubicBezTo>
                <a:cubicBezTo>
                  <a:pt x="107" y="110"/>
                  <a:pt x="107" y="110"/>
                  <a:pt x="107" y="110"/>
                </a:cubicBezTo>
                <a:cubicBezTo>
                  <a:pt x="105" y="107"/>
                  <a:pt x="105" y="107"/>
                  <a:pt x="105" y="107"/>
                </a:cubicBezTo>
                <a:cubicBezTo>
                  <a:pt x="80" y="70"/>
                  <a:pt x="80" y="70"/>
                  <a:pt x="80" y="70"/>
                </a:cubicBezTo>
                <a:cubicBezTo>
                  <a:pt x="80" y="69"/>
                  <a:pt x="79" y="69"/>
                  <a:pt x="79" y="68"/>
                </a:cubicBezTo>
                <a:cubicBezTo>
                  <a:pt x="78" y="64"/>
                  <a:pt x="80" y="59"/>
                  <a:pt x="84" y="58"/>
                </a:cubicBezTo>
                <a:cubicBezTo>
                  <a:pt x="138" y="34"/>
                  <a:pt x="138" y="34"/>
                  <a:pt x="138" y="34"/>
                </a:cubicBezTo>
                <a:cubicBezTo>
                  <a:pt x="140" y="33"/>
                  <a:pt x="143" y="32"/>
                  <a:pt x="145" y="32"/>
                </a:cubicBezTo>
                <a:cubicBezTo>
                  <a:pt x="145" y="32"/>
                  <a:pt x="146" y="32"/>
                  <a:pt x="147" y="32"/>
                </a:cubicBezTo>
                <a:cubicBezTo>
                  <a:pt x="160" y="32"/>
                  <a:pt x="171" y="43"/>
                  <a:pt x="171" y="57"/>
                </a:cubicBezTo>
                <a:cubicBezTo>
                  <a:pt x="171" y="61"/>
                  <a:pt x="171" y="64"/>
                  <a:pt x="169" y="67"/>
                </a:cubicBezTo>
                <a:close/>
                <a:moveTo>
                  <a:pt x="164" y="19"/>
                </a:moveTo>
                <a:cubicBezTo>
                  <a:pt x="164" y="9"/>
                  <a:pt x="172" y="0"/>
                  <a:pt x="182" y="0"/>
                </a:cubicBezTo>
                <a:cubicBezTo>
                  <a:pt x="193" y="0"/>
                  <a:pt x="201" y="9"/>
                  <a:pt x="201" y="19"/>
                </a:cubicBezTo>
                <a:cubicBezTo>
                  <a:pt x="201" y="29"/>
                  <a:pt x="193" y="38"/>
                  <a:pt x="182" y="38"/>
                </a:cubicBezTo>
                <a:cubicBezTo>
                  <a:pt x="172" y="38"/>
                  <a:pt x="164" y="29"/>
                  <a:pt x="164" y="1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矩形 60"/>
          <p:cNvSpPr/>
          <p:nvPr/>
        </p:nvSpPr>
        <p:spPr>
          <a:xfrm>
            <a:off x="1073171" y="4011179"/>
            <a:ext cx="2674563" cy="584775"/>
          </a:xfrm>
          <a:prstGeom prst="rect">
            <a:avLst/>
          </a:prstGeom>
        </p:spPr>
        <p:txBody>
          <a:bodyPr wrap="square">
            <a:spAutoFit/>
          </a:bodyPr>
          <a:lstStyle/>
          <a:p>
            <a:pPr algn="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2" name="文本框 61"/>
          <p:cNvSpPr txBox="1"/>
          <p:nvPr/>
        </p:nvSpPr>
        <p:spPr>
          <a:xfrm>
            <a:off x="1057625" y="3303293"/>
            <a:ext cx="2702607" cy="707886"/>
          </a:xfrm>
          <a:prstGeom prst="rect">
            <a:avLst/>
          </a:prstGeom>
          <a:noFill/>
        </p:spPr>
        <p:txBody>
          <a:bodyPr wrap="square" rtlCol="0">
            <a:spAutoFit/>
          </a:bodyPr>
          <a:lstStyle/>
          <a:p>
            <a:pPr algn="r"/>
            <a:r>
              <a:rPr lang="en-US" altLang="zh-CN" sz="2000" dirty="0" smtClean="0">
                <a:solidFill>
                  <a:schemeClr val="tx1">
                    <a:lumMod val="85000"/>
                    <a:lumOff val="15000"/>
                  </a:schemeClr>
                </a:solidFill>
                <a:latin typeface="Segoe UI Semibold" panose="020B0702040204020203" pitchFamily="34" charset="0"/>
                <a:cs typeface="Segoe UI Semilight" panose="020B0402040204020203" pitchFamily="34" charset="0"/>
              </a:rPr>
              <a:t>Threat </a:t>
            </a:r>
            <a:r>
              <a:rPr lang="en-US" altLang="zh-CN" sz="2000" dirty="0">
                <a:solidFill>
                  <a:schemeClr val="tx1">
                    <a:lumMod val="85000"/>
                    <a:lumOff val="15000"/>
                  </a:schemeClr>
                </a:solidFill>
                <a:latin typeface="Segoe UI Semibold" panose="020B0702040204020203" pitchFamily="34" charset="0"/>
                <a:cs typeface="Segoe UI Semilight" panose="020B0402040204020203" pitchFamily="34" charset="0"/>
              </a:rPr>
              <a:t>of substitute products</a:t>
            </a:r>
            <a:endParaRPr lang="zh-CN" altLang="en-US" sz="2000" dirty="0" smtClean="0">
              <a:solidFill>
                <a:schemeClr val="tx1">
                  <a:lumMod val="85000"/>
                  <a:lumOff val="15000"/>
                </a:schemeClr>
              </a:solidFill>
              <a:latin typeface="Segoe UI Semibold" panose="020B0702040204020203" pitchFamily="34" charset="0"/>
              <a:cs typeface="Segoe UI Semilight" panose="020B0402040204020203" pitchFamily="34" charset="0"/>
            </a:endParaRPr>
          </a:p>
        </p:txBody>
      </p:sp>
      <p:sp>
        <p:nvSpPr>
          <p:cNvPr id="63" name="矩形 62"/>
          <p:cNvSpPr/>
          <p:nvPr/>
        </p:nvSpPr>
        <p:spPr>
          <a:xfrm>
            <a:off x="7886116" y="1686020"/>
            <a:ext cx="2463013" cy="584775"/>
          </a:xfrm>
          <a:prstGeom prst="rect">
            <a:avLst/>
          </a:prstGeom>
        </p:spPr>
        <p:txBody>
          <a:bodyPr wrap="square">
            <a:spAutoFit/>
          </a:bodyPr>
          <a:lstStyle/>
          <a:p>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4" name="文本框 63"/>
          <p:cNvSpPr txBox="1"/>
          <p:nvPr/>
        </p:nvSpPr>
        <p:spPr>
          <a:xfrm>
            <a:off x="7833455" y="1325661"/>
            <a:ext cx="2463013" cy="400110"/>
          </a:xfrm>
          <a:prstGeom prst="rect">
            <a:avLst/>
          </a:prstGeom>
          <a:noFill/>
        </p:spPr>
        <p:txBody>
          <a:bodyPr wrap="square" rtlCol="0">
            <a:spAutoFit/>
          </a:bodyPr>
          <a:lstStyle/>
          <a:p>
            <a:r>
              <a:rPr lang="en-US" altLang="zh-CN" sz="2000" dirty="0" smtClean="0">
                <a:solidFill>
                  <a:schemeClr val="tx1">
                    <a:lumMod val="85000"/>
                    <a:lumOff val="15000"/>
                  </a:schemeClr>
                </a:solidFill>
                <a:latin typeface="Segoe UI Semibold" panose="020B0702040204020203" pitchFamily="34" charset="0"/>
                <a:cs typeface="Segoe UI Semilight" panose="020B0402040204020203" pitchFamily="34" charset="0"/>
              </a:rPr>
              <a:t>Competitive </a:t>
            </a:r>
            <a:r>
              <a:rPr lang="en-US" altLang="zh-CN" sz="2000" dirty="0">
                <a:solidFill>
                  <a:schemeClr val="tx1">
                    <a:lumMod val="85000"/>
                    <a:lumOff val="15000"/>
                  </a:schemeClr>
                </a:solidFill>
                <a:latin typeface="Segoe UI Semibold" panose="020B0702040204020203" pitchFamily="34" charset="0"/>
                <a:cs typeface="Segoe UI Semilight" panose="020B0402040204020203" pitchFamily="34" charset="0"/>
              </a:rPr>
              <a:t>rivalry</a:t>
            </a:r>
            <a:endParaRPr lang="zh-CN" altLang="en-US" sz="2000" dirty="0" smtClean="0">
              <a:solidFill>
                <a:schemeClr val="tx1">
                  <a:lumMod val="85000"/>
                  <a:lumOff val="15000"/>
                </a:schemeClr>
              </a:solidFill>
              <a:latin typeface="Segoe UI Semibold" panose="020B0702040204020203" pitchFamily="34" charset="0"/>
              <a:cs typeface="Segoe UI Semilight" panose="020B0402040204020203" pitchFamily="34" charset="0"/>
            </a:endParaRPr>
          </a:p>
        </p:txBody>
      </p:sp>
      <p:sp>
        <p:nvSpPr>
          <p:cNvPr id="65" name="矩形 64"/>
          <p:cNvSpPr/>
          <p:nvPr/>
        </p:nvSpPr>
        <p:spPr>
          <a:xfrm>
            <a:off x="8400058" y="3982135"/>
            <a:ext cx="2463013" cy="584775"/>
          </a:xfrm>
          <a:prstGeom prst="rect">
            <a:avLst/>
          </a:prstGeom>
        </p:spPr>
        <p:txBody>
          <a:bodyPr wrap="square">
            <a:spAutoFit/>
          </a:bodyPr>
          <a:lstStyle/>
          <a:p>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6" name="文本框 65"/>
          <p:cNvSpPr txBox="1"/>
          <p:nvPr/>
        </p:nvSpPr>
        <p:spPr>
          <a:xfrm>
            <a:off x="8377849" y="3310517"/>
            <a:ext cx="2463013" cy="707886"/>
          </a:xfrm>
          <a:prstGeom prst="rect">
            <a:avLst/>
          </a:prstGeom>
          <a:noFill/>
        </p:spPr>
        <p:txBody>
          <a:bodyPr wrap="square" rtlCol="0">
            <a:spAutoFit/>
          </a:bodyPr>
          <a:lstStyle/>
          <a:p>
            <a:r>
              <a:rPr lang="en-US" altLang="zh-CN" sz="2000" dirty="0">
                <a:solidFill>
                  <a:schemeClr val="tx1">
                    <a:lumMod val="85000"/>
                    <a:lumOff val="15000"/>
                  </a:schemeClr>
                </a:solidFill>
                <a:latin typeface="Segoe UI Semibold" panose="020B0702040204020203" pitchFamily="34" charset="0"/>
                <a:cs typeface="Segoe UI Semilight" panose="020B0402040204020203" pitchFamily="34" charset="0"/>
              </a:rPr>
              <a:t>Bargaining power of buyers</a:t>
            </a:r>
            <a:endParaRPr lang="zh-CN" altLang="en-US" sz="2000" dirty="0" smtClean="0">
              <a:solidFill>
                <a:schemeClr val="tx1">
                  <a:lumMod val="85000"/>
                  <a:lumOff val="15000"/>
                </a:schemeClr>
              </a:solidFill>
              <a:latin typeface="Segoe UI Semibold" panose="020B0702040204020203" pitchFamily="34" charset="0"/>
              <a:cs typeface="Segoe UI Semilight" panose="020B0402040204020203" pitchFamily="34" charset="0"/>
            </a:endParaRPr>
          </a:p>
        </p:txBody>
      </p:sp>
      <p:sp>
        <p:nvSpPr>
          <p:cNvPr id="67" name="矩形 66"/>
          <p:cNvSpPr/>
          <p:nvPr/>
        </p:nvSpPr>
        <p:spPr>
          <a:xfrm>
            <a:off x="4467075" y="5931963"/>
            <a:ext cx="3257851" cy="338554"/>
          </a:xfrm>
          <a:prstGeom prst="rect">
            <a:avLst/>
          </a:prstGeom>
        </p:spPr>
        <p:txBody>
          <a:bodyPr wrap="square">
            <a:spAutoFit/>
          </a:bodyPr>
          <a:lstStyle/>
          <a:p>
            <a:pPr algn="ct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8" name="文本框 67"/>
          <p:cNvSpPr txBox="1"/>
          <p:nvPr/>
        </p:nvSpPr>
        <p:spPr>
          <a:xfrm>
            <a:off x="4215615" y="5544362"/>
            <a:ext cx="3760770" cy="400110"/>
          </a:xfrm>
          <a:prstGeom prst="rect">
            <a:avLst/>
          </a:prstGeom>
          <a:noFill/>
        </p:spPr>
        <p:txBody>
          <a:bodyPr wrap="square" rtlCol="0">
            <a:spAutoFit/>
          </a:bodyPr>
          <a:lstStyle/>
          <a:p>
            <a:r>
              <a:rPr lang="en-US" altLang="zh-CN" sz="2000" dirty="0">
                <a:solidFill>
                  <a:schemeClr val="tx1">
                    <a:lumMod val="85000"/>
                    <a:lumOff val="15000"/>
                  </a:schemeClr>
                </a:solidFill>
                <a:latin typeface="Segoe UI Semibold" panose="020B0702040204020203" pitchFamily="34" charset="0"/>
                <a:cs typeface="Segoe UI Semilight" panose="020B0402040204020203" pitchFamily="34" charset="0"/>
              </a:rPr>
              <a:t>Bargaining power of suppliers</a:t>
            </a:r>
            <a:endParaRPr lang="zh-CN" altLang="en-US" sz="2000" dirty="0" smtClean="0">
              <a:solidFill>
                <a:schemeClr val="tx1">
                  <a:lumMod val="85000"/>
                  <a:lumOff val="15000"/>
                </a:schemeClr>
              </a:solidFill>
              <a:latin typeface="Segoe UI Semibold" panose="020B0702040204020203" pitchFamily="34" charset="0"/>
              <a:cs typeface="Segoe UI Semilight" panose="020B0402040204020203" pitchFamily="34" charset="0"/>
            </a:endParaRPr>
          </a:p>
        </p:txBody>
      </p:sp>
      <p:sp>
        <p:nvSpPr>
          <p:cNvPr id="69" name="Freeform 21"/>
          <p:cNvSpPr>
            <a:spLocks noEditPoints="1"/>
          </p:cNvSpPr>
          <p:nvPr/>
        </p:nvSpPr>
        <p:spPr bwMode="auto">
          <a:xfrm rot="10800000">
            <a:off x="463465" y="6444343"/>
            <a:ext cx="321452" cy="320755"/>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21"/>
          <p:cNvSpPr>
            <a:spLocks noEditPoints="1"/>
          </p:cNvSpPr>
          <p:nvPr/>
        </p:nvSpPr>
        <p:spPr bwMode="auto">
          <a:xfrm>
            <a:off x="11421749" y="6444343"/>
            <a:ext cx="321452" cy="320755"/>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0917268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p:transition spd="slow" advTm="3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324998"/>
            <a:ext cx="12192000" cy="535306"/>
          </a:xfrm>
          <a:prstGeom prst="rect">
            <a:avLst/>
          </a:prstGeom>
          <a:solidFill>
            <a:schemeClr val="tx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Freeform 21"/>
          <p:cNvSpPr>
            <a:spLocks noEditPoints="1"/>
          </p:cNvSpPr>
          <p:nvPr/>
        </p:nvSpPr>
        <p:spPr bwMode="auto">
          <a:xfrm rot="10800000">
            <a:off x="463465" y="6444343"/>
            <a:ext cx="321452" cy="320755"/>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1"/>
          <p:cNvSpPr>
            <a:spLocks noEditPoints="1"/>
          </p:cNvSpPr>
          <p:nvPr/>
        </p:nvSpPr>
        <p:spPr bwMode="auto">
          <a:xfrm>
            <a:off x="11421749" y="6444343"/>
            <a:ext cx="321452" cy="320755"/>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文本框 4"/>
          <p:cNvSpPr txBox="1"/>
          <p:nvPr/>
        </p:nvSpPr>
        <p:spPr>
          <a:xfrm>
            <a:off x="3397651" y="227763"/>
            <a:ext cx="5396698" cy="646331"/>
          </a:xfrm>
          <a:prstGeom prst="rect">
            <a:avLst/>
          </a:prstGeom>
          <a:noFill/>
        </p:spPr>
        <p:txBody>
          <a:bodyPr wrap="square" rtlCol="0">
            <a:spAutoFit/>
          </a:bodyPr>
          <a:lstStyle/>
          <a:p>
            <a:pPr algn="ctr"/>
            <a:r>
              <a:rPr lang="en-US" altLang="zh-CN" sz="3600" dirty="0" smtClean="0">
                <a:solidFill>
                  <a:schemeClr val="tx1">
                    <a:lumMod val="85000"/>
                    <a:lumOff val="15000"/>
                  </a:schemeClr>
                </a:solidFill>
                <a:latin typeface="微软雅黑" panose="020B0503020204020204" pitchFamily="34" charset="-122"/>
              </a:rPr>
              <a:t>SWOT Analysis</a:t>
            </a:r>
          </a:p>
        </p:txBody>
      </p:sp>
      <p:sp>
        <p:nvSpPr>
          <p:cNvPr id="6" name="矩形 5"/>
          <p:cNvSpPr/>
          <p:nvPr/>
        </p:nvSpPr>
        <p:spPr>
          <a:xfrm>
            <a:off x="4387763" y="765238"/>
            <a:ext cx="3416475" cy="307777"/>
          </a:xfrm>
          <a:prstGeom prst="rect">
            <a:avLst/>
          </a:prstGeom>
        </p:spPr>
        <p:txBody>
          <a:bodyPr wrap="square">
            <a:spAutoFit/>
          </a:bodyPr>
          <a:lstStyle/>
          <a:p>
            <a:pPr algn="ctr"/>
            <a:r>
              <a:rPr lang="en-US" altLang="zh-CN" sz="14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elit .</a:t>
            </a:r>
            <a:endParaRPr lang="zh-CN" altLang="en-US" sz="14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8" name="直接连接符 7"/>
          <p:cNvCxnSpPr/>
          <p:nvPr/>
        </p:nvCxnSpPr>
        <p:spPr>
          <a:xfrm>
            <a:off x="3933371" y="1161847"/>
            <a:ext cx="4528458" cy="0"/>
          </a:xfrm>
          <a:prstGeom prst="line">
            <a:avLst/>
          </a:prstGeom>
          <a:ln w="28575">
            <a:solidFill>
              <a:schemeClr val="tx1">
                <a:lumMod val="65000"/>
                <a:lumOff val="35000"/>
                <a:alpha val="70000"/>
              </a:schemeClr>
            </a:solidFill>
            <a:tailEnd type="none"/>
          </a:ln>
        </p:spPr>
        <p:style>
          <a:lnRef idx="1">
            <a:schemeClr val="accent1"/>
          </a:lnRef>
          <a:fillRef idx="0">
            <a:schemeClr val="accent1"/>
          </a:fillRef>
          <a:effectRef idx="0">
            <a:schemeClr val="accent1"/>
          </a:effectRef>
          <a:fontRef idx="minor">
            <a:schemeClr val="tx1"/>
          </a:fontRef>
        </p:style>
      </p:cxnSp>
      <p:sp>
        <p:nvSpPr>
          <p:cNvPr id="9" name="圆角矩形 8"/>
          <p:cNvSpPr/>
          <p:nvPr/>
        </p:nvSpPr>
        <p:spPr>
          <a:xfrm>
            <a:off x="3592940" y="1726602"/>
            <a:ext cx="2307771" cy="1767342"/>
          </a:xfrm>
          <a:prstGeom prst="roundRect">
            <a:avLst>
              <a:gd name="adj" fmla="val 13382"/>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6291288" y="1726602"/>
            <a:ext cx="2307771" cy="1767342"/>
          </a:xfrm>
          <a:prstGeom prst="roundRect">
            <a:avLst>
              <a:gd name="adj" fmla="val 13382"/>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6291288" y="3792229"/>
            <a:ext cx="2307771" cy="1767342"/>
          </a:xfrm>
          <a:prstGeom prst="roundRect">
            <a:avLst>
              <a:gd name="adj" fmla="val 13382"/>
            </a:avLst>
          </a:prstGeom>
          <a:solidFill>
            <a:schemeClr val="tx1">
              <a:lumMod val="75000"/>
              <a:lumOff val="2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3592940" y="3792229"/>
            <a:ext cx="2307771" cy="1767342"/>
          </a:xfrm>
          <a:prstGeom prst="roundRect">
            <a:avLst>
              <a:gd name="adj" fmla="val 13382"/>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254171" y="2823606"/>
            <a:ext cx="1683657" cy="168365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5771585" y="3197293"/>
            <a:ext cx="648830" cy="606920"/>
            <a:chOff x="406401" y="500063"/>
            <a:chExt cx="663575" cy="620712"/>
          </a:xfrm>
        </p:grpSpPr>
        <p:sp>
          <p:nvSpPr>
            <p:cNvPr id="16" name="Freeform 5"/>
            <p:cNvSpPr>
              <a:spLocks/>
            </p:cNvSpPr>
            <p:nvPr/>
          </p:nvSpPr>
          <p:spPr bwMode="auto">
            <a:xfrm>
              <a:off x="819151" y="528638"/>
              <a:ext cx="163513" cy="222250"/>
            </a:xfrm>
            <a:custGeom>
              <a:avLst/>
              <a:gdLst>
                <a:gd name="T0" fmla="*/ 73 w 123"/>
                <a:gd name="T1" fmla="*/ 2 h 166"/>
                <a:gd name="T2" fmla="*/ 4 w 123"/>
                <a:gd name="T3" fmla="*/ 29 h 166"/>
                <a:gd name="T4" fmla="*/ 1 w 123"/>
                <a:gd name="T5" fmla="*/ 35 h 166"/>
                <a:gd name="T6" fmla="*/ 34 w 123"/>
                <a:gd name="T7" fmla="*/ 161 h 166"/>
                <a:gd name="T8" fmla="*/ 40 w 123"/>
                <a:gd name="T9" fmla="*/ 165 h 166"/>
                <a:gd name="T10" fmla="*/ 115 w 123"/>
                <a:gd name="T11" fmla="*/ 149 h 166"/>
                <a:gd name="T12" fmla="*/ 120 w 123"/>
                <a:gd name="T13" fmla="*/ 137 h 166"/>
                <a:gd name="T14" fmla="*/ 93 w 123"/>
                <a:gd name="T15" fmla="*/ 75 h 166"/>
                <a:gd name="T16" fmla="*/ 84 w 123"/>
                <a:gd name="T17" fmla="*/ 10 h 166"/>
                <a:gd name="T18" fmla="*/ 73 w 123"/>
                <a:gd name="T19" fmla="*/ 2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66">
                  <a:moveTo>
                    <a:pt x="73" y="2"/>
                  </a:moveTo>
                  <a:cubicBezTo>
                    <a:pt x="4" y="29"/>
                    <a:pt x="4" y="29"/>
                    <a:pt x="4" y="29"/>
                  </a:cubicBezTo>
                  <a:cubicBezTo>
                    <a:pt x="1" y="30"/>
                    <a:pt x="0" y="33"/>
                    <a:pt x="1" y="35"/>
                  </a:cubicBezTo>
                  <a:cubicBezTo>
                    <a:pt x="7" y="56"/>
                    <a:pt x="29" y="140"/>
                    <a:pt x="34" y="161"/>
                  </a:cubicBezTo>
                  <a:cubicBezTo>
                    <a:pt x="35" y="164"/>
                    <a:pt x="37" y="166"/>
                    <a:pt x="40" y="165"/>
                  </a:cubicBezTo>
                  <a:cubicBezTo>
                    <a:pt x="115" y="149"/>
                    <a:pt x="115" y="149"/>
                    <a:pt x="115" y="149"/>
                  </a:cubicBezTo>
                  <a:cubicBezTo>
                    <a:pt x="121" y="148"/>
                    <a:pt x="123" y="142"/>
                    <a:pt x="120" y="137"/>
                  </a:cubicBezTo>
                  <a:cubicBezTo>
                    <a:pt x="108" y="119"/>
                    <a:pt x="99" y="97"/>
                    <a:pt x="93" y="75"/>
                  </a:cubicBezTo>
                  <a:cubicBezTo>
                    <a:pt x="85" y="50"/>
                    <a:pt x="84" y="24"/>
                    <a:pt x="84" y="10"/>
                  </a:cubicBezTo>
                  <a:cubicBezTo>
                    <a:pt x="85" y="4"/>
                    <a:pt x="79" y="0"/>
                    <a:pt x="73" y="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p:cNvSpPr>
            <p:nvPr/>
          </p:nvSpPr>
          <p:spPr bwMode="auto">
            <a:xfrm>
              <a:off x="963613" y="500063"/>
              <a:ext cx="106363" cy="228600"/>
            </a:xfrm>
            <a:custGeom>
              <a:avLst/>
              <a:gdLst>
                <a:gd name="T0" fmla="*/ 33 w 79"/>
                <a:gd name="T1" fmla="*/ 7 h 171"/>
                <a:gd name="T2" fmla="*/ 14 w 79"/>
                <a:gd name="T3" fmla="*/ 6 h 171"/>
                <a:gd name="T4" fmla="*/ 11 w 79"/>
                <a:gd name="T5" fmla="*/ 90 h 171"/>
                <a:gd name="T6" fmla="*/ 34 w 79"/>
                <a:gd name="T7" fmla="*/ 141 h 171"/>
                <a:gd name="T8" fmla="*/ 73 w 79"/>
                <a:gd name="T9" fmla="*/ 148 h 171"/>
                <a:gd name="T10" fmla="*/ 70 w 79"/>
                <a:gd name="T11" fmla="*/ 73 h 171"/>
                <a:gd name="T12" fmla="*/ 33 w 79"/>
                <a:gd name="T13" fmla="*/ 7 h 171"/>
              </a:gdLst>
              <a:ahLst/>
              <a:cxnLst>
                <a:cxn ang="0">
                  <a:pos x="T0" y="T1"/>
                </a:cxn>
                <a:cxn ang="0">
                  <a:pos x="T2" y="T3"/>
                </a:cxn>
                <a:cxn ang="0">
                  <a:pos x="T4" y="T5"/>
                </a:cxn>
                <a:cxn ang="0">
                  <a:pos x="T6" y="T7"/>
                </a:cxn>
                <a:cxn ang="0">
                  <a:pos x="T8" y="T9"/>
                </a:cxn>
                <a:cxn ang="0">
                  <a:pos x="T10" y="T11"/>
                </a:cxn>
                <a:cxn ang="0">
                  <a:pos x="T12" y="T13"/>
                </a:cxn>
              </a:cxnLst>
              <a:rect l="0" t="0" r="r" b="b"/>
              <a:pathLst>
                <a:path w="79" h="171">
                  <a:moveTo>
                    <a:pt x="33" y="7"/>
                  </a:moveTo>
                  <a:cubicBezTo>
                    <a:pt x="28" y="3"/>
                    <a:pt x="20" y="0"/>
                    <a:pt x="14" y="6"/>
                  </a:cubicBezTo>
                  <a:cubicBezTo>
                    <a:pt x="2" y="16"/>
                    <a:pt x="0" y="51"/>
                    <a:pt x="11" y="90"/>
                  </a:cubicBezTo>
                  <a:cubicBezTo>
                    <a:pt x="16" y="108"/>
                    <a:pt x="23" y="126"/>
                    <a:pt x="34" y="141"/>
                  </a:cubicBezTo>
                  <a:cubicBezTo>
                    <a:pt x="43" y="154"/>
                    <a:pt x="64" y="171"/>
                    <a:pt x="73" y="148"/>
                  </a:cubicBezTo>
                  <a:cubicBezTo>
                    <a:pt x="79" y="132"/>
                    <a:pt x="78" y="104"/>
                    <a:pt x="70" y="73"/>
                  </a:cubicBezTo>
                  <a:cubicBezTo>
                    <a:pt x="61" y="42"/>
                    <a:pt x="47" y="17"/>
                    <a:pt x="33"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7"/>
            <p:cNvSpPr>
              <a:spLocks/>
            </p:cNvSpPr>
            <p:nvPr/>
          </p:nvSpPr>
          <p:spPr bwMode="auto">
            <a:xfrm>
              <a:off x="406401" y="665163"/>
              <a:ext cx="198438" cy="171450"/>
            </a:xfrm>
            <a:custGeom>
              <a:avLst/>
              <a:gdLst>
                <a:gd name="T0" fmla="*/ 37 w 149"/>
                <a:gd name="T1" fmla="*/ 125 h 128"/>
                <a:gd name="T2" fmla="*/ 145 w 149"/>
                <a:gd name="T3" fmla="*/ 103 h 128"/>
                <a:gd name="T4" fmla="*/ 148 w 149"/>
                <a:gd name="T5" fmla="*/ 98 h 128"/>
                <a:gd name="T6" fmla="*/ 124 w 149"/>
                <a:gd name="T7" fmla="*/ 4 h 128"/>
                <a:gd name="T8" fmla="*/ 118 w 149"/>
                <a:gd name="T9" fmla="*/ 1 h 128"/>
                <a:gd name="T10" fmla="*/ 13 w 149"/>
                <a:gd name="T11" fmla="*/ 41 h 128"/>
                <a:gd name="T12" fmla="*/ 6 w 149"/>
                <a:gd name="T13" fmla="*/ 88 h 128"/>
                <a:gd name="T14" fmla="*/ 37 w 149"/>
                <a:gd name="T15" fmla="*/ 125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128">
                  <a:moveTo>
                    <a:pt x="37" y="125"/>
                  </a:moveTo>
                  <a:cubicBezTo>
                    <a:pt x="145" y="103"/>
                    <a:pt x="145" y="103"/>
                    <a:pt x="145" y="103"/>
                  </a:cubicBezTo>
                  <a:cubicBezTo>
                    <a:pt x="148" y="102"/>
                    <a:pt x="149" y="100"/>
                    <a:pt x="148" y="98"/>
                  </a:cubicBezTo>
                  <a:cubicBezTo>
                    <a:pt x="144" y="81"/>
                    <a:pt x="129" y="21"/>
                    <a:pt x="124" y="4"/>
                  </a:cubicBezTo>
                  <a:cubicBezTo>
                    <a:pt x="124" y="2"/>
                    <a:pt x="121" y="0"/>
                    <a:pt x="118" y="1"/>
                  </a:cubicBezTo>
                  <a:cubicBezTo>
                    <a:pt x="13" y="41"/>
                    <a:pt x="13" y="41"/>
                    <a:pt x="13" y="41"/>
                  </a:cubicBezTo>
                  <a:cubicBezTo>
                    <a:pt x="3" y="44"/>
                    <a:pt x="0" y="65"/>
                    <a:pt x="6" y="88"/>
                  </a:cubicBezTo>
                  <a:cubicBezTo>
                    <a:pt x="12" y="112"/>
                    <a:pt x="27" y="128"/>
                    <a:pt x="37" y="12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8"/>
            <p:cNvSpPr>
              <a:spLocks/>
            </p:cNvSpPr>
            <p:nvPr/>
          </p:nvSpPr>
          <p:spPr bwMode="auto">
            <a:xfrm>
              <a:off x="515938" y="568325"/>
              <a:ext cx="427038" cy="552450"/>
            </a:xfrm>
            <a:custGeom>
              <a:avLst/>
              <a:gdLst>
                <a:gd name="T0" fmla="*/ 282 w 319"/>
                <a:gd name="T1" fmla="*/ 404 h 413"/>
                <a:gd name="T2" fmla="*/ 311 w 319"/>
                <a:gd name="T3" fmla="*/ 404 h 413"/>
                <a:gd name="T4" fmla="*/ 311 w 319"/>
                <a:gd name="T5" fmla="*/ 375 h 413"/>
                <a:gd name="T6" fmla="*/ 189 w 319"/>
                <a:gd name="T7" fmla="*/ 254 h 413"/>
                <a:gd name="T8" fmla="*/ 177 w 319"/>
                <a:gd name="T9" fmla="*/ 225 h 413"/>
                <a:gd name="T10" fmla="*/ 177 w 319"/>
                <a:gd name="T11" fmla="*/ 185 h 413"/>
                <a:gd name="T12" fmla="*/ 187 w 319"/>
                <a:gd name="T13" fmla="*/ 173 h 413"/>
                <a:gd name="T14" fmla="*/ 210 w 319"/>
                <a:gd name="T15" fmla="*/ 169 h 413"/>
                <a:gd name="T16" fmla="*/ 229 w 319"/>
                <a:gd name="T17" fmla="*/ 139 h 413"/>
                <a:gd name="T18" fmla="*/ 198 w 319"/>
                <a:gd name="T19" fmla="*/ 20 h 413"/>
                <a:gd name="T20" fmla="*/ 195 w 319"/>
                <a:gd name="T21" fmla="*/ 13 h 413"/>
                <a:gd name="T22" fmla="*/ 166 w 319"/>
                <a:gd name="T23" fmla="*/ 4 h 413"/>
                <a:gd name="T24" fmla="*/ 78 w 319"/>
                <a:gd name="T25" fmla="*/ 39 h 413"/>
                <a:gd name="T26" fmla="*/ 64 w 319"/>
                <a:gd name="T27" fmla="*/ 67 h 413"/>
                <a:gd name="T28" fmla="*/ 89 w 319"/>
                <a:gd name="T29" fmla="*/ 167 h 413"/>
                <a:gd name="T30" fmla="*/ 113 w 319"/>
                <a:gd name="T31" fmla="*/ 186 h 413"/>
                <a:gd name="T32" fmla="*/ 127 w 319"/>
                <a:gd name="T33" fmla="*/ 184 h 413"/>
                <a:gd name="T34" fmla="*/ 141 w 319"/>
                <a:gd name="T35" fmla="*/ 196 h 413"/>
                <a:gd name="T36" fmla="*/ 141 w 319"/>
                <a:gd name="T37" fmla="*/ 226 h 413"/>
                <a:gd name="T38" fmla="*/ 129 w 319"/>
                <a:gd name="T39" fmla="*/ 255 h 413"/>
                <a:gd name="T40" fmla="*/ 8 w 319"/>
                <a:gd name="T41" fmla="*/ 376 h 413"/>
                <a:gd name="T42" fmla="*/ 8 w 319"/>
                <a:gd name="T43" fmla="*/ 405 h 413"/>
                <a:gd name="T44" fmla="*/ 37 w 319"/>
                <a:gd name="T45" fmla="*/ 405 h 413"/>
                <a:gd name="T46" fmla="*/ 121 w 319"/>
                <a:gd name="T47" fmla="*/ 321 h 413"/>
                <a:gd name="T48" fmla="*/ 141 w 319"/>
                <a:gd name="T49" fmla="*/ 329 h 413"/>
                <a:gd name="T50" fmla="*/ 141 w 319"/>
                <a:gd name="T51" fmla="*/ 389 h 413"/>
                <a:gd name="T52" fmla="*/ 142 w 319"/>
                <a:gd name="T53" fmla="*/ 394 h 413"/>
                <a:gd name="T54" fmla="*/ 177 w 319"/>
                <a:gd name="T55" fmla="*/ 394 h 413"/>
                <a:gd name="T56" fmla="*/ 178 w 319"/>
                <a:gd name="T57" fmla="*/ 389 h 413"/>
                <a:gd name="T58" fmla="*/ 178 w 319"/>
                <a:gd name="T59" fmla="*/ 329 h 413"/>
                <a:gd name="T60" fmla="*/ 199 w 319"/>
                <a:gd name="T61" fmla="*/ 321 h 413"/>
                <a:gd name="T62" fmla="*/ 282 w 319"/>
                <a:gd name="T63" fmla="*/ 4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9" h="413">
                  <a:moveTo>
                    <a:pt x="282" y="404"/>
                  </a:moveTo>
                  <a:cubicBezTo>
                    <a:pt x="289" y="411"/>
                    <a:pt x="303" y="411"/>
                    <a:pt x="311" y="404"/>
                  </a:cubicBezTo>
                  <a:cubicBezTo>
                    <a:pt x="319" y="396"/>
                    <a:pt x="319" y="383"/>
                    <a:pt x="311" y="375"/>
                  </a:cubicBezTo>
                  <a:cubicBezTo>
                    <a:pt x="189" y="254"/>
                    <a:pt x="189" y="254"/>
                    <a:pt x="189" y="254"/>
                  </a:cubicBezTo>
                  <a:cubicBezTo>
                    <a:pt x="181" y="246"/>
                    <a:pt x="177" y="236"/>
                    <a:pt x="177" y="225"/>
                  </a:cubicBezTo>
                  <a:cubicBezTo>
                    <a:pt x="177" y="185"/>
                    <a:pt x="177" y="185"/>
                    <a:pt x="177" y="185"/>
                  </a:cubicBezTo>
                  <a:cubicBezTo>
                    <a:pt x="177" y="179"/>
                    <a:pt x="182" y="174"/>
                    <a:pt x="187" y="173"/>
                  </a:cubicBezTo>
                  <a:cubicBezTo>
                    <a:pt x="210" y="169"/>
                    <a:pt x="210" y="169"/>
                    <a:pt x="210" y="169"/>
                  </a:cubicBezTo>
                  <a:cubicBezTo>
                    <a:pt x="223" y="167"/>
                    <a:pt x="233" y="152"/>
                    <a:pt x="229" y="139"/>
                  </a:cubicBezTo>
                  <a:cubicBezTo>
                    <a:pt x="198" y="20"/>
                    <a:pt x="198" y="20"/>
                    <a:pt x="198" y="20"/>
                  </a:cubicBezTo>
                  <a:cubicBezTo>
                    <a:pt x="197" y="18"/>
                    <a:pt x="197" y="15"/>
                    <a:pt x="195" y="13"/>
                  </a:cubicBezTo>
                  <a:cubicBezTo>
                    <a:pt x="189" y="4"/>
                    <a:pt x="176" y="0"/>
                    <a:pt x="166" y="4"/>
                  </a:cubicBezTo>
                  <a:cubicBezTo>
                    <a:pt x="78" y="39"/>
                    <a:pt x="78" y="39"/>
                    <a:pt x="78" y="39"/>
                  </a:cubicBezTo>
                  <a:cubicBezTo>
                    <a:pt x="67" y="43"/>
                    <a:pt x="61" y="56"/>
                    <a:pt x="64" y="67"/>
                  </a:cubicBezTo>
                  <a:cubicBezTo>
                    <a:pt x="89" y="167"/>
                    <a:pt x="89" y="167"/>
                    <a:pt x="89" y="167"/>
                  </a:cubicBezTo>
                  <a:cubicBezTo>
                    <a:pt x="92" y="178"/>
                    <a:pt x="102" y="186"/>
                    <a:pt x="113" y="186"/>
                  </a:cubicBezTo>
                  <a:cubicBezTo>
                    <a:pt x="114" y="186"/>
                    <a:pt x="120" y="185"/>
                    <a:pt x="127" y="184"/>
                  </a:cubicBezTo>
                  <a:cubicBezTo>
                    <a:pt x="134" y="183"/>
                    <a:pt x="141" y="188"/>
                    <a:pt x="141" y="196"/>
                  </a:cubicBezTo>
                  <a:cubicBezTo>
                    <a:pt x="141" y="226"/>
                    <a:pt x="141" y="226"/>
                    <a:pt x="141" y="226"/>
                  </a:cubicBezTo>
                  <a:cubicBezTo>
                    <a:pt x="141" y="237"/>
                    <a:pt x="137" y="247"/>
                    <a:pt x="129" y="255"/>
                  </a:cubicBezTo>
                  <a:cubicBezTo>
                    <a:pt x="8" y="376"/>
                    <a:pt x="8" y="376"/>
                    <a:pt x="8" y="376"/>
                  </a:cubicBezTo>
                  <a:cubicBezTo>
                    <a:pt x="0" y="384"/>
                    <a:pt x="0" y="397"/>
                    <a:pt x="8" y="405"/>
                  </a:cubicBezTo>
                  <a:cubicBezTo>
                    <a:pt x="16" y="412"/>
                    <a:pt x="29" y="413"/>
                    <a:pt x="37" y="405"/>
                  </a:cubicBezTo>
                  <a:cubicBezTo>
                    <a:pt x="121" y="321"/>
                    <a:pt x="121" y="321"/>
                    <a:pt x="121" y="321"/>
                  </a:cubicBezTo>
                  <a:cubicBezTo>
                    <a:pt x="128" y="313"/>
                    <a:pt x="141" y="319"/>
                    <a:pt x="141" y="329"/>
                  </a:cubicBezTo>
                  <a:cubicBezTo>
                    <a:pt x="141" y="389"/>
                    <a:pt x="141" y="389"/>
                    <a:pt x="141" y="389"/>
                  </a:cubicBezTo>
                  <a:cubicBezTo>
                    <a:pt x="141" y="391"/>
                    <a:pt x="141" y="392"/>
                    <a:pt x="142" y="394"/>
                  </a:cubicBezTo>
                  <a:cubicBezTo>
                    <a:pt x="146" y="412"/>
                    <a:pt x="173" y="412"/>
                    <a:pt x="177" y="394"/>
                  </a:cubicBezTo>
                  <a:cubicBezTo>
                    <a:pt x="178" y="392"/>
                    <a:pt x="178" y="391"/>
                    <a:pt x="178" y="389"/>
                  </a:cubicBezTo>
                  <a:cubicBezTo>
                    <a:pt x="178" y="329"/>
                    <a:pt x="178" y="329"/>
                    <a:pt x="178" y="329"/>
                  </a:cubicBezTo>
                  <a:cubicBezTo>
                    <a:pt x="178" y="319"/>
                    <a:pt x="191" y="313"/>
                    <a:pt x="199" y="321"/>
                  </a:cubicBezTo>
                  <a:cubicBezTo>
                    <a:pt x="198" y="320"/>
                    <a:pt x="282" y="404"/>
                    <a:pt x="282" y="40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 name="矩形 19"/>
          <p:cNvSpPr/>
          <p:nvPr/>
        </p:nvSpPr>
        <p:spPr>
          <a:xfrm>
            <a:off x="5740736" y="3882448"/>
            <a:ext cx="749757" cy="369332"/>
          </a:xfrm>
          <a:prstGeom prst="rect">
            <a:avLst/>
          </a:prstGeom>
        </p:spPr>
        <p:txBody>
          <a:bodyPr wrap="none">
            <a:spAutoFit/>
          </a:bodyPr>
          <a:lstStyle/>
          <a:p>
            <a:r>
              <a:rPr lang="en-US" altLang="zh-CN" dirty="0"/>
              <a:t>SWOT</a:t>
            </a:r>
            <a:endParaRPr lang="zh-CN" altLang="en-US" dirty="0"/>
          </a:p>
        </p:txBody>
      </p:sp>
      <p:sp>
        <p:nvSpPr>
          <p:cNvPr id="21" name="文本框 20"/>
          <p:cNvSpPr txBox="1"/>
          <p:nvPr/>
        </p:nvSpPr>
        <p:spPr>
          <a:xfrm>
            <a:off x="4006597" y="2102442"/>
            <a:ext cx="1480457" cy="1015663"/>
          </a:xfrm>
          <a:prstGeom prst="rect">
            <a:avLst/>
          </a:prstGeom>
          <a:noFill/>
        </p:spPr>
        <p:txBody>
          <a:bodyPr wrap="square" rtlCol="0">
            <a:spAutoFit/>
          </a:bodyPr>
          <a:lstStyle/>
          <a:p>
            <a:pPr algn="ctr"/>
            <a:r>
              <a:rPr lang="en-US" altLang="zh-CN" sz="6000" dirty="0">
                <a:solidFill>
                  <a:schemeClr val="bg1"/>
                </a:solidFill>
                <a:latin typeface="Segoe UI Semilight" panose="020B0402040204020203" pitchFamily="34" charset="0"/>
                <a:cs typeface="Segoe UI Semilight" panose="020B0402040204020203" pitchFamily="34" charset="0"/>
              </a:rPr>
              <a:t>S</a:t>
            </a:r>
            <a:endParaRPr lang="zh-CN" altLang="en-US" sz="6000" dirty="0" smtClean="0">
              <a:solidFill>
                <a:schemeClr val="bg1"/>
              </a:solidFill>
              <a:latin typeface="Segoe UI Semilight" panose="020B0402040204020203" pitchFamily="34" charset="0"/>
              <a:cs typeface="Segoe UI Semilight" panose="020B0402040204020203" pitchFamily="34" charset="0"/>
            </a:endParaRPr>
          </a:p>
        </p:txBody>
      </p:sp>
      <p:sp>
        <p:nvSpPr>
          <p:cNvPr id="22" name="文本框 21"/>
          <p:cNvSpPr txBox="1"/>
          <p:nvPr/>
        </p:nvSpPr>
        <p:spPr>
          <a:xfrm>
            <a:off x="6704945" y="2102442"/>
            <a:ext cx="1480457" cy="1015663"/>
          </a:xfrm>
          <a:prstGeom prst="rect">
            <a:avLst/>
          </a:prstGeom>
          <a:noFill/>
        </p:spPr>
        <p:txBody>
          <a:bodyPr wrap="square" rtlCol="0">
            <a:spAutoFit/>
          </a:bodyPr>
          <a:lstStyle/>
          <a:p>
            <a:pPr algn="ctr"/>
            <a:r>
              <a:rPr lang="en-US" altLang="zh-CN" sz="6000" dirty="0">
                <a:latin typeface="Segoe UI Semilight" panose="020B0402040204020203" pitchFamily="34" charset="0"/>
                <a:cs typeface="Segoe UI Semilight" panose="020B0402040204020203" pitchFamily="34" charset="0"/>
              </a:rPr>
              <a:t>W</a:t>
            </a:r>
            <a:endParaRPr lang="zh-CN" altLang="en-US" sz="6000" dirty="0" smtClean="0">
              <a:latin typeface="Segoe UI Semilight" panose="020B0402040204020203" pitchFamily="34" charset="0"/>
              <a:cs typeface="Segoe UI Semilight" panose="020B0402040204020203" pitchFamily="34" charset="0"/>
            </a:endParaRPr>
          </a:p>
        </p:txBody>
      </p:sp>
      <p:sp>
        <p:nvSpPr>
          <p:cNvPr id="23" name="文本框 22"/>
          <p:cNvSpPr txBox="1"/>
          <p:nvPr/>
        </p:nvSpPr>
        <p:spPr>
          <a:xfrm>
            <a:off x="4006597" y="4168069"/>
            <a:ext cx="1480457" cy="1015663"/>
          </a:xfrm>
          <a:prstGeom prst="rect">
            <a:avLst/>
          </a:prstGeom>
          <a:noFill/>
        </p:spPr>
        <p:txBody>
          <a:bodyPr wrap="square" rtlCol="0">
            <a:spAutoFit/>
          </a:bodyPr>
          <a:lstStyle/>
          <a:p>
            <a:pPr algn="ctr"/>
            <a:r>
              <a:rPr lang="en-US" altLang="zh-CN" sz="6000" dirty="0">
                <a:latin typeface="Segoe UI Semilight" panose="020B0402040204020203" pitchFamily="34" charset="0"/>
                <a:cs typeface="Segoe UI Semilight" panose="020B0402040204020203" pitchFamily="34" charset="0"/>
              </a:rPr>
              <a:t>O</a:t>
            </a:r>
            <a:endParaRPr lang="zh-CN" altLang="en-US" sz="6000" dirty="0" smtClean="0">
              <a:latin typeface="Segoe UI Semilight" panose="020B0402040204020203" pitchFamily="34" charset="0"/>
              <a:cs typeface="Segoe UI Semilight" panose="020B0402040204020203" pitchFamily="34" charset="0"/>
            </a:endParaRPr>
          </a:p>
        </p:txBody>
      </p:sp>
      <p:sp>
        <p:nvSpPr>
          <p:cNvPr id="24" name="文本框 23"/>
          <p:cNvSpPr txBox="1"/>
          <p:nvPr/>
        </p:nvSpPr>
        <p:spPr>
          <a:xfrm>
            <a:off x="6704945" y="4168069"/>
            <a:ext cx="1480457" cy="1015663"/>
          </a:xfrm>
          <a:prstGeom prst="rect">
            <a:avLst/>
          </a:prstGeom>
          <a:noFill/>
        </p:spPr>
        <p:txBody>
          <a:bodyPr wrap="square" rtlCol="0">
            <a:spAutoFit/>
          </a:bodyPr>
          <a:lstStyle/>
          <a:p>
            <a:pPr algn="ctr"/>
            <a:r>
              <a:rPr lang="en-US" altLang="zh-CN" sz="6000" dirty="0" smtClean="0">
                <a:solidFill>
                  <a:schemeClr val="bg1"/>
                </a:solidFill>
                <a:latin typeface="Segoe UI Semilight" panose="020B0402040204020203" pitchFamily="34" charset="0"/>
                <a:cs typeface="Segoe UI Semilight" panose="020B0402040204020203" pitchFamily="34" charset="0"/>
              </a:rPr>
              <a:t>T</a:t>
            </a:r>
            <a:endParaRPr lang="zh-CN" altLang="en-US" sz="6000" dirty="0" smtClean="0">
              <a:solidFill>
                <a:schemeClr val="bg1"/>
              </a:solidFill>
              <a:latin typeface="Segoe UI Semilight" panose="020B0402040204020203" pitchFamily="34" charset="0"/>
              <a:cs typeface="Segoe UI Semilight" panose="020B0402040204020203" pitchFamily="34" charset="0"/>
            </a:endParaRPr>
          </a:p>
        </p:txBody>
      </p:sp>
      <p:grpSp>
        <p:nvGrpSpPr>
          <p:cNvPr id="28" name="组合 27"/>
          <p:cNvGrpSpPr/>
          <p:nvPr/>
        </p:nvGrpSpPr>
        <p:grpSpPr>
          <a:xfrm>
            <a:off x="978127" y="1844362"/>
            <a:ext cx="2419524" cy="1518396"/>
            <a:chOff x="978127" y="1728250"/>
            <a:chExt cx="2419524" cy="1518396"/>
          </a:xfrm>
        </p:grpSpPr>
        <p:sp>
          <p:nvSpPr>
            <p:cNvPr id="26" name="矩形 25"/>
            <p:cNvSpPr/>
            <p:nvPr/>
          </p:nvSpPr>
          <p:spPr>
            <a:xfrm>
              <a:off x="978127" y="2290166"/>
              <a:ext cx="2387533" cy="956480"/>
            </a:xfrm>
            <a:prstGeom prst="rect">
              <a:avLst/>
            </a:prstGeom>
          </p:spPr>
          <p:txBody>
            <a:bodyPr wrap="square">
              <a:spAutoFit/>
            </a:bodyPr>
            <a:lstStyle/>
            <a:p>
              <a:pPr algn="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文本框 26"/>
            <p:cNvSpPr txBox="1"/>
            <p:nvPr/>
          </p:nvSpPr>
          <p:spPr>
            <a:xfrm>
              <a:off x="1525308" y="1728250"/>
              <a:ext cx="1872343" cy="461665"/>
            </a:xfrm>
            <a:prstGeom prst="rect">
              <a:avLst/>
            </a:prstGeom>
            <a:noFill/>
          </p:spPr>
          <p:txBody>
            <a:bodyPr wrap="square" rtlCol="0">
              <a:spAutoFit/>
            </a:bodyPr>
            <a:lstStyle/>
            <a:p>
              <a:pPr algn="r"/>
              <a:r>
                <a:rPr lang="en-US" altLang="zh-CN" sz="2400" dirty="0" smtClean="0">
                  <a:solidFill>
                    <a:schemeClr val="tx1">
                      <a:lumMod val="75000"/>
                      <a:lumOff val="25000"/>
                    </a:schemeClr>
                  </a:solidFill>
                  <a:latin typeface="Segoe UI Semibold" panose="020B0702040204020203" pitchFamily="34" charset="0"/>
                  <a:cs typeface="Segoe UI Semilight" panose="020B0402040204020203" pitchFamily="34" charset="0"/>
                </a:rPr>
                <a:t>Strategy </a:t>
              </a:r>
              <a:endParaRPr lang="zh-CN" altLang="en-US" sz="2400" dirty="0" smtClean="0">
                <a:solidFill>
                  <a:schemeClr val="tx1">
                    <a:lumMod val="75000"/>
                    <a:lumOff val="25000"/>
                  </a:schemeClr>
                </a:solidFill>
                <a:latin typeface="Segoe UI Semibold" panose="020B0702040204020203" pitchFamily="34" charset="0"/>
                <a:cs typeface="Segoe UI Semilight" panose="020B0402040204020203" pitchFamily="34" charset="0"/>
              </a:endParaRPr>
            </a:p>
          </p:txBody>
        </p:sp>
      </p:grpSp>
      <p:grpSp>
        <p:nvGrpSpPr>
          <p:cNvPr id="29" name="组合 28"/>
          <p:cNvGrpSpPr/>
          <p:nvPr/>
        </p:nvGrpSpPr>
        <p:grpSpPr>
          <a:xfrm>
            <a:off x="978127" y="3965805"/>
            <a:ext cx="2419524" cy="1518396"/>
            <a:chOff x="978127" y="1728250"/>
            <a:chExt cx="2419524" cy="1518396"/>
          </a:xfrm>
        </p:grpSpPr>
        <p:sp>
          <p:nvSpPr>
            <p:cNvPr id="30" name="矩形 29"/>
            <p:cNvSpPr/>
            <p:nvPr/>
          </p:nvSpPr>
          <p:spPr>
            <a:xfrm>
              <a:off x="978127" y="2290166"/>
              <a:ext cx="2387533" cy="956480"/>
            </a:xfrm>
            <a:prstGeom prst="rect">
              <a:avLst/>
            </a:prstGeom>
          </p:spPr>
          <p:txBody>
            <a:bodyPr wrap="square">
              <a:spAutoFit/>
            </a:bodyPr>
            <a:lstStyle/>
            <a:p>
              <a:pPr algn="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文本框 30"/>
            <p:cNvSpPr txBox="1"/>
            <p:nvPr/>
          </p:nvSpPr>
          <p:spPr>
            <a:xfrm>
              <a:off x="1219200" y="1728250"/>
              <a:ext cx="2178451" cy="461665"/>
            </a:xfrm>
            <a:prstGeom prst="rect">
              <a:avLst/>
            </a:prstGeom>
            <a:noFill/>
          </p:spPr>
          <p:txBody>
            <a:bodyPr wrap="square" rtlCol="0">
              <a:spAutoFit/>
            </a:bodyPr>
            <a:lstStyle/>
            <a:p>
              <a:pPr algn="r"/>
              <a:r>
                <a:rPr lang="en-US" altLang="zh-CN" sz="2400" dirty="0" smtClean="0">
                  <a:solidFill>
                    <a:srgbClr val="FFC000"/>
                  </a:solidFill>
                  <a:latin typeface="Segoe UI Semibold" panose="020B0702040204020203" pitchFamily="34" charset="0"/>
                  <a:cs typeface="Segoe UI Semilight" panose="020B0402040204020203" pitchFamily="34" charset="0"/>
                </a:rPr>
                <a:t>Opportunities  </a:t>
              </a:r>
              <a:endParaRPr lang="zh-CN" altLang="en-US" sz="2400" dirty="0" smtClean="0">
                <a:solidFill>
                  <a:srgbClr val="FFC000"/>
                </a:solidFill>
                <a:latin typeface="Segoe UI Semibold" panose="020B0702040204020203" pitchFamily="34" charset="0"/>
                <a:cs typeface="Segoe UI Semilight" panose="020B0402040204020203" pitchFamily="34" charset="0"/>
              </a:endParaRPr>
            </a:p>
          </p:txBody>
        </p:sp>
      </p:grpSp>
      <p:grpSp>
        <p:nvGrpSpPr>
          <p:cNvPr id="35" name="组合 34"/>
          <p:cNvGrpSpPr/>
          <p:nvPr/>
        </p:nvGrpSpPr>
        <p:grpSpPr>
          <a:xfrm>
            <a:off x="8872813" y="1844362"/>
            <a:ext cx="2387533" cy="1539107"/>
            <a:chOff x="8872813" y="1728250"/>
            <a:chExt cx="2387533" cy="1539107"/>
          </a:xfrm>
        </p:grpSpPr>
        <p:sp>
          <p:nvSpPr>
            <p:cNvPr id="33" name="矩形 32"/>
            <p:cNvSpPr/>
            <p:nvPr/>
          </p:nvSpPr>
          <p:spPr>
            <a:xfrm>
              <a:off x="8872813" y="2290166"/>
              <a:ext cx="2387533" cy="977191"/>
            </a:xfrm>
            <a:prstGeom prst="rect">
              <a:avLst/>
            </a:prstGeom>
          </p:spPr>
          <p:txBody>
            <a:bodyPr wrap="square">
              <a:spAutoFit/>
            </a:bodyPr>
            <a:lstStyle/>
            <a:p>
              <a:pP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4" name="文本框 33"/>
            <p:cNvSpPr txBox="1"/>
            <p:nvPr/>
          </p:nvSpPr>
          <p:spPr>
            <a:xfrm>
              <a:off x="8872813" y="1728250"/>
              <a:ext cx="1872343" cy="461665"/>
            </a:xfrm>
            <a:prstGeom prst="rect">
              <a:avLst/>
            </a:prstGeom>
            <a:noFill/>
          </p:spPr>
          <p:txBody>
            <a:bodyPr wrap="square" rtlCol="0">
              <a:spAutoFit/>
            </a:bodyPr>
            <a:lstStyle/>
            <a:p>
              <a:r>
                <a:rPr lang="en-US" altLang="zh-CN" sz="2400" dirty="0" smtClean="0">
                  <a:solidFill>
                    <a:srgbClr val="FFC000"/>
                  </a:solidFill>
                  <a:latin typeface="Segoe UI Semibold" panose="020B0702040204020203" pitchFamily="34" charset="0"/>
                  <a:cs typeface="Segoe UI Semilight" panose="020B0402040204020203" pitchFamily="34" charset="0"/>
                </a:rPr>
                <a:t>Weakness </a:t>
              </a:r>
              <a:endParaRPr lang="zh-CN" altLang="en-US" sz="2400" dirty="0" smtClean="0">
                <a:solidFill>
                  <a:srgbClr val="FFC000"/>
                </a:solidFill>
                <a:latin typeface="Segoe UI Semibold" panose="020B0702040204020203" pitchFamily="34" charset="0"/>
                <a:cs typeface="Segoe UI Semilight" panose="020B0402040204020203" pitchFamily="34" charset="0"/>
              </a:endParaRPr>
            </a:p>
          </p:txBody>
        </p:sp>
      </p:grpSp>
      <p:grpSp>
        <p:nvGrpSpPr>
          <p:cNvPr id="36" name="组合 35"/>
          <p:cNvGrpSpPr/>
          <p:nvPr/>
        </p:nvGrpSpPr>
        <p:grpSpPr>
          <a:xfrm>
            <a:off x="8813511" y="3945094"/>
            <a:ext cx="2387533" cy="1539107"/>
            <a:chOff x="8872813" y="1728250"/>
            <a:chExt cx="2387533" cy="1539107"/>
          </a:xfrm>
        </p:grpSpPr>
        <p:sp>
          <p:nvSpPr>
            <p:cNvPr id="37" name="矩形 36"/>
            <p:cNvSpPr/>
            <p:nvPr/>
          </p:nvSpPr>
          <p:spPr>
            <a:xfrm>
              <a:off x="8872813" y="2290166"/>
              <a:ext cx="2387533" cy="977191"/>
            </a:xfrm>
            <a:prstGeom prst="rect">
              <a:avLst/>
            </a:prstGeom>
          </p:spPr>
          <p:txBody>
            <a:bodyPr wrap="square">
              <a:spAutoFit/>
            </a:bodyPr>
            <a:lstStyle/>
            <a:p>
              <a:pP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文本框 37"/>
            <p:cNvSpPr txBox="1"/>
            <p:nvPr/>
          </p:nvSpPr>
          <p:spPr>
            <a:xfrm>
              <a:off x="8872813" y="1728250"/>
              <a:ext cx="1872343" cy="461665"/>
            </a:xfrm>
            <a:prstGeom prst="rect">
              <a:avLst/>
            </a:prstGeom>
            <a:noFill/>
          </p:spPr>
          <p:txBody>
            <a:bodyPr wrap="square" rtlCol="0">
              <a:spAutoFit/>
            </a:bodyPr>
            <a:lstStyle/>
            <a:p>
              <a:r>
                <a:rPr lang="en-US" altLang="zh-CN" sz="2400" dirty="0" smtClean="0">
                  <a:solidFill>
                    <a:schemeClr val="tx1">
                      <a:lumMod val="75000"/>
                      <a:lumOff val="25000"/>
                    </a:schemeClr>
                  </a:solidFill>
                  <a:latin typeface="Segoe UI Semibold" panose="020B0702040204020203" pitchFamily="34" charset="0"/>
                  <a:cs typeface="Segoe UI Semilight" panose="020B0402040204020203" pitchFamily="34" charset="0"/>
                </a:rPr>
                <a:t>Theaters </a:t>
              </a:r>
              <a:endParaRPr lang="zh-CN" altLang="en-US" sz="2400" dirty="0" smtClean="0">
                <a:solidFill>
                  <a:schemeClr val="tx1">
                    <a:lumMod val="75000"/>
                    <a:lumOff val="25000"/>
                  </a:schemeClr>
                </a:solidFill>
                <a:latin typeface="Segoe UI Semibold" panose="020B0702040204020203" pitchFamily="34" charset="0"/>
                <a:cs typeface="Segoe UI Semilight" panose="020B0402040204020203" pitchFamily="34" charset="0"/>
              </a:endParaRPr>
            </a:p>
          </p:txBody>
        </p:sp>
      </p:grpSp>
    </p:spTree>
    <p:extLst>
      <p:ext uri="{BB962C8B-B14F-4D97-AF65-F5344CB8AC3E}">
        <p14:creationId xmlns:p14="http://schemas.microsoft.com/office/powerpoint/2010/main" val="965226311"/>
      </p:ext>
    </p:extLst>
  </p:cSld>
  <p:clrMapOvr>
    <a:masterClrMapping/>
  </p:clrMapOvr>
  <p:transition spd="slow" advTm="3000">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2743201" y="5141445"/>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2743201" y="5803165"/>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
        <p:nvSpPr>
          <p:cNvPr id="9" name="矩形 8"/>
          <p:cNvSpPr/>
          <p:nvPr/>
        </p:nvSpPr>
        <p:spPr>
          <a:xfrm>
            <a:off x="-2" y="1"/>
            <a:ext cx="2380342" cy="5048249"/>
          </a:xfrm>
          <a:prstGeom prst="rect">
            <a:avLst/>
          </a:prstGeom>
          <a:solidFill>
            <a:srgbClr val="FFCF0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244021" y="4591049"/>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0 1</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Tree>
    <p:extLst>
      <p:ext uri="{BB962C8B-B14F-4D97-AF65-F5344CB8AC3E}">
        <p14:creationId xmlns:p14="http://schemas.microsoft.com/office/powerpoint/2010/main" val="2990543392"/>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545943" y="377370"/>
            <a:ext cx="5646057" cy="646331"/>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Freeform 47"/>
          <p:cNvSpPr>
            <a:spLocks noEditPoints="1"/>
          </p:cNvSpPr>
          <p:nvPr/>
        </p:nvSpPr>
        <p:spPr bwMode="auto">
          <a:xfrm rot="16200000">
            <a:off x="535896" y="464751"/>
            <a:ext cx="543977" cy="542797"/>
          </a:xfrm>
          <a:custGeom>
            <a:avLst/>
            <a:gdLst>
              <a:gd name="T0" fmla="*/ 192 w 192"/>
              <a:gd name="T1" fmla="*/ 96 h 192"/>
              <a:gd name="T2" fmla="*/ 96 w 192"/>
              <a:gd name="T3" fmla="*/ 0 h 192"/>
              <a:gd name="T4" fmla="*/ 0 w 192"/>
              <a:gd name="T5" fmla="*/ 96 h 192"/>
              <a:gd name="T6" fmla="*/ 96 w 192"/>
              <a:gd name="T7" fmla="*/ 192 h 192"/>
              <a:gd name="T8" fmla="*/ 192 w 192"/>
              <a:gd name="T9" fmla="*/ 96 h 192"/>
              <a:gd name="T10" fmla="*/ 168 w 192"/>
              <a:gd name="T11" fmla="*/ 96 h 192"/>
              <a:gd name="T12" fmla="*/ 96 w 192"/>
              <a:gd name="T13" fmla="*/ 168 h 192"/>
              <a:gd name="T14" fmla="*/ 24 w 192"/>
              <a:gd name="T15" fmla="*/ 96 h 192"/>
              <a:gd name="T16" fmla="*/ 96 w 192"/>
              <a:gd name="T17" fmla="*/ 24 h 192"/>
              <a:gd name="T18" fmla="*/ 168 w 192"/>
              <a:gd name="T19" fmla="*/ 96 h 192"/>
              <a:gd name="T20" fmla="*/ 104 w 192"/>
              <a:gd name="T21" fmla="*/ 140 h 192"/>
              <a:gd name="T22" fmla="*/ 96 w 192"/>
              <a:gd name="T23" fmla="*/ 144 h 192"/>
              <a:gd name="T24" fmla="*/ 88 w 192"/>
              <a:gd name="T25" fmla="*/ 140 h 192"/>
              <a:gd name="T26" fmla="*/ 64 w 192"/>
              <a:gd name="T27" fmla="*/ 116 h 192"/>
              <a:gd name="T28" fmla="*/ 61 w 192"/>
              <a:gd name="T29" fmla="*/ 103 h 192"/>
              <a:gd name="T30" fmla="*/ 72 w 192"/>
              <a:gd name="T31" fmla="*/ 96 h 192"/>
              <a:gd name="T32" fmla="*/ 84 w 192"/>
              <a:gd name="T33" fmla="*/ 96 h 192"/>
              <a:gd name="T34" fmla="*/ 84 w 192"/>
              <a:gd name="T35" fmla="*/ 60 h 192"/>
              <a:gd name="T36" fmla="*/ 96 w 192"/>
              <a:gd name="T37" fmla="*/ 48 h 192"/>
              <a:gd name="T38" fmla="*/ 108 w 192"/>
              <a:gd name="T39" fmla="*/ 60 h 192"/>
              <a:gd name="T40" fmla="*/ 108 w 192"/>
              <a:gd name="T41" fmla="*/ 96 h 192"/>
              <a:gd name="T42" fmla="*/ 120 w 192"/>
              <a:gd name="T43" fmla="*/ 96 h 192"/>
              <a:gd name="T44" fmla="*/ 131 w 192"/>
              <a:gd name="T45" fmla="*/ 103 h 192"/>
              <a:gd name="T46" fmla="*/ 128 w 192"/>
              <a:gd name="T47" fmla="*/ 116 h 192"/>
              <a:gd name="T48" fmla="*/ 104 w 192"/>
              <a:gd name="T49"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192" y="96"/>
                </a:moveTo>
                <a:cubicBezTo>
                  <a:pt x="192" y="43"/>
                  <a:pt x="149" y="0"/>
                  <a:pt x="96" y="0"/>
                </a:cubicBezTo>
                <a:cubicBezTo>
                  <a:pt x="43" y="0"/>
                  <a:pt x="0" y="43"/>
                  <a:pt x="0" y="96"/>
                </a:cubicBezTo>
                <a:cubicBezTo>
                  <a:pt x="0" y="149"/>
                  <a:pt x="43" y="192"/>
                  <a:pt x="96" y="192"/>
                </a:cubicBezTo>
                <a:cubicBezTo>
                  <a:pt x="149" y="192"/>
                  <a:pt x="192" y="149"/>
                  <a:pt x="192" y="96"/>
                </a:cubicBezTo>
                <a:close/>
                <a:moveTo>
                  <a:pt x="168" y="96"/>
                </a:moveTo>
                <a:cubicBezTo>
                  <a:pt x="168" y="136"/>
                  <a:pt x="136" y="168"/>
                  <a:pt x="96" y="168"/>
                </a:cubicBezTo>
                <a:cubicBezTo>
                  <a:pt x="56" y="168"/>
                  <a:pt x="24" y="136"/>
                  <a:pt x="24" y="96"/>
                </a:cubicBezTo>
                <a:cubicBezTo>
                  <a:pt x="24" y="56"/>
                  <a:pt x="56" y="24"/>
                  <a:pt x="96" y="24"/>
                </a:cubicBezTo>
                <a:cubicBezTo>
                  <a:pt x="136" y="24"/>
                  <a:pt x="168" y="56"/>
                  <a:pt x="168" y="96"/>
                </a:cubicBezTo>
                <a:close/>
                <a:moveTo>
                  <a:pt x="104" y="140"/>
                </a:moveTo>
                <a:cubicBezTo>
                  <a:pt x="102" y="143"/>
                  <a:pt x="99" y="144"/>
                  <a:pt x="96" y="144"/>
                </a:cubicBezTo>
                <a:cubicBezTo>
                  <a:pt x="93" y="144"/>
                  <a:pt x="90" y="143"/>
                  <a:pt x="88" y="140"/>
                </a:cubicBezTo>
                <a:cubicBezTo>
                  <a:pt x="64" y="116"/>
                  <a:pt x="64" y="116"/>
                  <a:pt x="64" y="116"/>
                </a:cubicBezTo>
                <a:cubicBezTo>
                  <a:pt x="60" y="113"/>
                  <a:pt x="59" y="108"/>
                  <a:pt x="61" y="103"/>
                </a:cubicBezTo>
                <a:cubicBezTo>
                  <a:pt x="63" y="99"/>
                  <a:pt x="67" y="96"/>
                  <a:pt x="72" y="96"/>
                </a:cubicBezTo>
                <a:cubicBezTo>
                  <a:pt x="84" y="96"/>
                  <a:pt x="84" y="96"/>
                  <a:pt x="84" y="96"/>
                </a:cubicBezTo>
                <a:cubicBezTo>
                  <a:pt x="84" y="60"/>
                  <a:pt x="84" y="60"/>
                  <a:pt x="84" y="60"/>
                </a:cubicBezTo>
                <a:cubicBezTo>
                  <a:pt x="84" y="53"/>
                  <a:pt x="89" y="48"/>
                  <a:pt x="96" y="48"/>
                </a:cubicBezTo>
                <a:cubicBezTo>
                  <a:pt x="103" y="48"/>
                  <a:pt x="108" y="53"/>
                  <a:pt x="108" y="60"/>
                </a:cubicBezTo>
                <a:cubicBezTo>
                  <a:pt x="108" y="96"/>
                  <a:pt x="108" y="96"/>
                  <a:pt x="108" y="96"/>
                </a:cubicBezTo>
                <a:cubicBezTo>
                  <a:pt x="120" y="96"/>
                  <a:pt x="120" y="96"/>
                  <a:pt x="120" y="96"/>
                </a:cubicBezTo>
                <a:cubicBezTo>
                  <a:pt x="125" y="96"/>
                  <a:pt x="129" y="99"/>
                  <a:pt x="131" y="103"/>
                </a:cubicBezTo>
                <a:cubicBezTo>
                  <a:pt x="133" y="108"/>
                  <a:pt x="132" y="113"/>
                  <a:pt x="128" y="116"/>
                </a:cubicBezTo>
                <a:lnTo>
                  <a:pt x="104" y="140"/>
                </a:lnTo>
                <a:close/>
              </a:path>
            </a:pathLst>
          </a:custGeom>
          <a:solidFill>
            <a:schemeClr val="tx1">
              <a:lumMod val="85000"/>
              <a:lumOff val="1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文本框 3"/>
          <p:cNvSpPr txBox="1"/>
          <p:nvPr/>
        </p:nvSpPr>
        <p:spPr>
          <a:xfrm>
            <a:off x="5742057" y="407334"/>
            <a:ext cx="5892799" cy="584775"/>
          </a:xfrm>
          <a:prstGeom prst="rect">
            <a:avLst/>
          </a:prstGeom>
          <a:noFill/>
        </p:spPr>
        <p:txBody>
          <a:bodyPr wrap="square" rtlCol="0">
            <a:spAutoFit/>
          </a:bodyPr>
          <a:lstStyle/>
          <a:p>
            <a:pPr algn="r"/>
            <a:r>
              <a:rPr lang="en-US" altLang="zh-CN" sz="3200" dirty="0" smtClean="0">
                <a:solidFill>
                  <a:schemeClr val="bg1"/>
                </a:solidFill>
                <a:latin typeface="微软雅黑" panose="020B0503020204020204" pitchFamily="34" charset="-122"/>
              </a:rPr>
              <a:t>PEST Analysis Of Project</a:t>
            </a:r>
            <a:endParaRPr lang="zh-CN" altLang="en-US" sz="3200" dirty="0">
              <a:solidFill>
                <a:schemeClr val="bg1"/>
              </a:solidFill>
              <a:latin typeface="微软雅黑" panose="020B0503020204020204" pitchFamily="34" charset="-122"/>
            </a:endParaRPr>
          </a:p>
        </p:txBody>
      </p:sp>
      <p:sp>
        <p:nvSpPr>
          <p:cNvPr id="5" name="椭圆 4"/>
          <p:cNvSpPr/>
          <p:nvPr/>
        </p:nvSpPr>
        <p:spPr>
          <a:xfrm>
            <a:off x="1668161" y="2989281"/>
            <a:ext cx="1867944" cy="1867945"/>
          </a:xfrm>
          <a:prstGeom prst="ellipse">
            <a:avLst/>
          </a:prstGeom>
          <a:solidFill>
            <a:schemeClr val="tx1">
              <a:lumMod val="65000"/>
              <a:lumOff val="3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536486" y="2000773"/>
            <a:ext cx="1867944" cy="1867945"/>
          </a:xfrm>
          <a:prstGeom prst="ellipse">
            <a:avLst/>
          </a:prstGeom>
          <a:solidFill>
            <a:schemeClr val="tx1">
              <a:lumMod val="50000"/>
              <a:lumOff val="50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868009" y="2000773"/>
            <a:ext cx="1867944" cy="1867945"/>
          </a:xfrm>
          <a:prstGeom prst="ellipse">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067857" y="2989280"/>
            <a:ext cx="1867944" cy="1867945"/>
          </a:xfrm>
          <a:prstGeom prst="ellips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30229" y="2338567"/>
            <a:ext cx="1480457" cy="1015663"/>
          </a:xfrm>
          <a:prstGeom prst="rect">
            <a:avLst/>
          </a:prstGeom>
          <a:noFill/>
        </p:spPr>
        <p:txBody>
          <a:bodyPr wrap="square" rtlCol="0">
            <a:spAutoFit/>
          </a:bodyPr>
          <a:lstStyle/>
          <a:p>
            <a:pPr algn="ctr"/>
            <a:r>
              <a:rPr lang="en-US" altLang="zh-CN" sz="6000" dirty="0" smtClean="0">
                <a:solidFill>
                  <a:srgbClr val="FFC000"/>
                </a:solidFill>
                <a:latin typeface="Segoe UI Semilight" panose="020B0402040204020203" pitchFamily="34" charset="0"/>
                <a:cs typeface="Segoe UI Semilight" panose="020B0402040204020203" pitchFamily="34" charset="0"/>
              </a:rPr>
              <a:t>P</a:t>
            </a:r>
            <a:endParaRPr lang="zh-CN" altLang="en-US" sz="6000" dirty="0" smtClean="0">
              <a:solidFill>
                <a:srgbClr val="FFC000"/>
              </a:solidFill>
              <a:latin typeface="Segoe UI Semilight" panose="020B0402040204020203" pitchFamily="34" charset="0"/>
              <a:cs typeface="Segoe UI Semilight" panose="020B0402040204020203" pitchFamily="34" charset="0"/>
            </a:endParaRPr>
          </a:p>
        </p:txBody>
      </p:sp>
      <p:sp>
        <p:nvSpPr>
          <p:cNvPr id="12" name="文本框 11"/>
          <p:cNvSpPr txBox="1"/>
          <p:nvPr/>
        </p:nvSpPr>
        <p:spPr>
          <a:xfrm>
            <a:off x="1915344" y="3415420"/>
            <a:ext cx="1480457" cy="1015663"/>
          </a:xfrm>
          <a:prstGeom prst="rect">
            <a:avLst/>
          </a:prstGeom>
          <a:noFill/>
        </p:spPr>
        <p:txBody>
          <a:bodyPr wrap="square" rtlCol="0">
            <a:spAutoFit/>
          </a:bodyPr>
          <a:lstStyle/>
          <a:p>
            <a:pPr algn="ctr"/>
            <a:r>
              <a:rPr lang="en-US" altLang="zh-CN" sz="6000" dirty="0" smtClean="0">
                <a:solidFill>
                  <a:srgbClr val="FFC000"/>
                </a:solidFill>
                <a:latin typeface="Segoe UI Semilight" panose="020B0402040204020203" pitchFamily="34" charset="0"/>
                <a:cs typeface="Segoe UI Semilight" panose="020B0402040204020203" pitchFamily="34" charset="0"/>
              </a:rPr>
              <a:t>E</a:t>
            </a:r>
            <a:endParaRPr lang="zh-CN" altLang="en-US" sz="6000" dirty="0" smtClean="0">
              <a:solidFill>
                <a:srgbClr val="FFC000"/>
              </a:solidFill>
              <a:latin typeface="Segoe UI Semilight" panose="020B0402040204020203" pitchFamily="34" charset="0"/>
              <a:cs typeface="Segoe UI Semilight" panose="020B0402040204020203" pitchFamily="34" charset="0"/>
            </a:endParaRPr>
          </a:p>
        </p:txBody>
      </p:sp>
      <p:sp>
        <p:nvSpPr>
          <p:cNvPr id="13" name="文本框 12"/>
          <p:cNvSpPr txBox="1"/>
          <p:nvPr/>
        </p:nvSpPr>
        <p:spPr>
          <a:xfrm>
            <a:off x="3075946" y="2399757"/>
            <a:ext cx="1480457" cy="1015663"/>
          </a:xfrm>
          <a:prstGeom prst="rect">
            <a:avLst/>
          </a:prstGeom>
          <a:noFill/>
        </p:spPr>
        <p:txBody>
          <a:bodyPr wrap="square" rtlCol="0">
            <a:spAutoFit/>
          </a:bodyPr>
          <a:lstStyle/>
          <a:p>
            <a:pPr algn="ctr"/>
            <a:r>
              <a:rPr lang="en-US" altLang="zh-CN" sz="6000" dirty="0" smtClean="0">
                <a:solidFill>
                  <a:srgbClr val="FFC000"/>
                </a:solidFill>
                <a:latin typeface="Segoe UI Semilight" panose="020B0402040204020203" pitchFamily="34" charset="0"/>
                <a:cs typeface="Segoe UI Semilight" panose="020B0402040204020203" pitchFamily="34" charset="0"/>
              </a:rPr>
              <a:t>S</a:t>
            </a:r>
            <a:endParaRPr lang="zh-CN" altLang="en-US" sz="6000" dirty="0" smtClean="0">
              <a:solidFill>
                <a:srgbClr val="FFC000"/>
              </a:solidFill>
              <a:latin typeface="Segoe UI Semilight" panose="020B0402040204020203" pitchFamily="34" charset="0"/>
              <a:cs typeface="Segoe UI Semilight" panose="020B0402040204020203" pitchFamily="34" charset="0"/>
            </a:endParaRPr>
          </a:p>
        </p:txBody>
      </p:sp>
      <p:sp>
        <p:nvSpPr>
          <p:cNvPr id="14" name="文本框 13"/>
          <p:cNvSpPr txBox="1"/>
          <p:nvPr/>
        </p:nvSpPr>
        <p:spPr>
          <a:xfrm>
            <a:off x="4261600" y="3442578"/>
            <a:ext cx="1480457" cy="1015663"/>
          </a:xfrm>
          <a:prstGeom prst="rect">
            <a:avLst/>
          </a:prstGeom>
          <a:noFill/>
        </p:spPr>
        <p:txBody>
          <a:bodyPr wrap="square" rtlCol="0">
            <a:spAutoFit/>
          </a:bodyPr>
          <a:lstStyle/>
          <a:p>
            <a:pPr algn="ctr"/>
            <a:r>
              <a:rPr lang="en-US" altLang="zh-CN" sz="6000" dirty="0" smtClean="0">
                <a:solidFill>
                  <a:schemeClr val="tx1">
                    <a:lumMod val="85000"/>
                    <a:lumOff val="15000"/>
                  </a:schemeClr>
                </a:solidFill>
                <a:latin typeface="Segoe UI Semilight" panose="020B0402040204020203" pitchFamily="34" charset="0"/>
                <a:cs typeface="Segoe UI Semilight" panose="020B0402040204020203" pitchFamily="34" charset="0"/>
              </a:rPr>
              <a:t>T</a:t>
            </a:r>
            <a:endParaRPr lang="zh-CN" altLang="en-US" sz="6000" dirty="0" smtClean="0">
              <a:solidFill>
                <a:schemeClr val="tx1">
                  <a:lumMod val="85000"/>
                  <a:lumOff val="15000"/>
                </a:schemeClr>
              </a:solidFill>
              <a:latin typeface="Segoe UI Semilight" panose="020B0402040204020203" pitchFamily="34" charset="0"/>
              <a:cs typeface="Segoe UI Semilight" panose="020B0402040204020203" pitchFamily="34" charset="0"/>
            </a:endParaRPr>
          </a:p>
        </p:txBody>
      </p:sp>
      <p:sp>
        <p:nvSpPr>
          <p:cNvPr id="16" name="矩形 15"/>
          <p:cNvSpPr/>
          <p:nvPr/>
        </p:nvSpPr>
        <p:spPr>
          <a:xfrm>
            <a:off x="8696937" y="1596120"/>
            <a:ext cx="3358618" cy="682238"/>
          </a:xfrm>
          <a:prstGeom prst="rect">
            <a:avLst/>
          </a:prstGeom>
        </p:spPr>
        <p:txBody>
          <a:bodyPr wrap="square">
            <a:spAutoFit/>
          </a:bodyPr>
          <a:lstStyle/>
          <a:p>
            <a:pP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文本框 16"/>
          <p:cNvSpPr txBox="1"/>
          <p:nvPr/>
        </p:nvSpPr>
        <p:spPr>
          <a:xfrm>
            <a:off x="6467553" y="1682853"/>
            <a:ext cx="1590752" cy="461665"/>
          </a:xfrm>
          <a:prstGeom prst="rect">
            <a:avLst/>
          </a:prstGeom>
          <a:noFill/>
        </p:spPr>
        <p:txBody>
          <a:bodyPr wrap="square" rtlCol="0">
            <a:spAutoFit/>
          </a:bodyPr>
          <a:lstStyle/>
          <a:p>
            <a:r>
              <a:rPr lang="en-US" altLang="zh-CN" sz="2400" dirty="0" smtClean="0">
                <a:solidFill>
                  <a:schemeClr val="tx1">
                    <a:lumMod val="75000"/>
                    <a:lumOff val="25000"/>
                  </a:schemeClr>
                </a:solidFill>
                <a:latin typeface="Segoe UI Semibold" panose="020B0702040204020203" pitchFamily="34" charset="0"/>
                <a:cs typeface="Segoe UI Semilight" panose="020B0402040204020203" pitchFamily="34" charset="0"/>
              </a:rPr>
              <a:t>Polices </a:t>
            </a:r>
            <a:endParaRPr lang="zh-CN" altLang="en-US" sz="2400" dirty="0" smtClean="0">
              <a:solidFill>
                <a:schemeClr val="tx1">
                  <a:lumMod val="75000"/>
                  <a:lumOff val="25000"/>
                </a:schemeClr>
              </a:solidFill>
              <a:latin typeface="Segoe UI Semibold" panose="020B0702040204020203" pitchFamily="34" charset="0"/>
              <a:cs typeface="Segoe UI Semilight" panose="020B0402040204020203" pitchFamily="34" charset="0"/>
            </a:endParaRPr>
          </a:p>
        </p:txBody>
      </p:sp>
      <p:cxnSp>
        <p:nvCxnSpPr>
          <p:cNvPr id="19" name="直接连接符 18"/>
          <p:cNvCxnSpPr/>
          <p:nvPr/>
        </p:nvCxnSpPr>
        <p:spPr>
          <a:xfrm>
            <a:off x="8528584" y="1698172"/>
            <a:ext cx="0" cy="536191"/>
          </a:xfrm>
          <a:prstGeom prst="line">
            <a:avLst/>
          </a:prstGeom>
          <a:ln w="28575">
            <a:solidFill>
              <a:schemeClr val="tx1">
                <a:lumMod val="65000"/>
                <a:lumOff val="35000"/>
                <a:alpha val="80000"/>
              </a:schemeClr>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8696935" y="2610866"/>
            <a:ext cx="3358618" cy="1272143"/>
          </a:xfrm>
          <a:prstGeom prst="rect">
            <a:avLst/>
          </a:prstGeom>
        </p:spPr>
        <p:txBody>
          <a:bodyPr wrap="square">
            <a:spAutoFit/>
          </a:bodyPr>
          <a:lstStyle/>
          <a:p>
            <a:pP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a:p>
            <a:pPr>
              <a:lnSpc>
                <a:spcPts val="2300"/>
              </a:lnSpc>
            </a:pP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文本框 22"/>
          <p:cNvSpPr txBox="1"/>
          <p:nvPr/>
        </p:nvSpPr>
        <p:spPr>
          <a:xfrm>
            <a:off x="6467553" y="2697599"/>
            <a:ext cx="1590752" cy="461665"/>
          </a:xfrm>
          <a:prstGeom prst="rect">
            <a:avLst/>
          </a:prstGeom>
          <a:noFill/>
        </p:spPr>
        <p:txBody>
          <a:bodyPr wrap="square" rtlCol="0">
            <a:spAutoFit/>
          </a:bodyPr>
          <a:lstStyle/>
          <a:p>
            <a:r>
              <a:rPr lang="en-US" altLang="zh-CN" sz="2400" dirty="0" smtClean="0">
                <a:solidFill>
                  <a:schemeClr val="tx1">
                    <a:lumMod val="75000"/>
                    <a:lumOff val="25000"/>
                  </a:schemeClr>
                </a:solidFill>
                <a:latin typeface="Segoe UI Semibold" panose="020B0702040204020203" pitchFamily="34" charset="0"/>
                <a:cs typeface="Segoe UI Semilight" panose="020B0402040204020203" pitchFamily="34" charset="0"/>
              </a:rPr>
              <a:t>Economy  </a:t>
            </a:r>
            <a:endParaRPr lang="zh-CN" altLang="en-US" sz="2400" dirty="0" smtClean="0">
              <a:solidFill>
                <a:schemeClr val="tx1">
                  <a:lumMod val="75000"/>
                  <a:lumOff val="25000"/>
                </a:schemeClr>
              </a:solidFill>
              <a:latin typeface="Segoe UI Semibold" panose="020B0702040204020203" pitchFamily="34" charset="0"/>
              <a:cs typeface="Segoe UI Semilight" panose="020B0402040204020203" pitchFamily="34" charset="0"/>
            </a:endParaRPr>
          </a:p>
        </p:txBody>
      </p:sp>
      <p:cxnSp>
        <p:nvCxnSpPr>
          <p:cNvPr id="24" name="直接连接符 23"/>
          <p:cNvCxnSpPr/>
          <p:nvPr/>
        </p:nvCxnSpPr>
        <p:spPr>
          <a:xfrm>
            <a:off x="8528582" y="2741946"/>
            <a:ext cx="0" cy="536191"/>
          </a:xfrm>
          <a:prstGeom prst="line">
            <a:avLst/>
          </a:prstGeom>
          <a:ln w="28575">
            <a:solidFill>
              <a:schemeClr val="tx1">
                <a:lumMod val="65000"/>
                <a:lumOff val="35000"/>
                <a:alpha val="80000"/>
              </a:schemeClr>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8696935" y="3784819"/>
            <a:ext cx="3358618" cy="682238"/>
          </a:xfrm>
          <a:prstGeom prst="rect">
            <a:avLst/>
          </a:prstGeom>
        </p:spPr>
        <p:txBody>
          <a:bodyPr wrap="square">
            <a:spAutoFit/>
          </a:bodyPr>
          <a:lstStyle/>
          <a:p>
            <a:pP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文本框 26"/>
          <p:cNvSpPr txBox="1"/>
          <p:nvPr/>
        </p:nvSpPr>
        <p:spPr>
          <a:xfrm>
            <a:off x="6467553" y="3871552"/>
            <a:ext cx="1590752" cy="461665"/>
          </a:xfrm>
          <a:prstGeom prst="rect">
            <a:avLst/>
          </a:prstGeom>
          <a:noFill/>
        </p:spPr>
        <p:txBody>
          <a:bodyPr wrap="square" rtlCol="0">
            <a:spAutoFit/>
          </a:bodyPr>
          <a:lstStyle/>
          <a:p>
            <a:r>
              <a:rPr lang="en-US" altLang="zh-CN" sz="2400" dirty="0" smtClean="0">
                <a:solidFill>
                  <a:schemeClr val="tx1">
                    <a:lumMod val="75000"/>
                    <a:lumOff val="25000"/>
                  </a:schemeClr>
                </a:solidFill>
                <a:latin typeface="Segoe UI Semibold" panose="020B0702040204020203" pitchFamily="34" charset="0"/>
                <a:cs typeface="Segoe UI Semilight" panose="020B0402040204020203" pitchFamily="34" charset="0"/>
              </a:rPr>
              <a:t>Society  </a:t>
            </a:r>
            <a:endParaRPr lang="zh-CN" altLang="en-US" sz="2400" dirty="0" smtClean="0">
              <a:solidFill>
                <a:schemeClr val="tx1">
                  <a:lumMod val="75000"/>
                  <a:lumOff val="25000"/>
                </a:schemeClr>
              </a:solidFill>
              <a:latin typeface="Segoe UI Semibold" panose="020B0702040204020203" pitchFamily="34" charset="0"/>
              <a:cs typeface="Segoe UI Semilight" panose="020B0402040204020203" pitchFamily="34" charset="0"/>
            </a:endParaRPr>
          </a:p>
        </p:txBody>
      </p:sp>
      <p:cxnSp>
        <p:nvCxnSpPr>
          <p:cNvPr id="28" name="直接连接符 27"/>
          <p:cNvCxnSpPr/>
          <p:nvPr/>
        </p:nvCxnSpPr>
        <p:spPr>
          <a:xfrm>
            <a:off x="8528582" y="3901385"/>
            <a:ext cx="0" cy="536191"/>
          </a:xfrm>
          <a:prstGeom prst="line">
            <a:avLst/>
          </a:prstGeom>
          <a:ln w="28575">
            <a:solidFill>
              <a:schemeClr val="tx1">
                <a:lumMod val="65000"/>
                <a:lumOff val="35000"/>
                <a:alpha val="80000"/>
              </a:schemeClr>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8696935" y="4828143"/>
            <a:ext cx="3358618" cy="956480"/>
          </a:xfrm>
          <a:prstGeom prst="rect">
            <a:avLst/>
          </a:prstGeom>
        </p:spPr>
        <p:txBody>
          <a:bodyPr wrap="square">
            <a:spAutoFit/>
          </a:bodyPr>
          <a:lstStyle/>
          <a:p>
            <a:pPr>
              <a:lnSpc>
                <a:spcPts val="23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consectetur</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文本框 30"/>
          <p:cNvSpPr txBox="1"/>
          <p:nvPr/>
        </p:nvSpPr>
        <p:spPr>
          <a:xfrm>
            <a:off x="6467553" y="4929390"/>
            <a:ext cx="1808467" cy="461665"/>
          </a:xfrm>
          <a:prstGeom prst="rect">
            <a:avLst/>
          </a:prstGeom>
          <a:noFill/>
        </p:spPr>
        <p:txBody>
          <a:bodyPr wrap="square" rtlCol="0">
            <a:spAutoFit/>
          </a:bodyPr>
          <a:lstStyle/>
          <a:p>
            <a:r>
              <a:rPr lang="en-US" altLang="zh-CN" sz="2400" dirty="0" smtClean="0">
                <a:solidFill>
                  <a:srgbClr val="FFC000"/>
                </a:solidFill>
                <a:latin typeface="Segoe UI Semibold" panose="020B0702040204020203" pitchFamily="34" charset="0"/>
                <a:cs typeface="Segoe UI Semilight" panose="020B0402040204020203" pitchFamily="34" charset="0"/>
              </a:rPr>
              <a:t>Technology</a:t>
            </a:r>
            <a:r>
              <a:rPr lang="en-US" altLang="zh-CN" sz="2400" dirty="0" smtClean="0">
                <a:solidFill>
                  <a:schemeClr val="tx1">
                    <a:lumMod val="75000"/>
                    <a:lumOff val="25000"/>
                  </a:schemeClr>
                </a:solidFill>
                <a:latin typeface="Segoe UI Semibold" panose="020B0702040204020203" pitchFamily="34" charset="0"/>
                <a:cs typeface="Segoe UI Semilight" panose="020B0402040204020203" pitchFamily="34" charset="0"/>
              </a:rPr>
              <a:t>  </a:t>
            </a:r>
            <a:endParaRPr lang="zh-CN" altLang="en-US" sz="2400" dirty="0" smtClean="0">
              <a:solidFill>
                <a:schemeClr val="tx1">
                  <a:lumMod val="75000"/>
                  <a:lumOff val="25000"/>
                </a:schemeClr>
              </a:solidFill>
              <a:latin typeface="Segoe UI Semibold" panose="020B0702040204020203" pitchFamily="34" charset="0"/>
              <a:cs typeface="Segoe UI Semilight" panose="020B0402040204020203" pitchFamily="34" charset="0"/>
            </a:endParaRPr>
          </a:p>
        </p:txBody>
      </p:sp>
      <p:cxnSp>
        <p:nvCxnSpPr>
          <p:cNvPr id="32" name="直接连接符 31"/>
          <p:cNvCxnSpPr/>
          <p:nvPr/>
        </p:nvCxnSpPr>
        <p:spPr>
          <a:xfrm>
            <a:off x="8528582" y="4930195"/>
            <a:ext cx="0" cy="536191"/>
          </a:xfrm>
          <a:prstGeom prst="line">
            <a:avLst/>
          </a:prstGeom>
          <a:ln w="28575">
            <a:solidFill>
              <a:schemeClr val="tx1">
                <a:lumMod val="65000"/>
                <a:lumOff val="35000"/>
                <a:alpha val="80000"/>
              </a:schemeClr>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0" y="6324998"/>
            <a:ext cx="12192000" cy="535306"/>
          </a:xfrm>
          <a:prstGeom prst="rect">
            <a:avLst/>
          </a:prstGeom>
          <a:solidFill>
            <a:schemeClr val="tx1">
              <a:lumMod val="95000"/>
              <a:lumOff val="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2584767" y="6339289"/>
            <a:ext cx="7022466" cy="461665"/>
          </a:xfrm>
          <a:prstGeom prst="rect">
            <a:avLst/>
          </a:prstGeom>
          <a:noFill/>
        </p:spPr>
        <p:txBody>
          <a:bodyPr wrap="square" rtlCol="0">
            <a:spAutoFit/>
          </a:bodyPr>
          <a:lstStyle/>
          <a:p>
            <a:pPr algn="ctr"/>
            <a:r>
              <a:rPr lang="en-US" altLang="zh-CN" sz="2400" i="1" dirty="0" smtClean="0">
                <a:solidFill>
                  <a:srgbClr val="FFC000"/>
                </a:solidFill>
                <a:latin typeface="Segoe UI Semilight" panose="020B0402040204020203" pitchFamily="34" charset="0"/>
                <a:cs typeface="Segoe UI Semilight" panose="020B0402040204020203" pitchFamily="34" charset="0"/>
              </a:rPr>
              <a:t>The Newest Free </a:t>
            </a:r>
            <a:r>
              <a:rPr lang="en-US" altLang="zh-CN" sz="2400" i="1" dirty="0">
                <a:solidFill>
                  <a:srgbClr val="FFC000"/>
                </a:solidFill>
                <a:latin typeface="Segoe UI Semilight" panose="020B0402040204020203" pitchFamily="34" charset="0"/>
                <a:cs typeface="Segoe UI Semilight" panose="020B0402040204020203" pitchFamily="34" charset="0"/>
              </a:rPr>
              <a:t>Business Template </a:t>
            </a:r>
            <a:endParaRPr lang="zh-CN" altLang="en-US" sz="2400" i="1" dirty="0">
              <a:solidFill>
                <a:srgbClr val="FFC000"/>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2493856385"/>
      </p:ext>
    </p:extLst>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p:transition spd="slow" advTm="3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7238630" y="1136003"/>
            <a:ext cx="4068000" cy="4218477"/>
            <a:chOff x="7282171" y="1544411"/>
            <a:chExt cx="3911600" cy="4056292"/>
          </a:xfrm>
        </p:grpSpPr>
        <p:grpSp>
          <p:nvGrpSpPr>
            <p:cNvPr id="35" name="组合 34"/>
            <p:cNvGrpSpPr/>
            <p:nvPr/>
          </p:nvGrpSpPr>
          <p:grpSpPr>
            <a:xfrm>
              <a:off x="7387028" y="1544411"/>
              <a:ext cx="3806743" cy="4030913"/>
              <a:chOff x="6251575" y="4037013"/>
              <a:chExt cx="1428751" cy="1512887"/>
            </a:xfrm>
            <a:solidFill>
              <a:schemeClr val="tx1">
                <a:lumMod val="50000"/>
                <a:lumOff val="50000"/>
              </a:schemeClr>
            </a:solidFill>
          </p:grpSpPr>
          <p:sp>
            <p:nvSpPr>
              <p:cNvPr id="36" name="Freeform 139"/>
              <p:cNvSpPr>
                <a:spLocks/>
              </p:cNvSpPr>
              <p:nvPr/>
            </p:nvSpPr>
            <p:spPr bwMode="auto">
              <a:xfrm>
                <a:off x="6807200" y="4037013"/>
                <a:ext cx="153988" cy="506412"/>
              </a:xfrm>
              <a:custGeom>
                <a:avLst/>
                <a:gdLst>
                  <a:gd name="T0" fmla="*/ 1 w 41"/>
                  <a:gd name="T1" fmla="*/ 77 h 134"/>
                  <a:gd name="T2" fmla="*/ 33 w 41"/>
                  <a:gd name="T3" fmla="*/ 134 h 134"/>
                  <a:gd name="T4" fmla="*/ 32 w 41"/>
                  <a:gd name="T5" fmla="*/ 74 h 134"/>
                  <a:gd name="T6" fmla="*/ 41 w 41"/>
                  <a:gd name="T7" fmla="*/ 0 h 134"/>
                  <a:gd name="T8" fmla="*/ 1 w 41"/>
                  <a:gd name="T9" fmla="*/ 77 h 134"/>
                </a:gdLst>
                <a:ahLst/>
                <a:cxnLst>
                  <a:cxn ang="0">
                    <a:pos x="T0" y="T1"/>
                  </a:cxn>
                  <a:cxn ang="0">
                    <a:pos x="T2" y="T3"/>
                  </a:cxn>
                  <a:cxn ang="0">
                    <a:pos x="T4" y="T5"/>
                  </a:cxn>
                  <a:cxn ang="0">
                    <a:pos x="T6" y="T7"/>
                  </a:cxn>
                  <a:cxn ang="0">
                    <a:pos x="T8" y="T9"/>
                  </a:cxn>
                </a:cxnLst>
                <a:rect l="0" t="0" r="r" b="b"/>
                <a:pathLst>
                  <a:path w="41" h="134">
                    <a:moveTo>
                      <a:pt x="1" y="77"/>
                    </a:moveTo>
                    <a:cubicBezTo>
                      <a:pt x="0" y="114"/>
                      <a:pt x="25" y="130"/>
                      <a:pt x="33" y="134"/>
                    </a:cubicBezTo>
                    <a:cubicBezTo>
                      <a:pt x="36" y="126"/>
                      <a:pt x="38" y="107"/>
                      <a:pt x="32" y="74"/>
                    </a:cubicBezTo>
                    <a:cubicBezTo>
                      <a:pt x="24" y="22"/>
                      <a:pt x="41" y="0"/>
                      <a:pt x="41" y="0"/>
                    </a:cubicBezTo>
                    <a:cubicBezTo>
                      <a:pt x="24" y="13"/>
                      <a:pt x="2" y="44"/>
                      <a:pt x="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140"/>
              <p:cNvSpPr>
                <a:spLocks/>
              </p:cNvSpPr>
              <p:nvPr/>
            </p:nvSpPr>
            <p:spPr bwMode="auto">
              <a:xfrm>
                <a:off x="6911975" y="4037013"/>
                <a:ext cx="150813" cy="503237"/>
              </a:xfrm>
              <a:custGeom>
                <a:avLst/>
                <a:gdLst>
                  <a:gd name="T0" fmla="*/ 26 w 40"/>
                  <a:gd name="T1" fmla="*/ 47 h 133"/>
                  <a:gd name="T2" fmla="*/ 15 w 40"/>
                  <a:gd name="T3" fmla="*/ 21 h 133"/>
                  <a:gd name="T4" fmla="*/ 15 w 40"/>
                  <a:gd name="T5" fmla="*/ 0 h 133"/>
                  <a:gd name="T6" fmla="*/ 10 w 40"/>
                  <a:gd name="T7" fmla="*/ 74 h 133"/>
                  <a:gd name="T8" fmla="*/ 13 w 40"/>
                  <a:gd name="T9" fmla="*/ 133 h 133"/>
                  <a:gd name="T10" fmla="*/ 40 w 40"/>
                  <a:gd name="T11" fmla="*/ 86 h 133"/>
                  <a:gd name="T12" fmla="*/ 26 w 40"/>
                  <a:gd name="T13" fmla="*/ 47 h 133"/>
                </a:gdLst>
                <a:ahLst/>
                <a:cxnLst>
                  <a:cxn ang="0">
                    <a:pos x="T0" y="T1"/>
                  </a:cxn>
                  <a:cxn ang="0">
                    <a:pos x="T2" y="T3"/>
                  </a:cxn>
                  <a:cxn ang="0">
                    <a:pos x="T4" y="T5"/>
                  </a:cxn>
                  <a:cxn ang="0">
                    <a:pos x="T6" y="T7"/>
                  </a:cxn>
                  <a:cxn ang="0">
                    <a:pos x="T8" y="T9"/>
                  </a:cxn>
                  <a:cxn ang="0">
                    <a:pos x="T10" y="T11"/>
                  </a:cxn>
                  <a:cxn ang="0">
                    <a:pos x="T12" y="T13"/>
                  </a:cxn>
                </a:cxnLst>
                <a:rect l="0" t="0" r="r" b="b"/>
                <a:pathLst>
                  <a:path w="40" h="133">
                    <a:moveTo>
                      <a:pt x="26" y="47"/>
                    </a:moveTo>
                    <a:cubicBezTo>
                      <a:pt x="21" y="38"/>
                      <a:pt x="16" y="29"/>
                      <a:pt x="15" y="21"/>
                    </a:cubicBezTo>
                    <a:cubicBezTo>
                      <a:pt x="14" y="13"/>
                      <a:pt x="14" y="6"/>
                      <a:pt x="15" y="0"/>
                    </a:cubicBezTo>
                    <a:cubicBezTo>
                      <a:pt x="15" y="0"/>
                      <a:pt x="0" y="23"/>
                      <a:pt x="10" y="74"/>
                    </a:cubicBezTo>
                    <a:cubicBezTo>
                      <a:pt x="17" y="106"/>
                      <a:pt x="15" y="124"/>
                      <a:pt x="13" y="133"/>
                    </a:cubicBezTo>
                    <a:cubicBezTo>
                      <a:pt x="21" y="128"/>
                      <a:pt x="40" y="115"/>
                      <a:pt x="40" y="86"/>
                    </a:cubicBezTo>
                    <a:cubicBezTo>
                      <a:pt x="40" y="72"/>
                      <a:pt x="33" y="59"/>
                      <a:pt x="2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41"/>
              <p:cNvSpPr>
                <a:spLocks/>
              </p:cNvSpPr>
              <p:nvPr/>
            </p:nvSpPr>
            <p:spPr bwMode="auto">
              <a:xfrm>
                <a:off x="6432550" y="4310063"/>
                <a:ext cx="347663" cy="411162"/>
              </a:xfrm>
              <a:custGeom>
                <a:avLst/>
                <a:gdLst>
                  <a:gd name="T0" fmla="*/ 29 w 92"/>
                  <a:gd name="T1" fmla="*/ 83 h 109"/>
                  <a:gd name="T2" fmla="*/ 92 w 92"/>
                  <a:gd name="T3" fmla="*/ 99 h 109"/>
                  <a:gd name="T4" fmla="*/ 48 w 92"/>
                  <a:gd name="T5" fmla="*/ 58 h 109"/>
                  <a:gd name="T6" fmla="*/ 3 w 92"/>
                  <a:gd name="T7" fmla="*/ 0 h 109"/>
                  <a:gd name="T8" fmla="*/ 29 w 92"/>
                  <a:gd name="T9" fmla="*/ 83 h 109"/>
                </a:gdLst>
                <a:ahLst/>
                <a:cxnLst>
                  <a:cxn ang="0">
                    <a:pos x="T0" y="T1"/>
                  </a:cxn>
                  <a:cxn ang="0">
                    <a:pos x="T2" y="T3"/>
                  </a:cxn>
                  <a:cxn ang="0">
                    <a:pos x="T4" y="T5"/>
                  </a:cxn>
                  <a:cxn ang="0">
                    <a:pos x="T6" y="T7"/>
                  </a:cxn>
                  <a:cxn ang="0">
                    <a:pos x="T8" y="T9"/>
                  </a:cxn>
                </a:cxnLst>
                <a:rect l="0" t="0" r="r" b="b"/>
                <a:pathLst>
                  <a:path w="92" h="109">
                    <a:moveTo>
                      <a:pt x="29" y="83"/>
                    </a:moveTo>
                    <a:cubicBezTo>
                      <a:pt x="54" y="109"/>
                      <a:pt x="83" y="103"/>
                      <a:pt x="92" y="99"/>
                    </a:cubicBezTo>
                    <a:cubicBezTo>
                      <a:pt x="88" y="92"/>
                      <a:pt x="76" y="78"/>
                      <a:pt x="48" y="58"/>
                    </a:cubicBezTo>
                    <a:cubicBezTo>
                      <a:pt x="6" y="28"/>
                      <a:pt x="3" y="0"/>
                      <a:pt x="3" y="0"/>
                    </a:cubicBezTo>
                    <a:cubicBezTo>
                      <a:pt x="0" y="21"/>
                      <a:pt x="6" y="58"/>
                      <a:pt x="2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42"/>
              <p:cNvSpPr>
                <a:spLocks/>
              </p:cNvSpPr>
              <p:nvPr/>
            </p:nvSpPr>
            <p:spPr bwMode="auto">
              <a:xfrm>
                <a:off x="6446838" y="4305300"/>
                <a:ext cx="374650" cy="355600"/>
              </a:xfrm>
              <a:custGeom>
                <a:avLst/>
                <a:gdLst>
                  <a:gd name="T0" fmla="*/ 41 w 99"/>
                  <a:gd name="T1" fmla="*/ 25 h 94"/>
                  <a:gd name="T2" fmla="*/ 15 w 99"/>
                  <a:gd name="T3" fmla="*/ 14 h 94"/>
                  <a:gd name="T4" fmla="*/ 0 w 99"/>
                  <a:gd name="T5" fmla="*/ 0 h 94"/>
                  <a:gd name="T6" fmla="*/ 49 w 99"/>
                  <a:gd name="T7" fmla="*/ 55 h 94"/>
                  <a:gd name="T8" fmla="*/ 93 w 99"/>
                  <a:gd name="T9" fmla="*/ 94 h 94"/>
                  <a:gd name="T10" fmla="*/ 79 w 99"/>
                  <a:gd name="T11" fmla="*/ 43 h 94"/>
                  <a:gd name="T12" fmla="*/ 41 w 99"/>
                  <a:gd name="T13" fmla="*/ 25 h 94"/>
                </a:gdLst>
                <a:ahLst/>
                <a:cxnLst>
                  <a:cxn ang="0">
                    <a:pos x="T0" y="T1"/>
                  </a:cxn>
                  <a:cxn ang="0">
                    <a:pos x="T2" y="T3"/>
                  </a:cxn>
                  <a:cxn ang="0">
                    <a:pos x="T4" y="T5"/>
                  </a:cxn>
                  <a:cxn ang="0">
                    <a:pos x="T6" y="T7"/>
                  </a:cxn>
                  <a:cxn ang="0">
                    <a:pos x="T8" y="T9"/>
                  </a:cxn>
                  <a:cxn ang="0">
                    <a:pos x="T10" y="T11"/>
                  </a:cxn>
                  <a:cxn ang="0">
                    <a:pos x="T12" y="T13"/>
                  </a:cxn>
                </a:cxnLst>
                <a:rect l="0" t="0" r="r" b="b"/>
                <a:pathLst>
                  <a:path w="99" h="94">
                    <a:moveTo>
                      <a:pt x="41" y="25"/>
                    </a:moveTo>
                    <a:cubicBezTo>
                      <a:pt x="31" y="22"/>
                      <a:pt x="22" y="19"/>
                      <a:pt x="15" y="14"/>
                    </a:cubicBezTo>
                    <a:cubicBezTo>
                      <a:pt x="8" y="9"/>
                      <a:pt x="3" y="4"/>
                      <a:pt x="0" y="0"/>
                    </a:cubicBezTo>
                    <a:cubicBezTo>
                      <a:pt x="0" y="0"/>
                      <a:pt x="5" y="26"/>
                      <a:pt x="49" y="55"/>
                    </a:cubicBezTo>
                    <a:cubicBezTo>
                      <a:pt x="76" y="72"/>
                      <a:pt x="88" y="87"/>
                      <a:pt x="93" y="94"/>
                    </a:cubicBezTo>
                    <a:cubicBezTo>
                      <a:pt x="95" y="86"/>
                      <a:pt x="99" y="63"/>
                      <a:pt x="79" y="43"/>
                    </a:cubicBezTo>
                    <a:cubicBezTo>
                      <a:pt x="68" y="32"/>
                      <a:pt x="54" y="28"/>
                      <a:pt x="4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43"/>
              <p:cNvSpPr>
                <a:spLocks/>
              </p:cNvSpPr>
              <p:nvPr/>
            </p:nvSpPr>
            <p:spPr bwMode="auto">
              <a:xfrm>
                <a:off x="6269038" y="4846638"/>
                <a:ext cx="508000" cy="155575"/>
              </a:xfrm>
              <a:custGeom>
                <a:avLst/>
                <a:gdLst>
                  <a:gd name="T0" fmla="*/ 77 w 134"/>
                  <a:gd name="T1" fmla="*/ 40 h 41"/>
                  <a:gd name="T2" fmla="*/ 134 w 134"/>
                  <a:gd name="T3" fmla="*/ 8 h 41"/>
                  <a:gd name="T4" fmla="*/ 74 w 134"/>
                  <a:gd name="T5" fmla="*/ 9 h 41"/>
                  <a:gd name="T6" fmla="*/ 0 w 134"/>
                  <a:gd name="T7" fmla="*/ 0 h 41"/>
                  <a:gd name="T8" fmla="*/ 77 w 134"/>
                  <a:gd name="T9" fmla="*/ 40 h 41"/>
                </a:gdLst>
                <a:ahLst/>
                <a:cxnLst>
                  <a:cxn ang="0">
                    <a:pos x="T0" y="T1"/>
                  </a:cxn>
                  <a:cxn ang="0">
                    <a:pos x="T2" y="T3"/>
                  </a:cxn>
                  <a:cxn ang="0">
                    <a:pos x="T4" y="T5"/>
                  </a:cxn>
                  <a:cxn ang="0">
                    <a:pos x="T6" y="T7"/>
                  </a:cxn>
                  <a:cxn ang="0">
                    <a:pos x="T8" y="T9"/>
                  </a:cxn>
                </a:cxnLst>
                <a:rect l="0" t="0" r="r" b="b"/>
                <a:pathLst>
                  <a:path w="134" h="41">
                    <a:moveTo>
                      <a:pt x="77" y="40"/>
                    </a:moveTo>
                    <a:cubicBezTo>
                      <a:pt x="114" y="41"/>
                      <a:pt x="130" y="16"/>
                      <a:pt x="134" y="8"/>
                    </a:cubicBezTo>
                    <a:cubicBezTo>
                      <a:pt x="126" y="5"/>
                      <a:pt x="107" y="3"/>
                      <a:pt x="74" y="9"/>
                    </a:cubicBezTo>
                    <a:cubicBezTo>
                      <a:pt x="22" y="17"/>
                      <a:pt x="0" y="0"/>
                      <a:pt x="0" y="0"/>
                    </a:cubicBezTo>
                    <a:cubicBezTo>
                      <a:pt x="13" y="17"/>
                      <a:pt x="44" y="39"/>
                      <a:pt x="7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44"/>
              <p:cNvSpPr>
                <a:spLocks/>
              </p:cNvSpPr>
              <p:nvPr/>
            </p:nvSpPr>
            <p:spPr bwMode="auto">
              <a:xfrm>
                <a:off x="6269038" y="4745038"/>
                <a:ext cx="503238" cy="150812"/>
              </a:xfrm>
              <a:custGeom>
                <a:avLst/>
                <a:gdLst>
                  <a:gd name="T0" fmla="*/ 47 w 133"/>
                  <a:gd name="T1" fmla="*/ 14 h 40"/>
                  <a:gd name="T2" fmla="*/ 21 w 133"/>
                  <a:gd name="T3" fmla="*/ 25 h 40"/>
                  <a:gd name="T4" fmla="*/ 0 w 133"/>
                  <a:gd name="T5" fmla="*/ 26 h 40"/>
                  <a:gd name="T6" fmla="*/ 74 w 133"/>
                  <a:gd name="T7" fmla="*/ 30 h 40"/>
                  <a:gd name="T8" fmla="*/ 133 w 133"/>
                  <a:gd name="T9" fmla="*/ 27 h 40"/>
                  <a:gd name="T10" fmla="*/ 86 w 133"/>
                  <a:gd name="T11" fmla="*/ 0 h 40"/>
                  <a:gd name="T12" fmla="*/ 47 w 133"/>
                  <a:gd name="T13" fmla="*/ 14 h 40"/>
                </a:gdLst>
                <a:ahLst/>
                <a:cxnLst>
                  <a:cxn ang="0">
                    <a:pos x="T0" y="T1"/>
                  </a:cxn>
                  <a:cxn ang="0">
                    <a:pos x="T2" y="T3"/>
                  </a:cxn>
                  <a:cxn ang="0">
                    <a:pos x="T4" y="T5"/>
                  </a:cxn>
                  <a:cxn ang="0">
                    <a:pos x="T6" y="T7"/>
                  </a:cxn>
                  <a:cxn ang="0">
                    <a:pos x="T8" y="T9"/>
                  </a:cxn>
                  <a:cxn ang="0">
                    <a:pos x="T10" y="T11"/>
                  </a:cxn>
                  <a:cxn ang="0">
                    <a:pos x="T12" y="T13"/>
                  </a:cxn>
                </a:cxnLst>
                <a:rect l="0" t="0" r="r" b="b"/>
                <a:pathLst>
                  <a:path w="133" h="40">
                    <a:moveTo>
                      <a:pt x="47" y="14"/>
                    </a:moveTo>
                    <a:cubicBezTo>
                      <a:pt x="38" y="19"/>
                      <a:pt x="30" y="24"/>
                      <a:pt x="21" y="25"/>
                    </a:cubicBezTo>
                    <a:cubicBezTo>
                      <a:pt x="13" y="26"/>
                      <a:pt x="6" y="26"/>
                      <a:pt x="0" y="26"/>
                    </a:cubicBezTo>
                    <a:cubicBezTo>
                      <a:pt x="0" y="26"/>
                      <a:pt x="23" y="40"/>
                      <a:pt x="74" y="30"/>
                    </a:cubicBezTo>
                    <a:cubicBezTo>
                      <a:pt x="106" y="23"/>
                      <a:pt x="125" y="25"/>
                      <a:pt x="133" y="27"/>
                    </a:cubicBezTo>
                    <a:cubicBezTo>
                      <a:pt x="128" y="19"/>
                      <a:pt x="115" y="1"/>
                      <a:pt x="86" y="0"/>
                    </a:cubicBezTo>
                    <a:cubicBezTo>
                      <a:pt x="72" y="0"/>
                      <a:pt x="59" y="7"/>
                      <a:pt x="4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145"/>
              <p:cNvSpPr>
                <a:spLocks/>
              </p:cNvSpPr>
              <p:nvPr/>
            </p:nvSpPr>
            <p:spPr bwMode="auto">
              <a:xfrm>
                <a:off x="7089775" y="4287838"/>
                <a:ext cx="415925" cy="347662"/>
              </a:xfrm>
              <a:custGeom>
                <a:avLst/>
                <a:gdLst>
                  <a:gd name="T0" fmla="*/ 27 w 110"/>
                  <a:gd name="T1" fmla="*/ 29 h 92"/>
                  <a:gd name="T2" fmla="*/ 10 w 110"/>
                  <a:gd name="T3" fmla="*/ 92 h 92"/>
                  <a:gd name="T4" fmla="*/ 52 w 110"/>
                  <a:gd name="T5" fmla="*/ 48 h 92"/>
                  <a:gd name="T6" fmla="*/ 110 w 110"/>
                  <a:gd name="T7" fmla="*/ 3 h 92"/>
                  <a:gd name="T8" fmla="*/ 27 w 110"/>
                  <a:gd name="T9" fmla="*/ 29 h 92"/>
                </a:gdLst>
                <a:ahLst/>
                <a:cxnLst>
                  <a:cxn ang="0">
                    <a:pos x="T0" y="T1"/>
                  </a:cxn>
                  <a:cxn ang="0">
                    <a:pos x="T2" y="T3"/>
                  </a:cxn>
                  <a:cxn ang="0">
                    <a:pos x="T4" y="T5"/>
                  </a:cxn>
                  <a:cxn ang="0">
                    <a:pos x="T6" y="T7"/>
                  </a:cxn>
                  <a:cxn ang="0">
                    <a:pos x="T8" y="T9"/>
                  </a:cxn>
                </a:cxnLst>
                <a:rect l="0" t="0" r="r" b="b"/>
                <a:pathLst>
                  <a:path w="110" h="92">
                    <a:moveTo>
                      <a:pt x="27" y="29"/>
                    </a:moveTo>
                    <a:cubicBezTo>
                      <a:pt x="0" y="54"/>
                      <a:pt x="7" y="83"/>
                      <a:pt x="10" y="92"/>
                    </a:cubicBezTo>
                    <a:cubicBezTo>
                      <a:pt x="17" y="88"/>
                      <a:pt x="32" y="76"/>
                      <a:pt x="52" y="48"/>
                    </a:cubicBezTo>
                    <a:cubicBezTo>
                      <a:pt x="82" y="6"/>
                      <a:pt x="110" y="3"/>
                      <a:pt x="110" y="3"/>
                    </a:cubicBezTo>
                    <a:cubicBezTo>
                      <a:pt x="88" y="0"/>
                      <a:pt x="51" y="6"/>
                      <a:pt x="2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146"/>
              <p:cNvSpPr>
                <a:spLocks/>
              </p:cNvSpPr>
              <p:nvPr/>
            </p:nvSpPr>
            <p:spPr bwMode="auto">
              <a:xfrm>
                <a:off x="7150100" y="4302125"/>
                <a:ext cx="358775" cy="374650"/>
              </a:xfrm>
              <a:custGeom>
                <a:avLst/>
                <a:gdLst>
                  <a:gd name="T0" fmla="*/ 70 w 95"/>
                  <a:gd name="T1" fmla="*/ 41 h 99"/>
                  <a:gd name="T2" fmla="*/ 80 w 95"/>
                  <a:gd name="T3" fmla="*/ 15 h 99"/>
                  <a:gd name="T4" fmla="*/ 95 w 95"/>
                  <a:gd name="T5" fmla="*/ 0 h 99"/>
                  <a:gd name="T6" fmla="*/ 40 w 95"/>
                  <a:gd name="T7" fmla="*/ 49 h 99"/>
                  <a:gd name="T8" fmla="*/ 0 w 95"/>
                  <a:gd name="T9" fmla="*/ 93 h 99"/>
                  <a:gd name="T10" fmla="*/ 52 w 95"/>
                  <a:gd name="T11" fmla="*/ 79 h 99"/>
                  <a:gd name="T12" fmla="*/ 70 w 95"/>
                  <a:gd name="T13" fmla="*/ 41 h 99"/>
                </a:gdLst>
                <a:ahLst/>
                <a:cxnLst>
                  <a:cxn ang="0">
                    <a:pos x="T0" y="T1"/>
                  </a:cxn>
                  <a:cxn ang="0">
                    <a:pos x="T2" y="T3"/>
                  </a:cxn>
                  <a:cxn ang="0">
                    <a:pos x="T4" y="T5"/>
                  </a:cxn>
                  <a:cxn ang="0">
                    <a:pos x="T6" y="T7"/>
                  </a:cxn>
                  <a:cxn ang="0">
                    <a:pos x="T8" y="T9"/>
                  </a:cxn>
                  <a:cxn ang="0">
                    <a:pos x="T10" y="T11"/>
                  </a:cxn>
                  <a:cxn ang="0">
                    <a:pos x="T12" y="T13"/>
                  </a:cxn>
                </a:cxnLst>
                <a:rect l="0" t="0" r="r" b="b"/>
                <a:pathLst>
                  <a:path w="95" h="99">
                    <a:moveTo>
                      <a:pt x="70" y="41"/>
                    </a:moveTo>
                    <a:cubicBezTo>
                      <a:pt x="73" y="31"/>
                      <a:pt x="75" y="22"/>
                      <a:pt x="80" y="15"/>
                    </a:cubicBezTo>
                    <a:cubicBezTo>
                      <a:pt x="85" y="8"/>
                      <a:pt x="90" y="3"/>
                      <a:pt x="95" y="0"/>
                    </a:cubicBezTo>
                    <a:cubicBezTo>
                      <a:pt x="95" y="0"/>
                      <a:pt x="68" y="5"/>
                      <a:pt x="40" y="49"/>
                    </a:cubicBezTo>
                    <a:cubicBezTo>
                      <a:pt x="22" y="76"/>
                      <a:pt x="7" y="88"/>
                      <a:pt x="0" y="93"/>
                    </a:cubicBezTo>
                    <a:cubicBezTo>
                      <a:pt x="9" y="95"/>
                      <a:pt x="31" y="99"/>
                      <a:pt x="52" y="79"/>
                    </a:cubicBezTo>
                    <a:cubicBezTo>
                      <a:pt x="62" y="68"/>
                      <a:pt x="66" y="55"/>
                      <a:pt x="7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147"/>
              <p:cNvSpPr>
                <a:spLocks/>
              </p:cNvSpPr>
              <p:nvPr/>
            </p:nvSpPr>
            <p:spPr bwMode="auto">
              <a:xfrm>
                <a:off x="7146925" y="4706938"/>
                <a:ext cx="506413" cy="153987"/>
              </a:xfrm>
              <a:custGeom>
                <a:avLst/>
                <a:gdLst>
                  <a:gd name="T0" fmla="*/ 56 w 134"/>
                  <a:gd name="T1" fmla="*/ 1 h 41"/>
                  <a:gd name="T2" fmla="*/ 0 w 134"/>
                  <a:gd name="T3" fmla="*/ 33 h 41"/>
                  <a:gd name="T4" fmla="*/ 60 w 134"/>
                  <a:gd name="T5" fmla="*/ 32 h 41"/>
                  <a:gd name="T6" fmla="*/ 134 w 134"/>
                  <a:gd name="T7" fmla="*/ 41 h 41"/>
                  <a:gd name="T8" fmla="*/ 56 w 134"/>
                  <a:gd name="T9" fmla="*/ 1 h 41"/>
                </a:gdLst>
                <a:ahLst/>
                <a:cxnLst>
                  <a:cxn ang="0">
                    <a:pos x="T0" y="T1"/>
                  </a:cxn>
                  <a:cxn ang="0">
                    <a:pos x="T2" y="T3"/>
                  </a:cxn>
                  <a:cxn ang="0">
                    <a:pos x="T4" y="T5"/>
                  </a:cxn>
                  <a:cxn ang="0">
                    <a:pos x="T6" y="T7"/>
                  </a:cxn>
                  <a:cxn ang="0">
                    <a:pos x="T8" y="T9"/>
                  </a:cxn>
                </a:cxnLst>
                <a:rect l="0" t="0" r="r" b="b"/>
                <a:pathLst>
                  <a:path w="134" h="41">
                    <a:moveTo>
                      <a:pt x="56" y="1"/>
                    </a:moveTo>
                    <a:cubicBezTo>
                      <a:pt x="19" y="0"/>
                      <a:pt x="4" y="25"/>
                      <a:pt x="0" y="33"/>
                    </a:cubicBezTo>
                    <a:cubicBezTo>
                      <a:pt x="8" y="36"/>
                      <a:pt x="26" y="38"/>
                      <a:pt x="60" y="32"/>
                    </a:cubicBezTo>
                    <a:cubicBezTo>
                      <a:pt x="111" y="23"/>
                      <a:pt x="134" y="41"/>
                      <a:pt x="134" y="41"/>
                    </a:cubicBezTo>
                    <a:cubicBezTo>
                      <a:pt x="121" y="23"/>
                      <a:pt x="90" y="2"/>
                      <a:pt x="5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148"/>
              <p:cNvSpPr>
                <a:spLocks/>
              </p:cNvSpPr>
              <p:nvPr/>
            </p:nvSpPr>
            <p:spPr bwMode="auto">
              <a:xfrm>
                <a:off x="7150100" y="4808538"/>
                <a:ext cx="503238" cy="155575"/>
              </a:xfrm>
              <a:custGeom>
                <a:avLst/>
                <a:gdLst>
                  <a:gd name="T0" fmla="*/ 86 w 133"/>
                  <a:gd name="T1" fmla="*/ 27 h 41"/>
                  <a:gd name="T2" fmla="*/ 112 w 133"/>
                  <a:gd name="T3" fmla="*/ 16 h 41"/>
                  <a:gd name="T4" fmla="*/ 133 w 133"/>
                  <a:gd name="T5" fmla="*/ 15 h 41"/>
                  <a:gd name="T6" fmla="*/ 59 w 133"/>
                  <a:gd name="T7" fmla="*/ 11 h 41"/>
                  <a:gd name="T8" fmla="*/ 0 w 133"/>
                  <a:gd name="T9" fmla="*/ 14 h 41"/>
                  <a:gd name="T10" fmla="*/ 46 w 133"/>
                  <a:gd name="T11" fmla="*/ 41 h 41"/>
                  <a:gd name="T12" fmla="*/ 86 w 133"/>
                  <a:gd name="T13" fmla="*/ 27 h 41"/>
                </a:gdLst>
                <a:ahLst/>
                <a:cxnLst>
                  <a:cxn ang="0">
                    <a:pos x="T0" y="T1"/>
                  </a:cxn>
                  <a:cxn ang="0">
                    <a:pos x="T2" y="T3"/>
                  </a:cxn>
                  <a:cxn ang="0">
                    <a:pos x="T4" y="T5"/>
                  </a:cxn>
                  <a:cxn ang="0">
                    <a:pos x="T6" y="T7"/>
                  </a:cxn>
                  <a:cxn ang="0">
                    <a:pos x="T8" y="T9"/>
                  </a:cxn>
                  <a:cxn ang="0">
                    <a:pos x="T10" y="T11"/>
                  </a:cxn>
                  <a:cxn ang="0">
                    <a:pos x="T12" y="T13"/>
                  </a:cxn>
                </a:cxnLst>
                <a:rect l="0" t="0" r="r" b="b"/>
                <a:pathLst>
                  <a:path w="133" h="41">
                    <a:moveTo>
                      <a:pt x="86" y="27"/>
                    </a:moveTo>
                    <a:cubicBezTo>
                      <a:pt x="95" y="22"/>
                      <a:pt x="103" y="17"/>
                      <a:pt x="112" y="16"/>
                    </a:cubicBezTo>
                    <a:cubicBezTo>
                      <a:pt x="120" y="15"/>
                      <a:pt x="127" y="15"/>
                      <a:pt x="133" y="15"/>
                    </a:cubicBezTo>
                    <a:cubicBezTo>
                      <a:pt x="133" y="15"/>
                      <a:pt x="110" y="0"/>
                      <a:pt x="59" y="11"/>
                    </a:cubicBezTo>
                    <a:cubicBezTo>
                      <a:pt x="27" y="18"/>
                      <a:pt x="8" y="16"/>
                      <a:pt x="0" y="14"/>
                    </a:cubicBezTo>
                    <a:cubicBezTo>
                      <a:pt x="4" y="22"/>
                      <a:pt x="18" y="40"/>
                      <a:pt x="46" y="41"/>
                    </a:cubicBezTo>
                    <a:cubicBezTo>
                      <a:pt x="61" y="41"/>
                      <a:pt x="73" y="34"/>
                      <a:pt x="8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149"/>
              <p:cNvSpPr>
                <a:spLocks/>
              </p:cNvSpPr>
              <p:nvPr/>
            </p:nvSpPr>
            <p:spPr bwMode="auto">
              <a:xfrm>
                <a:off x="7067550" y="4105275"/>
                <a:ext cx="161925" cy="249237"/>
              </a:xfrm>
              <a:custGeom>
                <a:avLst/>
                <a:gdLst>
                  <a:gd name="T0" fmla="*/ 8 w 43"/>
                  <a:gd name="T1" fmla="*/ 31 h 66"/>
                  <a:gd name="T2" fmla="*/ 14 w 43"/>
                  <a:gd name="T3" fmla="*/ 66 h 66"/>
                  <a:gd name="T4" fmla="*/ 24 w 43"/>
                  <a:gd name="T5" fmla="*/ 36 h 66"/>
                  <a:gd name="T6" fmla="*/ 43 w 43"/>
                  <a:gd name="T7" fmla="*/ 0 h 66"/>
                  <a:gd name="T8" fmla="*/ 8 w 43"/>
                  <a:gd name="T9" fmla="*/ 31 h 66"/>
                </a:gdLst>
                <a:ahLst/>
                <a:cxnLst>
                  <a:cxn ang="0">
                    <a:pos x="T0" y="T1"/>
                  </a:cxn>
                  <a:cxn ang="0">
                    <a:pos x="T2" y="T3"/>
                  </a:cxn>
                  <a:cxn ang="0">
                    <a:pos x="T4" y="T5"/>
                  </a:cxn>
                  <a:cxn ang="0">
                    <a:pos x="T6" y="T7"/>
                  </a:cxn>
                  <a:cxn ang="0">
                    <a:pos x="T8" y="T9"/>
                  </a:cxn>
                </a:cxnLst>
                <a:rect l="0" t="0" r="r" b="b"/>
                <a:pathLst>
                  <a:path w="43" h="66">
                    <a:moveTo>
                      <a:pt x="8" y="31"/>
                    </a:moveTo>
                    <a:cubicBezTo>
                      <a:pt x="0" y="50"/>
                      <a:pt x="10" y="62"/>
                      <a:pt x="14" y="66"/>
                    </a:cubicBezTo>
                    <a:cubicBezTo>
                      <a:pt x="16" y="63"/>
                      <a:pt x="21" y="54"/>
                      <a:pt x="24" y="36"/>
                    </a:cubicBezTo>
                    <a:cubicBezTo>
                      <a:pt x="30" y="8"/>
                      <a:pt x="43" y="0"/>
                      <a:pt x="43" y="0"/>
                    </a:cubicBezTo>
                    <a:cubicBezTo>
                      <a:pt x="32" y="3"/>
                      <a:pt x="15" y="15"/>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150"/>
              <p:cNvSpPr>
                <a:spLocks/>
              </p:cNvSpPr>
              <p:nvPr/>
            </p:nvSpPr>
            <p:spPr bwMode="auto">
              <a:xfrm>
                <a:off x="7131050" y="4110038"/>
                <a:ext cx="103188" cy="249237"/>
              </a:xfrm>
              <a:custGeom>
                <a:avLst/>
                <a:gdLst>
                  <a:gd name="T0" fmla="*/ 23 w 27"/>
                  <a:gd name="T1" fmla="*/ 25 h 66"/>
                  <a:gd name="T2" fmla="*/ 23 w 27"/>
                  <a:gd name="T3" fmla="*/ 10 h 66"/>
                  <a:gd name="T4" fmla="*/ 27 w 27"/>
                  <a:gd name="T5" fmla="*/ 0 h 66"/>
                  <a:gd name="T6" fmla="*/ 10 w 27"/>
                  <a:gd name="T7" fmla="*/ 36 h 66"/>
                  <a:gd name="T8" fmla="*/ 0 w 27"/>
                  <a:gd name="T9" fmla="*/ 66 h 66"/>
                  <a:gd name="T10" fmla="*/ 23 w 27"/>
                  <a:gd name="T11" fmla="*/ 48 h 66"/>
                  <a:gd name="T12" fmla="*/ 23 w 27"/>
                  <a:gd name="T13" fmla="*/ 25 h 66"/>
                </a:gdLst>
                <a:ahLst/>
                <a:cxnLst>
                  <a:cxn ang="0">
                    <a:pos x="T0" y="T1"/>
                  </a:cxn>
                  <a:cxn ang="0">
                    <a:pos x="T2" y="T3"/>
                  </a:cxn>
                  <a:cxn ang="0">
                    <a:pos x="T4" y="T5"/>
                  </a:cxn>
                  <a:cxn ang="0">
                    <a:pos x="T6" y="T7"/>
                  </a:cxn>
                  <a:cxn ang="0">
                    <a:pos x="T8" y="T9"/>
                  </a:cxn>
                  <a:cxn ang="0">
                    <a:pos x="T10" y="T11"/>
                  </a:cxn>
                  <a:cxn ang="0">
                    <a:pos x="T12" y="T13"/>
                  </a:cxn>
                </a:cxnLst>
                <a:rect l="0" t="0" r="r" b="b"/>
                <a:pathLst>
                  <a:path w="27" h="66">
                    <a:moveTo>
                      <a:pt x="23" y="25"/>
                    </a:moveTo>
                    <a:cubicBezTo>
                      <a:pt x="23" y="20"/>
                      <a:pt x="22" y="15"/>
                      <a:pt x="23" y="10"/>
                    </a:cubicBezTo>
                    <a:cubicBezTo>
                      <a:pt x="24" y="6"/>
                      <a:pt x="25" y="2"/>
                      <a:pt x="27" y="0"/>
                    </a:cubicBezTo>
                    <a:cubicBezTo>
                      <a:pt x="27" y="0"/>
                      <a:pt x="15" y="8"/>
                      <a:pt x="10" y="36"/>
                    </a:cubicBezTo>
                    <a:cubicBezTo>
                      <a:pt x="8" y="53"/>
                      <a:pt x="3" y="62"/>
                      <a:pt x="0" y="66"/>
                    </a:cubicBezTo>
                    <a:cubicBezTo>
                      <a:pt x="5" y="65"/>
                      <a:pt x="17" y="62"/>
                      <a:pt x="23" y="48"/>
                    </a:cubicBezTo>
                    <a:cubicBezTo>
                      <a:pt x="26" y="40"/>
                      <a:pt x="25" y="33"/>
                      <a:pt x="2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51"/>
              <p:cNvSpPr>
                <a:spLocks/>
              </p:cNvSpPr>
              <p:nvPr/>
            </p:nvSpPr>
            <p:spPr bwMode="auto">
              <a:xfrm>
                <a:off x="6602413" y="4097338"/>
                <a:ext cx="136525" cy="254000"/>
              </a:xfrm>
              <a:custGeom>
                <a:avLst/>
                <a:gdLst>
                  <a:gd name="T0" fmla="*/ 7 w 36"/>
                  <a:gd name="T1" fmla="*/ 46 h 67"/>
                  <a:gd name="T2" fmla="*/ 36 w 36"/>
                  <a:gd name="T3" fmla="*/ 67 h 67"/>
                  <a:gd name="T4" fmla="*/ 22 w 36"/>
                  <a:gd name="T5" fmla="*/ 38 h 67"/>
                  <a:gd name="T6" fmla="*/ 10 w 36"/>
                  <a:gd name="T7" fmla="*/ 0 h 67"/>
                  <a:gd name="T8" fmla="*/ 7 w 36"/>
                  <a:gd name="T9" fmla="*/ 46 h 67"/>
                </a:gdLst>
                <a:ahLst/>
                <a:cxnLst>
                  <a:cxn ang="0">
                    <a:pos x="T0" y="T1"/>
                  </a:cxn>
                  <a:cxn ang="0">
                    <a:pos x="T2" y="T3"/>
                  </a:cxn>
                  <a:cxn ang="0">
                    <a:pos x="T4" y="T5"/>
                  </a:cxn>
                  <a:cxn ang="0">
                    <a:pos x="T6" y="T7"/>
                  </a:cxn>
                  <a:cxn ang="0">
                    <a:pos x="T8" y="T9"/>
                  </a:cxn>
                </a:cxnLst>
                <a:rect l="0" t="0" r="r" b="b"/>
                <a:pathLst>
                  <a:path w="36" h="67">
                    <a:moveTo>
                      <a:pt x="7" y="46"/>
                    </a:moveTo>
                    <a:cubicBezTo>
                      <a:pt x="15" y="65"/>
                      <a:pt x="31" y="67"/>
                      <a:pt x="36" y="67"/>
                    </a:cubicBezTo>
                    <a:cubicBezTo>
                      <a:pt x="35" y="63"/>
                      <a:pt x="32" y="53"/>
                      <a:pt x="22" y="38"/>
                    </a:cubicBezTo>
                    <a:cubicBezTo>
                      <a:pt x="6" y="14"/>
                      <a:pt x="10" y="0"/>
                      <a:pt x="10" y="0"/>
                    </a:cubicBezTo>
                    <a:cubicBezTo>
                      <a:pt x="4" y="10"/>
                      <a:pt x="0" y="30"/>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152"/>
              <p:cNvSpPr>
                <a:spLocks/>
              </p:cNvSpPr>
              <p:nvPr/>
            </p:nvSpPr>
            <p:spPr bwMode="auto">
              <a:xfrm>
                <a:off x="6632575" y="4094163"/>
                <a:ext cx="150813" cy="249237"/>
              </a:xfrm>
              <a:custGeom>
                <a:avLst/>
                <a:gdLst>
                  <a:gd name="T0" fmla="*/ 19 w 40"/>
                  <a:gd name="T1" fmla="*/ 21 h 66"/>
                  <a:gd name="T2" fmla="*/ 7 w 40"/>
                  <a:gd name="T3" fmla="*/ 10 h 66"/>
                  <a:gd name="T4" fmla="*/ 3 w 40"/>
                  <a:gd name="T5" fmla="*/ 0 h 66"/>
                  <a:gd name="T6" fmla="*/ 17 w 40"/>
                  <a:gd name="T7" fmla="*/ 38 h 66"/>
                  <a:gd name="T8" fmla="*/ 31 w 40"/>
                  <a:gd name="T9" fmla="*/ 66 h 66"/>
                  <a:gd name="T10" fmla="*/ 34 w 40"/>
                  <a:gd name="T11" fmla="*/ 37 h 66"/>
                  <a:gd name="T12" fmla="*/ 19 w 40"/>
                  <a:gd name="T13" fmla="*/ 21 h 66"/>
                </a:gdLst>
                <a:ahLst/>
                <a:cxnLst>
                  <a:cxn ang="0">
                    <a:pos x="T0" y="T1"/>
                  </a:cxn>
                  <a:cxn ang="0">
                    <a:pos x="T2" y="T3"/>
                  </a:cxn>
                  <a:cxn ang="0">
                    <a:pos x="T4" y="T5"/>
                  </a:cxn>
                  <a:cxn ang="0">
                    <a:pos x="T6" y="T7"/>
                  </a:cxn>
                  <a:cxn ang="0">
                    <a:pos x="T8" y="T9"/>
                  </a:cxn>
                  <a:cxn ang="0">
                    <a:pos x="T10" y="T11"/>
                  </a:cxn>
                  <a:cxn ang="0">
                    <a:pos x="T12" y="T13"/>
                  </a:cxn>
                </a:cxnLst>
                <a:rect l="0" t="0" r="r" b="b"/>
                <a:pathLst>
                  <a:path w="40" h="66">
                    <a:moveTo>
                      <a:pt x="19" y="21"/>
                    </a:moveTo>
                    <a:cubicBezTo>
                      <a:pt x="14" y="18"/>
                      <a:pt x="10" y="14"/>
                      <a:pt x="7" y="10"/>
                    </a:cubicBezTo>
                    <a:cubicBezTo>
                      <a:pt x="5" y="7"/>
                      <a:pt x="4" y="3"/>
                      <a:pt x="3" y="0"/>
                    </a:cubicBezTo>
                    <a:cubicBezTo>
                      <a:pt x="3" y="0"/>
                      <a:pt x="0" y="15"/>
                      <a:pt x="17" y="38"/>
                    </a:cubicBezTo>
                    <a:cubicBezTo>
                      <a:pt x="27" y="52"/>
                      <a:pt x="30" y="61"/>
                      <a:pt x="31" y="66"/>
                    </a:cubicBezTo>
                    <a:cubicBezTo>
                      <a:pt x="34" y="62"/>
                      <a:pt x="40" y="51"/>
                      <a:pt x="34" y="37"/>
                    </a:cubicBezTo>
                    <a:cubicBezTo>
                      <a:pt x="31" y="30"/>
                      <a:pt x="25" y="25"/>
                      <a:pt x="1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153"/>
              <p:cNvSpPr>
                <a:spLocks/>
              </p:cNvSpPr>
              <p:nvPr/>
            </p:nvSpPr>
            <p:spPr bwMode="auto">
              <a:xfrm>
                <a:off x="6251575" y="4570413"/>
                <a:ext cx="244475" cy="161925"/>
              </a:xfrm>
              <a:custGeom>
                <a:avLst/>
                <a:gdLst>
                  <a:gd name="T0" fmla="*/ 31 w 65"/>
                  <a:gd name="T1" fmla="*/ 35 h 43"/>
                  <a:gd name="T2" fmla="*/ 65 w 65"/>
                  <a:gd name="T3" fmla="*/ 30 h 43"/>
                  <a:gd name="T4" fmla="*/ 35 w 65"/>
                  <a:gd name="T5" fmla="*/ 19 h 43"/>
                  <a:gd name="T6" fmla="*/ 0 w 65"/>
                  <a:gd name="T7" fmla="*/ 0 h 43"/>
                  <a:gd name="T8" fmla="*/ 31 w 65"/>
                  <a:gd name="T9" fmla="*/ 35 h 43"/>
                </a:gdLst>
                <a:ahLst/>
                <a:cxnLst>
                  <a:cxn ang="0">
                    <a:pos x="T0" y="T1"/>
                  </a:cxn>
                  <a:cxn ang="0">
                    <a:pos x="T2" y="T3"/>
                  </a:cxn>
                  <a:cxn ang="0">
                    <a:pos x="T4" y="T5"/>
                  </a:cxn>
                  <a:cxn ang="0">
                    <a:pos x="T6" y="T7"/>
                  </a:cxn>
                  <a:cxn ang="0">
                    <a:pos x="T8" y="T9"/>
                  </a:cxn>
                </a:cxnLst>
                <a:rect l="0" t="0" r="r" b="b"/>
                <a:pathLst>
                  <a:path w="65" h="43">
                    <a:moveTo>
                      <a:pt x="31" y="35"/>
                    </a:moveTo>
                    <a:cubicBezTo>
                      <a:pt x="49" y="43"/>
                      <a:pt x="62" y="33"/>
                      <a:pt x="65" y="30"/>
                    </a:cubicBezTo>
                    <a:cubicBezTo>
                      <a:pt x="62" y="27"/>
                      <a:pt x="53" y="23"/>
                      <a:pt x="35" y="19"/>
                    </a:cubicBezTo>
                    <a:cubicBezTo>
                      <a:pt x="7" y="13"/>
                      <a:pt x="0" y="0"/>
                      <a:pt x="0" y="0"/>
                    </a:cubicBezTo>
                    <a:cubicBezTo>
                      <a:pt x="3" y="12"/>
                      <a:pt x="14" y="28"/>
                      <a:pt x="3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154"/>
              <p:cNvSpPr>
                <a:spLocks/>
              </p:cNvSpPr>
              <p:nvPr/>
            </p:nvSpPr>
            <p:spPr bwMode="auto">
              <a:xfrm>
                <a:off x="6251575" y="4570413"/>
                <a:ext cx="249238" cy="98425"/>
              </a:xfrm>
              <a:custGeom>
                <a:avLst/>
                <a:gdLst>
                  <a:gd name="T0" fmla="*/ 26 w 66"/>
                  <a:gd name="T1" fmla="*/ 3 h 26"/>
                  <a:gd name="T2" fmla="*/ 10 w 66"/>
                  <a:gd name="T3" fmla="*/ 3 h 26"/>
                  <a:gd name="T4" fmla="*/ 0 w 66"/>
                  <a:gd name="T5" fmla="*/ 0 h 26"/>
                  <a:gd name="T6" fmla="*/ 36 w 66"/>
                  <a:gd name="T7" fmla="*/ 16 h 26"/>
                  <a:gd name="T8" fmla="*/ 66 w 66"/>
                  <a:gd name="T9" fmla="*/ 26 h 26"/>
                  <a:gd name="T10" fmla="*/ 48 w 66"/>
                  <a:gd name="T11" fmla="*/ 3 h 26"/>
                  <a:gd name="T12" fmla="*/ 26 w 66"/>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66" h="26">
                    <a:moveTo>
                      <a:pt x="26" y="3"/>
                    </a:moveTo>
                    <a:cubicBezTo>
                      <a:pt x="20" y="4"/>
                      <a:pt x="15" y="5"/>
                      <a:pt x="10" y="3"/>
                    </a:cubicBezTo>
                    <a:cubicBezTo>
                      <a:pt x="6" y="2"/>
                      <a:pt x="3" y="1"/>
                      <a:pt x="0" y="0"/>
                    </a:cubicBezTo>
                    <a:cubicBezTo>
                      <a:pt x="0" y="0"/>
                      <a:pt x="8" y="12"/>
                      <a:pt x="36" y="16"/>
                    </a:cubicBezTo>
                    <a:cubicBezTo>
                      <a:pt x="54" y="19"/>
                      <a:pt x="63" y="23"/>
                      <a:pt x="66" y="26"/>
                    </a:cubicBezTo>
                    <a:cubicBezTo>
                      <a:pt x="66" y="21"/>
                      <a:pt x="62" y="9"/>
                      <a:pt x="48" y="3"/>
                    </a:cubicBezTo>
                    <a:cubicBezTo>
                      <a:pt x="41" y="1"/>
                      <a:pt x="33" y="2"/>
                      <a:pt x="2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155"/>
              <p:cNvSpPr>
                <a:spLocks/>
              </p:cNvSpPr>
              <p:nvPr/>
            </p:nvSpPr>
            <p:spPr bwMode="auto">
              <a:xfrm>
                <a:off x="7426325" y="4510088"/>
                <a:ext cx="254000" cy="136525"/>
              </a:xfrm>
              <a:custGeom>
                <a:avLst/>
                <a:gdLst>
                  <a:gd name="T0" fmla="*/ 20 w 67"/>
                  <a:gd name="T1" fmla="*/ 7 h 36"/>
                  <a:gd name="T2" fmla="*/ 0 w 67"/>
                  <a:gd name="T3" fmla="*/ 36 h 36"/>
                  <a:gd name="T4" fmla="*/ 29 w 67"/>
                  <a:gd name="T5" fmla="*/ 22 h 36"/>
                  <a:gd name="T6" fmla="*/ 67 w 67"/>
                  <a:gd name="T7" fmla="*/ 10 h 36"/>
                  <a:gd name="T8" fmla="*/ 20 w 67"/>
                  <a:gd name="T9" fmla="*/ 7 h 36"/>
                </a:gdLst>
                <a:ahLst/>
                <a:cxnLst>
                  <a:cxn ang="0">
                    <a:pos x="T0" y="T1"/>
                  </a:cxn>
                  <a:cxn ang="0">
                    <a:pos x="T2" y="T3"/>
                  </a:cxn>
                  <a:cxn ang="0">
                    <a:pos x="T4" y="T5"/>
                  </a:cxn>
                  <a:cxn ang="0">
                    <a:pos x="T6" y="T7"/>
                  </a:cxn>
                  <a:cxn ang="0">
                    <a:pos x="T8" y="T9"/>
                  </a:cxn>
                </a:cxnLst>
                <a:rect l="0" t="0" r="r" b="b"/>
                <a:pathLst>
                  <a:path w="67" h="36">
                    <a:moveTo>
                      <a:pt x="20" y="7"/>
                    </a:moveTo>
                    <a:cubicBezTo>
                      <a:pt x="2" y="15"/>
                      <a:pt x="0" y="31"/>
                      <a:pt x="0" y="36"/>
                    </a:cubicBezTo>
                    <a:cubicBezTo>
                      <a:pt x="4" y="35"/>
                      <a:pt x="14" y="32"/>
                      <a:pt x="29" y="22"/>
                    </a:cubicBezTo>
                    <a:cubicBezTo>
                      <a:pt x="52" y="6"/>
                      <a:pt x="67" y="10"/>
                      <a:pt x="67" y="10"/>
                    </a:cubicBezTo>
                    <a:cubicBezTo>
                      <a:pt x="57" y="4"/>
                      <a:pt x="37" y="0"/>
                      <a:pt x="2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56"/>
              <p:cNvSpPr>
                <a:spLocks/>
              </p:cNvSpPr>
              <p:nvPr/>
            </p:nvSpPr>
            <p:spPr bwMode="auto">
              <a:xfrm>
                <a:off x="7434263" y="4540250"/>
                <a:ext cx="246063" cy="150812"/>
              </a:xfrm>
              <a:custGeom>
                <a:avLst/>
                <a:gdLst>
                  <a:gd name="T0" fmla="*/ 45 w 65"/>
                  <a:gd name="T1" fmla="*/ 19 h 40"/>
                  <a:gd name="T2" fmla="*/ 55 w 65"/>
                  <a:gd name="T3" fmla="*/ 7 h 40"/>
                  <a:gd name="T4" fmla="*/ 65 w 65"/>
                  <a:gd name="T5" fmla="*/ 3 h 40"/>
                  <a:gd name="T6" fmla="*/ 28 w 65"/>
                  <a:gd name="T7" fmla="*/ 17 h 40"/>
                  <a:gd name="T8" fmla="*/ 0 w 65"/>
                  <a:gd name="T9" fmla="*/ 31 h 40"/>
                  <a:gd name="T10" fmla="*/ 29 w 65"/>
                  <a:gd name="T11" fmla="*/ 34 h 40"/>
                  <a:gd name="T12" fmla="*/ 45 w 65"/>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65" h="40">
                    <a:moveTo>
                      <a:pt x="45" y="19"/>
                    </a:moveTo>
                    <a:cubicBezTo>
                      <a:pt x="48" y="14"/>
                      <a:pt x="51" y="10"/>
                      <a:pt x="55" y="7"/>
                    </a:cubicBezTo>
                    <a:cubicBezTo>
                      <a:pt x="59" y="5"/>
                      <a:pt x="62" y="4"/>
                      <a:pt x="65" y="3"/>
                    </a:cubicBezTo>
                    <a:cubicBezTo>
                      <a:pt x="65" y="3"/>
                      <a:pt x="51" y="0"/>
                      <a:pt x="28" y="17"/>
                    </a:cubicBezTo>
                    <a:cubicBezTo>
                      <a:pt x="14" y="27"/>
                      <a:pt x="4" y="30"/>
                      <a:pt x="0" y="31"/>
                    </a:cubicBezTo>
                    <a:cubicBezTo>
                      <a:pt x="4" y="34"/>
                      <a:pt x="15" y="40"/>
                      <a:pt x="29" y="34"/>
                    </a:cubicBezTo>
                    <a:cubicBezTo>
                      <a:pt x="36" y="31"/>
                      <a:pt x="41" y="25"/>
                      <a:pt x="4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57"/>
              <p:cNvSpPr>
                <a:spLocks/>
              </p:cNvSpPr>
              <p:nvPr/>
            </p:nvSpPr>
            <p:spPr bwMode="auto">
              <a:xfrm>
                <a:off x="6851650" y="4605338"/>
                <a:ext cx="227013" cy="944562"/>
              </a:xfrm>
              <a:custGeom>
                <a:avLst/>
                <a:gdLst>
                  <a:gd name="T0" fmla="*/ 20 w 60"/>
                  <a:gd name="T1" fmla="*/ 123 h 250"/>
                  <a:gd name="T2" fmla="*/ 38 w 60"/>
                  <a:gd name="T3" fmla="*/ 107 h 250"/>
                  <a:gd name="T4" fmla="*/ 60 w 60"/>
                  <a:gd name="T5" fmla="*/ 64 h 250"/>
                  <a:gd name="T6" fmla="*/ 57 w 60"/>
                  <a:gd name="T7" fmla="*/ 61 h 250"/>
                  <a:gd name="T8" fmla="*/ 28 w 60"/>
                  <a:gd name="T9" fmla="*/ 100 h 250"/>
                  <a:gd name="T10" fmla="*/ 19 w 60"/>
                  <a:gd name="T11" fmla="*/ 107 h 250"/>
                  <a:gd name="T12" fmla="*/ 29 w 60"/>
                  <a:gd name="T13" fmla="*/ 3 h 250"/>
                  <a:gd name="T14" fmla="*/ 21 w 60"/>
                  <a:gd name="T15" fmla="*/ 0 h 250"/>
                  <a:gd name="T16" fmla="*/ 0 w 60"/>
                  <a:gd name="T17" fmla="*/ 130 h 250"/>
                  <a:gd name="T18" fmla="*/ 24 w 60"/>
                  <a:gd name="T19" fmla="*/ 250 h 250"/>
                  <a:gd name="T20" fmla="*/ 57 w 60"/>
                  <a:gd name="T21" fmla="*/ 248 h 250"/>
                  <a:gd name="T22" fmla="*/ 21 w 60"/>
                  <a:gd name="T23" fmla="*/ 131 h 250"/>
                  <a:gd name="T24" fmla="*/ 20 w 60"/>
                  <a:gd name="T25" fmla="*/ 12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250">
                    <a:moveTo>
                      <a:pt x="20" y="123"/>
                    </a:moveTo>
                    <a:cubicBezTo>
                      <a:pt x="26" y="119"/>
                      <a:pt x="32" y="113"/>
                      <a:pt x="38" y="107"/>
                    </a:cubicBezTo>
                    <a:cubicBezTo>
                      <a:pt x="53" y="90"/>
                      <a:pt x="60" y="64"/>
                      <a:pt x="60" y="64"/>
                    </a:cubicBezTo>
                    <a:cubicBezTo>
                      <a:pt x="57" y="61"/>
                      <a:pt x="57" y="61"/>
                      <a:pt x="57" y="61"/>
                    </a:cubicBezTo>
                    <a:cubicBezTo>
                      <a:pt x="57" y="61"/>
                      <a:pt x="46" y="86"/>
                      <a:pt x="28" y="100"/>
                    </a:cubicBezTo>
                    <a:cubicBezTo>
                      <a:pt x="25" y="102"/>
                      <a:pt x="22" y="105"/>
                      <a:pt x="19" y="107"/>
                    </a:cubicBezTo>
                    <a:cubicBezTo>
                      <a:pt x="17" y="53"/>
                      <a:pt x="26" y="13"/>
                      <a:pt x="29" y="3"/>
                    </a:cubicBezTo>
                    <a:cubicBezTo>
                      <a:pt x="21" y="0"/>
                      <a:pt x="21" y="0"/>
                      <a:pt x="21" y="0"/>
                    </a:cubicBezTo>
                    <a:cubicBezTo>
                      <a:pt x="21" y="0"/>
                      <a:pt x="0" y="55"/>
                      <a:pt x="0" y="130"/>
                    </a:cubicBezTo>
                    <a:cubicBezTo>
                      <a:pt x="0" y="189"/>
                      <a:pt x="24" y="250"/>
                      <a:pt x="24" y="250"/>
                    </a:cubicBezTo>
                    <a:cubicBezTo>
                      <a:pt x="57" y="248"/>
                      <a:pt x="57" y="248"/>
                      <a:pt x="57" y="248"/>
                    </a:cubicBezTo>
                    <a:cubicBezTo>
                      <a:pt x="57" y="248"/>
                      <a:pt x="27" y="190"/>
                      <a:pt x="21" y="131"/>
                    </a:cubicBezTo>
                    <a:cubicBezTo>
                      <a:pt x="20" y="128"/>
                      <a:pt x="20" y="126"/>
                      <a:pt x="2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5" name="组合 14"/>
            <p:cNvGrpSpPr/>
            <p:nvPr/>
          </p:nvGrpSpPr>
          <p:grpSpPr>
            <a:xfrm>
              <a:off x="7282171" y="1569790"/>
              <a:ext cx="3806743" cy="4030913"/>
              <a:chOff x="6251575" y="4037013"/>
              <a:chExt cx="1428751" cy="1512887"/>
            </a:xfrm>
            <a:solidFill>
              <a:srgbClr val="FFCF01"/>
            </a:solidFill>
          </p:grpSpPr>
          <p:sp>
            <p:nvSpPr>
              <p:cNvPr id="16" name="Freeform 139"/>
              <p:cNvSpPr>
                <a:spLocks/>
              </p:cNvSpPr>
              <p:nvPr/>
            </p:nvSpPr>
            <p:spPr bwMode="auto">
              <a:xfrm>
                <a:off x="6807200" y="4037013"/>
                <a:ext cx="153988" cy="506412"/>
              </a:xfrm>
              <a:custGeom>
                <a:avLst/>
                <a:gdLst>
                  <a:gd name="T0" fmla="*/ 1 w 41"/>
                  <a:gd name="T1" fmla="*/ 77 h 134"/>
                  <a:gd name="T2" fmla="*/ 33 w 41"/>
                  <a:gd name="T3" fmla="*/ 134 h 134"/>
                  <a:gd name="T4" fmla="*/ 32 w 41"/>
                  <a:gd name="T5" fmla="*/ 74 h 134"/>
                  <a:gd name="T6" fmla="*/ 41 w 41"/>
                  <a:gd name="T7" fmla="*/ 0 h 134"/>
                  <a:gd name="T8" fmla="*/ 1 w 41"/>
                  <a:gd name="T9" fmla="*/ 77 h 134"/>
                </a:gdLst>
                <a:ahLst/>
                <a:cxnLst>
                  <a:cxn ang="0">
                    <a:pos x="T0" y="T1"/>
                  </a:cxn>
                  <a:cxn ang="0">
                    <a:pos x="T2" y="T3"/>
                  </a:cxn>
                  <a:cxn ang="0">
                    <a:pos x="T4" y="T5"/>
                  </a:cxn>
                  <a:cxn ang="0">
                    <a:pos x="T6" y="T7"/>
                  </a:cxn>
                  <a:cxn ang="0">
                    <a:pos x="T8" y="T9"/>
                  </a:cxn>
                </a:cxnLst>
                <a:rect l="0" t="0" r="r" b="b"/>
                <a:pathLst>
                  <a:path w="41" h="134">
                    <a:moveTo>
                      <a:pt x="1" y="77"/>
                    </a:moveTo>
                    <a:cubicBezTo>
                      <a:pt x="0" y="114"/>
                      <a:pt x="25" y="130"/>
                      <a:pt x="33" y="134"/>
                    </a:cubicBezTo>
                    <a:cubicBezTo>
                      <a:pt x="36" y="126"/>
                      <a:pt x="38" y="107"/>
                      <a:pt x="32" y="74"/>
                    </a:cubicBezTo>
                    <a:cubicBezTo>
                      <a:pt x="24" y="22"/>
                      <a:pt x="41" y="0"/>
                      <a:pt x="41" y="0"/>
                    </a:cubicBezTo>
                    <a:cubicBezTo>
                      <a:pt x="24" y="13"/>
                      <a:pt x="2" y="44"/>
                      <a:pt x="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140"/>
              <p:cNvSpPr>
                <a:spLocks/>
              </p:cNvSpPr>
              <p:nvPr/>
            </p:nvSpPr>
            <p:spPr bwMode="auto">
              <a:xfrm>
                <a:off x="6911975" y="4037013"/>
                <a:ext cx="150813" cy="503237"/>
              </a:xfrm>
              <a:custGeom>
                <a:avLst/>
                <a:gdLst>
                  <a:gd name="T0" fmla="*/ 26 w 40"/>
                  <a:gd name="T1" fmla="*/ 47 h 133"/>
                  <a:gd name="T2" fmla="*/ 15 w 40"/>
                  <a:gd name="T3" fmla="*/ 21 h 133"/>
                  <a:gd name="T4" fmla="*/ 15 w 40"/>
                  <a:gd name="T5" fmla="*/ 0 h 133"/>
                  <a:gd name="T6" fmla="*/ 10 w 40"/>
                  <a:gd name="T7" fmla="*/ 74 h 133"/>
                  <a:gd name="T8" fmla="*/ 13 w 40"/>
                  <a:gd name="T9" fmla="*/ 133 h 133"/>
                  <a:gd name="T10" fmla="*/ 40 w 40"/>
                  <a:gd name="T11" fmla="*/ 86 h 133"/>
                  <a:gd name="T12" fmla="*/ 26 w 40"/>
                  <a:gd name="T13" fmla="*/ 47 h 133"/>
                </a:gdLst>
                <a:ahLst/>
                <a:cxnLst>
                  <a:cxn ang="0">
                    <a:pos x="T0" y="T1"/>
                  </a:cxn>
                  <a:cxn ang="0">
                    <a:pos x="T2" y="T3"/>
                  </a:cxn>
                  <a:cxn ang="0">
                    <a:pos x="T4" y="T5"/>
                  </a:cxn>
                  <a:cxn ang="0">
                    <a:pos x="T6" y="T7"/>
                  </a:cxn>
                  <a:cxn ang="0">
                    <a:pos x="T8" y="T9"/>
                  </a:cxn>
                  <a:cxn ang="0">
                    <a:pos x="T10" y="T11"/>
                  </a:cxn>
                  <a:cxn ang="0">
                    <a:pos x="T12" y="T13"/>
                  </a:cxn>
                </a:cxnLst>
                <a:rect l="0" t="0" r="r" b="b"/>
                <a:pathLst>
                  <a:path w="40" h="133">
                    <a:moveTo>
                      <a:pt x="26" y="47"/>
                    </a:moveTo>
                    <a:cubicBezTo>
                      <a:pt x="21" y="38"/>
                      <a:pt x="16" y="29"/>
                      <a:pt x="15" y="21"/>
                    </a:cubicBezTo>
                    <a:cubicBezTo>
                      <a:pt x="14" y="13"/>
                      <a:pt x="14" y="6"/>
                      <a:pt x="15" y="0"/>
                    </a:cubicBezTo>
                    <a:cubicBezTo>
                      <a:pt x="15" y="0"/>
                      <a:pt x="0" y="23"/>
                      <a:pt x="10" y="74"/>
                    </a:cubicBezTo>
                    <a:cubicBezTo>
                      <a:pt x="17" y="106"/>
                      <a:pt x="15" y="124"/>
                      <a:pt x="13" y="133"/>
                    </a:cubicBezTo>
                    <a:cubicBezTo>
                      <a:pt x="21" y="128"/>
                      <a:pt x="40" y="115"/>
                      <a:pt x="40" y="86"/>
                    </a:cubicBezTo>
                    <a:cubicBezTo>
                      <a:pt x="40" y="72"/>
                      <a:pt x="33" y="59"/>
                      <a:pt x="26"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141"/>
              <p:cNvSpPr>
                <a:spLocks/>
              </p:cNvSpPr>
              <p:nvPr/>
            </p:nvSpPr>
            <p:spPr bwMode="auto">
              <a:xfrm>
                <a:off x="6432550" y="4310063"/>
                <a:ext cx="347663" cy="411162"/>
              </a:xfrm>
              <a:custGeom>
                <a:avLst/>
                <a:gdLst>
                  <a:gd name="T0" fmla="*/ 29 w 92"/>
                  <a:gd name="T1" fmla="*/ 83 h 109"/>
                  <a:gd name="T2" fmla="*/ 92 w 92"/>
                  <a:gd name="T3" fmla="*/ 99 h 109"/>
                  <a:gd name="T4" fmla="*/ 48 w 92"/>
                  <a:gd name="T5" fmla="*/ 58 h 109"/>
                  <a:gd name="T6" fmla="*/ 3 w 92"/>
                  <a:gd name="T7" fmla="*/ 0 h 109"/>
                  <a:gd name="T8" fmla="*/ 29 w 92"/>
                  <a:gd name="T9" fmla="*/ 83 h 109"/>
                </a:gdLst>
                <a:ahLst/>
                <a:cxnLst>
                  <a:cxn ang="0">
                    <a:pos x="T0" y="T1"/>
                  </a:cxn>
                  <a:cxn ang="0">
                    <a:pos x="T2" y="T3"/>
                  </a:cxn>
                  <a:cxn ang="0">
                    <a:pos x="T4" y="T5"/>
                  </a:cxn>
                  <a:cxn ang="0">
                    <a:pos x="T6" y="T7"/>
                  </a:cxn>
                  <a:cxn ang="0">
                    <a:pos x="T8" y="T9"/>
                  </a:cxn>
                </a:cxnLst>
                <a:rect l="0" t="0" r="r" b="b"/>
                <a:pathLst>
                  <a:path w="92" h="109">
                    <a:moveTo>
                      <a:pt x="29" y="83"/>
                    </a:moveTo>
                    <a:cubicBezTo>
                      <a:pt x="54" y="109"/>
                      <a:pt x="83" y="103"/>
                      <a:pt x="92" y="99"/>
                    </a:cubicBezTo>
                    <a:cubicBezTo>
                      <a:pt x="88" y="92"/>
                      <a:pt x="76" y="78"/>
                      <a:pt x="48" y="58"/>
                    </a:cubicBezTo>
                    <a:cubicBezTo>
                      <a:pt x="6" y="28"/>
                      <a:pt x="3" y="0"/>
                      <a:pt x="3" y="0"/>
                    </a:cubicBezTo>
                    <a:cubicBezTo>
                      <a:pt x="0" y="21"/>
                      <a:pt x="6" y="58"/>
                      <a:pt x="29"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142"/>
              <p:cNvSpPr>
                <a:spLocks/>
              </p:cNvSpPr>
              <p:nvPr/>
            </p:nvSpPr>
            <p:spPr bwMode="auto">
              <a:xfrm>
                <a:off x="6446838" y="4305300"/>
                <a:ext cx="374650" cy="355600"/>
              </a:xfrm>
              <a:custGeom>
                <a:avLst/>
                <a:gdLst>
                  <a:gd name="T0" fmla="*/ 41 w 99"/>
                  <a:gd name="T1" fmla="*/ 25 h 94"/>
                  <a:gd name="T2" fmla="*/ 15 w 99"/>
                  <a:gd name="T3" fmla="*/ 14 h 94"/>
                  <a:gd name="T4" fmla="*/ 0 w 99"/>
                  <a:gd name="T5" fmla="*/ 0 h 94"/>
                  <a:gd name="T6" fmla="*/ 49 w 99"/>
                  <a:gd name="T7" fmla="*/ 55 h 94"/>
                  <a:gd name="T8" fmla="*/ 93 w 99"/>
                  <a:gd name="T9" fmla="*/ 94 h 94"/>
                  <a:gd name="T10" fmla="*/ 79 w 99"/>
                  <a:gd name="T11" fmla="*/ 43 h 94"/>
                  <a:gd name="T12" fmla="*/ 41 w 99"/>
                  <a:gd name="T13" fmla="*/ 25 h 94"/>
                </a:gdLst>
                <a:ahLst/>
                <a:cxnLst>
                  <a:cxn ang="0">
                    <a:pos x="T0" y="T1"/>
                  </a:cxn>
                  <a:cxn ang="0">
                    <a:pos x="T2" y="T3"/>
                  </a:cxn>
                  <a:cxn ang="0">
                    <a:pos x="T4" y="T5"/>
                  </a:cxn>
                  <a:cxn ang="0">
                    <a:pos x="T6" y="T7"/>
                  </a:cxn>
                  <a:cxn ang="0">
                    <a:pos x="T8" y="T9"/>
                  </a:cxn>
                  <a:cxn ang="0">
                    <a:pos x="T10" y="T11"/>
                  </a:cxn>
                  <a:cxn ang="0">
                    <a:pos x="T12" y="T13"/>
                  </a:cxn>
                </a:cxnLst>
                <a:rect l="0" t="0" r="r" b="b"/>
                <a:pathLst>
                  <a:path w="99" h="94">
                    <a:moveTo>
                      <a:pt x="41" y="25"/>
                    </a:moveTo>
                    <a:cubicBezTo>
                      <a:pt x="31" y="22"/>
                      <a:pt x="22" y="19"/>
                      <a:pt x="15" y="14"/>
                    </a:cubicBezTo>
                    <a:cubicBezTo>
                      <a:pt x="8" y="9"/>
                      <a:pt x="3" y="4"/>
                      <a:pt x="0" y="0"/>
                    </a:cubicBezTo>
                    <a:cubicBezTo>
                      <a:pt x="0" y="0"/>
                      <a:pt x="5" y="26"/>
                      <a:pt x="49" y="55"/>
                    </a:cubicBezTo>
                    <a:cubicBezTo>
                      <a:pt x="76" y="72"/>
                      <a:pt x="88" y="87"/>
                      <a:pt x="93" y="94"/>
                    </a:cubicBezTo>
                    <a:cubicBezTo>
                      <a:pt x="95" y="86"/>
                      <a:pt x="99" y="63"/>
                      <a:pt x="79" y="43"/>
                    </a:cubicBezTo>
                    <a:cubicBezTo>
                      <a:pt x="68" y="32"/>
                      <a:pt x="54" y="28"/>
                      <a:pt x="4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143"/>
              <p:cNvSpPr>
                <a:spLocks/>
              </p:cNvSpPr>
              <p:nvPr/>
            </p:nvSpPr>
            <p:spPr bwMode="auto">
              <a:xfrm>
                <a:off x="6269038" y="4846638"/>
                <a:ext cx="508000" cy="155575"/>
              </a:xfrm>
              <a:custGeom>
                <a:avLst/>
                <a:gdLst>
                  <a:gd name="T0" fmla="*/ 77 w 134"/>
                  <a:gd name="T1" fmla="*/ 40 h 41"/>
                  <a:gd name="T2" fmla="*/ 134 w 134"/>
                  <a:gd name="T3" fmla="*/ 8 h 41"/>
                  <a:gd name="T4" fmla="*/ 74 w 134"/>
                  <a:gd name="T5" fmla="*/ 9 h 41"/>
                  <a:gd name="T6" fmla="*/ 0 w 134"/>
                  <a:gd name="T7" fmla="*/ 0 h 41"/>
                  <a:gd name="T8" fmla="*/ 77 w 134"/>
                  <a:gd name="T9" fmla="*/ 40 h 41"/>
                </a:gdLst>
                <a:ahLst/>
                <a:cxnLst>
                  <a:cxn ang="0">
                    <a:pos x="T0" y="T1"/>
                  </a:cxn>
                  <a:cxn ang="0">
                    <a:pos x="T2" y="T3"/>
                  </a:cxn>
                  <a:cxn ang="0">
                    <a:pos x="T4" y="T5"/>
                  </a:cxn>
                  <a:cxn ang="0">
                    <a:pos x="T6" y="T7"/>
                  </a:cxn>
                  <a:cxn ang="0">
                    <a:pos x="T8" y="T9"/>
                  </a:cxn>
                </a:cxnLst>
                <a:rect l="0" t="0" r="r" b="b"/>
                <a:pathLst>
                  <a:path w="134" h="41">
                    <a:moveTo>
                      <a:pt x="77" y="40"/>
                    </a:moveTo>
                    <a:cubicBezTo>
                      <a:pt x="114" y="41"/>
                      <a:pt x="130" y="16"/>
                      <a:pt x="134" y="8"/>
                    </a:cubicBezTo>
                    <a:cubicBezTo>
                      <a:pt x="126" y="5"/>
                      <a:pt x="107" y="3"/>
                      <a:pt x="74" y="9"/>
                    </a:cubicBezTo>
                    <a:cubicBezTo>
                      <a:pt x="22" y="17"/>
                      <a:pt x="0" y="0"/>
                      <a:pt x="0" y="0"/>
                    </a:cubicBezTo>
                    <a:cubicBezTo>
                      <a:pt x="13" y="17"/>
                      <a:pt x="44" y="39"/>
                      <a:pt x="77"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144"/>
              <p:cNvSpPr>
                <a:spLocks/>
              </p:cNvSpPr>
              <p:nvPr/>
            </p:nvSpPr>
            <p:spPr bwMode="auto">
              <a:xfrm>
                <a:off x="6269038" y="4745038"/>
                <a:ext cx="503238" cy="150812"/>
              </a:xfrm>
              <a:custGeom>
                <a:avLst/>
                <a:gdLst>
                  <a:gd name="T0" fmla="*/ 47 w 133"/>
                  <a:gd name="T1" fmla="*/ 14 h 40"/>
                  <a:gd name="T2" fmla="*/ 21 w 133"/>
                  <a:gd name="T3" fmla="*/ 25 h 40"/>
                  <a:gd name="T4" fmla="*/ 0 w 133"/>
                  <a:gd name="T5" fmla="*/ 26 h 40"/>
                  <a:gd name="T6" fmla="*/ 74 w 133"/>
                  <a:gd name="T7" fmla="*/ 30 h 40"/>
                  <a:gd name="T8" fmla="*/ 133 w 133"/>
                  <a:gd name="T9" fmla="*/ 27 h 40"/>
                  <a:gd name="T10" fmla="*/ 86 w 133"/>
                  <a:gd name="T11" fmla="*/ 0 h 40"/>
                  <a:gd name="T12" fmla="*/ 47 w 133"/>
                  <a:gd name="T13" fmla="*/ 14 h 40"/>
                </a:gdLst>
                <a:ahLst/>
                <a:cxnLst>
                  <a:cxn ang="0">
                    <a:pos x="T0" y="T1"/>
                  </a:cxn>
                  <a:cxn ang="0">
                    <a:pos x="T2" y="T3"/>
                  </a:cxn>
                  <a:cxn ang="0">
                    <a:pos x="T4" y="T5"/>
                  </a:cxn>
                  <a:cxn ang="0">
                    <a:pos x="T6" y="T7"/>
                  </a:cxn>
                  <a:cxn ang="0">
                    <a:pos x="T8" y="T9"/>
                  </a:cxn>
                  <a:cxn ang="0">
                    <a:pos x="T10" y="T11"/>
                  </a:cxn>
                  <a:cxn ang="0">
                    <a:pos x="T12" y="T13"/>
                  </a:cxn>
                </a:cxnLst>
                <a:rect l="0" t="0" r="r" b="b"/>
                <a:pathLst>
                  <a:path w="133" h="40">
                    <a:moveTo>
                      <a:pt x="47" y="14"/>
                    </a:moveTo>
                    <a:cubicBezTo>
                      <a:pt x="38" y="19"/>
                      <a:pt x="30" y="24"/>
                      <a:pt x="21" y="25"/>
                    </a:cubicBezTo>
                    <a:cubicBezTo>
                      <a:pt x="13" y="26"/>
                      <a:pt x="6" y="26"/>
                      <a:pt x="0" y="26"/>
                    </a:cubicBezTo>
                    <a:cubicBezTo>
                      <a:pt x="0" y="26"/>
                      <a:pt x="23" y="40"/>
                      <a:pt x="74" y="30"/>
                    </a:cubicBezTo>
                    <a:cubicBezTo>
                      <a:pt x="106" y="23"/>
                      <a:pt x="125" y="25"/>
                      <a:pt x="133" y="27"/>
                    </a:cubicBezTo>
                    <a:cubicBezTo>
                      <a:pt x="128" y="19"/>
                      <a:pt x="115" y="1"/>
                      <a:pt x="86" y="0"/>
                    </a:cubicBezTo>
                    <a:cubicBezTo>
                      <a:pt x="72" y="0"/>
                      <a:pt x="59" y="7"/>
                      <a:pt x="47"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145"/>
              <p:cNvSpPr>
                <a:spLocks/>
              </p:cNvSpPr>
              <p:nvPr/>
            </p:nvSpPr>
            <p:spPr bwMode="auto">
              <a:xfrm>
                <a:off x="7089775" y="4287838"/>
                <a:ext cx="415925" cy="347662"/>
              </a:xfrm>
              <a:custGeom>
                <a:avLst/>
                <a:gdLst>
                  <a:gd name="T0" fmla="*/ 27 w 110"/>
                  <a:gd name="T1" fmla="*/ 29 h 92"/>
                  <a:gd name="T2" fmla="*/ 10 w 110"/>
                  <a:gd name="T3" fmla="*/ 92 h 92"/>
                  <a:gd name="T4" fmla="*/ 52 w 110"/>
                  <a:gd name="T5" fmla="*/ 48 h 92"/>
                  <a:gd name="T6" fmla="*/ 110 w 110"/>
                  <a:gd name="T7" fmla="*/ 3 h 92"/>
                  <a:gd name="T8" fmla="*/ 27 w 110"/>
                  <a:gd name="T9" fmla="*/ 29 h 92"/>
                </a:gdLst>
                <a:ahLst/>
                <a:cxnLst>
                  <a:cxn ang="0">
                    <a:pos x="T0" y="T1"/>
                  </a:cxn>
                  <a:cxn ang="0">
                    <a:pos x="T2" y="T3"/>
                  </a:cxn>
                  <a:cxn ang="0">
                    <a:pos x="T4" y="T5"/>
                  </a:cxn>
                  <a:cxn ang="0">
                    <a:pos x="T6" y="T7"/>
                  </a:cxn>
                  <a:cxn ang="0">
                    <a:pos x="T8" y="T9"/>
                  </a:cxn>
                </a:cxnLst>
                <a:rect l="0" t="0" r="r" b="b"/>
                <a:pathLst>
                  <a:path w="110" h="92">
                    <a:moveTo>
                      <a:pt x="27" y="29"/>
                    </a:moveTo>
                    <a:cubicBezTo>
                      <a:pt x="0" y="54"/>
                      <a:pt x="7" y="83"/>
                      <a:pt x="10" y="92"/>
                    </a:cubicBezTo>
                    <a:cubicBezTo>
                      <a:pt x="17" y="88"/>
                      <a:pt x="32" y="76"/>
                      <a:pt x="52" y="48"/>
                    </a:cubicBezTo>
                    <a:cubicBezTo>
                      <a:pt x="82" y="6"/>
                      <a:pt x="110" y="3"/>
                      <a:pt x="110" y="3"/>
                    </a:cubicBezTo>
                    <a:cubicBezTo>
                      <a:pt x="88" y="0"/>
                      <a:pt x="51" y="6"/>
                      <a:pt x="27"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46"/>
              <p:cNvSpPr>
                <a:spLocks/>
              </p:cNvSpPr>
              <p:nvPr/>
            </p:nvSpPr>
            <p:spPr bwMode="auto">
              <a:xfrm>
                <a:off x="7150100" y="4302125"/>
                <a:ext cx="358775" cy="374650"/>
              </a:xfrm>
              <a:custGeom>
                <a:avLst/>
                <a:gdLst>
                  <a:gd name="T0" fmla="*/ 70 w 95"/>
                  <a:gd name="T1" fmla="*/ 41 h 99"/>
                  <a:gd name="T2" fmla="*/ 80 w 95"/>
                  <a:gd name="T3" fmla="*/ 15 h 99"/>
                  <a:gd name="T4" fmla="*/ 95 w 95"/>
                  <a:gd name="T5" fmla="*/ 0 h 99"/>
                  <a:gd name="T6" fmla="*/ 40 w 95"/>
                  <a:gd name="T7" fmla="*/ 49 h 99"/>
                  <a:gd name="T8" fmla="*/ 0 w 95"/>
                  <a:gd name="T9" fmla="*/ 93 h 99"/>
                  <a:gd name="T10" fmla="*/ 52 w 95"/>
                  <a:gd name="T11" fmla="*/ 79 h 99"/>
                  <a:gd name="T12" fmla="*/ 70 w 95"/>
                  <a:gd name="T13" fmla="*/ 41 h 99"/>
                </a:gdLst>
                <a:ahLst/>
                <a:cxnLst>
                  <a:cxn ang="0">
                    <a:pos x="T0" y="T1"/>
                  </a:cxn>
                  <a:cxn ang="0">
                    <a:pos x="T2" y="T3"/>
                  </a:cxn>
                  <a:cxn ang="0">
                    <a:pos x="T4" y="T5"/>
                  </a:cxn>
                  <a:cxn ang="0">
                    <a:pos x="T6" y="T7"/>
                  </a:cxn>
                  <a:cxn ang="0">
                    <a:pos x="T8" y="T9"/>
                  </a:cxn>
                  <a:cxn ang="0">
                    <a:pos x="T10" y="T11"/>
                  </a:cxn>
                  <a:cxn ang="0">
                    <a:pos x="T12" y="T13"/>
                  </a:cxn>
                </a:cxnLst>
                <a:rect l="0" t="0" r="r" b="b"/>
                <a:pathLst>
                  <a:path w="95" h="99">
                    <a:moveTo>
                      <a:pt x="70" y="41"/>
                    </a:moveTo>
                    <a:cubicBezTo>
                      <a:pt x="73" y="31"/>
                      <a:pt x="75" y="22"/>
                      <a:pt x="80" y="15"/>
                    </a:cubicBezTo>
                    <a:cubicBezTo>
                      <a:pt x="85" y="8"/>
                      <a:pt x="90" y="3"/>
                      <a:pt x="95" y="0"/>
                    </a:cubicBezTo>
                    <a:cubicBezTo>
                      <a:pt x="95" y="0"/>
                      <a:pt x="68" y="5"/>
                      <a:pt x="40" y="49"/>
                    </a:cubicBezTo>
                    <a:cubicBezTo>
                      <a:pt x="22" y="76"/>
                      <a:pt x="7" y="88"/>
                      <a:pt x="0" y="93"/>
                    </a:cubicBezTo>
                    <a:cubicBezTo>
                      <a:pt x="9" y="95"/>
                      <a:pt x="31" y="99"/>
                      <a:pt x="52" y="79"/>
                    </a:cubicBezTo>
                    <a:cubicBezTo>
                      <a:pt x="62" y="68"/>
                      <a:pt x="66" y="55"/>
                      <a:pt x="7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47"/>
              <p:cNvSpPr>
                <a:spLocks/>
              </p:cNvSpPr>
              <p:nvPr/>
            </p:nvSpPr>
            <p:spPr bwMode="auto">
              <a:xfrm>
                <a:off x="7146925" y="4706938"/>
                <a:ext cx="506413" cy="153987"/>
              </a:xfrm>
              <a:custGeom>
                <a:avLst/>
                <a:gdLst>
                  <a:gd name="T0" fmla="*/ 56 w 134"/>
                  <a:gd name="T1" fmla="*/ 1 h 41"/>
                  <a:gd name="T2" fmla="*/ 0 w 134"/>
                  <a:gd name="T3" fmla="*/ 33 h 41"/>
                  <a:gd name="T4" fmla="*/ 60 w 134"/>
                  <a:gd name="T5" fmla="*/ 32 h 41"/>
                  <a:gd name="T6" fmla="*/ 134 w 134"/>
                  <a:gd name="T7" fmla="*/ 41 h 41"/>
                  <a:gd name="T8" fmla="*/ 56 w 134"/>
                  <a:gd name="T9" fmla="*/ 1 h 41"/>
                </a:gdLst>
                <a:ahLst/>
                <a:cxnLst>
                  <a:cxn ang="0">
                    <a:pos x="T0" y="T1"/>
                  </a:cxn>
                  <a:cxn ang="0">
                    <a:pos x="T2" y="T3"/>
                  </a:cxn>
                  <a:cxn ang="0">
                    <a:pos x="T4" y="T5"/>
                  </a:cxn>
                  <a:cxn ang="0">
                    <a:pos x="T6" y="T7"/>
                  </a:cxn>
                  <a:cxn ang="0">
                    <a:pos x="T8" y="T9"/>
                  </a:cxn>
                </a:cxnLst>
                <a:rect l="0" t="0" r="r" b="b"/>
                <a:pathLst>
                  <a:path w="134" h="41">
                    <a:moveTo>
                      <a:pt x="56" y="1"/>
                    </a:moveTo>
                    <a:cubicBezTo>
                      <a:pt x="19" y="0"/>
                      <a:pt x="4" y="25"/>
                      <a:pt x="0" y="33"/>
                    </a:cubicBezTo>
                    <a:cubicBezTo>
                      <a:pt x="8" y="36"/>
                      <a:pt x="26" y="38"/>
                      <a:pt x="60" y="32"/>
                    </a:cubicBezTo>
                    <a:cubicBezTo>
                      <a:pt x="111" y="23"/>
                      <a:pt x="134" y="41"/>
                      <a:pt x="134" y="41"/>
                    </a:cubicBezTo>
                    <a:cubicBezTo>
                      <a:pt x="121" y="23"/>
                      <a:pt x="90" y="2"/>
                      <a:pt x="5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48"/>
              <p:cNvSpPr>
                <a:spLocks/>
              </p:cNvSpPr>
              <p:nvPr/>
            </p:nvSpPr>
            <p:spPr bwMode="auto">
              <a:xfrm>
                <a:off x="7150100" y="4808538"/>
                <a:ext cx="503238" cy="155575"/>
              </a:xfrm>
              <a:custGeom>
                <a:avLst/>
                <a:gdLst>
                  <a:gd name="T0" fmla="*/ 86 w 133"/>
                  <a:gd name="T1" fmla="*/ 27 h 41"/>
                  <a:gd name="T2" fmla="*/ 112 w 133"/>
                  <a:gd name="T3" fmla="*/ 16 h 41"/>
                  <a:gd name="T4" fmla="*/ 133 w 133"/>
                  <a:gd name="T5" fmla="*/ 15 h 41"/>
                  <a:gd name="T6" fmla="*/ 59 w 133"/>
                  <a:gd name="T7" fmla="*/ 11 h 41"/>
                  <a:gd name="T8" fmla="*/ 0 w 133"/>
                  <a:gd name="T9" fmla="*/ 14 h 41"/>
                  <a:gd name="T10" fmla="*/ 46 w 133"/>
                  <a:gd name="T11" fmla="*/ 41 h 41"/>
                  <a:gd name="T12" fmla="*/ 86 w 133"/>
                  <a:gd name="T13" fmla="*/ 27 h 41"/>
                </a:gdLst>
                <a:ahLst/>
                <a:cxnLst>
                  <a:cxn ang="0">
                    <a:pos x="T0" y="T1"/>
                  </a:cxn>
                  <a:cxn ang="0">
                    <a:pos x="T2" y="T3"/>
                  </a:cxn>
                  <a:cxn ang="0">
                    <a:pos x="T4" y="T5"/>
                  </a:cxn>
                  <a:cxn ang="0">
                    <a:pos x="T6" y="T7"/>
                  </a:cxn>
                  <a:cxn ang="0">
                    <a:pos x="T8" y="T9"/>
                  </a:cxn>
                  <a:cxn ang="0">
                    <a:pos x="T10" y="T11"/>
                  </a:cxn>
                  <a:cxn ang="0">
                    <a:pos x="T12" y="T13"/>
                  </a:cxn>
                </a:cxnLst>
                <a:rect l="0" t="0" r="r" b="b"/>
                <a:pathLst>
                  <a:path w="133" h="41">
                    <a:moveTo>
                      <a:pt x="86" y="27"/>
                    </a:moveTo>
                    <a:cubicBezTo>
                      <a:pt x="95" y="22"/>
                      <a:pt x="103" y="17"/>
                      <a:pt x="112" y="16"/>
                    </a:cubicBezTo>
                    <a:cubicBezTo>
                      <a:pt x="120" y="15"/>
                      <a:pt x="127" y="15"/>
                      <a:pt x="133" y="15"/>
                    </a:cubicBezTo>
                    <a:cubicBezTo>
                      <a:pt x="133" y="15"/>
                      <a:pt x="110" y="0"/>
                      <a:pt x="59" y="11"/>
                    </a:cubicBezTo>
                    <a:cubicBezTo>
                      <a:pt x="27" y="18"/>
                      <a:pt x="8" y="16"/>
                      <a:pt x="0" y="14"/>
                    </a:cubicBezTo>
                    <a:cubicBezTo>
                      <a:pt x="4" y="22"/>
                      <a:pt x="18" y="40"/>
                      <a:pt x="46" y="41"/>
                    </a:cubicBezTo>
                    <a:cubicBezTo>
                      <a:pt x="61" y="41"/>
                      <a:pt x="73" y="34"/>
                      <a:pt x="8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49"/>
              <p:cNvSpPr>
                <a:spLocks/>
              </p:cNvSpPr>
              <p:nvPr/>
            </p:nvSpPr>
            <p:spPr bwMode="auto">
              <a:xfrm>
                <a:off x="7067550" y="4105275"/>
                <a:ext cx="161925" cy="249237"/>
              </a:xfrm>
              <a:custGeom>
                <a:avLst/>
                <a:gdLst>
                  <a:gd name="T0" fmla="*/ 8 w 43"/>
                  <a:gd name="T1" fmla="*/ 31 h 66"/>
                  <a:gd name="T2" fmla="*/ 14 w 43"/>
                  <a:gd name="T3" fmla="*/ 66 h 66"/>
                  <a:gd name="T4" fmla="*/ 24 w 43"/>
                  <a:gd name="T5" fmla="*/ 36 h 66"/>
                  <a:gd name="T6" fmla="*/ 43 w 43"/>
                  <a:gd name="T7" fmla="*/ 0 h 66"/>
                  <a:gd name="T8" fmla="*/ 8 w 43"/>
                  <a:gd name="T9" fmla="*/ 31 h 66"/>
                </a:gdLst>
                <a:ahLst/>
                <a:cxnLst>
                  <a:cxn ang="0">
                    <a:pos x="T0" y="T1"/>
                  </a:cxn>
                  <a:cxn ang="0">
                    <a:pos x="T2" y="T3"/>
                  </a:cxn>
                  <a:cxn ang="0">
                    <a:pos x="T4" y="T5"/>
                  </a:cxn>
                  <a:cxn ang="0">
                    <a:pos x="T6" y="T7"/>
                  </a:cxn>
                  <a:cxn ang="0">
                    <a:pos x="T8" y="T9"/>
                  </a:cxn>
                </a:cxnLst>
                <a:rect l="0" t="0" r="r" b="b"/>
                <a:pathLst>
                  <a:path w="43" h="66">
                    <a:moveTo>
                      <a:pt x="8" y="31"/>
                    </a:moveTo>
                    <a:cubicBezTo>
                      <a:pt x="0" y="50"/>
                      <a:pt x="10" y="62"/>
                      <a:pt x="14" y="66"/>
                    </a:cubicBezTo>
                    <a:cubicBezTo>
                      <a:pt x="16" y="63"/>
                      <a:pt x="21" y="54"/>
                      <a:pt x="24" y="36"/>
                    </a:cubicBezTo>
                    <a:cubicBezTo>
                      <a:pt x="30" y="8"/>
                      <a:pt x="43" y="0"/>
                      <a:pt x="43" y="0"/>
                    </a:cubicBezTo>
                    <a:cubicBezTo>
                      <a:pt x="32" y="3"/>
                      <a:pt x="15" y="15"/>
                      <a:pt x="8"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50"/>
              <p:cNvSpPr>
                <a:spLocks/>
              </p:cNvSpPr>
              <p:nvPr/>
            </p:nvSpPr>
            <p:spPr bwMode="auto">
              <a:xfrm>
                <a:off x="7131050" y="4110038"/>
                <a:ext cx="103188" cy="249237"/>
              </a:xfrm>
              <a:custGeom>
                <a:avLst/>
                <a:gdLst>
                  <a:gd name="T0" fmla="*/ 23 w 27"/>
                  <a:gd name="T1" fmla="*/ 25 h 66"/>
                  <a:gd name="T2" fmla="*/ 23 w 27"/>
                  <a:gd name="T3" fmla="*/ 10 h 66"/>
                  <a:gd name="T4" fmla="*/ 27 w 27"/>
                  <a:gd name="T5" fmla="*/ 0 h 66"/>
                  <a:gd name="T6" fmla="*/ 10 w 27"/>
                  <a:gd name="T7" fmla="*/ 36 h 66"/>
                  <a:gd name="T8" fmla="*/ 0 w 27"/>
                  <a:gd name="T9" fmla="*/ 66 h 66"/>
                  <a:gd name="T10" fmla="*/ 23 w 27"/>
                  <a:gd name="T11" fmla="*/ 48 h 66"/>
                  <a:gd name="T12" fmla="*/ 23 w 27"/>
                  <a:gd name="T13" fmla="*/ 25 h 66"/>
                </a:gdLst>
                <a:ahLst/>
                <a:cxnLst>
                  <a:cxn ang="0">
                    <a:pos x="T0" y="T1"/>
                  </a:cxn>
                  <a:cxn ang="0">
                    <a:pos x="T2" y="T3"/>
                  </a:cxn>
                  <a:cxn ang="0">
                    <a:pos x="T4" y="T5"/>
                  </a:cxn>
                  <a:cxn ang="0">
                    <a:pos x="T6" y="T7"/>
                  </a:cxn>
                  <a:cxn ang="0">
                    <a:pos x="T8" y="T9"/>
                  </a:cxn>
                  <a:cxn ang="0">
                    <a:pos x="T10" y="T11"/>
                  </a:cxn>
                  <a:cxn ang="0">
                    <a:pos x="T12" y="T13"/>
                  </a:cxn>
                </a:cxnLst>
                <a:rect l="0" t="0" r="r" b="b"/>
                <a:pathLst>
                  <a:path w="27" h="66">
                    <a:moveTo>
                      <a:pt x="23" y="25"/>
                    </a:moveTo>
                    <a:cubicBezTo>
                      <a:pt x="23" y="20"/>
                      <a:pt x="22" y="15"/>
                      <a:pt x="23" y="10"/>
                    </a:cubicBezTo>
                    <a:cubicBezTo>
                      <a:pt x="24" y="6"/>
                      <a:pt x="25" y="2"/>
                      <a:pt x="27" y="0"/>
                    </a:cubicBezTo>
                    <a:cubicBezTo>
                      <a:pt x="27" y="0"/>
                      <a:pt x="15" y="8"/>
                      <a:pt x="10" y="36"/>
                    </a:cubicBezTo>
                    <a:cubicBezTo>
                      <a:pt x="8" y="53"/>
                      <a:pt x="3" y="62"/>
                      <a:pt x="0" y="66"/>
                    </a:cubicBezTo>
                    <a:cubicBezTo>
                      <a:pt x="5" y="65"/>
                      <a:pt x="17" y="62"/>
                      <a:pt x="23" y="48"/>
                    </a:cubicBezTo>
                    <a:cubicBezTo>
                      <a:pt x="26" y="40"/>
                      <a:pt x="25" y="33"/>
                      <a:pt x="2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51"/>
              <p:cNvSpPr>
                <a:spLocks/>
              </p:cNvSpPr>
              <p:nvPr/>
            </p:nvSpPr>
            <p:spPr bwMode="auto">
              <a:xfrm>
                <a:off x="6602413" y="4097338"/>
                <a:ext cx="136525" cy="254000"/>
              </a:xfrm>
              <a:custGeom>
                <a:avLst/>
                <a:gdLst>
                  <a:gd name="T0" fmla="*/ 7 w 36"/>
                  <a:gd name="T1" fmla="*/ 46 h 67"/>
                  <a:gd name="T2" fmla="*/ 36 w 36"/>
                  <a:gd name="T3" fmla="*/ 67 h 67"/>
                  <a:gd name="T4" fmla="*/ 22 w 36"/>
                  <a:gd name="T5" fmla="*/ 38 h 67"/>
                  <a:gd name="T6" fmla="*/ 10 w 36"/>
                  <a:gd name="T7" fmla="*/ 0 h 67"/>
                  <a:gd name="T8" fmla="*/ 7 w 36"/>
                  <a:gd name="T9" fmla="*/ 46 h 67"/>
                </a:gdLst>
                <a:ahLst/>
                <a:cxnLst>
                  <a:cxn ang="0">
                    <a:pos x="T0" y="T1"/>
                  </a:cxn>
                  <a:cxn ang="0">
                    <a:pos x="T2" y="T3"/>
                  </a:cxn>
                  <a:cxn ang="0">
                    <a:pos x="T4" y="T5"/>
                  </a:cxn>
                  <a:cxn ang="0">
                    <a:pos x="T6" y="T7"/>
                  </a:cxn>
                  <a:cxn ang="0">
                    <a:pos x="T8" y="T9"/>
                  </a:cxn>
                </a:cxnLst>
                <a:rect l="0" t="0" r="r" b="b"/>
                <a:pathLst>
                  <a:path w="36" h="67">
                    <a:moveTo>
                      <a:pt x="7" y="46"/>
                    </a:moveTo>
                    <a:cubicBezTo>
                      <a:pt x="15" y="65"/>
                      <a:pt x="31" y="67"/>
                      <a:pt x="36" y="67"/>
                    </a:cubicBezTo>
                    <a:cubicBezTo>
                      <a:pt x="35" y="63"/>
                      <a:pt x="32" y="53"/>
                      <a:pt x="22" y="38"/>
                    </a:cubicBezTo>
                    <a:cubicBezTo>
                      <a:pt x="6" y="14"/>
                      <a:pt x="10" y="0"/>
                      <a:pt x="10" y="0"/>
                    </a:cubicBezTo>
                    <a:cubicBezTo>
                      <a:pt x="4" y="10"/>
                      <a:pt x="0" y="30"/>
                      <a:pt x="7"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52"/>
              <p:cNvSpPr>
                <a:spLocks/>
              </p:cNvSpPr>
              <p:nvPr/>
            </p:nvSpPr>
            <p:spPr bwMode="auto">
              <a:xfrm>
                <a:off x="6632575" y="4094163"/>
                <a:ext cx="150813" cy="249237"/>
              </a:xfrm>
              <a:custGeom>
                <a:avLst/>
                <a:gdLst>
                  <a:gd name="T0" fmla="*/ 19 w 40"/>
                  <a:gd name="T1" fmla="*/ 21 h 66"/>
                  <a:gd name="T2" fmla="*/ 7 w 40"/>
                  <a:gd name="T3" fmla="*/ 10 h 66"/>
                  <a:gd name="T4" fmla="*/ 3 w 40"/>
                  <a:gd name="T5" fmla="*/ 0 h 66"/>
                  <a:gd name="T6" fmla="*/ 17 w 40"/>
                  <a:gd name="T7" fmla="*/ 38 h 66"/>
                  <a:gd name="T8" fmla="*/ 31 w 40"/>
                  <a:gd name="T9" fmla="*/ 66 h 66"/>
                  <a:gd name="T10" fmla="*/ 34 w 40"/>
                  <a:gd name="T11" fmla="*/ 37 h 66"/>
                  <a:gd name="T12" fmla="*/ 19 w 40"/>
                  <a:gd name="T13" fmla="*/ 21 h 66"/>
                </a:gdLst>
                <a:ahLst/>
                <a:cxnLst>
                  <a:cxn ang="0">
                    <a:pos x="T0" y="T1"/>
                  </a:cxn>
                  <a:cxn ang="0">
                    <a:pos x="T2" y="T3"/>
                  </a:cxn>
                  <a:cxn ang="0">
                    <a:pos x="T4" y="T5"/>
                  </a:cxn>
                  <a:cxn ang="0">
                    <a:pos x="T6" y="T7"/>
                  </a:cxn>
                  <a:cxn ang="0">
                    <a:pos x="T8" y="T9"/>
                  </a:cxn>
                  <a:cxn ang="0">
                    <a:pos x="T10" y="T11"/>
                  </a:cxn>
                  <a:cxn ang="0">
                    <a:pos x="T12" y="T13"/>
                  </a:cxn>
                </a:cxnLst>
                <a:rect l="0" t="0" r="r" b="b"/>
                <a:pathLst>
                  <a:path w="40" h="66">
                    <a:moveTo>
                      <a:pt x="19" y="21"/>
                    </a:moveTo>
                    <a:cubicBezTo>
                      <a:pt x="14" y="18"/>
                      <a:pt x="10" y="14"/>
                      <a:pt x="7" y="10"/>
                    </a:cubicBezTo>
                    <a:cubicBezTo>
                      <a:pt x="5" y="7"/>
                      <a:pt x="4" y="3"/>
                      <a:pt x="3" y="0"/>
                    </a:cubicBezTo>
                    <a:cubicBezTo>
                      <a:pt x="3" y="0"/>
                      <a:pt x="0" y="15"/>
                      <a:pt x="17" y="38"/>
                    </a:cubicBezTo>
                    <a:cubicBezTo>
                      <a:pt x="27" y="52"/>
                      <a:pt x="30" y="61"/>
                      <a:pt x="31" y="66"/>
                    </a:cubicBezTo>
                    <a:cubicBezTo>
                      <a:pt x="34" y="62"/>
                      <a:pt x="40" y="51"/>
                      <a:pt x="34" y="37"/>
                    </a:cubicBezTo>
                    <a:cubicBezTo>
                      <a:pt x="31" y="30"/>
                      <a:pt x="25" y="25"/>
                      <a:pt x="1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53"/>
              <p:cNvSpPr>
                <a:spLocks/>
              </p:cNvSpPr>
              <p:nvPr/>
            </p:nvSpPr>
            <p:spPr bwMode="auto">
              <a:xfrm>
                <a:off x="6251575" y="4570413"/>
                <a:ext cx="244475" cy="161925"/>
              </a:xfrm>
              <a:custGeom>
                <a:avLst/>
                <a:gdLst>
                  <a:gd name="T0" fmla="*/ 31 w 65"/>
                  <a:gd name="T1" fmla="*/ 35 h 43"/>
                  <a:gd name="T2" fmla="*/ 65 w 65"/>
                  <a:gd name="T3" fmla="*/ 30 h 43"/>
                  <a:gd name="T4" fmla="*/ 35 w 65"/>
                  <a:gd name="T5" fmla="*/ 19 h 43"/>
                  <a:gd name="T6" fmla="*/ 0 w 65"/>
                  <a:gd name="T7" fmla="*/ 0 h 43"/>
                  <a:gd name="T8" fmla="*/ 31 w 65"/>
                  <a:gd name="T9" fmla="*/ 35 h 43"/>
                </a:gdLst>
                <a:ahLst/>
                <a:cxnLst>
                  <a:cxn ang="0">
                    <a:pos x="T0" y="T1"/>
                  </a:cxn>
                  <a:cxn ang="0">
                    <a:pos x="T2" y="T3"/>
                  </a:cxn>
                  <a:cxn ang="0">
                    <a:pos x="T4" y="T5"/>
                  </a:cxn>
                  <a:cxn ang="0">
                    <a:pos x="T6" y="T7"/>
                  </a:cxn>
                  <a:cxn ang="0">
                    <a:pos x="T8" y="T9"/>
                  </a:cxn>
                </a:cxnLst>
                <a:rect l="0" t="0" r="r" b="b"/>
                <a:pathLst>
                  <a:path w="65" h="43">
                    <a:moveTo>
                      <a:pt x="31" y="35"/>
                    </a:moveTo>
                    <a:cubicBezTo>
                      <a:pt x="49" y="43"/>
                      <a:pt x="62" y="33"/>
                      <a:pt x="65" y="30"/>
                    </a:cubicBezTo>
                    <a:cubicBezTo>
                      <a:pt x="62" y="27"/>
                      <a:pt x="53" y="23"/>
                      <a:pt x="35" y="19"/>
                    </a:cubicBezTo>
                    <a:cubicBezTo>
                      <a:pt x="7" y="13"/>
                      <a:pt x="0" y="0"/>
                      <a:pt x="0" y="0"/>
                    </a:cubicBezTo>
                    <a:cubicBezTo>
                      <a:pt x="3" y="12"/>
                      <a:pt x="14" y="28"/>
                      <a:pt x="31"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54"/>
              <p:cNvSpPr>
                <a:spLocks/>
              </p:cNvSpPr>
              <p:nvPr/>
            </p:nvSpPr>
            <p:spPr bwMode="auto">
              <a:xfrm>
                <a:off x="6251575" y="4570413"/>
                <a:ext cx="249238" cy="98425"/>
              </a:xfrm>
              <a:custGeom>
                <a:avLst/>
                <a:gdLst>
                  <a:gd name="T0" fmla="*/ 26 w 66"/>
                  <a:gd name="T1" fmla="*/ 3 h 26"/>
                  <a:gd name="T2" fmla="*/ 10 w 66"/>
                  <a:gd name="T3" fmla="*/ 3 h 26"/>
                  <a:gd name="T4" fmla="*/ 0 w 66"/>
                  <a:gd name="T5" fmla="*/ 0 h 26"/>
                  <a:gd name="T6" fmla="*/ 36 w 66"/>
                  <a:gd name="T7" fmla="*/ 16 h 26"/>
                  <a:gd name="T8" fmla="*/ 66 w 66"/>
                  <a:gd name="T9" fmla="*/ 26 h 26"/>
                  <a:gd name="T10" fmla="*/ 48 w 66"/>
                  <a:gd name="T11" fmla="*/ 3 h 26"/>
                  <a:gd name="T12" fmla="*/ 26 w 66"/>
                  <a:gd name="T13" fmla="*/ 3 h 26"/>
                </a:gdLst>
                <a:ahLst/>
                <a:cxnLst>
                  <a:cxn ang="0">
                    <a:pos x="T0" y="T1"/>
                  </a:cxn>
                  <a:cxn ang="0">
                    <a:pos x="T2" y="T3"/>
                  </a:cxn>
                  <a:cxn ang="0">
                    <a:pos x="T4" y="T5"/>
                  </a:cxn>
                  <a:cxn ang="0">
                    <a:pos x="T6" y="T7"/>
                  </a:cxn>
                  <a:cxn ang="0">
                    <a:pos x="T8" y="T9"/>
                  </a:cxn>
                  <a:cxn ang="0">
                    <a:pos x="T10" y="T11"/>
                  </a:cxn>
                  <a:cxn ang="0">
                    <a:pos x="T12" y="T13"/>
                  </a:cxn>
                </a:cxnLst>
                <a:rect l="0" t="0" r="r" b="b"/>
                <a:pathLst>
                  <a:path w="66" h="26">
                    <a:moveTo>
                      <a:pt x="26" y="3"/>
                    </a:moveTo>
                    <a:cubicBezTo>
                      <a:pt x="20" y="4"/>
                      <a:pt x="15" y="5"/>
                      <a:pt x="10" y="3"/>
                    </a:cubicBezTo>
                    <a:cubicBezTo>
                      <a:pt x="6" y="2"/>
                      <a:pt x="3" y="1"/>
                      <a:pt x="0" y="0"/>
                    </a:cubicBezTo>
                    <a:cubicBezTo>
                      <a:pt x="0" y="0"/>
                      <a:pt x="8" y="12"/>
                      <a:pt x="36" y="16"/>
                    </a:cubicBezTo>
                    <a:cubicBezTo>
                      <a:pt x="54" y="19"/>
                      <a:pt x="63" y="23"/>
                      <a:pt x="66" y="26"/>
                    </a:cubicBezTo>
                    <a:cubicBezTo>
                      <a:pt x="66" y="21"/>
                      <a:pt x="62" y="9"/>
                      <a:pt x="48" y="3"/>
                    </a:cubicBezTo>
                    <a:cubicBezTo>
                      <a:pt x="41" y="1"/>
                      <a:pt x="33" y="2"/>
                      <a:pt x="2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155"/>
              <p:cNvSpPr>
                <a:spLocks/>
              </p:cNvSpPr>
              <p:nvPr/>
            </p:nvSpPr>
            <p:spPr bwMode="auto">
              <a:xfrm>
                <a:off x="7426325" y="4510088"/>
                <a:ext cx="254000" cy="136525"/>
              </a:xfrm>
              <a:custGeom>
                <a:avLst/>
                <a:gdLst>
                  <a:gd name="T0" fmla="*/ 20 w 67"/>
                  <a:gd name="T1" fmla="*/ 7 h 36"/>
                  <a:gd name="T2" fmla="*/ 0 w 67"/>
                  <a:gd name="T3" fmla="*/ 36 h 36"/>
                  <a:gd name="T4" fmla="*/ 29 w 67"/>
                  <a:gd name="T5" fmla="*/ 22 h 36"/>
                  <a:gd name="T6" fmla="*/ 67 w 67"/>
                  <a:gd name="T7" fmla="*/ 10 h 36"/>
                  <a:gd name="T8" fmla="*/ 20 w 67"/>
                  <a:gd name="T9" fmla="*/ 7 h 36"/>
                </a:gdLst>
                <a:ahLst/>
                <a:cxnLst>
                  <a:cxn ang="0">
                    <a:pos x="T0" y="T1"/>
                  </a:cxn>
                  <a:cxn ang="0">
                    <a:pos x="T2" y="T3"/>
                  </a:cxn>
                  <a:cxn ang="0">
                    <a:pos x="T4" y="T5"/>
                  </a:cxn>
                  <a:cxn ang="0">
                    <a:pos x="T6" y="T7"/>
                  </a:cxn>
                  <a:cxn ang="0">
                    <a:pos x="T8" y="T9"/>
                  </a:cxn>
                </a:cxnLst>
                <a:rect l="0" t="0" r="r" b="b"/>
                <a:pathLst>
                  <a:path w="67" h="36">
                    <a:moveTo>
                      <a:pt x="20" y="7"/>
                    </a:moveTo>
                    <a:cubicBezTo>
                      <a:pt x="2" y="15"/>
                      <a:pt x="0" y="31"/>
                      <a:pt x="0" y="36"/>
                    </a:cubicBezTo>
                    <a:cubicBezTo>
                      <a:pt x="4" y="35"/>
                      <a:pt x="14" y="32"/>
                      <a:pt x="29" y="22"/>
                    </a:cubicBezTo>
                    <a:cubicBezTo>
                      <a:pt x="52" y="6"/>
                      <a:pt x="67" y="10"/>
                      <a:pt x="67" y="10"/>
                    </a:cubicBezTo>
                    <a:cubicBezTo>
                      <a:pt x="57" y="4"/>
                      <a:pt x="37" y="0"/>
                      <a:pt x="2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156"/>
              <p:cNvSpPr>
                <a:spLocks/>
              </p:cNvSpPr>
              <p:nvPr/>
            </p:nvSpPr>
            <p:spPr bwMode="auto">
              <a:xfrm>
                <a:off x="7434263" y="4540250"/>
                <a:ext cx="246063" cy="150812"/>
              </a:xfrm>
              <a:custGeom>
                <a:avLst/>
                <a:gdLst>
                  <a:gd name="T0" fmla="*/ 45 w 65"/>
                  <a:gd name="T1" fmla="*/ 19 h 40"/>
                  <a:gd name="T2" fmla="*/ 55 w 65"/>
                  <a:gd name="T3" fmla="*/ 7 h 40"/>
                  <a:gd name="T4" fmla="*/ 65 w 65"/>
                  <a:gd name="T5" fmla="*/ 3 h 40"/>
                  <a:gd name="T6" fmla="*/ 28 w 65"/>
                  <a:gd name="T7" fmla="*/ 17 h 40"/>
                  <a:gd name="T8" fmla="*/ 0 w 65"/>
                  <a:gd name="T9" fmla="*/ 31 h 40"/>
                  <a:gd name="T10" fmla="*/ 29 w 65"/>
                  <a:gd name="T11" fmla="*/ 34 h 40"/>
                  <a:gd name="T12" fmla="*/ 45 w 65"/>
                  <a:gd name="T13" fmla="*/ 19 h 40"/>
                </a:gdLst>
                <a:ahLst/>
                <a:cxnLst>
                  <a:cxn ang="0">
                    <a:pos x="T0" y="T1"/>
                  </a:cxn>
                  <a:cxn ang="0">
                    <a:pos x="T2" y="T3"/>
                  </a:cxn>
                  <a:cxn ang="0">
                    <a:pos x="T4" y="T5"/>
                  </a:cxn>
                  <a:cxn ang="0">
                    <a:pos x="T6" y="T7"/>
                  </a:cxn>
                  <a:cxn ang="0">
                    <a:pos x="T8" y="T9"/>
                  </a:cxn>
                  <a:cxn ang="0">
                    <a:pos x="T10" y="T11"/>
                  </a:cxn>
                  <a:cxn ang="0">
                    <a:pos x="T12" y="T13"/>
                  </a:cxn>
                </a:cxnLst>
                <a:rect l="0" t="0" r="r" b="b"/>
                <a:pathLst>
                  <a:path w="65" h="40">
                    <a:moveTo>
                      <a:pt x="45" y="19"/>
                    </a:moveTo>
                    <a:cubicBezTo>
                      <a:pt x="48" y="14"/>
                      <a:pt x="51" y="10"/>
                      <a:pt x="55" y="7"/>
                    </a:cubicBezTo>
                    <a:cubicBezTo>
                      <a:pt x="59" y="5"/>
                      <a:pt x="62" y="4"/>
                      <a:pt x="65" y="3"/>
                    </a:cubicBezTo>
                    <a:cubicBezTo>
                      <a:pt x="65" y="3"/>
                      <a:pt x="51" y="0"/>
                      <a:pt x="28" y="17"/>
                    </a:cubicBezTo>
                    <a:cubicBezTo>
                      <a:pt x="14" y="27"/>
                      <a:pt x="4" y="30"/>
                      <a:pt x="0" y="31"/>
                    </a:cubicBezTo>
                    <a:cubicBezTo>
                      <a:pt x="4" y="34"/>
                      <a:pt x="15" y="40"/>
                      <a:pt x="29" y="34"/>
                    </a:cubicBezTo>
                    <a:cubicBezTo>
                      <a:pt x="36" y="31"/>
                      <a:pt x="41" y="25"/>
                      <a:pt x="4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157"/>
              <p:cNvSpPr>
                <a:spLocks/>
              </p:cNvSpPr>
              <p:nvPr/>
            </p:nvSpPr>
            <p:spPr bwMode="auto">
              <a:xfrm>
                <a:off x="6851650" y="4605338"/>
                <a:ext cx="227013" cy="944562"/>
              </a:xfrm>
              <a:custGeom>
                <a:avLst/>
                <a:gdLst>
                  <a:gd name="T0" fmla="*/ 20 w 60"/>
                  <a:gd name="T1" fmla="*/ 123 h 250"/>
                  <a:gd name="T2" fmla="*/ 38 w 60"/>
                  <a:gd name="T3" fmla="*/ 107 h 250"/>
                  <a:gd name="T4" fmla="*/ 60 w 60"/>
                  <a:gd name="T5" fmla="*/ 64 h 250"/>
                  <a:gd name="T6" fmla="*/ 57 w 60"/>
                  <a:gd name="T7" fmla="*/ 61 h 250"/>
                  <a:gd name="T8" fmla="*/ 28 w 60"/>
                  <a:gd name="T9" fmla="*/ 100 h 250"/>
                  <a:gd name="T10" fmla="*/ 19 w 60"/>
                  <a:gd name="T11" fmla="*/ 107 h 250"/>
                  <a:gd name="T12" fmla="*/ 29 w 60"/>
                  <a:gd name="T13" fmla="*/ 3 h 250"/>
                  <a:gd name="T14" fmla="*/ 21 w 60"/>
                  <a:gd name="T15" fmla="*/ 0 h 250"/>
                  <a:gd name="T16" fmla="*/ 0 w 60"/>
                  <a:gd name="T17" fmla="*/ 130 h 250"/>
                  <a:gd name="T18" fmla="*/ 24 w 60"/>
                  <a:gd name="T19" fmla="*/ 250 h 250"/>
                  <a:gd name="T20" fmla="*/ 57 w 60"/>
                  <a:gd name="T21" fmla="*/ 248 h 250"/>
                  <a:gd name="T22" fmla="*/ 21 w 60"/>
                  <a:gd name="T23" fmla="*/ 131 h 250"/>
                  <a:gd name="T24" fmla="*/ 20 w 60"/>
                  <a:gd name="T25" fmla="*/ 12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250">
                    <a:moveTo>
                      <a:pt x="20" y="123"/>
                    </a:moveTo>
                    <a:cubicBezTo>
                      <a:pt x="26" y="119"/>
                      <a:pt x="32" y="113"/>
                      <a:pt x="38" y="107"/>
                    </a:cubicBezTo>
                    <a:cubicBezTo>
                      <a:pt x="53" y="90"/>
                      <a:pt x="60" y="64"/>
                      <a:pt x="60" y="64"/>
                    </a:cubicBezTo>
                    <a:cubicBezTo>
                      <a:pt x="57" y="61"/>
                      <a:pt x="57" y="61"/>
                      <a:pt x="57" y="61"/>
                    </a:cubicBezTo>
                    <a:cubicBezTo>
                      <a:pt x="57" y="61"/>
                      <a:pt x="46" y="86"/>
                      <a:pt x="28" y="100"/>
                    </a:cubicBezTo>
                    <a:cubicBezTo>
                      <a:pt x="25" y="102"/>
                      <a:pt x="22" y="105"/>
                      <a:pt x="19" y="107"/>
                    </a:cubicBezTo>
                    <a:cubicBezTo>
                      <a:pt x="17" y="53"/>
                      <a:pt x="26" y="13"/>
                      <a:pt x="29" y="3"/>
                    </a:cubicBezTo>
                    <a:cubicBezTo>
                      <a:pt x="21" y="0"/>
                      <a:pt x="21" y="0"/>
                      <a:pt x="21" y="0"/>
                    </a:cubicBezTo>
                    <a:cubicBezTo>
                      <a:pt x="21" y="0"/>
                      <a:pt x="0" y="55"/>
                      <a:pt x="0" y="130"/>
                    </a:cubicBezTo>
                    <a:cubicBezTo>
                      <a:pt x="0" y="189"/>
                      <a:pt x="24" y="250"/>
                      <a:pt x="24" y="250"/>
                    </a:cubicBezTo>
                    <a:cubicBezTo>
                      <a:pt x="57" y="248"/>
                      <a:pt x="57" y="248"/>
                      <a:pt x="57" y="248"/>
                    </a:cubicBezTo>
                    <a:cubicBezTo>
                      <a:pt x="57" y="248"/>
                      <a:pt x="27" y="190"/>
                      <a:pt x="21" y="131"/>
                    </a:cubicBezTo>
                    <a:cubicBezTo>
                      <a:pt x="20" y="128"/>
                      <a:pt x="20" y="126"/>
                      <a:pt x="20"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4" name="文本框 3"/>
          <p:cNvSpPr txBox="1"/>
          <p:nvPr/>
        </p:nvSpPr>
        <p:spPr>
          <a:xfrm>
            <a:off x="1204684" y="902582"/>
            <a:ext cx="2757716" cy="707886"/>
          </a:xfrm>
          <a:prstGeom prst="rect">
            <a:avLst/>
          </a:prstGeom>
          <a:noFill/>
        </p:spPr>
        <p:txBody>
          <a:bodyPr wrap="square" rtlCol="0">
            <a:spAutoFit/>
          </a:bodyPr>
          <a:lstStyle/>
          <a:p>
            <a:r>
              <a:rPr lang="en-US" altLang="zh-CN" sz="4000" dirty="0" smtClean="0">
                <a:latin typeface="Segoe UI" panose="020B0502040204020203" pitchFamily="34" charset="0"/>
                <a:ea typeface="Segoe UI" panose="020B0502040204020203" pitchFamily="34" charset="0"/>
                <a:cs typeface="Segoe UI" panose="020B0502040204020203" pitchFamily="34" charset="0"/>
              </a:rPr>
              <a:t>A summary</a:t>
            </a:r>
            <a:endParaRPr lang="zh-CN" altLang="en-US" sz="4000" dirty="0" smtClean="0">
              <a:latin typeface="Segoe UI" panose="020B0502040204020203" pitchFamily="34" charset="0"/>
              <a:cs typeface="Segoe UI" panose="020B0502040204020203" pitchFamily="34" charset="0"/>
            </a:endParaRPr>
          </a:p>
        </p:txBody>
      </p:sp>
      <p:sp>
        <p:nvSpPr>
          <p:cNvPr id="5" name="矩形 4"/>
          <p:cNvSpPr/>
          <p:nvPr/>
        </p:nvSpPr>
        <p:spPr>
          <a:xfrm>
            <a:off x="1204683" y="1797096"/>
            <a:ext cx="4891317" cy="2015936"/>
          </a:xfrm>
          <a:prstGeom prst="rect">
            <a:avLst/>
          </a:prstGeom>
        </p:spPr>
        <p:txBody>
          <a:bodyPr wrap="square">
            <a:spAutoFit/>
          </a:bodyPr>
          <a:lstStyle/>
          <a:p>
            <a:pPr>
              <a:lnSpc>
                <a:spcPts val="2500"/>
              </a:lnSpc>
            </a:pPr>
            <a:r>
              <a:rPr lang="en-US" altLang="zh-CN" dirty="0">
                <a:solidFill>
                  <a:schemeClr val="tx1">
                    <a:lumMod val="85000"/>
                    <a:lumOff val="15000"/>
                  </a:schemeClr>
                </a:solidFill>
                <a:latin typeface="Segoe UI Light" panose="020B0502040204020203"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Ut enim ad minim veniam, quis nostrud exercitation ullamcol aboris nisi ut aliquip ex commodo consequat. </a:t>
            </a:r>
            <a:endParaRPr lang="zh-CN" altLang="en-US" dirty="0">
              <a:solidFill>
                <a:schemeClr val="tx1">
                  <a:lumMod val="85000"/>
                  <a:lumOff val="15000"/>
                </a:schemeClr>
              </a:solidFill>
              <a:latin typeface="Segoe UI Light" panose="020B0502040204020203" pitchFamily="34" charset="0"/>
              <a:ea typeface="Open Sans" panose="020B0606030504020204" pitchFamily="34" charset="0"/>
              <a:cs typeface="Open Sans" panose="020B0606030504020204" pitchFamily="34" charset="0"/>
            </a:endParaRPr>
          </a:p>
        </p:txBody>
      </p:sp>
      <p:sp>
        <p:nvSpPr>
          <p:cNvPr id="7" name="矩形 6"/>
          <p:cNvSpPr/>
          <p:nvPr/>
        </p:nvSpPr>
        <p:spPr>
          <a:xfrm>
            <a:off x="0" y="5021943"/>
            <a:ext cx="12192000" cy="1836057"/>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91772" y="3962397"/>
            <a:ext cx="2249714" cy="461665"/>
          </a:xfrm>
          <a:prstGeom prst="rect">
            <a:avLst/>
          </a:prstGeom>
          <a:noFill/>
          <a:ln w="3175">
            <a:solidFill>
              <a:schemeClr val="tx1">
                <a:lumMod val="50000"/>
                <a:lumOff val="50000"/>
              </a:schemeClr>
            </a:solidFill>
          </a:ln>
        </p:spPr>
        <p:txBody>
          <a:bodyPr wrap="square" rtlCol="0">
            <a:spAutoFit/>
          </a:bodyPr>
          <a:lstStyle/>
          <a:p>
            <a:r>
              <a:rPr lang="en-US" altLang="zh-CN" sz="2400" dirty="0" smtClean="0">
                <a:latin typeface="Segoe UI Semilight" panose="020B0402040204020203" pitchFamily="34" charset="0"/>
                <a:cs typeface="Segoe UI Semilight" panose="020B0402040204020203" pitchFamily="34" charset="0"/>
              </a:rPr>
              <a:t>We’re the best </a:t>
            </a:r>
            <a:endParaRPr lang="zh-CN" altLang="en-US" sz="2400" dirty="0" smtClean="0">
              <a:latin typeface="Segoe UI Semilight" panose="020B0402040204020203" pitchFamily="34" charset="0"/>
              <a:cs typeface="Segoe UI Semilight" panose="020B0402040204020203" pitchFamily="34" charset="0"/>
            </a:endParaRPr>
          </a:p>
        </p:txBody>
      </p:sp>
      <p:sp>
        <p:nvSpPr>
          <p:cNvPr id="2" name="椭圆 1"/>
          <p:cNvSpPr/>
          <p:nvPr/>
        </p:nvSpPr>
        <p:spPr>
          <a:xfrm>
            <a:off x="1349828" y="5586760"/>
            <a:ext cx="802284" cy="802284"/>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6480066" y="5586760"/>
            <a:ext cx="802284" cy="802284"/>
          </a:xfrm>
          <a:prstGeom prst="ellipse">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2341147" y="5872790"/>
            <a:ext cx="3358618" cy="682238"/>
          </a:xfrm>
          <a:prstGeom prst="rect">
            <a:avLst/>
          </a:prstGeom>
        </p:spPr>
        <p:txBody>
          <a:bodyPr wrap="square">
            <a:spAutoFit/>
          </a:bodyPr>
          <a:lstStyle/>
          <a:p>
            <a:pPr>
              <a:lnSpc>
                <a:spcPts val="2300"/>
              </a:lnSpc>
            </a:pPr>
            <a:r>
              <a:rPr lang="en-US" altLang="zh-CN"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9" name="矩形 58"/>
          <p:cNvSpPr/>
          <p:nvPr/>
        </p:nvSpPr>
        <p:spPr>
          <a:xfrm>
            <a:off x="7530992" y="5872790"/>
            <a:ext cx="3358618" cy="682238"/>
          </a:xfrm>
          <a:prstGeom prst="rect">
            <a:avLst/>
          </a:prstGeom>
        </p:spPr>
        <p:txBody>
          <a:bodyPr wrap="square">
            <a:spAutoFit/>
          </a:bodyPr>
          <a:lstStyle/>
          <a:p>
            <a:pPr>
              <a:lnSpc>
                <a:spcPts val="2300"/>
              </a:lnSpc>
            </a:pPr>
            <a:r>
              <a:rPr lang="en-US" altLang="zh-CN"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bg1"/>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bg1"/>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文本框 2"/>
          <p:cNvSpPr txBox="1"/>
          <p:nvPr/>
        </p:nvSpPr>
        <p:spPr>
          <a:xfrm>
            <a:off x="2370175" y="5449154"/>
            <a:ext cx="2198914" cy="461665"/>
          </a:xfrm>
          <a:prstGeom prst="rect">
            <a:avLst/>
          </a:prstGeom>
          <a:noFill/>
        </p:spPr>
        <p:txBody>
          <a:bodyPr wrap="square" rtlCol="0">
            <a:spAutoFit/>
          </a:bodyPr>
          <a:lstStyle/>
          <a:p>
            <a:r>
              <a:rPr lang="en-US" altLang="zh-CN" sz="2400" dirty="0" smtClean="0">
                <a:solidFill>
                  <a:srgbClr val="FFCF01"/>
                </a:solidFill>
                <a:latin typeface="Segoe UI Semibold" panose="020B0702040204020203" pitchFamily="34" charset="0"/>
                <a:cs typeface="Segoe UI Semilight" panose="020B0402040204020203" pitchFamily="34" charset="0"/>
              </a:rPr>
              <a:t>Text subtitle </a:t>
            </a:r>
            <a:endParaRPr lang="zh-CN" altLang="en-US" sz="2400" dirty="0" smtClean="0">
              <a:solidFill>
                <a:srgbClr val="FFCF01"/>
              </a:solidFill>
              <a:latin typeface="Segoe UI Semibold" panose="020B0702040204020203" pitchFamily="34" charset="0"/>
              <a:cs typeface="Segoe UI Semilight" panose="020B0402040204020203" pitchFamily="34" charset="0"/>
            </a:endParaRPr>
          </a:p>
        </p:txBody>
      </p:sp>
      <p:sp>
        <p:nvSpPr>
          <p:cNvPr id="60" name="文本框 59"/>
          <p:cNvSpPr txBox="1"/>
          <p:nvPr/>
        </p:nvSpPr>
        <p:spPr>
          <a:xfrm>
            <a:off x="7529404" y="5449154"/>
            <a:ext cx="2198914" cy="461665"/>
          </a:xfrm>
          <a:prstGeom prst="rect">
            <a:avLst/>
          </a:prstGeom>
          <a:noFill/>
        </p:spPr>
        <p:txBody>
          <a:bodyPr wrap="square" rtlCol="0">
            <a:spAutoFit/>
          </a:bodyPr>
          <a:lstStyle/>
          <a:p>
            <a:r>
              <a:rPr lang="en-US" altLang="zh-CN" sz="2400" dirty="0" smtClean="0">
                <a:solidFill>
                  <a:srgbClr val="FFCF01"/>
                </a:solidFill>
                <a:latin typeface="Segoe UI Semibold" panose="020B0702040204020203" pitchFamily="34" charset="0"/>
                <a:cs typeface="Segoe UI Semilight" panose="020B0402040204020203" pitchFamily="34" charset="0"/>
              </a:rPr>
              <a:t>Text subtitle </a:t>
            </a:r>
            <a:endParaRPr lang="zh-CN" altLang="en-US" sz="2400" dirty="0" smtClean="0">
              <a:solidFill>
                <a:srgbClr val="FFCF01"/>
              </a:solidFill>
              <a:latin typeface="Segoe UI Semibold" panose="020B0702040204020203" pitchFamily="34" charset="0"/>
              <a:cs typeface="Segoe UI Semilight" panose="020B0402040204020203" pitchFamily="34" charset="0"/>
            </a:endParaRPr>
          </a:p>
        </p:txBody>
      </p:sp>
      <p:grpSp>
        <p:nvGrpSpPr>
          <p:cNvPr id="61" name="组合 60"/>
          <p:cNvGrpSpPr/>
          <p:nvPr/>
        </p:nvGrpSpPr>
        <p:grpSpPr>
          <a:xfrm>
            <a:off x="6646554" y="5732623"/>
            <a:ext cx="407389" cy="489019"/>
            <a:chOff x="10723563" y="3367088"/>
            <a:chExt cx="847725" cy="1017587"/>
          </a:xfrm>
          <a:solidFill>
            <a:srgbClr val="262626"/>
          </a:solidFill>
        </p:grpSpPr>
        <p:sp>
          <p:nvSpPr>
            <p:cNvPr id="62" name="Freeform 5"/>
            <p:cNvSpPr>
              <a:spLocks noEditPoints="1"/>
            </p:cNvSpPr>
            <p:nvPr/>
          </p:nvSpPr>
          <p:spPr bwMode="auto">
            <a:xfrm>
              <a:off x="10723563" y="3367088"/>
              <a:ext cx="847725" cy="968375"/>
            </a:xfrm>
            <a:custGeom>
              <a:avLst/>
              <a:gdLst>
                <a:gd name="T0" fmla="*/ 246 w 325"/>
                <a:gd name="T1" fmla="*/ 219 h 372"/>
                <a:gd name="T2" fmla="*/ 310 w 325"/>
                <a:gd name="T3" fmla="*/ 113 h 372"/>
                <a:gd name="T4" fmla="*/ 310 w 325"/>
                <a:gd name="T5" fmla="*/ 113 h 372"/>
                <a:gd name="T6" fmla="*/ 318 w 325"/>
                <a:gd name="T7" fmla="*/ 84 h 372"/>
                <a:gd name="T8" fmla="*/ 318 w 325"/>
                <a:gd name="T9" fmla="*/ 81 h 372"/>
                <a:gd name="T10" fmla="*/ 319 w 325"/>
                <a:gd name="T11" fmla="*/ 76 h 372"/>
                <a:gd name="T12" fmla="*/ 320 w 325"/>
                <a:gd name="T13" fmla="*/ 19 h 372"/>
                <a:gd name="T14" fmla="*/ 322 w 325"/>
                <a:gd name="T15" fmla="*/ 17 h 372"/>
                <a:gd name="T16" fmla="*/ 324 w 325"/>
                <a:gd name="T17" fmla="*/ 10 h 372"/>
                <a:gd name="T18" fmla="*/ 323 w 325"/>
                <a:gd name="T19" fmla="*/ 10 h 372"/>
                <a:gd name="T20" fmla="*/ 325 w 325"/>
                <a:gd name="T21" fmla="*/ 0 h 372"/>
                <a:gd name="T22" fmla="*/ 315 w 325"/>
                <a:gd name="T23" fmla="*/ 3 h 372"/>
                <a:gd name="T24" fmla="*/ 313 w 325"/>
                <a:gd name="T25" fmla="*/ 2 h 372"/>
                <a:gd name="T26" fmla="*/ 308 w 325"/>
                <a:gd name="T27" fmla="*/ 6 h 372"/>
                <a:gd name="T28" fmla="*/ 307 w 325"/>
                <a:gd name="T29" fmla="*/ 7 h 372"/>
                <a:gd name="T30" fmla="*/ 225 w 325"/>
                <a:gd name="T31" fmla="*/ 36 h 372"/>
                <a:gd name="T32" fmla="*/ 225 w 325"/>
                <a:gd name="T33" fmla="*/ 36 h 372"/>
                <a:gd name="T34" fmla="*/ 135 w 325"/>
                <a:gd name="T35" fmla="*/ 134 h 372"/>
                <a:gd name="T36" fmla="*/ 0 w 325"/>
                <a:gd name="T37" fmla="*/ 222 h 372"/>
                <a:gd name="T38" fmla="*/ 186 w 325"/>
                <a:gd name="T39" fmla="*/ 372 h 372"/>
                <a:gd name="T40" fmla="*/ 246 w 325"/>
                <a:gd name="T41" fmla="*/ 219 h 372"/>
                <a:gd name="T42" fmla="*/ 238 w 325"/>
                <a:gd name="T43" fmla="*/ 162 h 372"/>
                <a:gd name="T44" fmla="*/ 199 w 325"/>
                <a:gd name="T45" fmla="*/ 168 h 372"/>
                <a:gd name="T46" fmla="*/ 187 w 325"/>
                <a:gd name="T47" fmla="*/ 125 h 372"/>
                <a:gd name="T48" fmla="*/ 191 w 325"/>
                <a:gd name="T49" fmla="*/ 120 h 372"/>
                <a:gd name="T50" fmla="*/ 230 w 325"/>
                <a:gd name="T51" fmla="*/ 114 h 372"/>
                <a:gd name="T52" fmla="*/ 242 w 325"/>
                <a:gd name="T53" fmla="*/ 157 h 372"/>
                <a:gd name="T54" fmla="*/ 238 w 325"/>
                <a:gd name="T55" fmla="*/ 162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25" h="372">
                  <a:moveTo>
                    <a:pt x="246" y="219"/>
                  </a:moveTo>
                  <a:cubicBezTo>
                    <a:pt x="280" y="181"/>
                    <a:pt x="299" y="144"/>
                    <a:pt x="310" y="113"/>
                  </a:cubicBezTo>
                  <a:cubicBezTo>
                    <a:pt x="310" y="113"/>
                    <a:pt x="310" y="113"/>
                    <a:pt x="310" y="113"/>
                  </a:cubicBezTo>
                  <a:cubicBezTo>
                    <a:pt x="310" y="113"/>
                    <a:pt x="314" y="102"/>
                    <a:pt x="318" y="84"/>
                  </a:cubicBezTo>
                  <a:cubicBezTo>
                    <a:pt x="318" y="83"/>
                    <a:pt x="318" y="82"/>
                    <a:pt x="318" y="81"/>
                  </a:cubicBezTo>
                  <a:cubicBezTo>
                    <a:pt x="319" y="79"/>
                    <a:pt x="319" y="78"/>
                    <a:pt x="319" y="76"/>
                  </a:cubicBezTo>
                  <a:cubicBezTo>
                    <a:pt x="323" y="51"/>
                    <a:pt x="322" y="30"/>
                    <a:pt x="320" y="19"/>
                  </a:cubicBezTo>
                  <a:cubicBezTo>
                    <a:pt x="321" y="18"/>
                    <a:pt x="321" y="17"/>
                    <a:pt x="322" y="17"/>
                  </a:cubicBezTo>
                  <a:cubicBezTo>
                    <a:pt x="324" y="14"/>
                    <a:pt x="325" y="11"/>
                    <a:pt x="324" y="10"/>
                  </a:cubicBezTo>
                  <a:cubicBezTo>
                    <a:pt x="323" y="10"/>
                    <a:pt x="323" y="10"/>
                    <a:pt x="323" y="10"/>
                  </a:cubicBezTo>
                  <a:cubicBezTo>
                    <a:pt x="325" y="0"/>
                    <a:pt x="325" y="0"/>
                    <a:pt x="325" y="0"/>
                  </a:cubicBezTo>
                  <a:cubicBezTo>
                    <a:pt x="315" y="3"/>
                    <a:pt x="315" y="3"/>
                    <a:pt x="315" y="3"/>
                  </a:cubicBezTo>
                  <a:cubicBezTo>
                    <a:pt x="313" y="2"/>
                    <a:pt x="313" y="2"/>
                    <a:pt x="313" y="2"/>
                  </a:cubicBezTo>
                  <a:cubicBezTo>
                    <a:pt x="312" y="2"/>
                    <a:pt x="310" y="3"/>
                    <a:pt x="308" y="6"/>
                  </a:cubicBezTo>
                  <a:cubicBezTo>
                    <a:pt x="307" y="6"/>
                    <a:pt x="307" y="7"/>
                    <a:pt x="307" y="7"/>
                  </a:cubicBezTo>
                  <a:cubicBezTo>
                    <a:pt x="307" y="7"/>
                    <a:pt x="269" y="9"/>
                    <a:pt x="225" y="36"/>
                  </a:cubicBezTo>
                  <a:cubicBezTo>
                    <a:pt x="225" y="36"/>
                    <a:pt x="225" y="36"/>
                    <a:pt x="225" y="36"/>
                  </a:cubicBezTo>
                  <a:cubicBezTo>
                    <a:pt x="164" y="74"/>
                    <a:pt x="135" y="134"/>
                    <a:pt x="135" y="134"/>
                  </a:cubicBezTo>
                  <a:cubicBezTo>
                    <a:pt x="24" y="119"/>
                    <a:pt x="0" y="222"/>
                    <a:pt x="0" y="222"/>
                  </a:cubicBezTo>
                  <a:cubicBezTo>
                    <a:pt x="215" y="209"/>
                    <a:pt x="186" y="372"/>
                    <a:pt x="186" y="372"/>
                  </a:cubicBezTo>
                  <a:cubicBezTo>
                    <a:pt x="281" y="331"/>
                    <a:pt x="246" y="219"/>
                    <a:pt x="246" y="219"/>
                  </a:cubicBezTo>
                  <a:close/>
                  <a:moveTo>
                    <a:pt x="238" y="162"/>
                  </a:moveTo>
                  <a:cubicBezTo>
                    <a:pt x="229" y="173"/>
                    <a:pt x="212" y="176"/>
                    <a:pt x="199" y="168"/>
                  </a:cubicBezTo>
                  <a:cubicBezTo>
                    <a:pt x="184" y="159"/>
                    <a:pt x="178" y="140"/>
                    <a:pt x="187" y="125"/>
                  </a:cubicBezTo>
                  <a:cubicBezTo>
                    <a:pt x="188" y="123"/>
                    <a:pt x="189" y="122"/>
                    <a:pt x="191" y="120"/>
                  </a:cubicBezTo>
                  <a:cubicBezTo>
                    <a:pt x="200" y="109"/>
                    <a:pt x="217" y="107"/>
                    <a:pt x="230" y="114"/>
                  </a:cubicBezTo>
                  <a:cubicBezTo>
                    <a:pt x="245" y="123"/>
                    <a:pt x="251" y="142"/>
                    <a:pt x="242" y="157"/>
                  </a:cubicBezTo>
                  <a:cubicBezTo>
                    <a:pt x="241" y="159"/>
                    <a:pt x="240" y="161"/>
                    <a:pt x="238"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
            <p:cNvSpPr>
              <a:spLocks/>
            </p:cNvSpPr>
            <p:nvPr/>
          </p:nvSpPr>
          <p:spPr bwMode="auto">
            <a:xfrm>
              <a:off x="10945813" y="4137025"/>
              <a:ext cx="187325" cy="231775"/>
            </a:xfrm>
            <a:custGeom>
              <a:avLst/>
              <a:gdLst>
                <a:gd name="T0" fmla="*/ 0 w 72"/>
                <a:gd name="T1" fmla="*/ 89 h 89"/>
                <a:gd name="T2" fmla="*/ 72 w 72"/>
                <a:gd name="T3" fmla="*/ 0 h 89"/>
                <a:gd name="T4" fmla="*/ 0 w 72"/>
                <a:gd name="T5" fmla="*/ 89 h 89"/>
              </a:gdLst>
              <a:ahLst/>
              <a:cxnLst>
                <a:cxn ang="0">
                  <a:pos x="T0" y="T1"/>
                </a:cxn>
                <a:cxn ang="0">
                  <a:pos x="T2" y="T3"/>
                </a:cxn>
                <a:cxn ang="0">
                  <a:pos x="T4" y="T5"/>
                </a:cxn>
              </a:cxnLst>
              <a:rect l="0" t="0" r="r" b="b"/>
              <a:pathLst>
                <a:path w="72" h="89">
                  <a:moveTo>
                    <a:pt x="0" y="89"/>
                  </a:moveTo>
                  <a:cubicBezTo>
                    <a:pt x="53" y="70"/>
                    <a:pt x="72" y="0"/>
                    <a:pt x="72" y="0"/>
                  </a:cubicBezTo>
                  <a:cubicBezTo>
                    <a:pt x="16" y="25"/>
                    <a:pt x="0" y="89"/>
                    <a:pt x="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7"/>
            <p:cNvSpPr>
              <a:spLocks/>
            </p:cNvSpPr>
            <p:nvPr/>
          </p:nvSpPr>
          <p:spPr bwMode="auto">
            <a:xfrm>
              <a:off x="10796588" y="4070350"/>
              <a:ext cx="250825" cy="314325"/>
            </a:xfrm>
            <a:custGeom>
              <a:avLst/>
              <a:gdLst>
                <a:gd name="T0" fmla="*/ 0 w 96"/>
                <a:gd name="T1" fmla="*/ 121 h 121"/>
                <a:gd name="T2" fmla="*/ 96 w 96"/>
                <a:gd name="T3" fmla="*/ 0 h 121"/>
                <a:gd name="T4" fmla="*/ 0 w 96"/>
                <a:gd name="T5" fmla="*/ 121 h 121"/>
              </a:gdLst>
              <a:ahLst/>
              <a:cxnLst>
                <a:cxn ang="0">
                  <a:pos x="T0" y="T1"/>
                </a:cxn>
                <a:cxn ang="0">
                  <a:pos x="T2" y="T3"/>
                </a:cxn>
                <a:cxn ang="0">
                  <a:pos x="T4" y="T5"/>
                </a:cxn>
              </a:cxnLst>
              <a:rect l="0" t="0" r="r" b="b"/>
              <a:pathLst>
                <a:path w="96" h="121">
                  <a:moveTo>
                    <a:pt x="0" y="121"/>
                  </a:moveTo>
                  <a:cubicBezTo>
                    <a:pt x="71" y="95"/>
                    <a:pt x="96" y="0"/>
                    <a:pt x="96" y="0"/>
                  </a:cubicBezTo>
                  <a:cubicBezTo>
                    <a:pt x="21" y="34"/>
                    <a:pt x="0" y="121"/>
                    <a:pt x="0"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
            <p:cNvSpPr>
              <a:spLocks/>
            </p:cNvSpPr>
            <p:nvPr/>
          </p:nvSpPr>
          <p:spPr bwMode="auto">
            <a:xfrm>
              <a:off x="10771188" y="4002088"/>
              <a:ext cx="190500" cy="231775"/>
            </a:xfrm>
            <a:custGeom>
              <a:avLst/>
              <a:gdLst>
                <a:gd name="T0" fmla="*/ 0 w 73"/>
                <a:gd name="T1" fmla="*/ 89 h 89"/>
                <a:gd name="T2" fmla="*/ 73 w 73"/>
                <a:gd name="T3" fmla="*/ 0 h 89"/>
                <a:gd name="T4" fmla="*/ 0 w 73"/>
                <a:gd name="T5" fmla="*/ 89 h 89"/>
              </a:gdLst>
              <a:ahLst/>
              <a:cxnLst>
                <a:cxn ang="0">
                  <a:pos x="T0" y="T1"/>
                </a:cxn>
                <a:cxn ang="0">
                  <a:pos x="T2" y="T3"/>
                </a:cxn>
                <a:cxn ang="0">
                  <a:pos x="T4" y="T5"/>
                </a:cxn>
              </a:cxnLst>
              <a:rect l="0" t="0" r="r" b="b"/>
              <a:pathLst>
                <a:path w="73" h="89">
                  <a:moveTo>
                    <a:pt x="0" y="89"/>
                  </a:moveTo>
                  <a:cubicBezTo>
                    <a:pt x="53" y="70"/>
                    <a:pt x="73" y="0"/>
                    <a:pt x="73" y="0"/>
                  </a:cubicBezTo>
                  <a:cubicBezTo>
                    <a:pt x="16" y="25"/>
                    <a:pt x="0" y="89"/>
                    <a:pt x="0" y="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6" name="Freeform 17"/>
          <p:cNvSpPr>
            <a:spLocks/>
          </p:cNvSpPr>
          <p:nvPr/>
        </p:nvSpPr>
        <p:spPr bwMode="auto">
          <a:xfrm>
            <a:off x="1505950" y="5727456"/>
            <a:ext cx="483315" cy="462942"/>
          </a:xfrm>
          <a:custGeom>
            <a:avLst/>
            <a:gdLst>
              <a:gd name="T0" fmla="*/ 533 w 688"/>
              <a:gd name="T1" fmla="*/ 425 h 659"/>
              <a:gd name="T2" fmla="*/ 688 w 688"/>
              <a:gd name="T3" fmla="*/ 248 h 659"/>
              <a:gd name="T4" fmla="*/ 461 w 688"/>
              <a:gd name="T5" fmla="*/ 203 h 659"/>
              <a:gd name="T6" fmla="*/ 346 w 688"/>
              <a:gd name="T7" fmla="*/ 0 h 659"/>
              <a:gd name="T8" fmla="*/ 227 w 688"/>
              <a:gd name="T9" fmla="*/ 203 h 659"/>
              <a:gd name="T10" fmla="*/ 0 w 688"/>
              <a:gd name="T11" fmla="*/ 248 h 659"/>
              <a:gd name="T12" fmla="*/ 155 w 688"/>
              <a:gd name="T13" fmla="*/ 425 h 659"/>
              <a:gd name="T14" fmla="*/ 155 w 688"/>
              <a:gd name="T15" fmla="*/ 422 h 659"/>
              <a:gd name="T16" fmla="*/ 158 w 688"/>
              <a:gd name="T17" fmla="*/ 425 h 659"/>
              <a:gd name="T18" fmla="*/ 155 w 688"/>
              <a:gd name="T19" fmla="*/ 425 h 659"/>
              <a:gd name="T20" fmla="*/ 134 w 688"/>
              <a:gd name="T21" fmla="*/ 659 h 659"/>
              <a:gd name="T22" fmla="*/ 344 w 688"/>
              <a:gd name="T23" fmla="*/ 561 h 659"/>
              <a:gd name="T24" fmla="*/ 554 w 688"/>
              <a:gd name="T25" fmla="*/ 659 h 659"/>
              <a:gd name="T26" fmla="*/ 533 w 688"/>
              <a:gd name="T27" fmla="*/ 425 h 659"/>
              <a:gd name="T28" fmla="*/ 533 w 688"/>
              <a:gd name="T29" fmla="*/ 425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88" h="659">
                <a:moveTo>
                  <a:pt x="533" y="425"/>
                </a:moveTo>
                <a:lnTo>
                  <a:pt x="688" y="248"/>
                </a:lnTo>
                <a:lnTo>
                  <a:pt x="461" y="203"/>
                </a:lnTo>
                <a:lnTo>
                  <a:pt x="346" y="0"/>
                </a:lnTo>
                <a:lnTo>
                  <a:pt x="227" y="203"/>
                </a:lnTo>
                <a:lnTo>
                  <a:pt x="0" y="248"/>
                </a:lnTo>
                <a:lnTo>
                  <a:pt x="155" y="425"/>
                </a:lnTo>
                <a:lnTo>
                  <a:pt x="155" y="422"/>
                </a:lnTo>
                <a:lnTo>
                  <a:pt x="158" y="425"/>
                </a:lnTo>
                <a:lnTo>
                  <a:pt x="155" y="425"/>
                </a:lnTo>
                <a:lnTo>
                  <a:pt x="134" y="659"/>
                </a:lnTo>
                <a:lnTo>
                  <a:pt x="344" y="561"/>
                </a:lnTo>
                <a:lnTo>
                  <a:pt x="554" y="659"/>
                </a:lnTo>
                <a:lnTo>
                  <a:pt x="533" y="425"/>
                </a:lnTo>
                <a:lnTo>
                  <a:pt x="533" y="425"/>
                </a:lnTo>
                <a:close/>
              </a:path>
            </a:pathLst>
          </a:custGeom>
          <a:solidFill>
            <a:srgbClr val="262626"/>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90129749"/>
      </p:ext>
    </p:extLst>
  </p:cSld>
  <p:clrMapOvr>
    <a:masterClrMapping/>
  </p:clrMapOvr>
  <mc:AlternateContent xmlns:mc="http://schemas.openxmlformats.org/markup-compatibility/2006" xmlns:p14="http://schemas.microsoft.com/office/powerpoint/2010/main">
    <mc:Choice Requires="p14">
      <p:transition spd="slow" p14:dur="1200" advTm="3000">
        <p14:prism dir="u"/>
      </p:transition>
    </mc:Choice>
    <mc:Fallback xmlns="">
      <p:transition spd="slow" advTm="3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4515"/>
            <a:ext cx="12192000" cy="6857999"/>
          </a:xfrm>
          <a:prstGeom prst="rect">
            <a:avLst/>
          </a:prstGeom>
          <a:solidFill>
            <a:srgbClr val="FFC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0" y="0"/>
            <a:ext cx="12192000" cy="2253343"/>
            <a:chOff x="0" y="0"/>
            <a:chExt cx="12192000" cy="2253343"/>
          </a:xfrm>
        </p:grpSpPr>
        <p:sp>
          <p:nvSpPr>
            <p:cNvPr id="2" name="矩形 1"/>
            <p:cNvSpPr/>
            <p:nvPr/>
          </p:nvSpPr>
          <p:spPr>
            <a:xfrm>
              <a:off x="0" y="0"/>
              <a:ext cx="12192000" cy="178525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0800000">
              <a:off x="5690523" y="1785257"/>
              <a:ext cx="810954" cy="468086"/>
            </a:xfrm>
            <a:prstGeom prst="triangl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文本框 5"/>
          <p:cNvSpPr txBox="1"/>
          <p:nvPr/>
        </p:nvSpPr>
        <p:spPr>
          <a:xfrm>
            <a:off x="1275308" y="558708"/>
            <a:ext cx="9641385" cy="738664"/>
          </a:xfrm>
          <a:prstGeom prst="rect">
            <a:avLst/>
          </a:prstGeom>
          <a:noFill/>
        </p:spPr>
        <p:txBody>
          <a:bodyPr wrap="square" rtlCol="0">
            <a:spAutoFit/>
          </a:bodyPr>
          <a:lstStyle/>
          <a:p>
            <a:pPr algn="ctr"/>
            <a:r>
              <a:rPr lang="en-US" altLang="zh-CN" sz="4200" dirty="0" smtClean="0">
                <a:solidFill>
                  <a:schemeClr val="bg1"/>
                </a:solidFill>
                <a:latin typeface="Segoe UI" panose="020B0502040204020203" pitchFamily="34" charset="0"/>
                <a:ea typeface="Segoe UI" panose="020B0502040204020203" pitchFamily="34" charset="0"/>
                <a:cs typeface="Segoe UI" panose="020B0502040204020203" pitchFamily="34" charset="0"/>
              </a:rPr>
              <a:t>Thanks For Your Watching</a:t>
            </a:r>
            <a:r>
              <a:rPr lang="zh-CN" altLang="en-US" sz="4200" dirty="0" smtClean="0">
                <a:solidFill>
                  <a:schemeClr val="bg1"/>
                </a:solidFill>
                <a:latin typeface="Segoe UI" panose="020B0502040204020203" pitchFamily="34" charset="0"/>
                <a:cs typeface="Segoe UI" panose="020B0502040204020203" pitchFamily="34" charset="0"/>
              </a:rPr>
              <a:t>！ </a:t>
            </a:r>
          </a:p>
        </p:txBody>
      </p:sp>
      <p:pic>
        <p:nvPicPr>
          <p:cNvPr id="7" name="图片 6"/>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986971" y="2494641"/>
            <a:ext cx="3889829" cy="3653971"/>
          </a:xfrm>
          <a:prstGeom prst="rect">
            <a:avLst/>
          </a:prstGeom>
        </p:spPr>
      </p:pic>
      <p:grpSp>
        <p:nvGrpSpPr>
          <p:cNvPr id="18" name="组合 17"/>
          <p:cNvGrpSpPr/>
          <p:nvPr/>
        </p:nvGrpSpPr>
        <p:grpSpPr>
          <a:xfrm>
            <a:off x="6741874" y="2484166"/>
            <a:ext cx="3999500" cy="1091300"/>
            <a:chOff x="6254842" y="2585764"/>
            <a:chExt cx="3999500" cy="1091300"/>
          </a:xfrm>
        </p:grpSpPr>
        <p:sp>
          <p:nvSpPr>
            <p:cNvPr id="10" name="文本框 9"/>
            <p:cNvSpPr txBox="1"/>
            <p:nvPr/>
          </p:nvSpPr>
          <p:spPr>
            <a:xfrm>
              <a:off x="6254842" y="3030733"/>
              <a:ext cx="3999500" cy="646331"/>
            </a:xfrm>
            <a:prstGeom prst="rect">
              <a:avLst/>
            </a:prstGeom>
            <a:noFill/>
          </p:spPr>
          <p:txBody>
            <a:bodyPr wrap="square" rtlCol="0">
              <a:spAutoFit/>
            </a:bodyPr>
            <a:lstStyle/>
            <a:p>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21</a:t>
              </a:r>
              <a:r>
                <a:rPr lang="en-US" altLang="zh-CN" baseline="30000"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st</a:t>
              </a:r>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.Avenwae work street </a:t>
              </a:r>
            </a:p>
            <a:p>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Building 203 united states of America </a:t>
              </a:r>
              <a:endParaRPr lang="zh-CN" altLang="en-US" dirty="0">
                <a:solidFill>
                  <a:srgbClr val="000000">
                    <a:lumMod val="75000"/>
                    <a:lumOff val="25000"/>
                  </a:srgbClr>
                </a:solidFill>
                <a:latin typeface="Segoe UI Light" panose="020B0502040204020203" pitchFamily="34" charset="0"/>
                <a:cs typeface="Open Sans" panose="020B0606030504020204" pitchFamily="34" charset="0"/>
              </a:endParaRPr>
            </a:p>
          </p:txBody>
        </p:sp>
        <p:sp>
          <p:nvSpPr>
            <p:cNvPr id="11" name="文本框 10"/>
            <p:cNvSpPr txBox="1"/>
            <p:nvPr/>
          </p:nvSpPr>
          <p:spPr>
            <a:xfrm>
              <a:off x="6266603" y="2585764"/>
              <a:ext cx="1877036" cy="461665"/>
            </a:xfrm>
            <a:prstGeom prst="rect">
              <a:avLst/>
            </a:prstGeom>
            <a:noFill/>
          </p:spPr>
          <p:txBody>
            <a:bodyPr wrap="square" rtlCol="0">
              <a:spAutoFit/>
            </a:bodyPr>
            <a:lstStyle/>
            <a:p>
              <a:r>
                <a:rPr lang="en-US" altLang="zh-CN" sz="2400" dirty="0" smtClean="0">
                  <a:solidFill>
                    <a:srgbClr val="000000">
                      <a:lumMod val="95000"/>
                      <a:lumOff val="5000"/>
                    </a:srgbClr>
                  </a:solidFill>
                  <a:latin typeface="Segoe UI" panose="020B0502040204020203" pitchFamily="34" charset="0"/>
                  <a:ea typeface="Segoe UI" panose="020B0502040204020203" pitchFamily="34" charset="0"/>
                  <a:cs typeface="Segoe UI" panose="020B0502040204020203" pitchFamily="34" charset="0"/>
                </a:rPr>
                <a:t>Address: </a:t>
              </a:r>
              <a:r>
                <a:rPr lang="en-US" altLang="zh-CN" sz="2400" dirty="0" smtClean="0">
                  <a:solidFill>
                    <a:srgbClr val="000000"/>
                  </a:solidFill>
                  <a:latin typeface="Segoe UI" panose="020B0502040204020203" pitchFamily="34" charset="0"/>
                  <a:ea typeface="Segoe UI" panose="020B0502040204020203" pitchFamily="34" charset="0"/>
                  <a:cs typeface="Segoe UI" panose="020B0502040204020203" pitchFamily="34" charset="0"/>
                </a:rPr>
                <a:t> </a:t>
              </a:r>
              <a:endParaRPr lang="zh-CN" altLang="en-US" sz="2400" dirty="0" smtClean="0">
                <a:solidFill>
                  <a:srgbClr val="000000"/>
                </a:solidFill>
                <a:latin typeface="Segoe UI" panose="020B0502040204020203" pitchFamily="34" charset="0"/>
                <a:cs typeface="Segoe UI" panose="020B0502040204020203" pitchFamily="34" charset="0"/>
              </a:endParaRPr>
            </a:p>
          </p:txBody>
        </p:sp>
      </p:grpSp>
      <p:grpSp>
        <p:nvGrpSpPr>
          <p:cNvPr id="19" name="组合 18"/>
          <p:cNvGrpSpPr/>
          <p:nvPr/>
        </p:nvGrpSpPr>
        <p:grpSpPr>
          <a:xfrm>
            <a:off x="6741874" y="3721344"/>
            <a:ext cx="3760015" cy="1088428"/>
            <a:chOff x="6254842" y="3844475"/>
            <a:chExt cx="3760015" cy="1088428"/>
          </a:xfrm>
        </p:grpSpPr>
        <p:sp>
          <p:nvSpPr>
            <p:cNvPr id="13" name="文本框 12"/>
            <p:cNvSpPr txBox="1"/>
            <p:nvPr/>
          </p:nvSpPr>
          <p:spPr>
            <a:xfrm>
              <a:off x="6258848" y="4286572"/>
              <a:ext cx="3756009" cy="646331"/>
            </a:xfrm>
            <a:prstGeom prst="rect">
              <a:avLst/>
            </a:prstGeom>
            <a:noFill/>
          </p:spPr>
          <p:txBody>
            <a:bodyPr wrap="square" rtlCol="0">
              <a:spAutoFit/>
            </a:bodyPr>
            <a:lstStyle/>
            <a:p>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TEL:8479827 9  Fax</a:t>
              </a:r>
              <a:r>
                <a:rPr lang="en-US" altLang="zh-CN" dirty="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 </a:t>
              </a:r>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+67 76866789</a:t>
              </a:r>
            </a:p>
            <a:p>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QQ</a:t>
              </a:r>
              <a:r>
                <a:rPr lang="zh-CN" altLang="en-US"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a:t>
              </a:r>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1009552210</a:t>
              </a:r>
              <a:endParaRPr lang="en-US" altLang="zh-CN" dirty="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endParaRPr>
            </a:p>
          </p:txBody>
        </p:sp>
        <p:sp>
          <p:nvSpPr>
            <p:cNvPr id="14" name="文本框 13"/>
            <p:cNvSpPr txBox="1"/>
            <p:nvPr/>
          </p:nvSpPr>
          <p:spPr>
            <a:xfrm>
              <a:off x="6254842" y="3844475"/>
              <a:ext cx="3455215" cy="461665"/>
            </a:xfrm>
            <a:prstGeom prst="rect">
              <a:avLst/>
            </a:prstGeom>
            <a:noFill/>
          </p:spPr>
          <p:txBody>
            <a:bodyPr wrap="square" rtlCol="0">
              <a:spAutoFit/>
            </a:bodyPr>
            <a:lstStyle/>
            <a:p>
              <a:r>
                <a:rPr lang="en-US" altLang="zh-CN" sz="2400" dirty="0" smtClean="0">
                  <a:solidFill>
                    <a:srgbClr val="000000">
                      <a:lumMod val="95000"/>
                      <a:lumOff val="5000"/>
                    </a:srgbClr>
                  </a:solidFill>
                  <a:latin typeface="Segoe UI" panose="020B0502040204020203" pitchFamily="34" charset="0"/>
                  <a:ea typeface="Segoe UI" panose="020B0502040204020203" pitchFamily="34" charset="0"/>
                  <a:cs typeface="Segoe UI" panose="020B0502040204020203" pitchFamily="34" charset="0"/>
                </a:rPr>
                <a:t>Contact Information</a:t>
              </a:r>
              <a:r>
                <a:rPr lang="en-US" altLang="zh-CN" sz="2400" dirty="0">
                  <a:solidFill>
                    <a:srgbClr val="000000">
                      <a:lumMod val="95000"/>
                      <a:lumOff val="5000"/>
                    </a:srgbClr>
                  </a:solidFill>
                  <a:latin typeface="Segoe UI" panose="020B0502040204020203" pitchFamily="34" charset="0"/>
                  <a:ea typeface="Segoe UI" panose="020B0502040204020203" pitchFamily="34" charset="0"/>
                  <a:cs typeface="Segoe UI" panose="020B0502040204020203" pitchFamily="34" charset="0"/>
                </a:rPr>
                <a:t>:  </a:t>
              </a:r>
              <a:endParaRPr lang="zh-CN" altLang="en-US" sz="2400" dirty="0">
                <a:solidFill>
                  <a:srgbClr val="000000">
                    <a:lumMod val="95000"/>
                    <a:lumOff val="5000"/>
                  </a:srgbClr>
                </a:solidFill>
                <a:latin typeface="Segoe UI" panose="020B0502040204020203" pitchFamily="34" charset="0"/>
                <a:cs typeface="Segoe UI" panose="020B0502040204020203" pitchFamily="34" charset="0"/>
              </a:endParaRPr>
            </a:p>
          </p:txBody>
        </p:sp>
      </p:grpSp>
      <p:grpSp>
        <p:nvGrpSpPr>
          <p:cNvPr id="20" name="组合 19"/>
          <p:cNvGrpSpPr/>
          <p:nvPr/>
        </p:nvGrpSpPr>
        <p:grpSpPr>
          <a:xfrm>
            <a:off x="6741874" y="5013706"/>
            <a:ext cx="3455215" cy="1109378"/>
            <a:chOff x="6248389" y="5202388"/>
            <a:chExt cx="3455215" cy="1109378"/>
          </a:xfrm>
        </p:grpSpPr>
        <p:sp>
          <p:nvSpPr>
            <p:cNvPr id="16" name="文本框 15"/>
            <p:cNvSpPr txBox="1"/>
            <p:nvPr/>
          </p:nvSpPr>
          <p:spPr>
            <a:xfrm>
              <a:off x="6254842" y="5665435"/>
              <a:ext cx="3054485" cy="646331"/>
            </a:xfrm>
            <a:prstGeom prst="rect">
              <a:avLst/>
            </a:prstGeom>
            <a:noFill/>
          </p:spPr>
          <p:txBody>
            <a:bodyPr wrap="square" rtlCol="0">
              <a:spAutoFit/>
            </a:bodyPr>
            <a:lstStyle/>
            <a:p>
              <a:r>
                <a:rPr lang="en-US" altLang="zh-CN" dirty="0" smtClean="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1009552210@qq.com</a:t>
              </a:r>
              <a:endParaRPr lang="en-US" altLang="zh-CN" dirty="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endParaRPr>
            </a:p>
            <a:p>
              <a:r>
                <a:rPr lang="en-US" altLang="zh-CN" dirty="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rPr>
                <a:t>www.hdah,com</a:t>
              </a:r>
              <a:endParaRPr lang="zh-CN" altLang="en-US" dirty="0">
                <a:solidFill>
                  <a:srgbClr val="000000">
                    <a:lumMod val="75000"/>
                    <a:lumOff val="25000"/>
                  </a:srgbClr>
                </a:solidFill>
                <a:latin typeface="Segoe UI Light" panose="020B0502040204020203" pitchFamily="34" charset="0"/>
                <a:ea typeface="Open Sans" panose="020B0606030504020204" pitchFamily="34" charset="0"/>
                <a:cs typeface="Open Sans" panose="020B0606030504020204" pitchFamily="34" charset="0"/>
              </a:endParaRPr>
            </a:p>
          </p:txBody>
        </p:sp>
        <p:sp>
          <p:nvSpPr>
            <p:cNvPr id="17" name="文本框 16"/>
            <p:cNvSpPr txBox="1"/>
            <p:nvPr/>
          </p:nvSpPr>
          <p:spPr>
            <a:xfrm>
              <a:off x="6248389" y="5202388"/>
              <a:ext cx="3455215" cy="461665"/>
            </a:xfrm>
            <a:prstGeom prst="rect">
              <a:avLst/>
            </a:prstGeom>
            <a:noFill/>
          </p:spPr>
          <p:txBody>
            <a:bodyPr wrap="square" rtlCol="0">
              <a:spAutoFit/>
            </a:bodyPr>
            <a:lstStyle/>
            <a:p>
              <a:r>
                <a:rPr lang="en-US" altLang="zh-CN" sz="2400" dirty="0" smtClean="0">
                  <a:solidFill>
                    <a:srgbClr val="000000">
                      <a:lumMod val="95000"/>
                      <a:lumOff val="5000"/>
                    </a:srgbClr>
                  </a:solidFill>
                  <a:latin typeface="Segoe UI" panose="020B0502040204020203" pitchFamily="34" charset="0"/>
                  <a:ea typeface="Segoe UI" panose="020B0502040204020203" pitchFamily="34" charset="0"/>
                  <a:cs typeface="Segoe UI" panose="020B0502040204020203" pitchFamily="34" charset="0"/>
                </a:rPr>
                <a:t>Email Address :  </a:t>
              </a:r>
              <a:endParaRPr lang="zh-CN" altLang="en-US" sz="2400" dirty="0">
                <a:solidFill>
                  <a:srgbClr val="000000">
                    <a:lumMod val="95000"/>
                    <a:lumOff val="5000"/>
                  </a:srgbClr>
                </a:solidFill>
                <a:latin typeface="Segoe UI" panose="020B0502040204020203" pitchFamily="34" charset="0"/>
                <a:cs typeface="Segoe UI" panose="020B0502040204020203" pitchFamily="34" charset="0"/>
              </a:endParaRPr>
            </a:p>
          </p:txBody>
        </p:sp>
      </p:grpSp>
    </p:spTree>
    <p:extLst>
      <p:ext uri="{BB962C8B-B14F-4D97-AF65-F5344CB8AC3E}">
        <p14:creationId xmlns:p14="http://schemas.microsoft.com/office/powerpoint/2010/main" val="3805857147"/>
      </p:ext>
    </p:extLst>
  </p:cSld>
  <p:clrMapOvr>
    <a:masterClrMapping/>
  </p:clrMapOvr>
  <mc:AlternateContent xmlns:mc="http://schemas.openxmlformats.org/markup-compatibility/2006" xmlns:p14="http://schemas.microsoft.com/office/powerpoint/2010/main">
    <mc:Choice Requires="p14">
      <p:transition spd="slow" p14:dur="1200" advTm="3000">
        <p14:prism dir="u"/>
      </p:transition>
    </mc:Choice>
    <mc:Fallback xmlns="">
      <p:transition spd="slow" advTm="3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724093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2743201" y="5141445"/>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2743201" y="5803165"/>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grpSp>
        <p:nvGrpSpPr>
          <p:cNvPr id="18" name="组合 17"/>
          <p:cNvGrpSpPr/>
          <p:nvPr/>
        </p:nvGrpSpPr>
        <p:grpSpPr>
          <a:xfrm>
            <a:off x="476250" y="4591049"/>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0 1</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Tree>
    <p:extLst>
      <p:ext uri="{BB962C8B-B14F-4D97-AF65-F5344CB8AC3E}">
        <p14:creationId xmlns:p14="http://schemas.microsoft.com/office/powerpoint/2010/main" val="620571218"/>
      </p:ext>
    </p:extLst>
  </p:cSld>
  <p:clrMapOvr>
    <a:masterClrMapping/>
  </p:clrMapOvr>
  <p:transition spd="med" advTm="3000">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a:blip r:embed="rId2" cstate="email">
            <a:extLst>
              <a:ext uri="{BEBA8EAE-BF5A-486C-A8C5-ECC9F3942E4B}">
                <a14:imgProps xmlns:a14="http://schemas.microsoft.com/office/drawing/2010/main">
                  <a14:imgLayer>
                    <a14:imgEffect>
                      <a14:colorTemperature colorTemp="5300"/>
                    </a14:imgEffect>
                    <a14:imgEffect>
                      <a14:brightnessContrast contrast="-20000"/>
                    </a14:imgEffect>
                  </a14:imgLayer>
                </a14:imgProps>
              </a:ext>
              <a:ext uri="{28A0092B-C50C-407E-A947-70E740481C1C}">
                <a14:useLocalDpi xmlns:a14="http://schemas.microsoft.com/office/drawing/2010/main"/>
              </a:ext>
            </a:extLst>
          </a:blip>
          <a:srcRect t="22321" b="35387"/>
          <a:stretch>
            <a:fillRect/>
          </a:stretch>
        </p:blipFill>
        <p:spPr>
          <a:xfrm>
            <a:off x="0" y="1759860"/>
            <a:ext cx="12192000" cy="3305132"/>
          </a:xfrm>
          <a:custGeom>
            <a:avLst/>
            <a:gdLst>
              <a:gd name="connsiteX0" fmla="*/ 0 w 12192000"/>
              <a:gd name="connsiteY0" fmla="*/ 0 h 3305132"/>
              <a:gd name="connsiteX1" fmla="*/ 12192000 w 12192000"/>
              <a:gd name="connsiteY1" fmla="*/ 0 h 3305132"/>
              <a:gd name="connsiteX2" fmla="*/ 12192000 w 12192000"/>
              <a:gd name="connsiteY2" fmla="*/ 3305132 h 3305132"/>
              <a:gd name="connsiteX3" fmla="*/ 0 w 12192000"/>
              <a:gd name="connsiteY3" fmla="*/ 3305132 h 3305132"/>
            </a:gdLst>
            <a:ahLst/>
            <a:cxnLst>
              <a:cxn ang="0">
                <a:pos x="connsiteX0" y="connsiteY0"/>
              </a:cxn>
              <a:cxn ang="0">
                <a:pos x="connsiteX1" y="connsiteY1"/>
              </a:cxn>
              <a:cxn ang="0">
                <a:pos x="connsiteX2" y="connsiteY2"/>
              </a:cxn>
              <a:cxn ang="0">
                <a:pos x="connsiteX3" y="connsiteY3"/>
              </a:cxn>
            </a:cxnLst>
            <a:rect l="l" t="t" r="r" b="b"/>
            <a:pathLst>
              <a:path w="12192000" h="3305132">
                <a:moveTo>
                  <a:pt x="0" y="0"/>
                </a:moveTo>
                <a:lnTo>
                  <a:pt x="12192000" y="0"/>
                </a:lnTo>
                <a:lnTo>
                  <a:pt x="12192000" y="3305132"/>
                </a:lnTo>
                <a:lnTo>
                  <a:pt x="0" y="3305132"/>
                </a:lnTo>
                <a:close/>
              </a:path>
            </a:pathLst>
          </a:custGeom>
        </p:spPr>
      </p:pic>
      <p:sp>
        <p:nvSpPr>
          <p:cNvPr id="2" name="矩形 1"/>
          <p:cNvSpPr/>
          <p:nvPr/>
        </p:nvSpPr>
        <p:spPr>
          <a:xfrm>
            <a:off x="0" y="0"/>
            <a:ext cx="12192000" cy="26125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452446" y="261257"/>
            <a:ext cx="1287107" cy="539506"/>
          </a:xfrm>
          <a:prstGeom prst="rect">
            <a:avLst/>
          </a:prstGeom>
          <a:solidFill>
            <a:srgbClr val="FFCF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955301" y="319408"/>
            <a:ext cx="293099" cy="385103"/>
            <a:chOff x="1554163" y="1617663"/>
            <a:chExt cx="708026" cy="930275"/>
          </a:xfrm>
          <a:solidFill>
            <a:schemeClr val="tx1">
              <a:lumMod val="85000"/>
              <a:lumOff val="15000"/>
            </a:schemeClr>
          </a:solidFill>
        </p:grpSpPr>
        <p:sp>
          <p:nvSpPr>
            <p:cNvPr id="5" name="Freeform 81"/>
            <p:cNvSpPr>
              <a:spLocks/>
            </p:cNvSpPr>
            <p:nvPr/>
          </p:nvSpPr>
          <p:spPr bwMode="auto">
            <a:xfrm>
              <a:off x="1554163" y="1617663"/>
              <a:ext cx="593725" cy="930275"/>
            </a:xfrm>
            <a:custGeom>
              <a:avLst/>
              <a:gdLst>
                <a:gd name="T0" fmla="*/ 86 w 155"/>
                <a:gd name="T1" fmla="*/ 0 h 245"/>
                <a:gd name="T2" fmla="*/ 16 w 155"/>
                <a:gd name="T3" fmla="*/ 133 h 245"/>
                <a:gd name="T4" fmla="*/ 88 w 155"/>
                <a:gd name="T5" fmla="*/ 245 h 245"/>
                <a:gd name="T6" fmla="*/ 145 w 155"/>
                <a:gd name="T7" fmla="*/ 66 h 245"/>
                <a:gd name="T8" fmla="*/ 86 w 155"/>
                <a:gd name="T9" fmla="*/ 0 h 245"/>
              </a:gdLst>
              <a:ahLst/>
              <a:cxnLst>
                <a:cxn ang="0">
                  <a:pos x="T0" y="T1"/>
                </a:cxn>
                <a:cxn ang="0">
                  <a:pos x="T2" y="T3"/>
                </a:cxn>
                <a:cxn ang="0">
                  <a:pos x="T4" y="T5"/>
                </a:cxn>
                <a:cxn ang="0">
                  <a:pos x="T6" y="T7"/>
                </a:cxn>
                <a:cxn ang="0">
                  <a:pos x="T8" y="T9"/>
                </a:cxn>
              </a:cxnLst>
              <a:rect l="0" t="0" r="r" b="b"/>
              <a:pathLst>
                <a:path w="155" h="245">
                  <a:moveTo>
                    <a:pt x="86" y="0"/>
                  </a:moveTo>
                  <a:cubicBezTo>
                    <a:pt x="94" y="73"/>
                    <a:pt x="25" y="82"/>
                    <a:pt x="16" y="133"/>
                  </a:cubicBezTo>
                  <a:cubicBezTo>
                    <a:pt x="0" y="215"/>
                    <a:pt x="55" y="230"/>
                    <a:pt x="88" y="245"/>
                  </a:cubicBezTo>
                  <a:cubicBezTo>
                    <a:pt x="61" y="165"/>
                    <a:pt x="155" y="122"/>
                    <a:pt x="145" y="66"/>
                  </a:cubicBezTo>
                  <a:cubicBezTo>
                    <a:pt x="141" y="46"/>
                    <a:pt x="127" y="15"/>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82"/>
            <p:cNvSpPr>
              <a:spLocks/>
            </p:cNvSpPr>
            <p:nvPr/>
          </p:nvSpPr>
          <p:spPr bwMode="auto">
            <a:xfrm>
              <a:off x="1917701" y="2043113"/>
              <a:ext cx="344488" cy="501650"/>
            </a:xfrm>
            <a:custGeom>
              <a:avLst/>
              <a:gdLst>
                <a:gd name="T0" fmla="*/ 56 w 90"/>
                <a:gd name="T1" fmla="*/ 0 h 132"/>
                <a:gd name="T2" fmla="*/ 27 w 90"/>
                <a:gd name="T3" fmla="*/ 50 h 132"/>
                <a:gd name="T4" fmla="*/ 8 w 90"/>
                <a:gd name="T5" fmla="*/ 132 h 132"/>
                <a:gd name="T6" fmla="*/ 56 w 90"/>
                <a:gd name="T7" fmla="*/ 0 h 132"/>
              </a:gdLst>
              <a:ahLst/>
              <a:cxnLst>
                <a:cxn ang="0">
                  <a:pos x="T0" y="T1"/>
                </a:cxn>
                <a:cxn ang="0">
                  <a:pos x="T2" y="T3"/>
                </a:cxn>
                <a:cxn ang="0">
                  <a:pos x="T4" y="T5"/>
                </a:cxn>
                <a:cxn ang="0">
                  <a:pos x="T6" y="T7"/>
                </a:cxn>
              </a:cxnLst>
              <a:rect l="0" t="0" r="r" b="b"/>
              <a:pathLst>
                <a:path w="90" h="132">
                  <a:moveTo>
                    <a:pt x="56" y="0"/>
                  </a:moveTo>
                  <a:cubicBezTo>
                    <a:pt x="51" y="17"/>
                    <a:pt x="39" y="32"/>
                    <a:pt x="27" y="50"/>
                  </a:cubicBezTo>
                  <a:cubicBezTo>
                    <a:pt x="13" y="69"/>
                    <a:pt x="0" y="90"/>
                    <a:pt x="8" y="132"/>
                  </a:cubicBezTo>
                  <a:cubicBezTo>
                    <a:pt x="32" y="86"/>
                    <a:pt x="90" y="91"/>
                    <a:pt x="5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 name="文本框 6"/>
          <p:cNvSpPr txBox="1"/>
          <p:nvPr/>
        </p:nvSpPr>
        <p:spPr>
          <a:xfrm>
            <a:off x="4377822" y="864898"/>
            <a:ext cx="3664491" cy="830997"/>
          </a:xfrm>
          <a:prstGeom prst="rect">
            <a:avLst/>
          </a:prstGeom>
          <a:noFill/>
        </p:spPr>
        <p:txBody>
          <a:bodyPr wrap="square" rtlCol="0">
            <a:spAutoFit/>
          </a:bodyPr>
          <a:lstStyle/>
          <a:p>
            <a:r>
              <a:rPr lang="en-US" altLang="zh-CN" sz="4800" dirty="0" smtClean="0">
                <a:solidFill>
                  <a:schemeClr val="tx1">
                    <a:lumMod val="95000"/>
                    <a:lumOff val="5000"/>
                  </a:schemeClr>
                </a:solidFill>
                <a:latin typeface="微软雅黑" panose="020B0503020204020204" pitchFamily="34" charset="-122"/>
              </a:rPr>
              <a:t>Our Project</a:t>
            </a:r>
            <a:endParaRPr lang="zh-CN" altLang="en-US" sz="4800" dirty="0">
              <a:solidFill>
                <a:schemeClr val="tx1">
                  <a:lumMod val="95000"/>
                  <a:lumOff val="5000"/>
                </a:schemeClr>
              </a:solidFill>
              <a:latin typeface="微软雅黑" panose="020B0503020204020204" pitchFamily="34" charset="-122"/>
            </a:endParaRPr>
          </a:p>
        </p:txBody>
      </p:sp>
      <p:grpSp>
        <p:nvGrpSpPr>
          <p:cNvPr id="18" name="组合 17"/>
          <p:cNvGrpSpPr/>
          <p:nvPr/>
        </p:nvGrpSpPr>
        <p:grpSpPr>
          <a:xfrm>
            <a:off x="491268" y="5290627"/>
            <a:ext cx="3257550" cy="1144644"/>
            <a:chOff x="491268" y="5101945"/>
            <a:chExt cx="3257550" cy="1144644"/>
          </a:xfrm>
        </p:grpSpPr>
        <p:sp>
          <p:nvSpPr>
            <p:cNvPr id="9" name="矩形 8"/>
            <p:cNvSpPr/>
            <p:nvPr/>
          </p:nvSpPr>
          <p:spPr>
            <a:xfrm>
              <a:off x="491268" y="5187015"/>
              <a:ext cx="1028700" cy="876300"/>
            </a:xfrm>
            <a:prstGeom prst="rect">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文本框 11"/>
            <p:cNvSpPr txBox="1"/>
            <p:nvPr/>
          </p:nvSpPr>
          <p:spPr>
            <a:xfrm>
              <a:off x="1547082" y="5101945"/>
              <a:ext cx="1485900" cy="523220"/>
            </a:xfrm>
            <a:prstGeom prst="rect">
              <a:avLst/>
            </a:prstGeom>
            <a:noFill/>
          </p:spPr>
          <p:txBody>
            <a:bodyPr wrap="square" rtlCol="0">
              <a:spAutoFit/>
            </a:bodyPr>
            <a:lstStyle/>
            <a:p>
              <a:r>
                <a:rPr lang="en-US" altLang="zh-CN" sz="2800" dirty="0" smtClean="0">
                  <a:latin typeface="Segoe UI Semilight" panose="020B0402040204020203" pitchFamily="34" charset="0"/>
                  <a:ea typeface="Open Sans" panose="020B0606030504020204" pitchFamily="34" charset="0"/>
                  <a:cs typeface="Segoe UI Semilight" panose="020B0402040204020203" pitchFamily="34" charset="0"/>
                </a:rPr>
                <a:t>Survey </a:t>
              </a:r>
              <a:endParaRPr lang="zh-CN" altLang="en-US" sz="2800" dirty="0">
                <a:latin typeface="Segoe UI Semilight" panose="020B0402040204020203" pitchFamily="34" charset="0"/>
                <a:cs typeface="Segoe UI Semilight" panose="020B0402040204020203" pitchFamily="34" charset="0"/>
              </a:endParaRPr>
            </a:p>
          </p:txBody>
        </p:sp>
        <p:sp>
          <p:nvSpPr>
            <p:cNvPr id="15" name="矩形 14"/>
            <p:cNvSpPr/>
            <p:nvPr/>
          </p:nvSpPr>
          <p:spPr>
            <a:xfrm>
              <a:off x="1562100" y="5600258"/>
              <a:ext cx="2186718" cy="646331"/>
            </a:xfrm>
            <a:prstGeom prst="rect">
              <a:avLst/>
            </a:prstGeom>
          </p:spPr>
          <p:txBody>
            <a:bodyPr wrap="square">
              <a:spAutoFit/>
            </a:bodyPr>
            <a:lstStyle/>
            <a:p>
              <a:r>
                <a:rPr lang="en-US" altLang="zh-CN" dirty="0">
                  <a:solidFill>
                    <a:schemeClr val="tx1">
                      <a:lumMod val="85000"/>
                      <a:lumOff val="15000"/>
                    </a:schemeClr>
                  </a:solidFill>
                  <a:latin typeface="Segoe UI Semilight" panose="020B0402040204020203" pitchFamily="34" charset="0"/>
                  <a:ea typeface="Open Sans" panose="020B0606030504020204" pitchFamily="34" charset="0"/>
                  <a:cs typeface="Segoe UI Semilight" panose="020B0402040204020203" pitchFamily="34" charset="0"/>
                </a:rPr>
                <a:t>Lorem ipsum dolor sit amet elit .</a:t>
              </a:r>
              <a:endParaRPr lang="zh-CN" altLang="en-US" dirty="0">
                <a:solidFill>
                  <a:schemeClr val="tx1">
                    <a:lumMod val="85000"/>
                    <a:lumOff val="15000"/>
                  </a:schemeClr>
                </a:solidFill>
                <a:latin typeface="Segoe UI Semilight" panose="020B0402040204020203" pitchFamily="34" charset="0"/>
                <a:ea typeface="Open Sans" panose="020B0606030504020204" pitchFamily="34" charset="0"/>
                <a:cs typeface="Segoe UI Semilight" panose="020B0402040204020203" pitchFamily="34" charset="0"/>
              </a:endParaRPr>
            </a:p>
          </p:txBody>
        </p:sp>
      </p:grpSp>
      <p:grpSp>
        <p:nvGrpSpPr>
          <p:cNvPr id="19" name="组合 18"/>
          <p:cNvGrpSpPr/>
          <p:nvPr/>
        </p:nvGrpSpPr>
        <p:grpSpPr>
          <a:xfrm>
            <a:off x="4542972" y="5290627"/>
            <a:ext cx="3308652" cy="1144644"/>
            <a:chOff x="4571649" y="5101945"/>
            <a:chExt cx="3308652" cy="1144644"/>
          </a:xfrm>
        </p:grpSpPr>
        <p:sp>
          <p:nvSpPr>
            <p:cNvPr id="10" name="矩形 9"/>
            <p:cNvSpPr/>
            <p:nvPr/>
          </p:nvSpPr>
          <p:spPr>
            <a:xfrm>
              <a:off x="4571649" y="5187015"/>
              <a:ext cx="1028700" cy="876300"/>
            </a:xfrm>
            <a:prstGeom prst="rect">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文本框 12"/>
            <p:cNvSpPr txBox="1"/>
            <p:nvPr/>
          </p:nvSpPr>
          <p:spPr>
            <a:xfrm>
              <a:off x="5631846" y="5101945"/>
              <a:ext cx="1816704" cy="523220"/>
            </a:xfrm>
            <a:prstGeom prst="rect">
              <a:avLst/>
            </a:prstGeom>
            <a:noFill/>
          </p:spPr>
          <p:txBody>
            <a:bodyPr wrap="square" rtlCol="0">
              <a:spAutoFit/>
            </a:bodyPr>
            <a:lstStyle/>
            <a:p>
              <a:r>
                <a:rPr lang="en-US" altLang="zh-CN" sz="2800" dirty="0" smtClean="0">
                  <a:latin typeface="Segoe UI Semilight" panose="020B0402040204020203" pitchFamily="34" charset="0"/>
                  <a:ea typeface="Open Sans" panose="020B0606030504020204" pitchFamily="34" charset="0"/>
                  <a:cs typeface="Segoe UI Semilight" panose="020B0402040204020203" pitchFamily="34" charset="0"/>
                </a:rPr>
                <a:t>Promote  </a:t>
              </a:r>
              <a:endParaRPr lang="zh-CN" altLang="en-US" sz="2800" dirty="0">
                <a:latin typeface="Segoe UI Semilight" panose="020B0402040204020203" pitchFamily="34" charset="0"/>
                <a:cs typeface="Segoe UI Semilight" panose="020B0402040204020203" pitchFamily="34" charset="0"/>
              </a:endParaRPr>
            </a:p>
          </p:txBody>
        </p:sp>
        <p:sp>
          <p:nvSpPr>
            <p:cNvPr id="16" name="矩形 15"/>
            <p:cNvSpPr/>
            <p:nvPr/>
          </p:nvSpPr>
          <p:spPr>
            <a:xfrm>
              <a:off x="5693583" y="5600258"/>
              <a:ext cx="2186718" cy="646331"/>
            </a:xfrm>
            <a:prstGeom prst="rect">
              <a:avLst/>
            </a:prstGeom>
          </p:spPr>
          <p:txBody>
            <a:bodyPr wrap="square">
              <a:spAutoFit/>
            </a:bodyPr>
            <a:lstStyle/>
            <a:p>
              <a:r>
                <a:rPr lang="en-US" altLang="zh-CN" dirty="0">
                  <a:solidFill>
                    <a:schemeClr val="tx1">
                      <a:lumMod val="85000"/>
                      <a:lumOff val="15000"/>
                    </a:schemeClr>
                  </a:solidFill>
                  <a:latin typeface="Segoe UI Semilight" panose="020B0402040204020203" pitchFamily="34" charset="0"/>
                  <a:ea typeface="Open Sans" panose="020B0606030504020204" pitchFamily="34" charset="0"/>
                  <a:cs typeface="Segoe UI Semilight" panose="020B0402040204020203" pitchFamily="34" charset="0"/>
                </a:rPr>
                <a:t>Lorem ipsum dolor sit amet elit .</a:t>
              </a:r>
              <a:endParaRPr lang="zh-CN" altLang="en-US" dirty="0">
                <a:solidFill>
                  <a:schemeClr val="tx1">
                    <a:lumMod val="85000"/>
                    <a:lumOff val="15000"/>
                  </a:schemeClr>
                </a:solidFill>
                <a:latin typeface="Segoe UI Semilight" panose="020B0402040204020203" pitchFamily="34" charset="0"/>
                <a:ea typeface="Open Sans" panose="020B0606030504020204" pitchFamily="34" charset="0"/>
                <a:cs typeface="Segoe UI Semilight" panose="020B0402040204020203" pitchFamily="34" charset="0"/>
              </a:endParaRPr>
            </a:p>
          </p:txBody>
        </p:sp>
      </p:grpSp>
      <p:grpSp>
        <p:nvGrpSpPr>
          <p:cNvPr id="20" name="组合 19"/>
          <p:cNvGrpSpPr/>
          <p:nvPr/>
        </p:nvGrpSpPr>
        <p:grpSpPr>
          <a:xfrm>
            <a:off x="8645778" y="5290627"/>
            <a:ext cx="3300288" cy="1144644"/>
            <a:chOff x="8645778" y="5101945"/>
            <a:chExt cx="3300288" cy="1144644"/>
          </a:xfrm>
        </p:grpSpPr>
        <p:sp>
          <p:nvSpPr>
            <p:cNvPr id="11" name="矩形 10"/>
            <p:cNvSpPr/>
            <p:nvPr/>
          </p:nvSpPr>
          <p:spPr>
            <a:xfrm>
              <a:off x="8645778" y="5187015"/>
              <a:ext cx="1028700" cy="876300"/>
            </a:xfrm>
            <a:prstGeom prst="rect">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文本框 13"/>
            <p:cNvSpPr txBox="1"/>
            <p:nvPr/>
          </p:nvSpPr>
          <p:spPr>
            <a:xfrm>
              <a:off x="9759348" y="5101945"/>
              <a:ext cx="1485900" cy="523220"/>
            </a:xfrm>
            <a:prstGeom prst="rect">
              <a:avLst/>
            </a:prstGeom>
            <a:noFill/>
          </p:spPr>
          <p:txBody>
            <a:bodyPr wrap="square" rtlCol="0">
              <a:spAutoFit/>
            </a:bodyPr>
            <a:lstStyle/>
            <a:p>
              <a:r>
                <a:rPr lang="en-US" altLang="zh-CN" sz="2800" dirty="0" smtClean="0">
                  <a:latin typeface="Segoe UI Semilight" panose="020B0402040204020203" pitchFamily="34" charset="0"/>
                  <a:ea typeface="Open Sans" panose="020B0606030504020204" pitchFamily="34" charset="0"/>
                  <a:cs typeface="Segoe UI Semilight" panose="020B0402040204020203" pitchFamily="34" charset="0"/>
                </a:rPr>
                <a:t>Market</a:t>
              </a:r>
              <a:endParaRPr lang="zh-CN" altLang="en-US" sz="2800" dirty="0">
                <a:latin typeface="Segoe UI Semilight" panose="020B0402040204020203" pitchFamily="34" charset="0"/>
                <a:cs typeface="Segoe UI Semilight" panose="020B0402040204020203" pitchFamily="34" charset="0"/>
              </a:endParaRPr>
            </a:p>
          </p:txBody>
        </p:sp>
        <p:sp>
          <p:nvSpPr>
            <p:cNvPr id="17" name="矩形 16"/>
            <p:cNvSpPr/>
            <p:nvPr/>
          </p:nvSpPr>
          <p:spPr>
            <a:xfrm>
              <a:off x="9759348" y="5600258"/>
              <a:ext cx="2186718" cy="646331"/>
            </a:xfrm>
            <a:prstGeom prst="rect">
              <a:avLst/>
            </a:prstGeom>
          </p:spPr>
          <p:txBody>
            <a:bodyPr wrap="square">
              <a:spAutoFit/>
            </a:bodyPr>
            <a:lstStyle/>
            <a:p>
              <a:r>
                <a:rPr lang="en-US" altLang="zh-CN" dirty="0">
                  <a:solidFill>
                    <a:schemeClr val="tx1">
                      <a:lumMod val="85000"/>
                      <a:lumOff val="15000"/>
                    </a:schemeClr>
                  </a:solidFill>
                  <a:latin typeface="Segoe UI Semilight" panose="020B0402040204020203" pitchFamily="34" charset="0"/>
                  <a:ea typeface="Open Sans" panose="020B0606030504020204" pitchFamily="34" charset="0"/>
                  <a:cs typeface="Segoe UI Semilight" panose="020B0402040204020203" pitchFamily="34" charset="0"/>
                </a:rPr>
                <a:t>Lorem ipsum dolor sit amet elit .</a:t>
              </a:r>
              <a:endParaRPr lang="zh-CN" altLang="en-US" dirty="0">
                <a:solidFill>
                  <a:schemeClr val="tx1">
                    <a:lumMod val="85000"/>
                    <a:lumOff val="15000"/>
                  </a:schemeClr>
                </a:solidFill>
                <a:latin typeface="Segoe UI Semilight" panose="020B0402040204020203" pitchFamily="34" charset="0"/>
                <a:ea typeface="Open Sans" panose="020B0606030504020204" pitchFamily="34" charset="0"/>
                <a:cs typeface="Segoe UI Semilight" panose="020B0402040204020203" pitchFamily="34" charset="0"/>
              </a:endParaRPr>
            </a:p>
          </p:txBody>
        </p:sp>
      </p:grpSp>
      <p:sp>
        <p:nvSpPr>
          <p:cNvPr id="21" name="Freeform 39"/>
          <p:cNvSpPr>
            <a:spLocks noEditPoints="1"/>
          </p:cNvSpPr>
          <p:nvPr/>
        </p:nvSpPr>
        <p:spPr bwMode="auto">
          <a:xfrm>
            <a:off x="716300" y="5546805"/>
            <a:ext cx="630664" cy="539627"/>
          </a:xfrm>
          <a:custGeom>
            <a:avLst/>
            <a:gdLst>
              <a:gd name="T0" fmla="*/ 194 w 200"/>
              <a:gd name="T1" fmla="*/ 155 h 170"/>
              <a:gd name="T2" fmla="*/ 186 w 200"/>
              <a:gd name="T3" fmla="*/ 99 h 170"/>
              <a:gd name="T4" fmla="*/ 183 w 200"/>
              <a:gd name="T5" fmla="*/ 95 h 170"/>
              <a:gd name="T6" fmla="*/ 120 w 200"/>
              <a:gd name="T7" fmla="*/ 96 h 170"/>
              <a:gd name="T8" fmla="*/ 119 w 200"/>
              <a:gd name="T9" fmla="*/ 119 h 170"/>
              <a:gd name="T10" fmla="*/ 105 w 200"/>
              <a:gd name="T11" fmla="*/ 74 h 170"/>
              <a:gd name="T12" fmla="*/ 142 w 200"/>
              <a:gd name="T13" fmla="*/ 65 h 170"/>
              <a:gd name="T14" fmla="*/ 132 w 200"/>
              <a:gd name="T15" fmla="*/ 45 h 170"/>
              <a:gd name="T16" fmla="*/ 131 w 200"/>
              <a:gd name="T17" fmla="*/ 1 h 170"/>
              <a:gd name="T18" fmla="*/ 69 w 200"/>
              <a:gd name="T19" fmla="*/ 0 h 170"/>
              <a:gd name="T20" fmla="*/ 65 w 200"/>
              <a:gd name="T21" fmla="*/ 4 h 170"/>
              <a:gd name="T22" fmla="*/ 58 w 200"/>
              <a:gd name="T23" fmla="*/ 60 h 170"/>
              <a:gd name="T24" fmla="*/ 55 w 200"/>
              <a:gd name="T25" fmla="*/ 65 h 170"/>
              <a:gd name="T26" fmla="*/ 53 w 200"/>
              <a:gd name="T27" fmla="*/ 71 h 170"/>
              <a:gd name="T28" fmla="*/ 55 w 200"/>
              <a:gd name="T29" fmla="*/ 74 h 170"/>
              <a:gd name="T30" fmla="*/ 92 w 200"/>
              <a:gd name="T31" fmla="*/ 74 h 170"/>
              <a:gd name="T32" fmla="*/ 79 w 200"/>
              <a:gd name="T33" fmla="*/ 119 h 170"/>
              <a:gd name="T34" fmla="*/ 78 w 200"/>
              <a:gd name="T35" fmla="*/ 96 h 170"/>
              <a:gd name="T36" fmla="*/ 16 w 200"/>
              <a:gd name="T37" fmla="*/ 95 h 170"/>
              <a:gd name="T38" fmla="*/ 12 w 200"/>
              <a:gd name="T39" fmla="*/ 99 h 170"/>
              <a:gd name="T40" fmla="*/ 4 w 200"/>
              <a:gd name="T41" fmla="*/ 155 h 170"/>
              <a:gd name="T42" fmla="*/ 2 w 200"/>
              <a:gd name="T43" fmla="*/ 160 h 170"/>
              <a:gd name="T44" fmla="*/ 0 w 200"/>
              <a:gd name="T45" fmla="*/ 166 h 170"/>
              <a:gd name="T46" fmla="*/ 2 w 200"/>
              <a:gd name="T47" fmla="*/ 170 h 170"/>
              <a:gd name="T48" fmla="*/ 86 w 200"/>
              <a:gd name="T49" fmla="*/ 170 h 170"/>
              <a:gd name="T50" fmla="*/ 86 w 200"/>
              <a:gd name="T51" fmla="*/ 155 h 170"/>
              <a:gd name="T52" fmla="*/ 79 w 200"/>
              <a:gd name="T53" fmla="*/ 133 h 170"/>
              <a:gd name="T54" fmla="*/ 119 w 200"/>
              <a:gd name="T55" fmla="*/ 140 h 170"/>
              <a:gd name="T56" fmla="*/ 111 w 200"/>
              <a:gd name="T57" fmla="*/ 157 h 170"/>
              <a:gd name="T58" fmla="*/ 108 w 200"/>
              <a:gd name="T59" fmla="*/ 163 h 170"/>
              <a:gd name="T60" fmla="*/ 107 w 200"/>
              <a:gd name="T61" fmla="*/ 168 h 170"/>
              <a:gd name="T62" fmla="*/ 112 w 200"/>
              <a:gd name="T63" fmla="*/ 170 h 170"/>
              <a:gd name="T64" fmla="*/ 196 w 200"/>
              <a:gd name="T65" fmla="*/ 160 h 170"/>
              <a:gd name="T66" fmla="*/ 23 w 200"/>
              <a:gd name="T67" fmla="*/ 133 h 170"/>
              <a:gd name="T68" fmla="*/ 68 w 200"/>
              <a:gd name="T69" fmla="*/ 106 h 170"/>
              <a:gd name="T70" fmla="*/ 76 w 200"/>
              <a:gd name="T71" fmla="*/ 37 h 170"/>
              <a:gd name="T72" fmla="*/ 121 w 200"/>
              <a:gd name="T73" fmla="*/ 10 h 170"/>
              <a:gd name="T74" fmla="*/ 76 w 200"/>
              <a:gd name="T75" fmla="*/ 37 h 170"/>
              <a:gd name="T76" fmla="*/ 130 w 200"/>
              <a:gd name="T77" fmla="*/ 133 h 170"/>
              <a:gd name="T78" fmla="*/ 175 w 200"/>
              <a:gd name="T79" fmla="*/ 10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70">
                <a:moveTo>
                  <a:pt x="196" y="160"/>
                </a:moveTo>
                <a:cubicBezTo>
                  <a:pt x="196" y="159"/>
                  <a:pt x="195" y="157"/>
                  <a:pt x="194" y="155"/>
                </a:cubicBezTo>
                <a:cubicBezTo>
                  <a:pt x="186" y="140"/>
                  <a:pt x="186" y="140"/>
                  <a:pt x="186" y="140"/>
                </a:cubicBezTo>
                <a:cubicBezTo>
                  <a:pt x="186" y="99"/>
                  <a:pt x="186" y="99"/>
                  <a:pt x="186" y="99"/>
                </a:cubicBezTo>
                <a:cubicBezTo>
                  <a:pt x="186" y="98"/>
                  <a:pt x="186" y="97"/>
                  <a:pt x="185" y="96"/>
                </a:cubicBezTo>
                <a:cubicBezTo>
                  <a:pt x="184" y="96"/>
                  <a:pt x="184" y="95"/>
                  <a:pt x="183" y="95"/>
                </a:cubicBezTo>
                <a:cubicBezTo>
                  <a:pt x="123" y="95"/>
                  <a:pt x="123" y="95"/>
                  <a:pt x="123" y="95"/>
                </a:cubicBezTo>
                <a:cubicBezTo>
                  <a:pt x="122" y="95"/>
                  <a:pt x="121" y="96"/>
                  <a:pt x="120" y="96"/>
                </a:cubicBezTo>
                <a:cubicBezTo>
                  <a:pt x="119" y="97"/>
                  <a:pt x="119" y="98"/>
                  <a:pt x="119" y="99"/>
                </a:cubicBezTo>
                <a:cubicBezTo>
                  <a:pt x="119" y="119"/>
                  <a:pt x="119" y="119"/>
                  <a:pt x="119" y="119"/>
                </a:cubicBezTo>
                <a:cubicBezTo>
                  <a:pt x="105" y="119"/>
                  <a:pt x="105" y="119"/>
                  <a:pt x="105" y="119"/>
                </a:cubicBezTo>
                <a:cubicBezTo>
                  <a:pt x="105" y="74"/>
                  <a:pt x="105" y="74"/>
                  <a:pt x="105" y="74"/>
                </a:cubicBezTo>
                <a:cubicBezTo>
                  <a:pt x="140" y="74"/>
                  <a:pt x="140" y="74"/>
                  <a:pt x="140" y="74"/>
                </a:cubicBezTo>
                <a:cubicBezTo>
                  <a:pt x="145" y="74"/>
                  <a:pt x="145" y="71"/>
                  <a:pt x="142" y="65"/>
                </a:cubicBezTo>
                <a:cubicBezTo>
                  <a:pt x="142" y="64"/>
                  <a:pt x="141" y="62"/>
                  <a:pt x="140" y="60"/>
                </a:cubicBezTo>
                <a:cubicBezTo>
                  <a:pt x="132" y="45"/>
                  <a:pt x="132" y="45"/>
                  <a:pt x="132" y="45"/>
                </a:cubicBezTo>
                <a:cubicBezTo>
                  <a:pt x="132" y="4"/>
                  <a:pt x="132" y="4"/>
                  <a:pt x="132" y="4"/>
                </a:cubicBezTo>
                <a:cubicBezTo>
                  <a:pt x="132" y="3"/>
                  <a:pt x="132" y="2"/>
                  <a:pt x="131" y="1"/>
                </a:cubicBezTo>
                <a:cubicBezTo>
                  <a:pt x="130" y="0"/>
                  <a:pt x="129" y="0"/>
                  <a:pt x="128" y="0"/>
                </a:cubicBezTo>
                <a:cubicBezTo>
                  <a:pt x="69" y="0"/>
                  <a:pt x="69" y="0"/>
                  <a:pt x="69" y="0"/>
                </a:cubicBezTo>
                <a:cubicBezTo>
                  <a:pt x="68" y="0"/>
                  <a:pt x="67" y="0"/>
                  <a:pt x="66" y="1"/>
                </a:cubicBezTo>
                <a:cubicBezTo>
                  <a:pt x="66" y="2"/>
                  <a:pt x="65" y="3"/>
                  <a:pt x="65" y="4"/>
                </a:cubicBezTo>
                <a:cubicBezTo>
                  <a:pt x="65" y="45"/>
                  <a:pt x="65" y="45"/>
                  <a:pt x="65" y="45"/>
                </a:cubicBezTo>
                <a:cubicBezTo>
                  <a:pt x="58" y="60"/>
                  <a:pt x="58" y="60"/>
                  <a:pt x="58" y="60"/>
                </a:cubicBezTo>
                <a:cubicBezTo>
                  <a:pt x="57" y="61"/>
                  <a:pt x="57" y="61"/>
                  <a:pt x="57" y="61"/>
                </a:cubicBezTo>
                <a:cubicBezTo>
                  <a:pt x="56" y="63"/>
                  <a:pt x="56" y="64"/>
                  <a:pt x="55" y="65"/>
                </a:cubicBezTo>
                <a:cubicBezTo>
                  <a:pt x="55" y="65"/>
                  <a:pt x="54" y="66"/>
                  <a:pt x="54" y="68"/>
                </a:cubicBezTo>
                <a:cubicBezTo>
                  <a:pt x="53" y="69"/>
                  <a:pt x="53" y="70"/>
                  <a:pt x="53" y="71"/>
                </a:cubicBezTo>
                <a:cubicBezTo>
                  <a:pt x="53" y="71"/>
                  <a:pt x="53" y="72"/>
                  <a:pt x="53" y="73"/>
                </a:cubicBezTo>
                <a:cubicBezTo>
                  <a:pt x="54" y="73"/>
                  <a:pt x="54" y="74"/>
                  <a:pt x="55" y="74"/>
                </a:cubicBezTo>
                <a:cubicBezTo>
                  <a:pt x="56" y="74"/>
                  <a:pt x="57" y="75"/>
                  <a:pt x="58" y="74"/>
                </a:cubicBezTo>
                <a:cubicBezTo>
                  <a:pt x="92" y="74"/>
                  <a:pt x="92" y="74"/>
                  <a:pt x="92" y="74"/>
                </a:cubicBezTo>
                <a:cubicBezTo>
                  <a:pt x="92" y="119"/>
                  <a:pt x="92" y="119"/>
                  <a:pt x="92" y="119"/>
                </a:cubicBezTo>
                <a:cubicBezTo>
                  <a:pt x="79" y="119"/>
                  <a:pt x="79" y="119"/>
                  <a:pt x="79" y="119"/>
                </a:cubicBezTo>
                <a:cubicBezTo>
                  <a:pt x="79" y="99"/>
                  <a:pt x="79" y="99"/>
                  <a:pt x="79" y="99"/>
                </a:cubicBezTo>
                <a:cubicBezTo>
                  <a:pt x="79" y="98"/>
                  <a:pt x="78" y="97"/>
                  <a:pt x="78" y="96"/>
                </a:cubicBezTo>
                <a:cubicBezTo>
                  <a:pt x="77" y="96"/>
                  <a:pt x="76" y="95"/>
                  <a:pt x="75" y="95"/>
                </a:cubicBezTo>
                <a:cubicBezTo>
                  <a:pt x="16" y="95"/>
                  <a:pt x="16" y="95"/>
                  <a:pt x="16" y="95"/>
                </a:cubicBezTo>
                <a:cubicBezTo>
                  <a:pt x="14" y="95"/>
                  <a:pt x="14" y="96"/>
                  <a:pt x="13" y="96"/>
                </a:cubicBezTo>
                <a:cubicBezTo>
                  <a:pt x="12" y="97"/>
                  <a:pt x="12" y="98"/>
                  <a:pt x="12" y="99"/>
                </a:cubicBezTo>
                <a:cubicBezTo>
                  <a:pt x="12" y="140"/>
                  <a:pt x="12" y="140"/>
                  <a:pt x="12" y="140"/>
                </a:cubicBezTo>
                <a:cubicBezTo>
                  <a:pt x="4" y="155"/>
                  <a:pt x="4" y="155"/>
                  <a:pt x="4" y="155"/>
                </a:cubicBezTo>
                <a:cubicBezTo>
                  <a:pt x="4" y="155"/>
                  <a:pt x="4" y="156"/>
                  <a:pt x="3" y="157"/>
                </a:cubicBezTo>
                <a:cubicBezTo>
                  <a:pt x="3" y="158"/>
                  <a:pt x="2" y="159"/>
                  <a:pt x="2" y="160"/>
                </a:cubicBezTo>
                <a:cubicBezTo>
                  <a:pt x="1" y="161"/>
                  <a:pt x="1" y="162"/>
                  <a:pt x="0" y="163"/>
                </a:cubicBezTo>
                <a:cubicBezTo>
                  <a:pt x="0" y="165"/>
                  <a:pt x="0" y="165"/>
                  <a:pt x="0" y="166"/>
                </a:cubicBezTo>
                <a:cubicBezTo>
                  <a:pt x="0" y="167"/>
                  <a:pt x="0" y="168"/>
                  <a:pt x="0" y="168"/>
                </a:cubicBezTo>
                <a:cubicBezTo>
                  <a:pt x="0" y="169"/>
                  <a:pt x="1" y="169"/>
                  <a:pt x="2" y="170"/>
                </a:cubicBezTo>
                <a:cubicBezTo>
                  <a:pt x="2" y="170"/>
                  <a:pt x="3" y="170"/>
                  <a:pt x="5" y="170"/>
                </a:cubicBezTo>
                <a:cubicBezTo>
                  <a:pt x="86" y="170"/>
                  <a:pt x="86" y="170"/>
                  <a:pt x="86" y="170"/>
                </a:cubicBezTo>
                <a:cubicBezTo>
                  <a:pt x="91" y="170"/>
                  <a:pt x="92" y="167"/>
                  <a:pt x="89" y="160"/>
                </a:cubicBezTo>
                <a:cubicBezTo>
                  <a:pt x="89" y="159"/>
                  <a:pt x="88" y="157"/>
                  <a:pt x="86" y="155"/>
                </a:cubicBezTo>
                <a:cubicBezTo>
                  <a:pt x="79" y="140"/>
                  <a:pt x="79" y="140"/>
                  <a:pt x="79" y="140"/>
                </a:cubicBezTo>
                <a:cubicBezTo>
                  <a:pt x="79" y="133"/>
                  <a:pt x="79" y="133"/>
                  <a:pt x="79" y="133"/>
                </a:cubicBezTo>
                <a:cubicBezTo>
                  <a:pt x="119" y="133"/>
                  <a:pt x="119" y="133"/>
                  <a:pt x="119" y="133"/>
                </a:cubicBezTo>
                <a:cubicBezTo>
                  <a:pt x="119" y="140"/>
                  <a:pt x="119" y="140"/>
                  <a:pt x="119" y="140"/>
                </a:cubicBezTo>
                <a:cubicBezTo>
                  <a:pt x="112" y="155"/>
                  <a:pt x="112" y="155"/>
                  <a:pt x="112" y="155"/>
                </a:cubicBezTo>
                <a:cubicBezTo>
                  <a:pt x="112" y="155"/>
                  <a:pt x="111" y="156"/>
                  <a:pt x="111" y="157"/>
                </a:cubicBezTo>
                <a:cubicBezTo>
                  <a:pt x="110" y="158"/>
                  <a:pt x="109" y="159"/>
                  <a:pt x="109" y="160"/>
                </a:cubicBezTo>
                <a:cubicBezTo>
                  <a:pt x="109" y="161"/>
                  <a:pt x="108" y="162"/>
                  <a:pt x="108" y="163"/>
                </a:cubicBezTo>
                <a:cubicBezTo>
                  <a:pt x="107" y="165"/>
                  <a:pt x="107" y="165"/>
                  <a:pt x="107" y="166"/>
                </a:cubicBezTo>
                <a:cubicBezTo>
                  <a:pt x="107" y="167"/>
                  <a:pt x="107" y="168"/>
                  <a:pt x="107" y="168"/>
                </a:cubicBezTo>
                <a:cubicBezTo>
                  <a:pt x="108" y="169"/>
                  <a:pt x="108" y="169"/>
                  <a:pt x="109" y="170"/>
                </a:cubicBezTo>
                <a:cubicBezTo>
                  <a:pt x="110" y="170"/>
                  <a:pt x="111" y="170"/>
                  <a:pt x="112" y="170"/>
                </a:cubicBezTo>
                <a:cubicBezTo>
                  <a:pt x="194" y="170"/>
                  <a:pt x="194" y="170"/>
                  <a:pt x="194" y="170"/>
                </a:cubicBezTo>
                <a:cubicBezTo>
                  <a:pt x="199" y="170"/>
                  <a:pt x="200" y="167"/>
                  <a:pt x="196" y="160"/>
                </a:cubicBezTo>
                <a:close/>
                <a:moveTo>
                  <a:pt x="68" y="133"/>
                </a:moveTo>
                <a:cubicBezTo>
                  <a:pt x="23" y="133"/>
                  <a:pt x="23" y="133"/>
                  <a:pt x="23" y="133"/>
                </a:cubicBezTo>
                <a:cubicBezTo>
                  <a:pt x="23" y="106"/>
                  <a:pt x="23" y="106"/>
                  <a:pt x="23" y="106"/>
                </a:cubicBezTo>
                <a:cubicBezTo>
                  <a:pt x="68" y="106"/>
                  <a:pt x="68" y="106"/>
                  <a:pt x="68" y="106"/>
                </a:cubicBezTo>
                <a:lnTo>
                  <a:pt x="68" y="133"/>
                </a:lnTo>
                <a:close/>
                <a:moveTo>
                  <a:pt x="76" y="37"/>
                </a:moveTo>
                <a:cubicBezTo>
                  <a:pt x="76" y="10"/>
                  <a:pt x="76" y="10"/>
                  <a:pt x="76" y="10"/>
                </a:cubicBezTo>
                <a:cubicBezTo>
                  <a:pt x="121" y="10"/>
                  <a:pt x="121" y="10"/>
                  <a:pt x="121" y="10"/>
                </a:cubicBezTo>
                <a:cubicBezTo>
                  <a:pt x="121" y="37"/>
                  <a:pt x="121" y="37"/>
                  <a:pt x="121" y="37"/>
                </a:cubicBezTo>
                <a:lnTo>
                  <a:pt x="76" y="37"/>
                </a:lnTo>
                <a:close/>
                <a:moveTo>
                  <a:pt x="175" y="133"/>
                </a:moveTo>
                <a:cubicBezTo>
                  <a:pt x="130" y="133"/>
                  <a:pt x="130" y="133"/>
                  <a:pt x="130" y="133"/>
                </a:cubicBezTo>
                <a:cubicBezTo>
                  <a:pt x="130" y="106"/>
                  <a:pt x="130" y="106"/>
                  <a:pt x="130" y="106"/>
                </a:cubicBezTo>
                <a:cubicBezTo>
                  <a:pt x="175" y="106"/>
                  <a:pt x="175" y="106"/>
                  <a:pt x="175" y="106"/>
                </a:cubicBezTo>
                <a:lnTo>
                  <a:pt x="175" y="133"/>
                </a:lnTo>
                <a:close/>
              </a:path>
            </a:pathLst>
          </a:custGeom>
          <a:solidFill>
            <a:srgbClr val="231F20"/>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3"/>
          <p:cNvSpPr>
            <a:spLocks/>
          </p:cNvSpPr>
          <p:nvPr/>
        </p:nvSpPr>
        <p:spPr bwMode="auto">
          <a:xfrm>
            <a:off x="4863140" y="5530612"/>
            <a:ext cx="566470" cy="566470"/>
          </a:xfrm>
          <a:custGeom>
            <a:avLst/>
            <a:gdLst>
              <a:gd name="T0" fmla="*/ 294 w 294"/>
              <a:gd name="T1" fmla="*/ 192 h 294"/>
              <a:gd name="T2" fmla="*/ 260 w 294"/>
              <a:gd name="T3" fmla="*/ 226 h 294"/>
              <a:gd name="T4" fmla="*/ 236 w 294"/>
              <a:gd name="T5" fmla="*/ 217 h 294"/>
              <a:gd name="T6" fmla="*/ 214 w 294"/>
              <a:gd name="T7" fmla="*/ 215 h 294"/>
              <a:gd name="T8" fmla="*/ 201 w 294"/>
              <a:gd name="T9" fmla="*/ 294 h 294"/>
              <a:gd name="T10" fmla="*/ 0 w 294"/>
              <a:gd name="T11" fmla="*/ 294 h 294"/>
              <a:gd name="T12" fmla="*/ 0 w 294"/>
              <a:gd name="T13" fmla="*/ 217 h 294"/>
              <a:gd name="T14" fmla="*/ 0 w 294"/>
              <a:gd name="T15" fmla="*/ 215 h 294"/>
              <a:gd name="T16" fmla="*/ 22 w 294"/>
              <a:gd name="T17" fmla="*/ 217 h 294"/>
              <a:gd name="T18" fmla="*/ 46 w 294"/>
              <a:gd name="T19" fmla="*/ 226 h 294"/>
              <a:gd name="T20" fmla="*/ 79 w 294"/>
              <a:gd name="T21" fmla="*/ 192 h 294"/>
              <a:gd name="T22" fmla="*/ 46 w 294"/>
              <a:gd name="T23" fmla="*/ 158 h 294"/>
              <a:gd name="T24" fmla="*/ 23 w 294"/>
              <a:gd name="T25" fmla="*/ 167 h 294"/>
              <a:gd name="T26" fmla="*/ 0 w 294"/>
              <a:gd name="T27" fmla="*/ 170 h 294"/>
              <a:gd name="T28" fmla="*/ 0 w 294"/>
              <a:gd name="T29" fmla="*/ 168 h 294"/>
              <a:gd name="T30" fmla="*/ 0 w 294"/>
              <a:gd name="T31" fmla="*/ 92 h 294"/>
              <a:gd name="T32" fmla="*/ 68 w 294"/>
              <a:gd name="T33" fmla="*/ 79 h 294"/>
              <a:gd name="T34" fmla="*/ 76 w 294"/>
              <a:gd name="T35" fmla="*/ 57 h 294"/>
              <a:gd name="T36" fmla="*/ 68 w 294"/>
              <a:gd name="T37" fmla="*/ 34 h 294"/>
              <a:gd name="T38" fmla="*/ 102 w 294"/>
              <a:gd name="T39" fmla="*/ 0 h 294"/>
              <a:gd name="T40" fmla="*/ 135 w 294"/>
              <a:gd name="T41" fmla="*/ 34 h 294"/>
              <a:gd name="T42" fmla="*/ 127 w 294"/>
              <a:gd name="T43" fmla="*/ 57 h 294"/>
              <a:gd name="T44" fmla="*/ 135 w 294"/>
              <a:gd name="T45" fmla="*/ 79 h 294"/>
              <a:gd name="T46" fmla="*/ 201 w 294"/>
              <a:gd name="T47" fmla="*/ 92 h 294"/>
              <a:gd name="T48" fmla="*/ 214 w 294"/>
              <a:gd name="T49" fmla="*/ 170 h 294"/>
              <a:gd name="T50" fmla="*/ 237 w 294"/>
              <a:gd name="T51" fmla="*/ 167 h 294"/>
              <a:gd name="T52" fmla="*/ 260 w 294"/>
              <a:gd name="T53" fmla="*/ 158 h 294"/>
              <a:gd name="T54" fmla="*/ 294 w 294"/>
              <a:gd name="T55" fmla="*/ 192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4" h="294">
                <a:moveTo>
                  <a:pt x="294" y="192"/>
                </a:moveTo>
                <a:cubicBezTo>
                  <a:pt x="294" y="211"/>
                  <a:pt x="278" y="226"/>
                  <a:pt x="260" y="226"/>
                </a:cubicBezTo>
                <a:cubicBezTo>
                  <a:pt x="251" y="226"/>
                  <a:pt x="243" y="222"/>
                  <a:pt x="236" y="217"/>
                </a:cubicBezTo>
                <a:cubicBezTo>
                  <a:pt x="224" y="207"/>
                  <a:pt x="217" y="203"/>
                  <a:pt x="214" y="215"/>
                </a:cubicBezTo>
                <a:cubicBezTo>
                  <a:pt x="212" y="227"/>
                  <a:pt x="201" y="294"/>
                  <a:pt x="201" y="294"/>
                </a:cubicBezTo>
                <a:cubicBezTo>
                  <a:pt x="0" y="294"/>
                  <a:pt x="0" y="294"/>
                  <a:pt x="0" y="294"/>
                </a:cubicBezTo>
                <a:cubicBezTo>
                  <a:pt x="0" y="294"/>
                  <a:pt x="0" y="266"/>
                  <a:pt x="0" y="217"/>
                </a:cubicBezTo>
                <a:cubicBezTo>
                  <a:pt x="0" y="217"/>
                  <a:pt x="0" y="216"/>
                  <a:pt x="0" y="215"/>
                </a:cubicBezTo>
                <a:cubicBezTo>
                  <a:pt x="3" y="203"/>
                  <a:pt x="14" y="211"/>
                  <a:pt x="22" y="217"/>
                </a:cubicBezTo>
                <a:cubicBezTo>
                  <a:pt x="30" y="223"/>
                  <a:pt x="37" y="226"/>
                  <a:pt x="46" y="226"/>
                </a:cubicBezTo>
                <a:cubicBezTo>
                  <a:pt x="64" y="226"/>
                  <a:pt x="79" y="211"/>
                  <a:pt x="79" y="192"/>
                </a:cubicBezTo>
                <a:cubicBezTo>
                  <a:pt x="79" y="174"/>
                  <a:pt x="64" y="158"/>
                  <a:pt x="46" y="158"/>
                </a:cubicBezTo>
                <a:cubicBezTo>
                  <a:pt x="37" y="158"/>
                  <a:pt x="30" y="162"/>
                  <a:pt x="23" y="167"/>
                </a:cubicBezTo>
                <a:cubicBezTo>
                  <a:pt x="12" y="175"/>
                  <a:pt x="4" y="181"/>
                  <a:pt x="0" y="170"/>
                </a:cubicBezTo>
                <a:cubicBezTo>
                  <a:pt x="0" y="169"/>
                  <a:pt x="0" y="169"/>
                  <a:pt x="0" y="168"/>
                </a:cubicBezTo>
                <a:cubicBezTo>
                  <a:pt x="0" y="122"/>
                  <a:pt x="0" y="92"/>
                  <a:pt x="0" y="92"/>
                </a:cubicBezTo>
                <a:cubicBezTo>
                  <a:pt x="0" y="92"/>
                  <a:pt x="54" y="82"/>
                  <a:pt x="68" y="79"/>
                </a:cubicBezTo>
                <a:cubicBezTo>
                  <a:pt x="80" y="77"/>
                  <a:pt x="87" y="72"/>
                  <a:pt x="76" y="57"/>
                </a:cubicBezTo>
                <a:cubicBezTo>
                  <a:pt x="71" y="49"/>
                  <a:pt x="68" y="43"/>
                  <a:pt x="68" y="34"/>
                </a:cubicBezTo>
                <a:cubicBezTo>
                  <a:pt x="68" y="16"/>
                  <a:pt x="83" y="0"/>
                  <a:pt x="102" y="0"/>
                </a:cubicBezTo>
                <a:cubicBezTo>
                  <a:pt x="120" y="0"/>
                  <a:pt x="135" y="16"/>
                  <a:pt x="135" y="34"/>
                </a:cubicBezTo>
                <a:cubicBezTo>
                  <a:pt x="135" y="43"/>
                  <a:pt x="133" y="47"/>
                  <a:pt x="127" y="57"/>
                </a:cubicBezTo>
                <a:cubicBezTo>
                  <a:pt x="118" y="72"/>
                  <a:pt x="124" y="77"/>
                  <a:pt x="135" y="79"/>
                </a:cubicBezTo>
                <a:cubicBezTo>
                  <a:pt x="148" y="82"/>
                  <a:pt x="201" y="92"/>
                  <a:pt x="201" y="92"/>
                </a:cubicBezTo>
                <a:cubicBezTo>
                  <a:pt x="201" y="92"/>
                  <a:pt x="211" y="158"/>
                  <a:pt x="214" y="170"/>
                </a:cubicBezTo>
                <a:cubicBezTo>
                  <a:pt x="218" y="182"/>
                  <a:pt x="225" y="176"/>
                  <a:pt x="237" y="167"/>
                </a:cubicBezTo>
                <a:cubicBezTo>
                  <a:pt x="246" y="161"/>
                  <a:pt x="251" y="158"/>
                  <a:pt x="260" y="158"/>
                </a:cubicBezTo>
                <a:cubicBezTo>
                  <a:pt x="278" y="158"/>
                  <a:pt x="294" y="174"/>
                  <a:pt x="294" y="192"/>
                </a:cubicBezTo>
                <a:close/>
              </a:path>
            </a:pathLst>
          </a:custGeom>
          <a:solidFill>
            <a:srgbClr val="231F2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3" name="组合 22"/>
          <p:cNvGrpSpPr/>
          <p:nvPr/>
        </p:nvGrpSpPr>
        <p:grpSpPr>
          <a:xfrm>
            <a:off x="8868154" y="5517134"/>
            <a:ext cx="612976" cy="612976"/>
            <a:chOff x="4076700" y="-1587"/>
            <a:chExt cx="809625" cy="809625"/>
          </a:xfrm>
          <a:solidFill>
            <a:srgbClr val="231F20"/>
          </a:solidFill>
        </p:grpSpPr>
        <p:sp>
          <p:nvSpPr>
            <p:cNvPr id="24" name="Freeform 28"/>
            <p:cNvSpPr>
              <a:spLocks/>
            </p:cNvSpPr>
            <p:nvPr/>
          </p:nvSpPr>
          <p:spPr bwMode="auto">
            <a:xfrm>
              <a:off x="4076700" y="-1587"/>
              <a:ext cx="403225" cy="406400"/>
            </a:xfrm>
            <a:custGeom>
              <a:avLst/>
              <a:gdLst>
                <a:gd name="T0" fmla="*/ 0 w 254"/>
                <a:gd name="T1" fmla="*/ 127 h 256"/>
                <a:gd name="T2" fmla="*/ 127 w 254"/>
                <a:gd name="T3" fmla="*/ 0 h 256"/>
                <a:gd name="T4" fmla="*/ 254 w 254"/>
                <a:gd name="T5" fmla="*/ 127 h 256"/>
                <a:gd name="T6" fmla="*/ 127 w 254"/>
                <a:gd name="T7" fmla="*/ 256 h 256"/>
                <a:gd name="T8" fmla="*/ 0 w 254"/>
                <a:gd name="T9" fmla="*/ 127 h 256"/>
              </a:gdLst>
              <a:ahLst/>
              <a:cxnLst>
                <a:cxn ang="0">
                  <a:pos x="T0" y="T1"/>
                </a:cxn>
                <a:cxn ang="0">
                  <a:pos x="T2" y="T3"/>
                </a:cxn>
                <a:cxn ang="0">
                  <a:pos x="T4" y="T5"/>
                </a:cxn>
                <a:cxn ang="0">
                  <a:pos x="T6" y="T7"/>
                </a:cxn>
                <a:cxn ang="0">
                  <a:pos x="T8" y="T9"/>
                </a:cxn>
              </a:cxnLst>
              <a:rect l="0" t="0" r="r" b="b"/>
              <a:pathLst>
                <a:path w="254" h="256">
                  <a:moveTo>
                    <a:pt x="0" y="127"/>
                  </a:moveTo>
                  <a:lnTo>
                    <a:pt x="127" y="0"/>
                  </a:lnTo>
                  <a:lnTo>
                    <a:pt x="254" y="127"/>
                  </a:lnTo>
                  <a:lnTo>
                    <a:pt x="127" y="256"/>
                  </a:lnTo>
                  <a:lnTo>
                    <a:pt x="0"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9"/>
            <p:cNvSpPr>
              <a:spLocks/>
            </p:cNvSpPr>
            <p:nvPr/>
          </p:nvSpPr>
          <p:spPr bwMode="auto">
            <a:xfrm>
              <a:off x="4479925" y="-1587"/>
              <a:ext cx="406400" cy="406400"/>
            </a:xfrm>
            <a:custGeom>
              <a:avLst/>
              <a:gdLst>
                <a:gd name="T0" fmla="*/ 129 w 256"/>
                <a:gd name="T1" fmla="*/ 0 h 256"/>
                <a:gd name="T2" fmla="*/ 256 w 256"/>
                <a:gd name="T3" fmla="*/ 127 h 256"/>
                <a:gd name="T4" fmla="*/ 129 w 256"/>
                <a:gd name="T5" fmla="*/ 256 h 256"/>
                <a:gd name="T6" fmla="*/ 0 w 256"/>
                <a:gd name="T7" fmla="*/ 127 h 256"/>
                <a:gd name="T8" fmla="*/ 129 w 256"/>
                <a:gd name="T9" fmla="*/ 0 h 256"/>
              </a:gdLst>
              <a:ahLst/>
              <a:cxnLst>
                <a:cxn ang="0">
                  <a:pos x="T0" y="T1"/>
                </a:cxn>
                <a:cxn ang="0">
                  <a:pos x="T2" y="T3"/>
                </a:cxn>
                <a:cxn ang="0">
                  <a:pos x="T4" y="T5"/>
                </a:cxn>
                <a:cxn ang="0">
                  <a:pos x="T6" y="T7"/>
                </a:cxn>
                <a:cxn ang="0">
                  <a:pos x="T8" y="T9"/>
                </a:cxn>
              </a:cxnLst>
              <a:rect l="0" t="0" r="r" b="b"/>
              <a:pathLst>
                <a:path w="256" h="256">
                  <a:moveTo>
                    <a:pt x="129" y="0"/>
                  </a:moveTo>
                  <a:lnTo>
                    <a:pt x="256" y="127"/>
                  </a:lnTo>
                  <a:lnTo>
                    <a:pt x="129" y="256"/>
                  </a:lnTo>
                  <a:lnTo>
                    <a:pt x="0" y="127"/>
                  </a:lnTo>
                  <a:lnTo>
                    <a:pt x="1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0"/>
            <p:cNvSpPr>
              <a:spLocks/>
            </p:cNvSpPr>
            <p:nvPr/>
          </p:nvSpPr>
          <p:spPr bwMode="auto">
            <a:xfrm>
              <a:off x="4076700" y="404813"/>
              <a:ext cx="403225" cy="403225"/>
            </a:xfrm>
            <a:custGeom>
              <a:avLst/>
              <a:gdLst>
                <a:gd name="T0" fmla="*/ 127 w 254"/>
                <a:gd name="T1" fmla="*/ 254 h 254"/>
                <a:gd name="T2" fmla="*/ 0 w 254"/>
                <a:gd name="T3" fmla="*/ 127 h 254"/>
                <a:gd name="T4" fmla="*/ 127 w 254"/>
                <a:gd name="T5" fmla="*/ 0 h 254"/>
                <a:gd name="T6" fmla="*/ 254 w 254"/>
                <a:gd name="T7" fmla="*/ 127 h 254"/>
                <a:gd name="T8" fmla="*/ 127 w 254"/>
                <a:gd name="T9" fmla="*/ 254 h 254"/>
              </a:gdLst>
              <a:ahLst/>
              <a:cxnLst>
                <a:cxn ang="0">
                  <a:pos x="T0" y="T1"/>
                </a:cxn>
                <a:cxn ang="0">
                  <a:pos x="T2" y="T3"/>
                </a:cxn>
                <a:cxn ang="0">
                  <a:pos x="T4" y="T5"/>
                </a:cxn>
                <a:cxn ang="0">
                  <a:pos x="T6" y="T7"/>
                </a:cxn>
                <a:cxn ang="0">
                  <a:pos x="T8" y="T9"/>
                </a:cxn>
              </a:cxnLst>
              <a:rect l="0" t="0" r="r" b="b"/>
              <a:pathLst>
                <a:path w="254" h="254">
                  <a:moveTo>
                    <a:pt x="127" y="254"/>
                  </a:moveTo>
                  <a:lnTo>
                    <a:pt x="0" y="127"/>
                  </a:lnTo>
                  <a:lnTo>
                    <a:pt x="127" y="0"/>
                  </a:lnTo>
                  <a:lnTo>
                    <a:pt x="254" y="127"/>
                  </a:lnTo>
                  <a:lnTo>
                    <a:pt x="127"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1"/>
            <p:cNvSpPr>
              <a:spLocks/>
            </p:cNvSpPr>
            <p:nvPr/>
          </p:nvSpPr>
          <p:spPr bwMode="auto">
            <a:xfrm>
              <a:off x="4479925" y="404813"/>
              <a:ext cx="406400" cy="403225"/>
            </a:xfrm>
            <a:custGeom>
              <a:avLst/>
              <a:gdLst>
                <a:gd name="T0" fmla="*/ 129 w 256"/>
                <a:gd name="T1" fmla="*/ 254 h 254"/>
                <a:gd name="T2" fmla="*/ 0 w 256"/>
                <a:gd name="T3" fmla="*/ 127 h 254"/>
                <a:gd name="T4" fmla="*/ 129 w 256"/>
                <a:gd name="T5" fmla="*/ 0 h 254"/>
                <a:gd name="T6" fmla="*/ 256 w 256"/>
                <a:gd name="T7" fmla="*/ 127 h 254"/>
                <a:gd name="T8" fmla="*/ 129 w 256"/>
                <a:gd name="T9" fmla="*/ 254 h 254"/>
              </a:gdLst>
              <a:ahLst/>
              <a:cxnLst>
                <a:cxn ang="0">
                  <a:pos x="T0" y="T1"/>
                </a:cxn>
                <a:cxn ang="0">
                  <a:pos x="T2" y="T3"/>
                </a:cxn>
                <a:cxn ang="0">
                  <a:pos x="T4" y="T5"/>
                </a:cxn>
                <a:cxn ang="0">
                  <a:pos x="T6" y="T7"/>
                </a:cxn>
                <a:cxn ang="0">
                  <a:pos x="T8" y="T9"/>
                </a:cxn>
              </a:cxnLst>
              <a:rect l="0" t="0" r="r" b="b"/>
              <a:pathLst>
                <a:path w="256" h="254">
                  <a:moveTo>
                    <a:pt x="129" y="254"/>
                  </a:moveTo>
                  <a:lnTo>
                    <a:pt x="0" y="127"/>
                  </a:lnTo>
                  <a:lnTo>
                    <a:pt x="129" y="0"/>
                  </a:lnTo>
                  <a:lnTo>
                    <a:pt x="256" y="127"/>
                  </a:lnTo>
                  <a:lnTo>
                    <a:pt x="129" y="2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5134009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fallOver"/>
      </p:transition>
    </mc:Choice>
    <mc:Fallback xmlns="">
      <p:transition spd="slow" advTm="3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a:blip r:embed="rId2"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l="49215" t="1545" r="15528" b="31790"/>
          <a:stretch>
            <a:fillRect/>
          </a:stretch>
        </p:blipFill>
        <p:spPr>
          <a:xfrm>
            <a:off x="6265661" y="1993900"/>
            <a:ext cx="2525485" cy="3182257"/>
          </a:xfrm>
          <a:custGeom>
            <a:avLst/>
            <a:gdLst>
              <a:gd name="connsiteX0" fmla="*/ 0 w 2525485"/>
              <a:gd name="connsiteY0" fmla="*/ 0 h 3182257"/>
              <a:gd name="connsiteX1" fmla="*/ 2525485 w 2525485"/>
              <a:gd name="connsiteY1" fmla="*/ 0 h 3182257"/>
              <a:gd name="connsiteX2" fmla="*/ 2525485 w 2525485"/>
              <a:gd name="connsiteY2" fmla="*/ 3182257 h 3182257"/>
              <a:gd name="connsiteX3" fmla="*/ 0 w 2525485"/>
              <a:gd name="connsiteY3" fmla="*/ 3182257 h 3182257"/>
            </a:gdLst>
            <a:ahLst/>
            <a:cxnLst>
              <a:cxn ang="0">
                <a:pos x="connsiteX0" y="connsiteY0"/>
              </a:cxn>
              <a:cxn ang="0">
                <a:pos x="connsiteX1" y="connsiteY1"/>
              </a:cxn>
              <a:cxn ang="0">
                <a:pos x="connsiteX2" y="connsiteY2"/>
              </a:cxn>
              <a:cxn ang="0">
                <a:pos x="connsiteX3" y="connsiteY3"/>
              </a:cxn>
            </a:cxnLst>
            <a:rect l="l" t="t" r="r" b="b"/>
            <a:pathLst>
              <a:path w="2525485" h="3182257">
                <a:moveTo>
                  <a:pt x="0" y="0"/>
                </a:moveTo>
                <a:lnTo>
                  <a:pt x="2525485" y="0"/>
                </a:lnTo>
                <a:lnTo>
                  <a:pt x="2525485" y="3182257"/>
                </a:lnTo>
                <a:lnTo>
                  <a:pt x="0" y="3182257"/>
                </a:lnTo>
                <a:close/>
              </a:path>
            </a:pathLst>
          </a:custGeom>
        </p:spPr>
      </p:pic>
      <p:pic>
        <p:nvPicPr>
          <p:cNvPr id="21" name="图片 20"/>
          <p:cNvPicPr>
            <a:picLocks noChangeAspect="1"/>
          </p:cNvPicPr>
          <p:nvPr/>
        </p:nvPicPr>
        <p:blipFill>
          <a:blip r:embed="rId3"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l="14785" t="3824" r="31062"/>
          <a:stretch>
            <a:fillRect/>
          </a:stretch>
        </p:blipFill>
        <p:spPr>
          <a:xfrm>
            <a:off x="9132281" y="1993900"/>
            <a:ext cx="2525485" cy="2989042"/>
          </a:xfrm>
          <a:custGeom>
            <a:avLst/>
            <a:gdLst>
              <a:gd name="connsiteX0" fmla="*/ 0 w 2525485"/>
              <a:gd name="connsiteY0" fmla="*/ 0 h 2989042"/>
              <a:gd name="connsiteX1" fmla="*/ 2525485 w 2525485"/>
              <a:gd name="connsiteY1" fmla="*/ 0 h 2989042"/>
              <a:gd name="connsiteX2" fmla="*/ 2525485 w 2525485"/>
              <a:gd name="connsiteY2" fmla="*/ 2989042 h 2989042"/>
              <a:gd name="connsiteX3" fmla="*/ 0 w 2525485"/>
              <a:gd name="connsiteY3" fmla="*/ 2989042 h 2989042"/>
            </a:gdLst>
            <a:ahLst/>
            <a:cxnLst>
              <a:cxn ang="0">
                <a:pos x="connsiteX0" y="connsiteY0"/>
              </a:cxn>
              <a:cxn ang="0">
                <a:pos x="connsiteX1" y="connsiteY1"/>
              </a:cxn>
              <a:cxn ang="0">
                <a:pos x="connsiteX2" y="connsiteY2"/>
              </a:cxn>
              <a:cxn ang="0">
                <a:pos x="connsiteX3" y="connsiteY3"/>
              </a:cxn>
            </a:cxnLst>
            <a:rect l="l" t="t" r="r" b="b"/>
            <a:pathLst>
              <a:path w="2525485" h="2989042">
                <a:moveTo>
                  <a:pt x="0" y="0"/>
                </a:moveTo>
                <a:lnTo>
                  <a:pt x="2525485" y="0"/>
                </a:lnTo>
                <a:lnTo>
                  <a:pt x="2525485" y="2989042"/>
                </a:lnTo>
                <a:lnTo>
                  <a:pt x="0" y="2989042"/>
                </a:lnTo>
                <a:close/>
              </a:path>
            </a:pathLst>
          </a:custGeom>
        </p:spPr>
      </p:pic>
      <p:pic>
        <p:nvPicPr>
          <p:cNvPr id="19" name="图片 18"/>
          <p:cNvPicPr>
            <a:picLocks noChangeAspect="1"/>
          </p:cNvPicPr>
          <p:nvPr/>
        </p:nvPicPr>
        <p:blipFill>
          <a:blip r:embed="rId4" cstate="email">
            <a:extLst>
              <a:ext uri="{BEBA8EAE-BF5A-486C-A8C5-ECC9F3942E4B}">
                <a14:imgProps xmlns:a14="http://schemas.microsoft.com/office/drawing/2010/main">
                  <a14:imgLayer>
                    <a14:imgEffect>
                      <a14:colorTemperature colorTemp="5300"/>
                    </a14:imgEffect>
                  </a14:imgLayer>
                </a14:imgProps>
              </a:ext>
              <a:ext uri="{28A0092B-C50C-407E-A947-70E740481C1C}">
                <a14:useLocalDpi xmlns:a14="http://schemas.microsoft.com/office/drawing/2010/main"/>
              </a:ext>
            </a:extLst>
          </a:blip>
          <a:srcRect l="18454" t="200" r="19924"/>
          <a:stretch>
            <a:fillRect/>
          </a:stretch>
        </p:blipFill>
        <p:spPr>
          <a:xfrm>
            <a:off x="3399040" y="1993900"/>
            <a:ext cx="2525485" cy="2716100"/>
          </a:xfrm>
          <a:custGeom>
            <a:avLst/>
            <a:gdLst>
              <a:gd name="connsiteX0" fmla="*/ 0 w 2525485"/>
              <a:gd name="connsiteY0" fmla="*/ 0 h 2716100"/>
              <a:gd name="connsiteX1" fmla="*/ 2525485 w 2525485"/>
              <a:gd name="connsiteY1" fmla="*/ 0 h 2716100"/>
              <a:gd name="connsiteX2" fmla="*/ 2525485 w 2525485"/>
              <a:gd name="connsiteY2" fmla="*/ 2716100 h 2716100"/>
              <a:gd name="connsiteX3" fmla="*/ 0 w 2525485"/>
              <a:gd name="connsiteY3" fmla="*/ 2716100 h 2716100"/>
            </a:gdLst>
            <a:ahLst/>
            <a:cxnLst>
              <a:cxn ang="0">
                <a:pos x="connsiteX0" y="connsiteY0"/>
              </a:cxn>
              <a:cxn ang="0">
                <a:pos x="connsiteX1" y="connsiteY1"/>
              </a:cxn>
              <a:cxn ang="0">
                <a:pos x="connsiteX2" y="connsiteY2"/>
              </a:cxn>
              <a:cxn ang="0">
                <a:pos x="connsiteX3" y="connsiteY3"/>
              </a:cxn>
            </a:cxnLst>
            <a:rect l="l" t="t" r="r" b="b"/>
            <a:pathLst>
              <a:path w="2525485" h="2716100">
                <a:moveTo>
                  <a:pt x="0" y="0"/>
                </a:moveTo>
                <a:lnTo>
                  <a:pt x="2525485" y="0"/>
                </a:lnTo>
                <a:lnTo>
                  <a:pt x="2525485" y="2716100"/>
                </a:lnTo>
                <a:lnTo>
                  <a:pt x="0" y="2716100"/>
                </a:lnTo>
                <a:close/>
              </a:path>
            </a:pathLst>
          </a:custGeom>
        </p:spPr>
      </p:pic>
      <p:pic>
        <p:nvPicPr>
          <p:cNvPr id="17" name="图片 16"/>
          <p:cNvPicPr>
            <a:picLocks noChangeAspect="1"/>
          </p:cNvPicPr>
          <p:nvPr/>
        </p:nvPicPr>
        <p:blipFill>
          <a:blip r:embed="rId5" cstate="email">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a:ext>
            </a:extLst>
          </a:blip>
          <a:srcRect l="14578" r="25712"/>
          <a:stretch>
            <a:fillRect/>
          </a:stretch>
        </p:blipFill>
        <p:spPr>
          <a:xfrm>
            <a:off x="534236" y="1988457"/>
            <a:ext cx="2525485" cy="3172203"/>
          </a:xfrm>
          <a:custGeom>
            <a:avLst/>
            <a:gdLst>
              <a:gd name="connsiteX0" fmla="*/ 0 w 2525485"/>
              <a:gd name="connsiteY0" fmla="*/ 0 h 3172203"/>
              <a:gd name="connsiteX1" fmla="*/ 2525485 w 2525485"/>
              <a:gd name="connsiteY1" fmla="*/ 0 h 3172203"/>
              <a:gd name="connsiteX2" fmla="*/ 2525485 w 2525485"/>
              <a:gd name="connsiteY2" fmla="*/ 3172203 h 3172203"/>
              <a:gd name="connsiteX3" fmla="*/ 0 w 2525485"/>
              <a:gd name="connsiteY3" fmla="*/ 3172203 h 3172203"/>
            </a:gdLst>
            <a:ahLst/>
            <a:cxnLst>
              <a:cxn ang="0">
                <a:pos x="connsiteX0" y="connsiteY0"/>
              </a:cxn>
              <a:cxn ang="0">
                <a:pos x="connsiteX1" y="connsiteY1"/>
              </a:cxn>
              <a:cxn ang="0">
                <a:pos x="connsiteX2" y="connsiteY2"/>
              </a:cxn>
              <a:cxn ang="0">
                <a:pos x="connsiteX3" y="connsiteY3"/>
              </a:cxn>
            </a:cxnLst>
            <a:rect l="l" t="t" r="r" b="b"/>
            <a:pathLst>
              <a:path w="2525485" h="3172203">
                <a:moveTo>
                  <a:pt x="0" y="0"/>
                </a:moveTo>
                <a:lnTo>
                  <a:pt x="2525485" y="0"/>
                </a:lnTo>
                <a:lnTo>
                  <a:pt x="2525485" y="3172203"/>
                </a:lnTo>
                <a:lnTo>
                  <a:pt x="0" y="3172203"/>
                </a:lnTo>
                <a:close/>
              </a:path>
            </a:pathLst>
          </a:custGeom>
        </p:spPr>
      </p:pic>
      <p:sp>
        <p:nvSpPr>
          <p:cNvPr id="2" name="矩形 1"/>
          <p:cNvSpPr/>
          <p:nvPr/>
        </p:nvSpPr>
        <p:spPr>
          <a:xfrm>
            <a:off x="0" y="4630057"/>
            <a:ext cx="12192000" cy="2227943"/>
          </a:xfrm>
          <a:prstGeom prst="rect">
            <a:avLst/>
          </a:prstGeom>
          <a:solidFill>
            <a:srgbClr val="FFD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0" y="448738"/>
            <a:ext cx="12192000" cy="646331"/>
            <a:chOff x="0" y="651940"/>
            <a:chExt cx="12192000" cy="646331"/>
          </a:xfrm>
        </p:grpSpPr>
        <p:cxnSp>
          <p:nvCxnSpPr>
            <p:cNvPr id="5" name="直接连接符 4"/>
            <p:cNvCxnSpPr/>
            <p:nvPr/>
          </p:nvCxnSpPr>
          <p:spPr>
            <a:xfrm>
              <a:off x="0" y="975105"/>
              <a:ext cx="1219200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4980655" y="651940"/>
              <a:ext cx="2323528" cy="646331"/>
            </a:xfrm>
            <a:prstGeom prst="rect">
              <a:avLst/>
            </a:prstGeom>
            <a:solidFill>
              <a:srgbClr val="FFCF01"/>
            </a:solidFill>
          </p:spPr>
          <p:txBody>
            <a:bodyPr wrap="square" rtlCol="0">
              <a:spAutoFit/>
            </a:bodyPr>
            <a:lstStyle/>
            <a:p>
              <a:r>
                <a:rPr lang="en-US" altLang="zh-CN" sz="3600" dirty="0" smtClean="0">
                  <a:solidFill>
                    <a:schemeClr val="tx1">
                      <a:lumMod val="95000"/>
                      <a:lumOff val="5000"/>
                    </a:schemeClr>
                  </a:solidFill>
                  <a:latin typeface="微软雅黑" panose="020B0503020204020204" pitchFamily="34" charset="-122"/>
                </a:rPr>
                <a:t>Our Team</a:t>
              </a:r>
              <a:endParaRPr lang="zh-CN" altLang="en-US" sz="3600" dirty="0">
                <a:solidFill>
                  <a:schemeClr val="tx1">
                    <a:lumMod val="95000"/>
                    <a:lumOff val="5000"/>
                  </a:schemeClr>
                </a:solidFill>
                <a:latin typeface="微软雅黑" panose="020B0503020204020204" pitchFamily="34" charset="-122"/>
              </a:endParaRPr>
            </a:p>
          </p:txBody>
        </p:sp>
      </p:grpSp>
      <p:sp>
        <p:nvSpPr>
          <p:cNvPr id="12" name="矩形 11"/>
          <p:cNvSpPr/>
          <p:nvPr/>
        </p:nvSpPr>
        <p:spPr>
          <a:xfrm>
            <a:off x="532420" y="4630057"/>
            <a:ext cx="2525485" cy="54065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2"/>
          <p:cNvSpPr/>
          <p:nvPr/>
        </p:nvSpPr>
        <p:spPr>
          <a:xfrm>
            <a:off x="3399040" y="4630056"/>
            <a:ext cx="2525485" cy="54065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矩形 13"/>
          <p:cNvSpPr/>
          <p:nvPr/>
        </p:nvSpPr>
        <p:spPr>
          <a:xfrm>
            <a:off x="6263845" y="4630056"/>
            <a:ext cx="2525485" cy="54065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p:cNvSpPr/>
          <p:nvPr/>
        </p:nvSpPr>
        <p:spPr>
          <a:xfrm>
            <a:off x="9128650" y="4630055"/>
            <a:ext cx="2525485" cy="54065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5" name="文本框 24"/>
          <p:cNvSpPr txBox="1"/>
          <p:nvPr/>
        </p:nvSpPr>
        <p:spPr>
          <a:xfrm>
            <a:off x="740229" y="4710000"/>
            <a:ext cx="2120946" cy="400110"/>
          </a:xfrm>
          <a:prstGeom prst="rect">
            <a:avLst/>
          </a:prstGeom>
          <a:noFill/>
        </p:spPr>
        <p:txBody>
          <a:bodyPr wrap="square" rtlCol="0">
            <a:spAutoFit/>
          </a:bodyPr>
          <a:lstStyle/>
          <a:p>
            <a:pPr algn="ctr"/>
            <a:r>
              <a:rPr lang="en-US" altLang="zh-CN" sz="2000" dirty="0" smtClean="0">
                <a:solidFill>
                  <a:schemeClr val="bg1"/>
                </a:solidFill>
                <a:latin typeface="Segoe UI Semilight" panose="020B0402040204020203" pitchFamily="34" charset="0"/>
                <a:cs typeface="Segoe UI Semilight" panose="020B0402040204020203" pitchFamily="34" charset="0"/>
              </a:rPr>
              <a:t>Michael Jackson</a:t>
            </a:r>
            <a:endParaRPr lang="zh-CN" altLang="en-US" sz="2000" dirty="0">
              <a:solidFill>
                <a:schemeClr val="bg1"/>
              </a:solidFill>
              <a:latin typeface="Segoe UI Semilight" panose="020B0402040204020203" pitchFamily="34" charset="0"/>
              <a:cs typeface="Segoe UI Semilight" panose="020B0402040204020203" pitchFamily="34" charset="0"/>
            </a:endParaRPr>
          </a:p>
        </p:txBody>
      </p:sp>
      <p:sp>
        <p:nvSpPr>
          <p:cNvPr id="26" name="文本框 25"/>
          <p:cNvSpPr txBox="1"/>
          <p:nvPr/>
        </p:nvSpPr>
        <p:spPr>
          <a:xfrm>
            <a:off x="3556341" y="4711700"/>
            <a:ext cx="2120946" cy="400110"/>
          </a:xfrm>
          <a:prstGeom prst="rect">
            <a:avLst/>
          </a:prstGeom>
          <a:noFill/>
        </p:spPr>
        <p:txBody>
          <a:bodyPr wrap="square" rtlCol="0">
            <a:spAutoFit/>
          </a:bodyPr>
          <a:lstStyle/>
          <a:p>
            <a:pPr algn="ctr"/>
            <a:r>
              <a:rPr lang="en-US" altLang="zh-CN" sz="2000" dirty="0" smtClean="0">
                <a:solidFill>
                  <a:schemeClr val="bg1"/>
                </a:solidFill>
                <a:latin typeface="Segoe UI Semilight" panose="020B0402040204020203" pitchFamily="34" charset="0"/>
                <a:cs typeface="Segoe UI Semilight" panose="020B0402040204020203" pitchFamily="34" charset="0"/>
              </a:rPr>
              <a:t>Michael Jackson</a:t>
            </a:r>
            <a:endParaRPr lang="zh-CN" altLang="en-US" sz="2000" dirty="0">
              <a:solidFill>
                <a:schemeClr val="bg1"/>
              </a:solidFill>
              <a:latin typeface="Segoe UI Semilight" panose="020B0402040204020203" pitchFamily="34" charset="0"/>
              <a:cs typeface="Segoe UI Semilight" panose="020B0402040204020203" pitchFamily="34" charset="0"/>
            </a:endParaRPr>
          </a:p>
        </p:txBody>
      </p:sp>
      <p:sp>
        <p:nvSpPr>
          <p:cNvPr id="27" name="文本框 26"/>
          <p:cNvSpPr txBox="1"/>
          <p:nvPr/>
        </p:nvSpPr>
        <p:spPr>
          <a:xfrm>
            <a:off x="6376082" y="4711700"/>
            <a:ext cx="2120946" cy="400110"/>
          </a:xfrm>
          <a:prstGeom prst="rect">
            <a:avLst/>
          </a:prstGeom>
          <a:noFill/>
        </p:spPr>
        <p:txBody>
          <a:bodyPr wrap="square" rtlCol="0">
            <a:spAutoFit/>
          </a:bodyPr>
          <a:lstStyle/>
          <a:p>
            <a:pPr algn="ctr"/>
            <a:r>
              <a:rPr lang="en-US" altLang="zh-CN" sz="2000" dirty="0" smtClean="0">
                <a:solidFill>
                  <a:schemeClr val="bg1"/>
                </a:solidFill>
                <a:latin typeface="Segoe UI Semilight" panose="020B0402040204020203" pitchFamily="34" charset="0"/>
                <a:cs typeface="Segoe UI Semilight" panose="020B0402040204020203" pitchFamily="34" charset="0"/>
              </a:rPr>
              <a:t>Michael Jackson</a:t>
            </a:r>
            <a:endParaRPr lang="zh-CN" altLang="en-US" sz="2000" dirty="0">
              <a:solidFill>
                <a:schemeClr val="bg1"/>
              </a:solidFill>
              <a:latin typeface="Segoe UI Semilight" panose="020B0402040204020203" pitchFamily="34" charset="0"/>
              <a:cs typeface="Segoe UI Semilight" panose="020B0402040204020203" pitchFamily="34" charset="0"/>
            </a:endParaRPr>
          </a:p>
        </p:txBody>
      </p:sp>
      <p:sp>
        <p:nvSpPr>
          <p:cNvPr id="28" name="文本框 27"/>
          <p:cNvSpPr txBox="1"/>
          <p:nvPr/>
        </p:nvSpPr>
        <p:spPr>
          <a:xfrm>
            <a:off x="9195822" y="4711700"/>
            <a:ext cx="2120946" cy="400110"/>
          </a:xfrm>
          <a:prstGeom prst="rect">
            <a:avLst/>
          </a:prstGeom>
          <a:noFill/>
        </p:spPr>
        <p:txBody>
          <a:bodyPr wrap="square" rtlCol="0">
            <a:spAutoFit/>
          </a:bodyPr>
          <a:lstStyle/>
          <a:p>
            <a:pPr algn="ctr"/>
            <a:r>
              <a:rPr lang="en-US" altLang="zh-CN" sz="2000" dirty="0" smtClean="0">
                <a:solidFill>
                  <a:schemeClr val="bg1"/>
                </a:solidFill>
                <a:latin typeface="Segoe UI Semilight" panose="020B0402040204020203" pitchFamily="34" charset="0"/>
                <a:cs typeface="Segoe UI Semilight" panose="020B0402040204020203" pitchFamily="34" charset="0"/>
              </a:rPr>
              <a:t>Michael Jackson</a:t>
            </a:r>
            <a:endParaRPr lang="zh-CN" altLang="en-US" sz="2000" dirty="0">
              <a:solidFill>
                <a:schemeClr val="bg1"/>
              </a:solidFill>
              <a:latin typeface="Segoe UI Semilight" panose="020B0402040204020203" pitchFamily="34" charset="0"/>
              <a:cs typeface="Segoe UI Semilight" panose="020B0402040204020203" pitchFamily="34" charset="0"/>
            </a:endParaRPr>
          </a:p>
        </p:txBody>
      </p:sp>
      <p:sp>
        <p:nvSpPr>
          <p:cNvPr id="29" name="文本框 28"/>
          <p:cNvSpPr txBox="1"/>
          <p:nvPr/>
        </p:nvSpPr>
        <p:spPr>
          <a:xfrm>
            <a:off x="1316191" y="1778348"/>
            <a:ext cx="957942" cy="400110"/>
          </a:xfrm>
          <a:prstGeom prst="rect">
            <a:avLst/>
          </a:prstGeom>
          <a:solidFill>
            <a:srgbClr val="FFD72D"/>
          </a:solidFill>
        </p:spPr>
        <p:txBody>
          <a:bodyPr wrap="square" rtlCol="0">
            <a:spAutoFit/>
          </a:bodyPr>
          <a:lstStyle/>
          <a:p>
            <a:r>
              <a:rPr lang="en-US" altLang="zh-CN" sz="2000" dirty="0" smtClean="0">
                <a:latin typeface="Segoe UI Semilight" panose="020B0402040204020203" pitchFamily="34" charset="0"/>
                <a:cs typeface="Segoe UI Semilight" panose="020B0402040204020203" pitchFamily="34" charset="0"/>
              </a:rPr>
              <a:t>Leader </a:t>
            </a:r>
            <a:endParaRPr lang="zh-CN" altLang="en-US" sz="2000" dirty="0">
              <a:latin typeface="Segoe UI Semilight" panose="020B0402040204020203" pitchFamily="34" charset="0"/>
              <a:cs typeface="Segoe UI Semilight" panose="020B0402040204020203" pitchFamily="34" charset="0"/>
            </a:endParaRPr>
          </a:p>
        </p:txBody>
      </p:sp>
      <p:sp>
        <p:nvSpPr>
          <p:cNvPr id="30" name="文本框 29"/>
          <p:cNvSpPr txBox="1"/>
          <p:nvPr/>
        </p:nvSpPr>
        <p:spPr>
          <a:xfrm>
            <a:off x="4152207" y="1778000"/>
            <a:ext cx="1145508" cy="400110"/>
          </a:xfrm>
          <a:prstGeom prst="rect">
            <a:avLst/>
          </a:prstGeom>
          <a:solidFill>
            <a:srgbClr val="FFD72D"/>
          </a:solidFill>
        </p:spPr>
        <p:txBody>
          <a:bodyPr wrap="square" rtlCol="0">
            <a:spAutoFit/>
          </a:bodyPr>
          <a:lstStyle/>
          <a:p>
            <a:r>
              <a:rPr lang="en-US" altLang="zh-CN" sz="2000" dirty="0" smtClean="0">
                <a:latin typeface="Segoe UI Semilight" panose="020B0402040204020203" pitchFamily="34" charset="0"/>
                <a:cs typeface="Segoe UI Semilight" panose="020B0402040204020203" pitchFamily="34" charset="0"/>
              </a:rPr>
              <a:t>Member  </a:t>
            </a:r>
            <a:endParaRPr lang="zh-CN" altLang="en-US" sz="2000" dirty="0">
              <a:latin typeface="Segoe UI Semilight" panose="020B0402040204020203" pitchFamily="34" charset="0"/>
              <a:cs typeface="Segoe UI Semilight" panose="020B0402040204020203" pitchFamily="34" charset="0"/>
            </a:endParaRPr>
          </a:p>
        </p:txBody>
      </p:sp>
      <p:sp>
        <p:nvSpPr>
          <p:cNvPr id="33" name="文本框 32"/>
          <p:cNvSpPr txBox="1"/>
          <p:nvPr/>
        </p:nvSpPr>
        <p:spPr>
          <a:xfrm>
            <a:off x="7049672" y="1778000"/>
            <a:ext cx="1145508" cy="400110"/>
          </a:xfrm>
          <a:prstGeom prst="rect">
            <a:avLst/>
          </a:prstGeom>
          <a:solidFill>
            <a:srgbClr val="FFD72D"/>
          </a:solidFill>
        </p:spPr>
        <p:txBody>
          <a:bodyPr wrap="square" rtlCol="0">
            <a:spAutoFit/>
          </a:bodyPr>
          <a:lstStyle/>
          <a:p>
            <a:r>
              <a:rPr lang="en-US" altLang="zh-CN" sz="2000" dirty="0" smtClean="0">
                <a:latin typeface="Segoe UI Semilight" panose="020B0402040204020203" pitchFamily="34" charset="0"/>
                <a:cs typeface="Segoe UI Semilight" panose="020B0402040204020203" pitchFamily="34" charset="0"/>
              </a:rPr>
              <a:t>Member  </a:t>
            </a:r>
            <a:endParaRPr lang="zh-CN" altLang="en-US" sz="2000" dirty="0">
              <a:latin typeface="Segoe UI Semilight" panose="020B0402040204020203" pitchFamily="34" charset="0"/>
              <a:cs typeface="Segoe UI Semilight" panose="020B0402040204020203" pitchFamily="34" charset="0"/>
            </a:endParaRPr>
          </a:p>
        </p:txBody>
      </p:sp>
      <p:sp>
        <p:nvSpPr>
          <p:cNvPr id="34" name="文本框 33"/>
          <p:cNvSpPr txBox="1"/>
          <p:nvPr/>
        </p:nvSpPr>
        <p:spPr>
          <a:xfrm>
            <a:off x="9889791" y="1778000"/>
            <a:ext cx="1145508" cy="400110"/>
          </a:xfrm>
          <a:prstGeom prst="rect">
            <a:avLst/>
          </a:prstGeom>
          <a:solidFill>
            <a:srgbClr val="FFD72D"/>
          </a:solidFill>
        </p:spPr>
        <p:txBody>
          <a:bodyPr wrap="square" rtlCol="0">
            <a:spAutoFit/>
          </a:bodyPr>
          <a:lstStyle/>
          <a:p>
            <a:r>
              <a:rPr lang="en-US" altLang="zh-CN" sz="2000" dirty="0" smtClean="0">
                <a:latin typeface="Segoe UI Semilight" panose="020B0402040204020203" pitchFamily="34" charset="0"/>
                <a:cs typeface="Segoe UI Semilight" panose="020B0402040204020203" pitchFamily="34" charset="0"/>
              </a:rPr>
              <a:t>Member  </a:t>
            </a:r>
            <a:endParaRPr lang="zh-CN" altLang="en-US" sz="2000" dirty="0">
              <a:latin typeface="Segoe UI Semilight" panose="020B0402040204020203" pitchFamily="34" charset="0"/>
              <a:cs typeface="Segoe UI Semilight" panose="020B0402040204020203" pitchFamily="34" charset="0"/>
            </a:endParaRPr>
          </a:p>
        </p:txBody>
      </p:sp>
      <p:sp>
        <p:nvSpPr>
          <p:cNvPr id="37" name="矩形 36"/>
          <p:cNvSpPr/>
          <p:nvPr/>
        </p:nvSpPr>
        <p:spPr>
          <a:xfrm>
            <a:off x="621810" y="5530425"/>
            <a:ext cx="10948380" cy="1026243"/>
          </a:xfrm>
          <a:prstGeom prst="rect">
            <a:avLst/>
          </a:prstGeom>
        </p:spPr>
        <p:txBody>
          <a:bodyPr wrap="square">
            <a:spAutoFit/>
          </a:bodyPr>
          <a:lstStyle/>
          <a:p>
            <a:pPr algn="ctr">
              <a:lnSpc>
                <a:spcPts val="2500"/>
              </a:lnSpc>
            </a:pPr>
            <a:r>
              <a:rPr lang="en-US" altLang="zh-CN" dirty="0">
                <a:solidFill>
                  <a:schemeClr val="tx1">
                    <a:lumMod val="95000"/>
                    <a:lumOff val="5000"/>
                  </a:schemeClr>
                </a:solidFill>
                <a:latin typeface="Segoe UI Light" panose="020B0502040204020203" pitchFamily="34" charset="0"/>
              </a:rPr>
              <a:t>Lorem ipsum dolor sit amet, consectetur adipisicing elit, sed do eiusmod tempor incididunt ut labore et dolore magna aliqua. Ut enim ad minim veniam, quis nostrud exercitation ullamcol aboris nisi ut aliquip ex commodo consequat. </a:t>
            </a:r>
            <a:endParaRPr lang="zh-CN" altLang="en-US" dirty="0">
              <a:solidFill>
                <a:schemeClr val="tx1">
                  <a:lumMod val="95000"/>
                  <a:lumOff val="5000"/>
                </a:schemeClr>
              </a:solidFill>
              <a:latin typeface="Segoe UI Light" panose="020B0502040204020203" pitchFamily="34" charset="0"/>
            </a:endParaRPr>
          </a:p>
        </p:txBody>
      </p:sp>
    </p:spTree>
    <p:extLst>
      <p:ext uri="{BB962C8B-B14F-4D97-AF65-F5344CB8AC3E}">
        <p14:creationId xmlns:p14="http://schemas.microsoft.com/office/powerpoint/2010/main" val="2630348294"/>
      </p:ext>
    </p:extLst>
  </p:cSld>
  <p:clrMapOvr>
    <a:masterClrMapping/>
  </p:clrMapOvr>
  <p:transition spd="slow" advTm="3000">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9" name="矩形 8"/>
          <p:cNvSpPr/>
          <p:nvPr/>
        </p:nvSpPr>
        <p:spPr>
          <a:xfrm>
            <a:off x="2917372" y="1"/>
            <a:ext cx="2380342" cy="5048249"/>
          </a:xfrm>
          <a:prstGeom prst="rect">
            <a:avLst/>
          </a:prstGeom>
          <a:solidFill>
            <a:srgbClr val="FFCF01">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3162186" y="4435672"/>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0 2</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
        <p:nvSpPr>
          <p:cNvPr id="19" name="文本框 18"/>
          <p:cNvSpPr txBox="1"/>
          <p:nvPr/>
        </p:nvSpPr>
        <p:spPr>
          <a:xfrm>
            <a:off x="5342109" y="5164167"/>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5279072" y="5803165"/>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1656186872"/>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cstate="email">
            <a:extLst>
              <a:ext uri="{BEBA8EAE-BF5A-486C-A8C5-ECC9F3942E4B}">
                <a14:imgProps xmlns:a14="http://schemas.microsoft.com/office/drawing/2010/main">
                  <a14:imgLayer>
                    <a14:imgEffect>
                      <a14:saturation sat="66000"/>
                    </a14:imgEffect>
                  </a14:imgLayer>
                </a14:imgProps>
              </a:ext>
              <a:ext uri="{28A0092B-C50C-407E-A947-70E740481C1C}">
                <a14:useLocalDpi xmlns:a14="http://schemas.microsoft.com/office/drawing/2010/main"/>
              </a:ext>
            </a:extLst>
          </a:blip>
          <a:srcRect b="15358"/>
          <a:stretch/>
        </p:blipFill>
        <p:spPr>
          <a:xfrm>
            <a:off x="0" y="1"/>
            <a:ext cx="12192000" cy="6877050"/>
          </a:xfrm>
          <a:prstGeom prst="rect">
            <a:avLst/>
          </a:prstGeom>
        </p:spPr>
      </p:pic>
      <p:sp>
        <p:nvSpPr>
          <p:cNvPr id="13" name="矩形 12"/>
          <p:cNvSpPr/>
          <p:nvPr/>
        </p:nvSpPr>
        <p:spPr>
          <a:xfrm>
            <a:off x="0" y="5048250"/>
            <a:ext cx="12192000" cy="1809750"/>
          </a:xfrm>
          <a:prstGeom prst="rect">
            <a:avLst/>
          </a:prstGeom>
          <a:solidFill>
            <a:srgbClr val="FFCF01">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6250" y="4591049"/>
            <a:ext cx="1890713" cy="1890713"/>
            <a:chOff x="800100" y="4457699"/>
            <a:chExt cx="1890713" cy="1890713"/>
          </a:xfrm>
        </p:grpSpPr>
        <p:sp>
          <p:nvSpPr>
            <p:cNvPr id="16" name="椭圆 15"/>
            <p:cNvSpPr/>
            <p:nvPr/>
          </p:nvSpPr>
          <p:spPr>
            <a:xfrm>
              <a:off x="800100" y="4457699"/>
              <a:ext cx="1890713" cy="1890713"/>
            </a:xfrm>
            <a:prstGeom prst="ellipse">
              <a:avLst/>
            </a:prstGeom>
            <a:solidFill>
              <a:srgbClr val="231F20">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909638" y="4741336"/>
              <a:ext cx="1671637" cy="1323439"/>
            </a:xfrm>
            <a:prstGeom prst="rect">
              <a:avLst/>
            </a:prstGeom>
            <a:noFill/>
          </p:spPr>
          <p:txBody>
            <a:bodyPr wrap="square" rtlCol="0">
              <a:spAutoFit/>
            </a:bodyPr>
            <a:lstStyle/>
            <a:p>
              <a:pPr algn="ctr"/>
              <a:r>
                <a:rPr lang="en-US" altLang="zh-CN" sz="8000" spc="-150" dirty="0" smtClean="0">
                  <a:solidFill>
                    <a:srgbClr val="FFCF01"/>
                  </a:solidFill>
                  <a:latin typeface="Segoe UI Semilight" panose="020B0402040204020203" pitchFamily="34" charset="0"/>
                  <a:cs typeface="Segoe UI Semilight" panose="020B0402040204020203" pitchFamily="34" charset="0"/>
                </a:rPr>
                <a:t>0 2</a:t>
              </a:r>
              <a:endParaRPr lang="zh-CN" altLang="en-US" sz="8000" spc="-150" dirty="0">
                <a:solidFill>
                  <a:srgbClr val="FFCF01"/>
                </a:solidFill>
                <a:latin typeface="Segoe UI Semilight" panose="020B0402040204020203" pitchFamily="34" charset="0"/>
                <a:cs typeface="Segoe UI Semilight" panose="020B0402040204020203" pitchFamily="34" charset="0"/>
              </a:endParaRPr>
            </a:p>
          </p:txBody>
        </p:sp>
      </p:grpSp>
      <p:sp>
        <p:nvSpPr>
          <p:cNvPr id="19" name="文本框 18"/>
          <p:cNvSpPr txBox="1"/>
          <p:nvPr/>
        </p:nvSpPr>
        <p:spPr>
          <a:xfrm>
            <a:off x="2743201" y="5141445"/>
            <a:ext cx="4648199" cy="769441"/>
          </a:xfrm>
          <a:prstGeom prst="rect">
            <a:avLst/>
          </a:prstGeom>
          <a:noFill/>
        </p:spPr>
        <p:txBody>
          <a:bodyPr wrap="square" rtlCol="0">
            <a:spAutoFit/>
          </a:bodyPr>
          <a:lstStyle/>
          <a:p>
            <a:r>
              <a:rPr lang="en-US" altLang="zh-CN" sz="44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The Title In Here</a:t>
            </a:r>
            <a:endParaRPr lang="zh-CN" altLang="en-US" sz="4400"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1" name="文本框 20"/>
          <p:cNvSpPr txBox="1"/>
          <p:nvPr/>
        </p:nvSpPr>
        <p:spPr>
          <a:xfrm>
            <a:off x="2743201" y="5803165"/>
            <a:ext cx="7022466" cy="523220"/>
          </a:xfrm>
          <a:prstGeom prst="rect">
            <a:avLst/>
          </a:prstGeom>
          <a:noFill/>
        </p:spPr>
        <p:txBody>
          <a:bodyPr wrap="square" rtlCol="0">
            <a:spAutoFit/>
          </a:bodyPr>
          <a:lstStyle/>
          <a:p>
            <a:r>
              <a:rPr lang="en-US" altLang="zh-CN" sz="2800" i="1" dirty="0" smtClean="0">
                <a:solidFill>
                  <a:schemeClr val="bg1"/>
                </a:solidFill>
                <a:latin typeface="Segoe UI Semilight" panose="020B0402040204020203" pitchFamily="34" charset="0"/>
                <a:cs typeface="Segoe UI Semilight" panose="020B0402040204020203" pitchFamily="34" charset="0"/>
              </a:rPr>
              <a:t>The Newest Free </a:t>
            </a:r>
            <a:r>
              <a:rPr lang="en-US" altLang="zh-CN" sz="2800" i="1" dirty="0">
                <a:solidFill>
                  <a:schemeClr val="bg1"/>
                </a:solidFill>
                <a:latin typeface="Segoe UI Semilight" panose="020B0402040204020203" pitchFamily="34" charset="0"/>
                <a:cs typeface="Segoe UI Semilight" panose="020B0402040204020203" pitchFamily="34" charset="0"/>
              </a:rPr>
              <a:t>Business Template </a:t>
            </a:r>
            <a:endParaRPr lang="zh-CN" altLang="en-US" sz="2800" i="1" dirty="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3395411567"/>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711200" y="580573"/>
            <a:ext cx="1204686" cy="891137"/>
            <a:chOff x="740228" y="493488"/>
            <a:chExt cx="1204686" cy="891137"/>
          </a:xfrm>
        </p:grpSpPr>
        <p:sp>
          <p:nvSpPr>
            <p:cNvPr id="2" name="矩形 1"/>
            <p:cNvSpPr/>
            <p:nvPr/>
          </p:nvSpPr>
          <p:spPr>
            <a:xfrm>
              <a:off x="740228" y="493488"/>
              <a:ext cx="1204686" cy="891137"/>
            </a:xfrm>
            <a:prstGeom prst="rect">
              <a:avLst/>
            </a:prstGeom>
            <a:solidFill>
              <a:srgbClr val="231F2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 name="Freeform 21"/>
            <p:cNvSpPr>
              <a:spLocks noEditPoints="1"/>
            </p:cNvSpPr>
            <p:nvPr/>
          </p:nvSpPr>
          <p:spPr bwMode="auto">
            <a:xfrm>
              <a:off x="1051603" y="632443"/>
              <a:ext cx="568039" cy="566807"/>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96 w 192"/>
                <a:gd name="T11" fmla="*/ 24 h 192"/>
                <a:gd name="T12" fmla="*/ 168 w 192"/>
                <a:gd name="T13" fmla="*/ 96 h 192"/>
                <a:gd name="T14" fmla="*/ 96 w 192"/>
                <a:gd name="T15" fmla="*/ 168 h 192"/>
                <a:gd name="T16" fmla="*/ 24 w 192"/>
                <a:gd name="T17" fmla="*/ 96 h 192"/>
                <a:gd name="T18" fmla="*/ 96 w 192"/>
                <a:gd name="T19" fmla="*/ 24 h 192"/>
                <a:gd name="T20" fmla="*/ 140 w 192"/>
                <a:gd name="T21" fmla="*/ 88 h 192"/>
                <a:gd name="T22" fmla="*/ 144 w 192"/>
                <a:gd name="T23" fmla="*/ 96 h 192"/>
                <a:gd name="T24" fmla="*/ 140 w 192"/>
                <a:gd name="T25" fmla="*/ 104 h 192"/>
                <a:gd name="T26" fmla="*/ 116 w 192"/>
                <a:gd name="T27" fmla="*/ 128 h 192"/>
                <a:gd name="T28" fmla="*/ 103 w 192"/>
                <a:gd name="T29" fmla="*/ 131 h 192"/>
                <a:gd name="T30" fmla="*/ 96 w 192"/>
                <a:gd name="T31" fmla="*/ 120 h 192"/>
                <a:gd name="T32" fmla="*/ 96 w 192"/>
                <a:gd name="T33" fmla="*/ 108 h 192"/>
                <a:gd name="T34" fmla="*/ 60 w 192"/>
                <a:gd name="T35" fmla="*/ 108 h 192"/>
                <a:gd name="T36" fmla="*/ 48 w 192"/>
                <a:gd name="T37" fmla="*/ 96 h 192"/>
                <a:gd name="T38" fmla="*/ 60 w 192"/>
                <a:gd name="T39" fmla="*/ 84 h 192"/>
                <a:gd name="T40" fmla="*/ 96 w 192"/>
                <a:gd name="T41" fmla="*/ 84 h 192"/>
                <a:gd name="T42" fmla="*/ 96 w 192"/>
                <a:gd name="T43" fmla="*/ 72 h 192"/>
                <a:gd name="T44" fmla="*/ 103 w 192"/>
                <a:gd name="T45" fmla="*/ 61 h 192"/>
                <a:gd name="T46" fmla="*/ 116 w 192"/>
                <a:gd name="T47" fmla="*/ 64 h 192"/>
                <a:gd name="T48" fmla="*/ 140 w 192"/>
                <a:gd name="T49"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96" y="24"/>
                  </a:moveTo>
                  <a:cubicBezTo>
                    <a:pt x="136" y="24"/>
                    <a:pt x="168" y="56"/>
                    <a:pt x="168" y="96"/>
                  </a:cubicBezTo>
                  <a:cubicBezTo>
                    <a:pt x="168" y="136"/>
                    <a:pt x="136" y="168"/>
                    <a:pt x="96" y="168"/>
                  </a:cubicBezTo>
                  <a:cubicBezTo>
                    <a:pt x="56" y="168"/>
                    <a:pt x="24" y="136"/>
                    <a:pt x="24" y="96"/>
                  </a:cubicBezTo>
                  <a:cubicBezTo>
                    <a:pt x="24" y="56"/>
                    <a:pt x="56" y="24"/>
                    <a:pt x="96" y="24"/>
                  </a:cubicBezTo>
                  <a:close/>
                  <a:moveTo>
                    <a:pt x="140" y="88"/>
                  </a:moveTo>
                  <a:cubicBezTo>
                    <a:pt x="143" y="90"/>
                    <a:pt x="144" y="93"/>
                    <a:pt x="144" y="96"/>
                  </a:cubicBezTo>
                  <a:cubicBezTo>
                    <a:pt x="144" y="99"/>
                    <a:pt x="143" y="102"/>
                    <a:pt x="140" y="104"/>
                  </a:cubicBezTo>
                  <a:cubicBezTo>
                    <a:pt x="116" y="128"/>
                    <a:pt x="116" y="128"/>
                    <a:pt x="116" y="128"/>
                  </a:cubicBezTo>
                  <a:cubicBezTo>
                    <a:pt x="113" y="132"/>
                    <a:pt x="108" y="133"/>
                    <a:pt x="103" y="131"/>
                  </a:cubicBezTo>
                  <a:cubicBezTo>
                    <a:pt x="99" y="129"/>
                    <a:pt x="96" y="125"/>
                    <a:pt x="96" y="120"/>
                  </a:cubicBezTo>
                  <a:cubicBezTo>
                    <a:pt x="96" y="108"/>
                    <a:pt x="96" y="108"/>
                    <a:pt x="96" y="108"/>
                  </a:cubicBezTo>
                  <a:cubicBezTo>
                    <a:pt x="60" y="108"/>
                    <a:pt x="60" y="108"/>
                    <a:pt x="60" y="108"/>
                  </a:cubicBezTo>
                  <a:cubicBezTo>
                    <a:pt x="53" y="108"/>
                    <a:pt x="48" y="103"/>
                    <a:pt x="48" y="96"/>
                  </a:cubicBezTo>
                  <a:cubicBezTo>
                    <a:pt x="48" y="89"/>
                    <a:pt x="53" y="84"/>
                    <a:pt x="60" y="84"/>
                  </a:cubicBezTo>
                  <a:cubicBezTo>
                    <a:pt x="96" y="84"/>
                    <a:pt x="96" y="84"/>
                    <a:pt x="96" y="84"/>
                  </a:cubicBezTo>
                  <a:cubicBezTo>
                    <a:pt x="96" y="72"/>
                    <a:pt x="96" y="72"/>
                    <a:pt x="96" y="72"/>
                  </a:cubicBezTo>
                  <a:cubicBezTo>
                    <a:pt x="96" y="67"/>
                    <a:pt x="99" y="63"/>
                    <a:pt x="103" y="61"/>
                  </a:cubicBezTo>
                  <a:cubicBezTo>
                    <a:pt x="108" y="59"/>
                    <a:pt x="113" y="60"/>
                    <a:pt x="116" y="64"/>
                  </a:cubicBezTo>
                  <a:lnTo>
                    <a:pt x="140" y="8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 name="矩形 4"/>
          <p:cNvSpPr/>
          <p:nvPr/>
        </p:nvSpPr>
        <p:spPr>
          <a:xfrm>
            <a:off x="2050797" y="580573"/>
            <a:ext cx="9416678" cy="891137"/>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 name="文本框 5"/>
          <p:cNvSpPr txBox="1"/>
          <p:nvPr/>
        </p:nvSpPr>
        <p:spPr>
          <a:xfrm>
            <a:off x="4321124" y="702976"/>
            <a:ext cx="5110483" cy="646331"/>
          </a:xfrm>
          <a:prstGeom prst="rect">
            <a:avLst/>
          </a:prstGeom>
          <a:noFill/>
        </p:spPr>
        <p:txBody>
          <a:bodyPr wrap="square" rtlCol="0">
            <a:spAutoFit/>
          </a:bodyPr>
          <a:lstStyle/>
          <a:p>
            <a:r>
              <a:rPr lang="en-US" altLang="zh-CN" sz="3600" dirty="0" smtClean="0">
                <a:solidFill>
                  <a:schemeClr val="bg1"/>
                </a:solidFill>
                <a:latin typeface="微软雅黑" panose="020B0503020204020204" pitchFamily="34" charset="-122"/>
              </a:rPr>
              <a:t>Our Program Proceed </a:t>
            </a:r>
            <a:endParaRPr lang="zh-CN" altLang="en-US" sz="3600" dirty="0">
              <a:solidFill>
                <a:schemeClr val="bg1"/>
              </a:solidFill>
              <a:latin typeface="微软雅黑" panose="020B0503020204020204" pitchFamily="34" charset="-122"/>
            </a:endParaRPr>
          </a:p>
        </p:txBody>
      </p:sp>
      <p:grpSp>
        <p:nvGrpSpPr>
          <p:cNvPr id="25" name="组合 24"/>
          <p:cNvGrpSpPr/>
          <p:nvPr/>
        </p:nvGrpSpPr>
        <p:grpSpPr>
          <a:xfrm>
            <a:off x="711200" y="2038662"/>
            <a:ext cx="10511772" cy="734516"/>
            <a:chOff x="711200" y="2083632"/>
            <a:chExt cx="9868199" cy="689546"/>
          </a:xfrm>
        </p:grpSpPr>
        <p:sp>
          <p:nvSpPr>
            <p:cNvPr id="7" name="五边形 6"/>
            <p:cNvSpPr/>
            <p:nvPr/>
          </p:nvSpPr>
          <p:spPr>
            <a:xfrm>
              <a:off x="711200" y="2083632"/>
              <a:ext cx="2289975" cy="689546"/>
            </a:xfrm>
            <a:prstGeom prst="homePlate">
              <a:avLst/>
            </a:prstGeom>
            <a:solidFill>
              <a:srgbClr val="FFE88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任意多边形 10"/>
            <p:cNvSpPr/>
            <p:nvPr/>
          </p:nvSpPr>
          <p:spPr>
            <a:xfrm>
              <a:off x="2902375" y="2083632"/>
              <a:ext cx="2053316" cy="689546"/>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rgbClr val="FFDE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任意多边形 12"/>
            <p:cNvSpPr/>
            <p:nvPr/>
          </p:nvSpPr>
          <p:spPr>
            <a:xfrm>
              <a:off x="4781941" y="2083632"/>
              <a:ext cx="2053316" cy="689546"/>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4" name="任意多边形 13"/>
            <p:cNvSpPr/>
            <p:nvPr/>
          </p:nvSpPr>
          <p:spPr>
            <a:xfrm>
              <a:off x="6676497" y="2083632"/>
              <a:ext cx="2053316" cy="689546"/>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rgbClr val="FFCF0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任意多边形 14"/>
            <p:cNvSpPr/>
            <p:nvPr/>
          </p:nvSpPr>
          <p:spPr>
            <a:xfrm>
              <a:off x="8526083" y="2083632"/>
              <a:ext cx="2053316" cy="689546"/>
            </a:xfrm>
            <a:custGeom>
              <a:avLst/>
              <a:gdLst>
                <a:gd name="connsiteX0" fmla="*/ 0 w 2008682"/>
                <a:gd name="connsiteY0" fmla="*/ 0 h 674557"/>
                <a:gd name="connsiteX1" fmla="*/ 1671404 w 2008682"/>
                <a:gd name="connsiteY1" fmla="*/ 0 h 674557"/>
                <a:gd name="connsiteX2" fmla="*/ 2008682 w 2008682"/>
                <a:gd name="connsiteY2" fmla="*/ 337279 h 674557"/>
                <a:gd name="connsiteX3" fmla="*/ 1671404 w 2008682"/>
                <a:gd name="connsiteY3" fmla="*/ 674557 h 674557"/>
                <a:gd name="connsiteX4" fmla="*/ 137114 w 2008682"/>
                <a:gd name="connsiteY4" fmla="*/ 674557 h 674557"/>
                <a:gd name="connsiteX5" fmla="*/ 468146 w 2008682"/>
                <a:gd name="connsiteY5" fmla="*/ 343525 h 674557"/>
                <a:gd name="connsiteX6" fmla="*/ 130868 w 2008682"/>
                <a:gd name="connsiteY6" fmla="*/ 6246 h 674557"/>
                <a:gd name="connsiteX7" fmla="*/ 0 w 2008682"/>
                <a:gd name="connsiteY7" fmla="*/ 6246 h 674557"/>
                <a:gd name="connsiteX8" fmla="*/ 0 w 2008682"/>
                <a:gd name="connsiteY8" fmla="*/ 0 h 674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8682" h="674557">
                  <a:moveTo>
                    <a:pt x="0" y="0"/>
                  </a:moveTo>
                  <a:lnTo>
                    <a:pt x="1671404" y="0"/>
                  </a:lnTo>
                  <a:lnTo>
                    <a:pt x="2008682" y="337279"/>
                  </a:lnTo>
                  <a:lnTo>
                    <a:pt x="1671404" y="674557"/>
                  </a:lnTo>
                  <a:lnTo>
                    <a:pt x="137114" y="674557"/>
                  </a:lnTo>
                  <a:lnTo>
                    <a:pt x="468146" y="343525"/>
                  </a:lnTo>
                  <a:lnTo>
                    <a:pt x="130868" y="6246"/>
                  </a:lnTo>
                  <a:lnTo>
                    <a:pt x="0" y="6246"/>
                  </a:lnTo>
                  <a:lnTo>
                    <a:pt x="0" y="0"/>
                  </a:lnTo>
                  <a:close/>
                </a:path>
              </a:pathLst>
            </a:custGeom>
            <a:solidFill>
              <a:srgbClr val="DAB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8" name="文本框 17"/>
          <p:cNvSpPr txBox="1"/>
          <p:nvPr/>
        </p:nvSpPr>
        <p:spPr>
          <a:xfrm>
            <a:off x="1148996" y="2197572"/>
            <a:ext cx="1136009" cy="461665"/>
          </a:xfrm>
          <a:prstGeom prst="rect">
            <a:avLst/>
          </a:prstGeom>
          <a:noFill/>
        </p:spPr>
        <p:txBody>
          <a:bodyPr wrap="square" rtlCol="0">
            <a:spAutoFit/>
          </a:bodyPr>
          <a:lstStyle/>
          <a:p>
            <a:r>
              <a:rPr lang="en-US" altLang="zh-CN" sz="2400" dirty="0" smtClean="0">
                <a:latin typeface="Segoe UI Semilight" panose="020B0402040204020203" pitchFamily="34" charset="0"/>
                <a:cs typeface="Segoe UI Semilight" panose="020B0402040204020203" pitchFamily="34" charset="0"/>
              </a:rPr>
              <a:t>Step 01</a:t>
            </a:r>
            <a:endParaRPr lang="zh-CN" altLang="en-US" sz="2400" dirty="0">
              <a:latin typeface="Segoe UI Semilight" panose="020B0402040204020203" pitchFamily="34" charset="0"/>
              <a:cs typeface="Segoe UI Semilight" panose="020B0402040204020203" pitchFamily="34" charset="0"/>
            </a:endParaRPr>
          </a:p>
        </p:txBody>
      </p:sp>
      <p:sp>
        <p:nvSpPr>
          <p:cNvPr id="19" name="文本框 18"/>
          <p:cNvSpPr txBox="1"/>
          <p:nvPr/>
        </p:nvSpPr>
        <p:spPr>
          <a:xfrm>
            <a:off x="3627462" y="2202720"/>
            <a:ext cx="1261225" cy="461665"/>
          </a:xfrm>
          <a:prstGeom prst="rect">
            <a:avLst/>
          </a:prstGeom>
          <a:noFill/>
        </p:spPr>
        <p:txBody>
          <a:bodyPr wrap="square" rtlCol="0">
            <a:spAutoFit/>
          </a:bodyPr>
          <a:lstStyle/>
          <a:p>
            <a:r>
              <a:rPr lang="en-US" altLang="zh-CN" sz="2400" dirty="0" smtClean="0">
                <a:latin typeface="Segoe UI Semilight" panose="020B0402040204020203" pitchFamily="34" charset="0"/>
                <a:cs typeface="Segoe UI Semilight" panose="020B0402040204020203" pitchFamily="34" charset="0"/>
              </a:rPr>
              <a:t>Step 02</a:t>
            </a:r>
            <a:endParaRPr lang="zh-CN" altLang="en-US" sz="2400" dirty="0">
              <a:latin typeface="Segoe UI Semilight" panose="020B0402040204020203" pitchFamily="34" charset="0"/>
              <a:cs typeface="Segoe UI Semilight" panose="020B0402040204020203" pitchFamily="34" charset="0"/>
            </a:endParaRPr>
          </a:p>
        </p:txBody>
      </p:sp>
      <p:sp>
        <p:nvSpPr>
          <p:cNvPr id="20" name="文本框 19"/>
          <p:cNvSpPr txBox="1"/>
          <p:nvPr/>
        </p:nvSpPr>
        <p:spPr>
          <a:xfrm>
            <a:off x="5687021" y="2202720"/>
            <a:ext cx="1261112" cy="461665"/>
          </a:xfrm>
          <a:prstGeom prst="rect">
            <a:avLst/>
          </a:prstGeom>
          <a:noFill/>
        </p:spPr>
        <p:txBody>
          <a:bodyPr wrap="square" rtlCol="0">
            <a:spAutoFit/>
          </a:bodyPr>
          <a:lstStyle/>
          <a:p>
            <a:r>
              <a:rPr lang="en-US" altLang="zh-CN" sz="2400" dirty="0" smtClean="0">
                <a:latin typeface="Segoe UI Semilight" panose="020B0402040204020203" pitchFamily="34" charset="0"/>
                <a:cs typeface="Segoe UI Semilight" panose="020B0402040204020203" pitchFamily="34" charset="0"/>
              </a:rPr>
              <a:t>Step 03</a:t>
            </a:r>
            <a:endParaRPr lang="zh-CN" altLang="en-US" sz="2400" dirty="0">
              <a:latin typeface="Segoe UI Semilight" panose="020B0402040204020203" pitchFamily="34" charset="0"/>
              <a:cs typeface="Segoe UI Semilight" panose="020B0402040204020203" pitchFamily="34" charset="0"/>
            </a:endParaRPr>
          </a:p>
        </p:txBody>
      </p:sp>
      <p:sp>
        <p:nvSpPr>
          <p:cNvPr id="21" name="文本框 20"/>
          <p:cNvSpPr txBox="1"/>
          <p:nvPr/>
        </p:nvSpPr>
        <p:spPr>
          <a:xfrm>
            <a:off x="7646723" y="2202720"/>
            <a:ext cx="1246234" cy="461665"/>
          </a:xfrm>
          <a:prstGeom prst="rect">
            <a:avLst/>
          </a:prstGeom>
          <a:noFill/>
        </p:spPr>
        <p:txBody>
          <a:bodyPr wrap="square" rtlCol="0">
            <a:spAutoFit/>
          </a:bodyPr>
          <a:lstStyle/>
          <a:p>
            <a:r>
              <a:rPr lang="en-US" altLang="zh-CN" sz="2400" dirty="0" smtClean="0">
                <a:latin typeface="Segoe UI Semilight" panose="020B0402040204020203" pitchFamily="34" charset="0"/>
                <a:cs typeface="Segoe UI Semilight" panose="020B0402040204020203" pitchFamily="34" charset="0"/>
              </a:rPr>
              <a:t>Step 04</a:t>
            </a:r>
            <a:endParaRPr lang="zh-CN" altLang="en-US" sz="2400" dirty="0">
              <a:latin typeface="Segoe UI Semilight" panose="020B0402040204020203" pitchFamily="34" charset="0"/>
              <a:cs typeface="Segoe UI Semilight" panose="020B0402040204020203" pitchFamily="34" charset="0"/>
            </a:endParaRPr>
          </a:p>
        </p:txBody>
      </p:sp>
      <p:sp>
        <p:nvSpPr>
          <p:cNvPr id="22" name="文本框 21"/>
          <p:cNvSpPr txBox="1"/>
          <p:nvPr/>
        </p:nvSpPr>
        <p:spPr>
          <a:xfrm>
            <a:off x="9656799" y="2202720"/>
            <a:ext cx="1228533" cy="461665"/>
          </a:xfrm>
          <a:prstGeom prst="rect">
            <a:avLst/>
          </a:prstGeom>
          <a:noFill/>
        </p:spPr>
        <p:txBody>
          <a:bodyPr wrap="square" rtlCol="0">
            <a:spAutoFit/>
          </a:bodyPr>
          <a:lstStyle/>
          <a:p>
            <a:r>
              <a:rPr lang="en-US" altLang="zh-CN" sz="2400" dirty="0" smtClean="0">
                <a:latin typeface="Segoe UI Semilight" panose="020B0402040204020203" pitchFamily="34" charset="0"/>
                <a:cs typeface="Segoe UI Semilight" panose="020B0402040204020203" pitchFamily="34" charset="0"/>
              </a:rPr>
              <a:t>Step 05</a:t>
            </a:r>
            <a:endParaRPr lang="zh-CN" altLang="en-US" sz="2400" dirty="0">
              <a:latin typeface="Segoe UI Semilight" panose="020B0402040204020203" pitchFamily="34" charset="0"/>
              <a:cs typeface="Segoe UI Semilight" panose="020B0402040204020203" pitchFamily="34" charset="0"/>
            </a:endParaRPr>
          </a:p>
        </p:txBody>
      </p:sp>
      <p:grpSp>
        <p:nvGrpSpPr>
          <p:cNvPr id="26" name="组合 25"/>
          <p:cNvGrpSpPr/>
          <p:nvPr/>
        </p:nvGrpSpPr>
        <p:grpSpPr>
          <a:xfrm>
            <a:off x="711200" y="3108062"/>
            <a:ext cx="2226872" cy="2736189"/>
            <a:chOff x="711200" y="3108062"/>
            <a:chExt cx="2226872" cy="2736189"/>
          </a:xfrm>
        </p:grpSpPr>
        <p:sp>
          <p:nvSpPr>
            <p:cNvPr id="23" name="文本框 22"/>
            <p:cNvSpPr txBox="1"/>
            <p:nvPr/>
          </p:nvSpPr>
          <p:spPr>
            <a:xfrm>
              <a:off x="717020" y="3108062"/>
              <a:ext cx="1747187"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4" name="矩形 23"/>
            <p:cNvSpPr/>
            <p:nvPr/>
          </p:nvSpPr>
          <p:spPr>
            <a:xfrm>
              <a:off x="711200" y="3621398"/>
              <a:ext cx="2226872" cy="2222853"/>
            </a:xfrm>
            <a:prstGeom prst="rect">
              <a:avLst/>
            </a:prstGeom>
          </p:spPr>
          <p:txBody>
            <a:bodyPr wrap="square">
              <a:spAutoFit/>
            </a:bodyPr>
            <a:lstStyle/>
            <a:p>
              <a:pPr>
                <a:lnSpc>
                  <a:spcPts val="24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eiusmod tempor incididunt ut labore et dolore magna aliqua. </a:t>
              </a:r>
              <a:endParaRPr lang="zh-CN" altLang="en-US" sz="1600" dirty="0">
                <a:solidFill>
                  <a:schemeClr val="tx1">
                    <a:lumMod val="85000"/>
                    <a:lumOff val="15000"/>
                  </a:schemeClr>
                </a:solidFill>
                <a:latin typeface="Open Sans" panose="020B0606030504020204" pitchFamily="34" charset="0"/>
                <a:cs typeface="Open Sans" panose="020B0606030504020204" pitchFamily="34" charset="0"/>
              </a:endParaRPr>
            </a:p>
          </p:txBody>
        </p:sp>
      </p:grpSp>
      <p:grpSp>
        <p:nvGrpSpPr>
          <p:cNvPr id="27" name="组合 26"/>
          <p:cNvGrpSpPr/>
          <p:nvPr/>
        </p:nvGrpSpPr>
        <p:grpSpPr>
          <a:xfrm>
            <a:off x="3329788" y="3108062"/>
            <a:ext cx="1976238" cy="2144552"/>
            <a:chOff x="711200" y="3108062"/>
            <a:chExt cx="1976238" cy="2144552"/>
          </a:xfrm>
        </p:grpSpPr>
        <p:sp>
          <p:nvSpPr>
            <p:cNvPr id="28" name="文本框 27"/>
            <p:cNvSpPr txBox="1"/>
            <p:nvPr/>
          </p:nvSpPr>
          <p:spPr>
            <a:xfrm>
              <a:off x="717020" y="3108062"/>
              <a:ext cx="1747187"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29" name="矩形 28"/>
            <p:cNvSpPr/>
            <p:nvPr/>
          </p:nvSpPr>
          <p:spPr>
            <a:xfrm>
              <a:off x="711200" y="3621398"/>
              <a:ext cx="1976238" cy="1631216"/>
            </a:xfrm>
            <a:prstGeom prst="rect">
              <a:avLst/>
            </a:prstGeom>
          </p:spPr>
          <p:txBody>
            <a:bodyPr wrap="square">
              <a:spAutoFit/>
            </a:bodyPr>
            <a:lstStyle/>
            <a:p>
              <a:pPr>
                <a:lnSpc>
                  <a:spcPts val="24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sed do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eiusmod</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cs typeface="Open Sans" panose="020B0606030504020204" pitchFamily="34" charset="0"/>
              </a:endParaRPr>
            </a:p>
          </p:txBody>
        </p:sp>
      </p:grpSp>
      <p:grpSp>
        <p:nvGrpSpPr>
          <p:cNvPr id="30" name="组合 29"/>
          <p:cNvGrpSpPr/>
          <p:nvPr/>
        </p:nvGrpSpPr>
        <p:grpSpPr>
          <a:xfrm>
            <a:off x="5461148" y="3111500"/>
            <a:ext cx="1803481" cy="2144552"/>
            <a:chOff x="711200" y="3108062"/>
            <a:chExt cx="1803481" cy="2144552"/>
          </a:xfrm>
        </p:grpSpPr>
        <p:sp>
          <p:nvSpPr>
            <p:cNvPr id="31" name="文本框 30"/>
            <p:cNvSpPr txBox="1"/>
            <p:nvPr/>
          </p:nvSpPr>
          <p:spPr>
            <a:xfrm>
              <a:off x="717020" y="3108062"/>
              <a:ext cx="1747187"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32" name="矩形 31"/>
            <p:cNvSpPr/>
            <p:nvPr/>
          </p:nvSpPr>
          <p:spPr>
            <a:xfrm>
              <a:off x="711200" y="3621398"/>
              <a:ext cx="1803481" cy="1631216"/>
            </a:xfrm>
            <a:prstGeom prst="rect">
              <a:avLst/>
            </a:prstGeom>
          </p:spPr>
          <p:txBody>
            <a:bodyPr wrap="square">
              <a:spAutoFit/>
            </a:bodyPr>
            <a:lstStyle/>
            <a:p>
              <a:pPr>
                <a:lnSpc>
                  <a:spcPts val="24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sed</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do.</a:t>
              </a:r>
              <a:endParaRPr lang="zh-CN" altLang="en-US" sz="1600" dirty="0">
                <a:solidFill>
                  <a:schemeClr val="tx1">
                    <a:lumMod val="85000"/>
                    <a:lumOff val="15000"/>
                  </a:schemeClr>
                </a:solidFill>
                <a:latin typeface="Open Sans" panose="020B0606030504020204" pitchFamily="34" charset="0"/>
                <a:cs typeface="Open Sans" panose="020B0606030504020204" pitchFamily="34" charset="0"/>
              </a:endParaRPr>
            </a:p>
          </p:txBody>
        </p:sp>
      </p:grpSp>
      <p:grpSp>
        <p:nvGrpSpPr>
          <p:cNvPr id="33" name="组合 32"/>
          <p:cNvGrpSpPr/>
          <p:nvPr/>
        </p:nvGrpSpPr>
        <p:grpSpPr>
          <a:xfrm>
            <a:off x="7476361" y="3111500"/>
            <a:ext cx="1753007" cy="1836775"/>
            <a:chOff x="711200" y="3108062"/>
            <a:chExt cx="1753007" cy="1836775"/>
          </a:xfrm>
        </p:grpSpPr>
        <p:sp>
          <p:nvSpPr>
            <p:cNvPr id="34" name="文本框 33"/>
            <p:cNvSpPr txBox="1"/>
            <p:nvPr/>
          </p:nvSpPr>
          <p:spPr>
            <a:xfrm>
              <a:off x="717020" y="3108062"/>
              <a:ext cx="1747187"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35" name="矩形 34"/>
            <p:cNvSpPr/>
            <p:nvPr/>
          </p:nvSpPr>
          <p:spPr>
            <a:xfrm>
              <a:off x="711200" y="3621398"/>
              <a:ext cx="1607681" cy="1323439"/>
            </a:xfrm>
            <a:prstGeom prst="rect">
              <a:avLst/>
            </a:prstGeom>
          </p:spPr>
          <p:txBody>
            <a:bodyPr wrap="square">
              <a:spAutoFit/>
            </a:bodyPr>
            <a:lstStyle/>
            <a:p>
              <a:pPr>
                <a:lnSpc>
                  <a:spcPts val="24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t>
              </a:r>
              <a:r>
                <a:rPr lang="en-US" altLang="zh-CN" sz="1600" dirty="0" err="1">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adipisicing</a:t>
              </a: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1600" dirty="0" err="1"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elit</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sz="1600" dirty="0">
                <a:solidFill>
                  <a:schemeClr val="tx1">
                    <a:lumMod val="85000"/>
                    <a:lumOff val="15000"/>
                  </a:schemeClr>
                </a:solidFill>
                <a:latin typeface="Open Sans" panose="020B0606030504020204" pitchFamily="34" charset="0"/>
                <a:cs typeface="Open Sans" panose="020B0606030504020204" pitchFamily="34" charset="0"/>
              </a:endParaRPr>
            </a:p>
          </p:txBody>
        </p:sp>
      </p:grpSp>
      <p:grpSp>
        <p:nvGrpSpPr>
          <p:cNvPr id="36" name="组合 35"/>
          <p:cNvGrpSpPr/>
          <p:nvPr/>
        </p:nvGrpSpPr>
        <p:grpSpPr>
          <a:xfrm>
            <a:off x="9431607" y="3111500"/>
            <a:ext cx="1791365" cy="2144552"/>
            <a:chOff x="711200" y="3108062"/>
            <a:chExt cx="1791365" cy="2144552"/>
          </a:xfrm>
        </p:grpSpPr>
        <p:sp>
          <p:nvSpPr>
            <p:cNvPr id="37" name="文本框 36"/>
            <p:cNvSpPr txBox="1"/>
            <p:nvPr/>
          </p:nvSpPr>
          <p:spPr>
            <a:xfrm>
              <a:off x="717020" y="3108062"/>
              <a:ext cx="1747187" cy="400110"/>
            </a:xfrm>
            <a:prstGeom prst="rect">
              <a:avLst/>
            </a:prstGeom>
            <a:noFill/>
          </p:spPr>
          <p:txBody>
            <a:bodyPr wrap="square" rtlCol="0">
              <a:spAutoFit/>
            </a:bodyPr>
            <a:lstStyle/>
            <a:p>
              <a:r>
                <a:rPr lang="en-US" altLang="zh-CN" sz="2000" b="1"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Text Title</a:t>
              </a:r>
              <a:endParaRPr lang="zh-CN" altLang="en-US" sz="2000" b="1" dirty="0">
                <a:solidFill>
                  <a:schemeClr val="tx1">
                    <a:lumMod val="85000"/>
                    <a:lumOff val="15000"/>
                  </a:schemeClr>
                </a:solidFill>
                <a:latin typeface="Open Sans" panose="020B0606030504020204" pitchFamily="34" charset="0"/>
                <a:cs typeface="Open Sans" panose="020B0606030504020204" pitchFamily="34" charset="0"/>
              </a:endParaRPr>
            </a:p>
          </p:txBody>
        </p:sp>
        <p:sp>
          <p:nvSpPr>
            <p:cNvPr id="38" name="矩形 37"/>
            <p:cNvSpPr/>
            <p:nvPr/>
          </p:nvSpPr>
          <p:spPr>
            <a:xfrm>
              <a:off x="711200" y="3621398"/>
              <a:ext cx="1791365" cy="1631216"/>
            </a:xfrm>
            <a:prstGeom prst="rect">
              <a:avLst/>
            </a:prstGeom>
          </p:spPr>
          <p:txBody>
            <a:bodyPr wrap="square">
              <a:spAutoFit/>
            </a:bodyPr>
            <a:lstStyle/>
            <a:p>
              <a:pPr>
                <a:lnSpc>
                  <a:spcPts val="2400"/>
                </a:lnSpc>
              </a:pPr>
              <a:r>
                <a:rPr lang="en-US" altLang="zh-CN" sz="1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consectetur adipisicing elit, </a:t>
              </a:r>
              <a:r>
                <a:rPr lang="en-US" altLang="zh-CN" sz="1600" dirty="0" smtClean="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rPr>
                <a:t>sed.</a:t>
              </a:r>
              <a:endParaRPr lang="zh-CN" altLang="en-US" sz="1600" dirty="0">
                <a:solidFill>
                  <a:schemeClr val="tx1">
                    <a:lumMod val="85000"/>
                    <a:lumOff val="15000"/>
                  </a:schemeClr>
                </a:solidFill>
                <a:latin typeface="Open Sans" panose="020B0606030504020204" pitchFamily="34" charset="0"/>
                <a:cs typeface="Open Sans" panose="020B0606030504020204" pitchFamily="34" charset="0"/>
              </a:endParaRPr>
            </a:p>
          </p:txBody>
        </p:sp>
      </p:grpSp>
      <p:sp>
        <p:nvSpPr>
          <p:cNvPr id="39" name="矩形 38"/>
          <p:cNvSpPr/>
          <p:nvPr/>
        </p:nvSpPr>
        <p:spPr>
          <a:xfrm>
            <a:off x="0" y="6295869"/>
            <a:ext cx="12192000" cy="562131"/>
          </a:xfrm>
          <a:prstGeom prst="rect">
            <a:avLst/>
          </a:prstGeom>
          <a:solidFill>
            <a:schemeClr val="tx1">
              <a:lumMod val="85000"/>
              <a:lumOff val="1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文本框 39"/>
          <p:cNvSpPr txBox="1"/>
          <p:nvPr/>
        </p:nvSpPr>
        <p:spPr>
          <a:xfrm>
            <a:off x="3449773" y="6346101"/>
            <a:ext cx="5662817" cy="461665"/>
          </a:xfrm>
          <a:prstGeom prst="rect">
            <a:avLst/>
          </a:prstGeom>
          <a:noFill/>
        </p:spPr>
        <p:txBody>
          <a:bodyPr wrap="square" rtlCol="0">
            <a:spAutoFit/>
          </a:bodyPr>
          <a:lstStyle/>
          <a:p>
            <a:r>
              <a:rPr lang="en-US" altLang="zh-CN" sz="2400" b="1" dirty="0" smtClean="0">
                <a:solidFill>
                  <a:srgbClr val="FFCF01"/>
                </a:solidFill>
                <a:latin typeface="Segoe UI Semilight" panose="020B0402040204020203" pitchFamily="34" charset="0"/>
                <a:cs typeface="Segoe UI Semilight" panose="020B0402040204020203" pitchFamily="34" charset="0"/>
              </a:rPr>
              <a:t>Text Your Important Key Words In Here</a:t>
            </a:r>
            <a:endParaRPr lang="zh-CN" altLang="en-US" sz="2400" b="1" dirty="0">
              <a:solidFill>
                <a:srgbClr val="FFCF0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166637697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p:transition spd="slow" advTm="3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矩形 56"/>
          <p:cNvSpPr/>
          <p:nvPr/>
        </p:nvSpPr>
        <p:spPr>
          <a:xfrm>
            <a:off x="8972551" y="5686732"/>
            <a:ext cx="3219450" cy="1171268"/>
          </a:xfrm>
          <a:prstGeom prst="rect">
            <a:avLst/>
          </a:prstGeom>
          <a:solidFill>
            <a:srgbClr val="231F2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 name="组合 1"/>
          <p:cNvGrpSpPr/>
          <p:nvPr/>
        </p:nvGrpSpPr>
        <p:grpSpPr>
          <a:xfrm>
            <a:off x="0" y="448738"/>
            <a:ext cx="12192000" cy="646331"/>
            <a:chOff x="0" y="651940"/>
            <a:chExt cx="12192000" cy="646331"/>
          </a:xfrm>
        </p:grpSpPr>
        <p:cxnSp>
          <p:nvCxnSpPr>
            <p:cNvPr id="3" name="直接连接符 2"/>
            <p:cNvCxnSpPr/>
            <p:nvPr/>
          </p:nvCxnSpPr>
          <p:spPr>
            <a:xfrm>
              <a:off x="0" y="975105"/>
              <a:ext cx="12192000" cy="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128480" y="651940"/>
              <a:ext cx="3979933" cy="646331"/>
            </a:xfrm>
            <a:prstGeom prst="rect">
              <a:avLst/>
            </a:prstGeom>
            <a:solidFill>
              <a:srgbClr val="FFCF01"/>
            </a:solidFill>
          </p:spPr>
          <p:txBody>
            <a:bodyPr wrap="square" rtlCol="0">
              <a:spAutoFit/>
            </a:bodyPr>
            <a:lstStyle/>
            <a:p>
              <a:r>
                <a:rPr lang="en-US" altLang="zh-CN" sz="3600" dirty="0" smtClean="0">
                  <a:solidFill>
                    <a:schemeClr val="tx1">
                      <a:lumMod val="95000"/>
                      <a:lumOff val="5000"/>
                    </a:schemeClr>
                  </a:solidFill>
                  <a:latin typeface="微软雅黑" panose="020B0503020204020204" pitchFamily="34" charset="-122"/>
                </a:rPr>
                <a:t>Our Project Steps</a:t>
              </a:r>
              <a:endParaRPr lang="zh-CN" altLang="en-US" sz="3600" dirty="0">
                <a:solidFill>
                  <a:schemeClr val="tx1">
                    <a:lumMod val="95000"/>
                    <a:lumOff val="5000"/>
                  </a:schemeClr>
                </a:solidFill>
                <a:latin typeface="微软雅黑" panose="020B0503020204020204" pitchFamily="34" charset="-122"/>
              </a:endParaRPr>
            </a:p>
          </p:txBody>
        </p:sp>
      </p:grpSp>
      <p:cxnSp>
        <p:nvCxnSpPr>
          <p:cNvPr id="5" name="直接连接符 4"/>
          <p:cNvCxnSpPr/>
          <p:nvPr/>
        </p:nvCxnSpPr>
        <p:spPr>
          <a:xfrm>
            <a:off x="400050" y="3390900"/>
            <a:ext cx="11791950" cy="0"/>
          </a:xfrm>
          <a:prstGeom prst="line">
            <a:avLst/>
          </a:prstGeom>
          <a:ln w="28575">
            <a:solidFill>
              <a:srgbClr val="B08E00">
                <a:alpha val="80000"/>
              </a:srgbClr>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a:off x="742950" y="1985918"/>
            <a:ext cx="1447800" cy="671179"/>
            <a:chOff x="1085850" y="2167271"/>
            <a:chExt cx="1447800" cy="671179"/>
          </a:xfrm>
          <a:solidFill>
            <a:schemeClr val="tx1">
              <a:lumMod val="85000"/>
              <a:lumOff val="15000"/>
            </a:schemeClr>
          </a:solidFill>
        </p:grpSpPr>
        <p:sp>
          <p:nvSpPr>
            <p:cNvPr id="8" name="文本框 7"/>
            <p:cNvSpPr txBox="1"/>
            <p:nvPr/>
          </p:nvSpPr>
          <p:spPr>
            <a:xfrm>
              <a:off x="1085850" y="2167271"/>
              <a:ext cx="1447800" cy="461665"/>
            </a:xfrm>
            <a:prstGeom prst="rect">
              <a:avLst/>
            </a:prstGeom>
            <a:grpFill/>
          </p:spPr>
          <p:txBody>
            <a:bodyPr wrap="square" rtlCol="0">
              <a:spAutoFit/>
            </a:bodyPr>
            <a:lstStyle/>
            <a:p>
              <a:pPr algn="ctr"/>
              <a:r>
                <a:rPr lang="en-US" altLang="zh-CN" sz="2400" dirty="0" smtClean="0">
                  <a:solidFill>
                    <a:schemeClr val="bg1"/>
                  </a:solidFill>
                  <a:latin typeface="Segoe UI Semilight" panose="020B0402040204020203" pitchFamily="34" charset="0"/>
                  <a:cs typeface="Segoe UI Semilight" panose="020B0402040204020203" pitchFamily="34" charset="0"/>
                </a:rPr>
                <a:t>Step 01</a:t>
              </a:r>
              <a:endParaRPr lang="zh-CN" altLang="en-US" sz="2400" dirty="0" smtClean="0">
                <a:solidFill>
                  <a:schemeClr val="bg1"/>
                </a:solidFill>
                <a:latin typeface="Segoe UI Semilight" panose="020B0402040204020203" pitchFamily="34" charset="0"/>
                <a:cs typeface="Segoe UI Semilight" panose="020B0402040204020203" pitchFamily="34" charset="0"/>
              </a:endParaRPr>
            </a:p>
          </p:txBody>
        </p:sp>
        <p:sp>
          <p:nvSpPr>
            <p:cNvPr id="9" name="等腰三角形 8"/>
            <p:cNvSpPr/>
            <p:nvPr/>
          </p:nvSpPr>
          <p:spPr>
            <a:xfrm flipV="1">
              <a:off x="1610868" y="2628936"/>
              <a:ext cx="370332" cy="2095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1" name="椭圆 10"/>
          <p:cNvSpPr/>
          <p:nvPr/>
        </p:nvSpPr>
        <p:spPr>
          <a:xfrm>
            <a:off x="1314450" y="3238500"/>
            <a:ext cx="304800" cy="304800"/>
          </a:xfrm>
          <a:prstGeom prst="ellipse">
            <a:avLst/>
          </a:pr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52" name="组合 51"/>
          <p:cNvGrpSpPr/>
          <p:nvPr/>
        </p:nvGrpSpPr>
        <p:grpSpPr>
          <a:xfrm>
            <a:off x="9666277" y="1981200"/>
            <a:ext cx="1447800" cy="671179"/>
            <a:chOff x="10009177" y="2381250"/>
            <a:chExt cx="1447800" cy="671179"/>
          </a:xfrm>
          <a:solidFill>
            <a:schemeClr val="tx1">
              <a:lumMod val="85000"/>
              <a:lumOff val="15000"/>
            </a:schemeClr>
          </a:solidFill>
        </p:grpSpPr>
        <p:sp>
          <p:nvSpPr>
            <p:cNvPr id="21" name="文本框 20"/>
            <p:cNvSpPr txBox="1"/>
            <p:nvPr/>
          </p:nvSpPr>
          <p:spPr>
            <a:xfrm>
              <a:off x="10009177" y="2381250"/>
              <a:ext cx="1447800" cy="461665"/>
            </a:xfrm>
            <a:prstGeom prst="rect">
              <a:avLst/>
            </a:prstGeom>
            <a:grpFill/>
          </p:spPr>
          <p:txBody>
            <a:bodyPr wrap="square" rtlCol="0">
              <a:spAutoFit/>
            </a:bodyPr>
            <a:lstStyle/>
            <a:p>
              <a:pPr algn="ctr"/>
              <a:r>
                <a:rPr lang="en-US" altLang="zh-CN" sz="2400" dirty="0" smtClean="0">
                  <a:solidFill>
                    <a:schemeClr val="bg1"/>
                  </a:solidFill>
                  <a:latin typeface="Segoe UI Semilight" panose="020B0402040204020203" pitchFamily="34" charset="0"/>
                  <a:cs typeface="Segoe UI Semilight" panose="020B0402040204020203" pitchFamily="34" charset="0"/>
                </a:rPr>
                <a:t>Step 05</a:t>
              </a:r>
              <a:endParaRPr lang="zh-CN" altLang="en-US" sz="2400" dirty="0" smtClean="0">
                <a:solidFill>
                  <a:schemeClr val="bg1"/>
                </a:solidFill>
                <a:latin typeface="Segoe UI Semilight" panose="020B0402040204020203" pitchFamily="34" charset="0"/>
                <a:cs typeface="Segoe UI Semilight" panose="020B0402040204020203" pitchFamily="34" charset="0"/>
              </a:endParaRPr>
            </a:p>
          </p:txBody>
        </p:sp>
        <p:sp>
          <p:nvSpPr>
            <p:cNvPr id="22" name="等腰三角形 21"/>
            <p:cNvSpPr/>
            <p:nvPr/>
          </p:nvSpPr>
          <p:spPr>
            <a:xfrm flipV="1">
              <a:off x="10534195" y="2842915"/>
              <a:ext cx="370332" cy="2095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0" name="椭圆 19"/>
          <p:cNvSpPr/>
          <p:nvPr/>
        </p:nvSpPr>
        <p:spPr>
          <a:xfrm>
            <a:off x="10237777" y="3233782"/>
            <a:ext cx="304800" cy="304800"/>
          </a:xfrm>
          <a:prstGeom prst="ellipse">
            <a:avLst/>
          </a:prstGeom>
          <a:solidFill>
            <a:srgbClr val="FFCF01"/>
          </a:solidFill>
          <a:ln w="57150">
            <a:solidFill>
              <a:schemeClr val="tx1">
                <a:lumMod val="65000"/>
                <a:lumOff val="3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23" name="组合 22"/>
          <p:cNvGrpSpPr/>
          <p:nvPr/>
        </p:nvGrpSpPr>
        <p:grpSpPr>
          <a:xfrm rot="10800000">
            <a:off x="3183331" y="3271882"/>
            <a:ext cx="1447800" cy="1557382"/>
            <a:chOff x="1085850" y="2024018"/>
            <a:chExt cx="1447800" cy="1557382"/>
          </a:xfrm>
        </p:grpSpPr>
        <p:grpSp>
          <p:nvGrpSpPr>
            <p:cNvPr id="24" name="组合 23"/>
            <p:cNvGrpSpPr/>
            <p:nvPr/>
          </p:nvGrpSpPr>
          <p:grpSpPr>
            <a:xfrm>
              <a:off x="1085850" y="2024018"/>
              <a:ext cx="1447800" cy="671179"/>
              <a:chOff x="1085850" y="2167271"/>
              <a:chExt cx="1447800" cy="671179"/>
            </a:xfrm>
          </p:grpSpPr>
          <p:sp>
            <p:nvSpPr>
              <p:cNvPr id="26" name="文本框 25"/>
              <p:cNvSpPr txBox="1"/>
              <p:nvPr/>
            </p:nvSpPr>
            <p:spPr>
              <a:xfrm rot="10800000">
                <a:off x="1085850" y="2167271"/>
                <a:ext cx="1447800" cy="461665"/>
              </a:xfrm>
              <a:prstGeom prst="rect">
                <a:avLst/>
              </a:prstGeom>
              <a:solidFill>
                <a:srgbClr val="FFCF01"/>
              </a:solidFill>
            </p:spPr>
            <p:txBody>
              <a:bodyPr wrap="square" rtlCol="0">
                <a:spAutoFit/>
              </a:bodyPr>
              <a:lstStyle/>
              <a:p>
                <a:pPr algn="ctr"/>
                <a:r>
                  <a:rPr lang="en-US" altLang="zh-CN" sz="2400" dirty="0" smtClean="0">
                    <a:latin typeface="Segoe UI Semilight" panose="020B0402040204020203" pitchFamily="34" charset="0"/>
                    <a:cs typeface="Segoe UI Semilight" panose="020B0402040204020203" pitchFamily="34" charset="0"/>
                  </a:rPr>
                  <a:t>Step 02</a:t>
                </a:r>
                <a:endParaRPr lang="zh-CN" altLang="en-US" sz="2400" dirty="0" smtClean="0">
                  <a:latin typeface="Segoe UI Semilight" panose="020B0402040204020203" pitchFamily="34" charset="0"/>
                  <a:cs typeface="Segoe UI Semilight" panose="020B0402040204020203" pitchFamily="34" charset="0"/>
                </a:endParaRPr>
              </a:p>
            </p:txBody>
          </p:sp>
          <p:sp>
            <p:nvSpPr>
              <p:cNvPr id="27" name="等腰三角形 26"/>
              <p:cNvSpPr/>
              <p:nvPr/>
            </p:nvSpPr>
            <p:spPr>
              <a:xfrm flipV="1">
                <a:off x="1610868" y="2628936"/>
                <a:ext cx="370332" cy="209514"/>
              </a:xfrm>
              <a:prstGeom prst="triangl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25" name="椭圆 24"/>
            <p:cNvSpPr/>
            <p:nvPr/>
          </p:nvSpPr>
          <p:spPr>
            <a:xfrm>
              <a:off x="1657350" y="3276600"/>
              <a:ext cx="304800" cy="304800"/>
            </a:xfrm>
            <a:prstGeom prst="ellipse">
              <a:avLst/>
            </a:pr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14" name="组合 13"/>
          <p:cNvGrpSpPr/>
          <p:nvPr/>
        </p:nvGrpSpPr>
        <p:grpSpPr>
          <a:xfrm>
            <a:off x="5407813" y="1981200"/>
            <a:ext cx="1447800" cy="671179"/>
            <a:chOff x="1085850" y="2167271"/>
            <a:chExt cx="1447800" cy="671179"/>
          </a:xfrm>
          <a:solidFill>
            <a:schemeClr val="tx1">
              <a:lumMod val="85000"/>
              <a:lumOff val="15000"/>
            </a:schemeClr>
          </a:solidFill>
        </p:grpSpPr>
        <p:sp>
          <p:nvSpPr>
            <p:cNvPr id="16" name="文本框 15"/>
            <p:cNvSpPr txBox="1"/>
            <p:nvPr/>
          </p:nvSpPr>
          <p:spPr>
            <a:xfrm>
              <a:off x="1085850" y="2167271"/>
              <a:ext cx="1447800" cy="461665"/>
            </a:xfrm>
            <a:prstGeom prst="rect">
              <a:avLst/>
            </a:prstGeom>
            <a:grpFill/>
          </p:spPr>
          <p:txBody>
            <a:bodyPr wrap="square" rtlCol="0">
              <a:spAutoFit/>
            </a:bodyPr>
            <a:lstStyle/>
            <a:p>
              <a:pPr algn="ctr"/>
              <a:r>
                <a:rPr lang="en-US" altLang="zh-CN" sz="2400" dirty="0" smtClean="0">
                  <a:solidFill>
                    <a:schemeClr val="bg1"/>
                  </a:solidFill>
                  <a:latin typeface="Segoe UI Semilight" panose="020B0402040204020203" pitchFamily="34" charset="0"/>
                  <a:cs typeface="Segoe UI Semilight" panose="020B0402040204020203" pitchFamily="34" charset="0"/>
                </a:rPr>
                <a:t>Step 03</a:t>
              </a:r>
              <a:endParaRPr lang="zh-CN" altLang="en-US" sz="2400" dirty="0" smtClean="0">
                <a:solidFill>
                  <a:schemeClr val="bg1"/>
                </a:solidFill>
                <a:latin typeface="Segoe UI Semilight" panose="020B0402040204020203" pitchFamily="34" charset="0"/>
                <a:cs typeface="Segoe UI Semilight" panose="020B0402040204020203" pitchFamily="34" charset="0"/>
              </a:endParaRPr>
            </a:p>
          </p:txBody>
        </p:sp>
        <p:sp>
          <p:nvSpPr>
            <p:cNvPr id="17" name="等腰三角形 16"/>
            <p:cNvSpPr/>
            <p:nvPr/>
          </p:nvSpPr>
          <p:spPr>
            <a:xfrm flipV="1">
              <a:off x="1610868" y="2628936"/>
              <a:ext cx="370332" cy="20951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15" name="椭圆 14"/>
          <p:cNvSpPr/>
          <p:nvPr/>
        </p:nvSpPr>
        <p:spPr>
          <a:xfrm>
            <a:off x="5979313" y="3233782"/>
            <a:ext cx="304800" cy="304800"/>
          </a:xfrm>
          <a:prstGeom prst="ellipse">
            <a:avLst/>
          </a:pr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3" name="组合 32"/>
          <p:cNvGrpSpPr/>
          <p:nvPr/>
        </p:nvGrpSpPr>
        <p:grpSpPr>
          <a:xfrm rot="10800000">
            <a:off x="7714844" y="3281623"/>
            <a:ext cx="1447800" cy="1557382"/>
            <a:chOff x="1085850" y="2024018"/>
            <a:chExt cx="1447800" cy="1557382"/>
          </a:xfrm>
        </p:grpSpPr>
        <p:grpSp>
          <p:nvGrpSpPr>
            <p:cNvPr id="34" name="组合 33"/>
            <p:cNvGrpSpPr/>
            <p:nvPr/>
          </p:nvGrpSpPr>
          <p:grpSpPr>
            <a:xfrm>
              <a:off x="1085850" y="2024018"/>
              <a:ext cx="1447800" cy="671179"/>
              <a:chOff x="1085850" y="2167271"/>
              <a:chExt cx="1447800" cy="671179"/>
            </a:xfrm>
          </p:grpSpPr>
          <p:sp>
            <p:nvSpPr>
              <p:cNvPr id="36" name="文本框 35"/>
              <p:cNvSpPr txBox="1"/>
              <p:nvPr/>
            </p:nvSpPr>
            <p:spPr>
              <a:xfrm rot="10800000">
                <a:off x="1085850" y="2167271"/>
                <a:ext cx="1447800" cy="461665"/>
              </a:xfrm>
              <a:prstGeom prst="rect">
                <a:avLst/>
              </a:prstGeom>
              <a:solidFill>
                <a:srgbClr val="FFCF01"/>
              </a:solidFill>
            </p:spPr>
            <p:txBody>
              <a:bodyPr wrap="square" rtlCol="0">
                <a:spAutoFit/>
              </a:bodyPr>
              <a:lstStyle/>
              <a:p>
                <a:pPr algn="ctr"/>
                <a:r>
                  <a:rPr lang="en-US" altLang="zh-CN" sz="2400" dirty="0" smtClean="0">
                    <a:latin typeface="Segoe UI Semilight" panose="020B0402040204020203" pitchFamily="34" charset="0"/>
                    <a:cs typeface="Segoe UI Semilight" panose="020B0402040204020203" pitchFamily="34" charset="0"/>
                  </a:rPr>
                  <a:t>Step 04</a:t>
                </a:r>
                <a:endParaRPr lang="zh-CN" altLang="en-US" sz="2400" dirty="0" smtClean="0">
                  <a:latin typeface="Segoe UI Semilight" panose="020B0402040204020203" pitchFamily="34" charset="0"/>
                  <a:cs typeface="Segoe UI Semilight" panose="020B0402040204020203" pitchFamily="34" charset="0"/>
                </a:endParaRPr>
              </a:p>
            </p:txBody>
          </p:sp>
          <p:sp>
            <p:nvSpPr>
              <p:cNvPr id="37" name="等腰三角形 36"/>
              <p:cNvSpPr/>
              <p:nvPr/>
            </p:nvSpPr>
            <p:spPr>
              <a:xfrm flipV="1">
                <a:off x="1610868" y="2628936"/>
                <a:ext cx="370332" cy="209514"/>
              </a:xfrm>
              <a:prstGeom prst="triangle">
                <a:avLst/>
              </a:prstGeom>
              <a:solidFill>
                <a:srgbClr val="FFCF0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5" name="椭圆 34"/>
            <p:cNvSpPr/>
            <p:nvPr/>
          </p:nvSpPr>
          <p:spPr>
            <a:xfrm>
              <a:off x="1657350" y="3276600"/>
              <a:ext cx="304800" cy="304800"/>
            </a:xfrm>
            <a:prstGeom prst="ellipse">
              <a:avLst/>
            </a:prstGeom>
            <a:solidFill>
              <a:schemeClr val="bg1"/>
            </a:solidFill>
            <a:ln w="571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46" name="矩形 45"/>
          <p:cNvSpPr/>
          <p:nvPr/>
        </p:nvSpPr>
        <p:spPr>
          <a:xfrm>
            <a:off x="9407383" y="3887136"/>
            <a:ext cx="1938155" cy="923330"/>
          </a:xfrm>
          <a:prstGeom prst="rect">
            <a:avLst/>
          </a:prstGeom>
        </p:spPr>
        <p:txBody>
          <a:bodyPr wrap="square">
            <a:spAutoFit/>
          </a:bodyPr>
          <a:lstStyle/>
          <a:p>
            <a:pPr algn="ct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t>
            </a:r>
            <a:r>
              <a:rPr lang="en-US" altLang="zh-CN" dirty="0" err="1" smtClean="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consec</a:t>
            </a: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矩形 46"/>
          <p:cNvSpPr/>
          <p:nvPr/>
        </p:nvSpPr>
        <p:spPr>
          <a:xfrm>
            <a:off x="5181685" y="3915675"/>
            <a:ext cx="1938155" cy="923330"/>
          </a:xfrm>
          <a:prstGeom prst="rect">
            <a:avLst/>
          </a:prstGeom>
        </p:spPr>
        <p:txBody>
          <a:bodyPr wrap="square">
            <a:spAutoFit/>
          </a:bodyPr>
          <a:lstStyle/>
          <a:p>
            <a:pPr algn="ct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t>
            </a:r>
            <a:r>
              <a:rPr lang="en-US" altLang="zh-CN" dirty="0" err="1" smtClean="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consec</a:t>
            </a: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8" name="矩形 47"/>
          <p:cNvSpPr/>
          <p:nvPr/>
        </p:nvSpPr>
        <p:spPr>
          <a:xfrm>
            <a:off x="515714" y="3888000"/>
            <a:ext cx="1938155" cy="923330"/>
          </a:xfrm>
          <a:prstGeom prst="rect">
            <a:avLst/>
          </a:prstGeom>
        </p:spPr>
        <p:txBody>
          <a:bodyPr wrap="square">
            <a:spAutoFit/>
          </a:bodyPr>
          <a:lstStyle/>
          <a:p>
            <a:pPr algn="ct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t>
            </a:r>
            <a:r>
              <a:rPr lang="en-US" altLang="zh-CN" dirty="0" err="1" smtClean="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consec</a:t>
            </a: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9" name="矩形 48"/>
          <p:cNvSpPr/>
          <p:nvPr/>
        </p:nvSpPr>
        <p:spPr>
          <a:xfrm>
            <a:off x="2932642" y="1927346"/>
            <a:ext cx="1938155" cy="923330"/>
          </a:xfrm>
          <a:prstGeom prst="rect">
            <a:avLst/>
          </a:prstGeom>
        </p:spPr>
        <p:txBody>
          <a:bodyPr wrap="square">
            <a:spAutoFit/>
          </a:bodyPr>
          <a:lstStyle/>
          <a:p>
            <a:pPr algn="ct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t>
            </a:r>
            <a:r>
              <a:rPr lang="en-US" altLang="zh-CN" dirty="0" err="1" smtClean="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consec</a:t>
            </a: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0" name="矩形 49"/>
          <p:cNvSpPr/>
          <p:nvPr/>
        </p:nvSpPr>
        <p:spPr>
          <a:xfrm>
            <a:off x="7516865" y="1930400"/>
            <a:ext cx="1938155" cy="923330"/>
          </a:xfrm>
          <a:prstGeom prst="rect">
            <a:avLst/>
          </a:prstGeom>
        </p:spPr>
        <p:txBody>
          <a:bodyPr wrap="square">
            <a:spAutoFit/>
          </a:bodyPr>
          <a:lstStyle/>
          <a:p>
            <a:pPr algn="ct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Lorem ipsum dolor sit amet, </a:t>
            </a:r>
            <a:r>
              <a:rPr lang="en-US" altLang="zh-CN" dirty="0" err="1" smtClean="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consec</a:t>
            </a:r>
            <a:r>
              <a:rPr lang="en-US" altLang="zh-CN"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a:t>
            </a:r>
            <a:endParaRPr lang="zh-CN" altLang="en-US"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6" name="文本框 55"/>
          <p:cNvSpPr txBox="1"/>
          <p:nvPr/>
        </p:nvSpPr>
        <p:spPr>
          <a:xfrm>
            <a:off x="9322921" y="5748995"/>
            <a:ext cx="2724556" cy="1015663"/>
          </a:xfrm>
          <a:prstGeom prst="rect">
            <a:avLst/>
          </a:prstGeom>
          <a:noFill/>
        </p:spPr>
        <p:txBody>
          <a:bodyPr wrap="square" rtlCol="0">
            <a:spAutoFit/>
          </a:bodyPr>
          <a:lstStyle/>
          <a:p>
            <a:r>
              <a:rPr lang="en-US" altLang="zh-CN" sz="6000" b="1" dirty="0" smtClean="0">
                <a:solidFill>
                  <a:srgbClr val="FFCF01"/>
                </a:solidFill>
                <a:latin typeface="Segoe UI Semilight" panose="020B0402040204020203" pitchFamily="34" charset="0"/>
                <a:cs typeface="Segoe UI Semilight" panose="020B0402040204020203" pitchFamily="34" charset="0"/>
              </a:rPr>
              <a:t>92% </a:t>
            </a:r>
            <a:r>
              <a:rPr lang="en-US" altLang="zh-CN" sz="2800" dirty="0" smtClean="0">
                <a:solidFill>
                  <a:schemeClr val="bg1"/>
                </a:solidFill>
                <a:latin typeface="Segoe UI Semilight" panose="020B0402040204020203" pitchFamily="34" charset="0"/>
                <a:cs typeface="Segoe UI Semilight" panose="020B0402040204020203" pitchFamily="34" charset="0"/>
              </a:rPr>
              <a:t>done</a:t>
            </a:r>
            <a:endParaRPr lang="zh-CN" altLang="en-US" sz="2800" dirty="0" smtClean="0">
              <a:solidFill>
                <a:schemeClr val="bg1"/>
              </a:solidFill>
              <a:latin typeface="Segoe UI Semilight" panose="020B0402040204020203" pitchFamily="34" charset="0"/>
              <a:cs typeface="Segoe UI Semilight" panose="020B0402040204020203" pitchFamily="34" charset="0"/>
            </a:endParaRPr>
          </a:p>
        </p:txBody>
      </p:sp>
    </p:spTree>
    <p:extLst>
      <p:ext uri="{BB962C8B-B14F-4D97-AF65-F5344CB8AC3E}">
        <p14:creationId xmlns:p14="http://schemas.microsoft.com/office/powerpoint/2010/main" val="3271113157"/>
      </p:ext>
    </p:extLst>
  </p:cSld>
  <p:clrMapOvr>
    <a:masterClrMapping/>
  </p:clrMapOvr>
  <p:transition spd="slow" advTm="3000">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sz="2400" dirty="0" smtClean="0">
            <a:latin typeface="Segoe UI Semilight" panose="020B0402040204020203" pitchFamily="34" charset="0"/>
            <a:cs typeface="Segoe UI Semilight" panose="020B0402040204020203" pitchFamily="34"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374</TotalTime>
  <Words>922</Words>
  <Application>Microsoft Office PowerPoint</Application>
  <PresentationFormat>宽屏</PresentationFormat>
  <Paragraphs>167</Paragraphs>
  <Slides>23</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23</vt:i4>
      </vt:variant>
    </vt:vector>
  </HeadingPairs>
  <TitlesOfParts>
    <vt:vector size="36" baseType="lpstr">
      <vt:lpstr>Meiryo</vt:lpstr>
      <vt:lpstr>宋体</vt:lpstr>
      <vt:lpstr>微软雅黑</vt:lpstr>
      <vt:lpstr>Arial</vt:lpstr>
      <vt:lpstr>Calibri</vt:lpstr>
      <vt:lpstr>Calibri Light</vt:lpstr>
      <vt:lpstr>Open Sans</vt:lpstr>
      <vt:lpstr>Segoe UI</vt:lpstr>
      <vt:lpstr>Segoe UI Light</vt:lpstr>
      <vt:lpstr>Segoe UI Semibold</vt:lpstr>
      <vt:lpstr>Segoe UI Semilight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59</cp:revision>
  <dcterms:created xsi:type="dcterms:W3CDTF">2015-03-05T13:13:56Z</dcterms:created>
  <dcterms:modified xsi:type="dcterms:W3CDTF">2022-06-14T01:22:56Z</dcterms:modified>
</cp:coreProperties>
</file>