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32"/>
  </p:notesMasterIdLst>
  <p:sldIdLst>
    <p:sldId id="256" r:id="rId3"/>
    <p:sldId id="293" r:id="rId4"/>
    <p:sldId id="264" r:id="rId5"/>
    <p:sldId id="276" r:id="rId6"/>
    <p:sldId id="275" r:id="rId7"/>
    <p:sldId id="278" r:id="rId8"/>
    <p:sldId id="273" r:id="rId9"/>
    <p:sldId id="261" r:id="rId10"/>
    <p:sldId id="279" r:id="rId11"/>
    <p:sldId id="280" r:id="rId12"/>
    <p:sldId id="277" r:id="rId13"/>
    <p:sldId id="281" r:id="rId14"/>
    <p:sldId id="271" r:id="rId15"/>
    <p:sldId id="267" r:id="rId16"/>
    <p:sldId id="289" r:id="rId17"/>
    <p:sldId id="285" r:id="rId18"/>
    <p:sldId id="296" r:id="rId19"/>
    <p:sldId id="284" r:id="rId20"/>
    <p:sldId id="287" r:id="rId21"/>
    <p:sldId id="268" r:id="rId22"/>
    <p:sldId id="283" r:id="rId23"/>
    <p:sldId id="295" r:id="rId24"/>
    <p:sldId id="288" r:id="rId25"/>
    <p:sldId id="286" r:id="rId26"/>
    <p:sldId id="270" r:id="rId27"/>
    <p:sldId id="297" r:id="rId28"/>
    <p:sldId id="300" r:id="rId29"/>
    <p:sldId id="298" r:id="rId30"/>
    <p:sldId id="301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709" userDrawn="1">
          <p15:clr>
            <a:srgbClr val="A4A3A4"/>
          </p15:clr>
        </p15:guide>
        <p15:guide id="4" pos="3263">
          <p15:clr>
            <a:srgbClr val="A4A3A4"/>
          </p15:clr>
        </p15:guide>
        <p15:guide id="5" pos="4271" userDrawn="1">
          <p15:clr>
            <a:srgbClr val="A4A3A4"/>
          </p15:clr>
        </p15:guide>
        <p15:guide id="6" pos="3364" userDrawn="1">
          <p15:clr>
            <a:srgbClr val="A4A3A4"/>
          </p15:clr>
        </p15:guide>
        <p15:guide id="7" pos="42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1B66"/>
    <a:srgbClr val="8B66AA"/>
    <a:srgbClr val="F7993C"/>
    <a:srgbClr val="F4C134"/>
    <a:srgbClr val="65C0AE"/>
    <a:srgbClr val="0698CB"/>
    <a:srgbClr val="4CC5F1"/>
    <a:srgbClr val="FBC221"/>
    <a:srgbClr val="F1F2F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0698" autoAdjust="0"/>
  </p:normalViewPr>
  <p:slideViewPr>
    <p:cSldViewPr snapToGrid="0" showGuides="1">
      <p:cViewPr varScale="1">
        <p:scale>
          <a:sx n="102" d="100"/>
          <a:sy n="102" d="100"/>
        </p:scale>
        <p:origin x="894" y="108"/>
      </p:cViewPr>
      <p:guideLst>
        <p:guide orient="horz" pos="2183"/>
        <p:guide pos="3840"/>
        <p:guide orient="horz" pos="709"/>
        <p:guide pos="3263"/>
        <p:guide pos="4271"/>
        <p:guide pos="3364"/>
        <p:guide pos="42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0.bin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6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7.bin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8.bin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9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5</c:v>
                </c:pt>
                <c:pt idx="2">
                  <c:v>3</c:v>
                </c:pt>
                <c:pt idx="3">
                  <c:v>5</c:v>
                </c:pt>
                <c:pt idx="4">
                  <c:v>5</c:v>
                </c:pt>
                <c:pt idx="5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603008"/>
        <c:axId val="38603568"/>
      </c:lineChart>
      <c:catAx>
        <c:axId val="386030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8603568"/>
        <c:crosses val="autoZero"/>
        <c:auto val="1"/>
        <c:lblAlgn val="ctr"/>
        <c:lblOffset val="100"/>
        <c:noMultiLvlLbl val="0"/>
      </c:catAx>
      <c:valAx>
        <c:axId val="38603568"/>
        <c:scaling>
          <c:orientation val="minMax"/>
        </c:scaling>
        <c:delete val="1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crossAx val="38603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>
              <a:lumMod val="50000"/>
            </a:schemeClr>
          </a:solidFill>
        </a:defRPr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02option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bg1"/>
              </a:solidFill>
            </a:ln>
          </c:spPr>
          <c:invertIfNegative val="0"/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</c:v>
                </c:pt>
                <c:pt idx="1">
                  <c:v>2.5</c:v>
                </c:pt>
                <c:pt idx="2">
                  <c:v>6</c:v>
                </c:pt>
                <c:pt idx="3">
                  <c:v>4.5</c:v>
                </c:pt>
                <c:pt idx="4">
                  <c:v>8</c:v>
                </c:pt>
                <c:pt idx="5">
                  <c:v>5</c:v>
                </c:pt>
                <c:pt idx="6">
                  <c:v>2</c:v>
                </c:pt>
                <c:pt idx="7">
                  <c:v>1</c:v>
                </c:pt>
                <c:pt idx="8">
                  <c:v>7</c:v>
                </c:pt>
                <c:pt idx="9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0196272"/>
        <c:axId val="870196832"/>
      </c:barChart>
      <c:catAx>
        <c:axId val="870196272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minorGridlines/>
        <c:numFmt formatCode="General" sourceLinked="1"/>
        <c:majorTickMark val="out"/>
        <c:minorTickMark val="none"/>
        <c:tickLblPos val="nextTo"/>
        <c:crossAx val="870196832"/>
        <c:crosses val="autoZero"/>
        <c:auto val="1"/>
        <c:lblAlgn val="ctr"/>
        <c:lblOffset val="100"/>
        <c:noMultiLvlLbl val="0"/>
      </c:catAx>
      <c:valAx>
        <c:axId val="8701968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70196272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gradFill>
                <a:gsLst>
                  <a:gs pos="0">
                    <a:srgbClr val="FBC221"/>
                  </a:gs>
                  <a:gs pos="32000">
                    <a:srgbClr val="E71B66"/>
                  </a:gs>
                  <a:gs pos="100000">
                    <a:srgbClr val="8B66AA"/>
                  </a:gs>
                </a:gsLst>
                <a:lin ang="5400000" scaled="0"/>
              </a:gradFill>
            </a:ln>
          </c:spPr>
          <c:marker>
            <c:symbol val="none"/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9</c:v>
                </c:pt>
                <c:pt idx="6">
                  <c:v>8</c:v>
                </c:pt>
                <c:pt idx="7">
                  <c:v>6</c:v>
                </c:pt>
                <c:pt idx="8">
                  <c:v>7</c:v>
                </c:pt>
                <c:pt idx="9">
                  <c:v>10</c:v>
                </c:pt>
                <c:pt idx="10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5462976"/>
        <c:axId val="685463536"/>
      </c:lineChart>
      <c:catAx>
        <c:axId val="685462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85463536"/>
        <c:crosses val="autoZero"/>
        <c:auto val="1"/>
        <c:lblAlgn val="ctr"/>
        <c:lblOffset val="100"/>
        <c:noMultiLvlLbl val="0"/>
      </c:catAx>
      <c:valAx>
        <c:axId val="6854635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6854629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5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65C0AE"/>
              </a:solidFill>
            </c:spPr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CC5F1"/>
              </a:solidFill>
            </c:spPr>
          </c:dPt>
          <c:dPt>
            <c:idx val="1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B66AA"/>
            </a:solidFill>
          </c:spPr>
          <c:dPt>
            <c:idx val="0"/>
            <c:bubble3D val="0"/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B66AA"/>
            </a:solidFill>
          </c:spPr>
          <c:dPt>
            <c:idx val="0"/>
            <c:bubble3D val="0"/>
            <c:spPr>
              <a:solidFill>
                <a:srgbClr val="BD298A"/>
              </a:solidFill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8B66AA"/>
            </a:solidFill>
          </c:spPr>
          <c:dPt>
            <c:idx val="0"/>
            <c:bubble3D val="0"/>
            <c:spPr>
              <a:solidFill>
                <a:srgbClr val="F7993C"/>
              </a:solidFill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XXX</c:v>
                </c:pt>
              </c:strCache>
            </c:strRef>
          </c:tx>
          <c:dPt>
            <c:idx val="0"/>
            <c:bubble3D val="0"/>
            <c:spPr>
              <a:solidFill>
                <a:srgbClr val="65C0AE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698CB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8B66A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BD298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F7993C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FBC22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XXX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</c:spPr>
          <c:explosion val="3"/>
          <c:dPt>
            <c:idx val="0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01option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2.5</c:v>
                </c:pt>
                <c:pt idx="2">
                  <c:v>6</c:v>
                </c:pt>
                <c:pt idx="3">
                  <c:v>2</c:v>
                </c:pt>
                <c:pt idx="4">
                  <c:v>7</c:v>
                </c:pt>
                <c:pt idx="5">
                  <c:v>9</c:v>
                </c:pt>
                <c:pt idx="6">
                  <c:v>12</c:v>
                </c:pt>
                <c:pt idx="7">
                  <c:v>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5986800"/>
        <c:axId val="685987360"/>
      </c:lineChart>
      <c:catAx>
        <c:axId val="685986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685987360"/>
        <c:crosses val="autoZero"/>
        <c:auto val="1"/>
        <c:lblAlgn val="ctr"/>
        <c:lblOffset val="100"/>
        <c:noMultiLvlLbl val="0"/>
      </c:catAx>
      <c:valAx>
        <c:axId val="685987360"/>
        <c:scaling>
          <c:orientation val="minMax"/>
        </c:scaling>
        <c:delete val="0"/>
        <c:axPos val="l"/>
        <c:minorGridlines>
          <c:spPr>
            <a:ln>
              <a:solidFill>
                <a:schemeClr val="bg1"/>
              </a:solidFill>
            </a:ln>
          </c:spPr>
        </c:minorGridlines>
        <c:numFmt formatCode="General" sourceLinked="1"/>
        <c:majorTickMark val="none"/>
        <c:minorTickMark val="none"/>
        <c:tickLblPos val="nextTo"/>
        <c:spPr>
          <a:ln w="6350">
            <a:noFill/>
          </a:ln>
        </c:spPr>
        <c:crossAx val="685986800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  <c:dispBlanksAs val="zero"/>
    <c:showDLblsOverMax val="0"/>
  </c:chart>
  <c:txPr>
    <a:bodyPr/>
    <a:lstStyle/>
    <a:p>
      <a:pPr>
        <a:defRPr sz="18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DAB2C-3D2B-4039-92FC-E6D5F20D96BE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0BF63-651C-49D9-BFDE-897E93C387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271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0BF63-651C-49D9-BFDE-897E93C3878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8150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移动浮标到制定的位置表示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0BF63-651C-49D9-BFDE-897E93C3878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141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0BF63-651C-49D9-BFDE-897E93C3878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1436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5991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点击文字部分进行编辑，</a:t>
            </a:r>
            <a:r>
              <a:rPr lang="en-US" altLang="zh-CN" dirty="0" smtClean="0"/>
              <a:t>CONTENT</a:t>
            </a:r>
            <a:r>
              <a:rPr lang="zh-CN" altLang="en-US" dirty="0" smtClean="0"/>
              <a:t>彩色效果为填充图片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0BF63-651C-49D9-BFDE-897E93C3878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595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减去对角的矩形内可填充小标或章节提案人名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0BF63-651C-49D9-BFDE-897E93C3878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646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时间轴上的彩色条可以添加或更改，表示时间段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0BF63-651C-49D9-BFDE-897E93C3878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567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0BF63-651C-49D9-BFDE-897E93C387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187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S W O T</a:t>
            </a:r>
            <a:r>
              <a:rPr lang="zh-CN" altLang="en-US" dirty="0" smtClean="0"/>
              <a:t>可修改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0BF63-651C-49D9-BFDE-897E93C3878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908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0BF63-651C-49D9-BFDE-897E93C3878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8477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中国地图内各省可编辑颜色，点击要表示的省，按</a:t>
            </a:r>
            <a:r>
              <a:rPr lang="en-US" altLang="zh-CN" dirty="0" err="1" smtClean="0"/>
              <a:t>ctrl+c</a:t>
            </a:r>
            <a:r>
              <a:rPr lang="zh-CN" altLang="en-US" dirty="0" smtClean="0"/>
              <a:t>复制，</a:t>
            </a:r>
            <a:r>
              <a:rPr lang="en-US" altLang="zh-CN" dirty="0" err="1" smtClean="0"/>
              <a:t>ctrl+v</a:t>
            </a:r>
            <a:r>
              <a:rPr lang="zh-CN" altLang="en-US" dirty="0" smtClean="0"/>
              <a:t>粘贴，就可提取出省的图形，再填充想表达的颜色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0BF63-651C-49D9-BFDE-897E93C3878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748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两个图表数据均可编辑</a:t>
            </a:r>
            <a:r>
              <a:rPr lang="zh-CN" altLang="en-US" baseline="0" dirty="0" smtClean="0"/>
              <a:t> 可替换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0BF63-651C-49D9-BFDE-897E93C3878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828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725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925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63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513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19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3476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860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4396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728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771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487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4177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988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040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19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812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754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458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031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598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363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09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8B79E-83B4-4ADC-B2A3-93B149429B7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6D18F-182E-45DD-BF98-2AC13C617B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28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255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7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9.png"/><Relationship Id="rId4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9.png"/><Relationship Id="rId4" Type="http://schemas.openxmlformats.org/officeDocument/2006/relationships/image" Target="../media/image28.png"/><Relationship Id="rId9" Type="http://schemas.openxmlformats.org/officeDocument/2006/relationships/chart" Target="../charts/char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3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0" y="-1"/>
            <a:ext cx="12189899" cy="6859181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4792766" y="4706240"/>
            <a:ext cx="2333972" cy="338554"/>
          </a:xfrm>
          <a:prstGeom prst="roundRect">
            <a:avLst>
              <a:gd name="adj" fmla="val 307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028"/>
          <p:cNvSpPr txBox="1"/>
          <p:nvPr/>
        </p:nvSpPr>
        <p:spPr>
          <a:xfrm>
            <a:off x="3065319" y="4059680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适用于工作总结、汇总报告、咨询演义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40"/>
          <p:cNvSpPr txBox="1"/>
          <p:nvPr/>
        </p:nvSpPr>
        <p:spPr>
          <a:xfrm>
            <a:off x="4792766" y="4706240"/>
            <a:ext cx="2333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err="1" smtClean="0"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en-US" altLang="zh-CN" sz="1600" dirty="0" smtClean="0"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Template</a:t>
            </a:r>
            <a:endParaRPr lang="zh-CN" altLang="en-US" sz="1600" dirty="0"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flipV="1">
            <a:off x="5924550" y="6562156"/>
            <a:ext cx="342900" cy="145073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551911" y="2193224"/>
            <a:ext cx="580231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spc="-3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2016</a:t>
            </a:r>
            <a:endParaRPr lang="zh-CN" altLang="en-US" sz="13800" spc="-3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4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 4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4CC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6" name="组合 5"/>
          <p:cNvGrpSpPr/>
          <p:nvPr/>
        </p:nvGrpSpPr>
        <p:grpSpPr>
          <a:xfrm>
            <a:off x="234547" y="392033"/>
            <a:ext cx="886711" cy="844075"/>
            <a:chOff x="5775640" y="1507123"/>
            <a:chExt cx="3871688" cy="3647134"/>
          </a:xfrm>
        </p:grpSpPr>
        <p:sp>
          <p:nvSpPr>
            <p:cNvPr id="7" name="图文框 6"/>
            <p:cNvSpPr/>
            <p:nvPr/>
          </p:nvSpPr>
          <p:spPr>
            <a:xfrm flipH="1">
              <a:off x="6173800" y="1507123"/>
              <a:ext cx="3169783" cy="3202859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4CC5F1"/>
                </a:gs>
                <a:gs pos="61000">
                  <a:srgbClr val="FBC22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90500" dist="1397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>
                <a:solidFill>
                  <a:schemeClr val="tx1"/>
                </a:solidFill>
              </a:endParaRPr>
            </a:p>
          </p:txBody>
        </p:sp>
        <p:sp>
          <p:nvSpPr>
            <p:cNvPr id="8" name="文本框 9"/>
            <p:cNvSpPr txBox="1"/>
            <p:nvPr/>
          </p:nvSpPr>
          <p:spPr>
            <a:xfrm flipH="1">
              <a:off x="5775640" y="1563631"/>
              <a:ext cx="3871688" cy="3590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i="1" dirty="0" smtClean="0">
                  <a:solidFill>
                    <a:srgbClr val="BD298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4800" i="1" dirty="0">
                <a:solidFill>
                  <a:srgbClr val="BD2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BD298A"/>
          </a:solidFill>
        </p:grpSpPr>
        <p:sp>
          <p:nvSpPr>
            <p:cNvPr id="12" name="椭圆 11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2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</p:grpSpPr>
        <p:sp>
          <p:nvSpPr>
            <p:cNvPr id="15" name="椭圆 14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BD298A"/>
          </a:solidFill>
        </p:grpSpPr>
        <p:sp>
          <p:nvSpPr>
            <p:cNvPr id="18" name="椭圆 17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146" name="Picture 2" descr="F:\素材库\diannaoshouji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23051" y="1307887"/>
            <a:ext cx="8364473" cy="481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椭圆 21"/>
          <p:cNvSpPr/>
          <p:nvPr/>
        </p:nvSpPr>
        <p:spPr>
          <a:xfrm rot="5400000">
            <a:off x="5969939" y="2664132"/>
            <a:ext cx="485775" cy="485775"/>
          </a:xfrm>
          <a:prstGeom prst="ellipse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5400000">
            <a:off x="5969939" y="3473341"/>
            <a:ext cx="485775" cy="485775"/>
          </a:xfrm>
          <a:prstGeom prst="ellipse">
            <a:avLst/>
          </a:prstGeom>
          <a:solidFill>
            <a:srgbClr val="BD2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5400000">
            <a:off x="5969939" y="4221369"/>
            <a:ext cx="485775" cy="485775"/>
          </a:xfrm>
          <a:prstGeom prst="ellipse">
            <a:avLst/>
          </a:prstGeom>
          <a:solidFill>
            <a:srgbClr val="FBC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5400000">
            <a:off x="5969939" y="5002104"/>
            <a:ext cx="485775" cy="485775"/>
          </a:xfrm>
          <a:prstGeom prst="ellipse">
            <a:avLst/>
          </a:prstGeom>
          <a:solidFill>
            <a:srgbClr val="069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45"/>
          <p:cNvSpPr>
            <a:spLocks noChangeAspect="1" noEditPoints="1"/>
          </p:cNvSpPr>
          <p:nvPr/>
        </p:nvSpPr>
        <p:spPr bwMode="auto">
          <a:xfrm>
            <a:off x="6123051" y="4311533"/>
            <a:ext cx="183026" cy="305446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39" name="Freeform 10"/>
          <p:cNvSpPr>
            <a:spLocks noEditPoints="1"/>
          </p:cNvSpPr>
          <p:nvPr/>
        </p:nvSpPr>
        <p:spPr bwMode="auto">
          <a:xfrm>
            <a:off x="5993077" y="3577320"/>
            <a:ext cx="439495" cy="277820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100580" y="5113260"/>
            <a:ext cx="224488" cy="302983"/>
            <a:chOff x="3260005" y="1560934"/>
            <a:chExt cx="370834" cy="500500"/>
          </a:xfrm>
        </p:grpSpPr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3320003" y="1560934"/>
              <a:ext cx="310836" cy="403323"/>
            </a:xfrm>
            <a:custGeom>
              <a:avLst/>
              <a:gdLst>
                <a:gd name="T0" fmla="*/ 533 w 594"/>
                <a:gd name="T1" fmla="*/ 0 h 771"/>
                <a:gd name="T2" fmla="*/ 63 w 594"/>
                <a:gd name="T3" fmla="*/ 0 h 771"/>
                <a:gd name="T4" fmla="*/ 0 w 594"/>
                <a:gd name="T5" fmla="*/ 61 h 771"/>
                <a:gd name="T6" fmla="*/ 0 w 594"/>
                <a:gd name="T7" fmla="*/ 554 h 771"/>
                <a:gd name="T8" fmla="*/ 10 w 594"/>
                <a:gd name="T9" fmla="*/ 536 h 771"/>
                <a:gd name="T10" fmla="*/ 57 w 594"/>
                <a:gd name="T11" fmla="*/ 445 h 771"/>
                <a:gd name="T12" fmla="*/ 57 w 594"/>
                <a:gd name="T13" fmla="*/ 61 h 771"/>
                <a:gd name="T14" fmla="*/ 63 w 594"/>
                <a:gd name="T15" fmla="*/ 56 h 771"/>
                <a:gd name="T16" fmla="*/ 533 w 594"/>
                <a:gd name="T17" fmla="*/ 56 h 771"/>
                <a:gd name="T18" fmla="*/ 537 w 594"/>
                <a:gd name="T19" fmla="*/ 61 h 771"/>
                <a:gd name="T20" fmla="*/ 537 w 594"/>
                <a:gd name="T21" fmla="*/ 708 h 771"/>
                <a:gd name="T22" fmla="*/ 533 w 594"/>
                <a:gd name="T23" fmla="*/ 714 h 771"/>
                <a:gd name="T24" fmla="*/ 255 w 594"/>
                <a:gd name="T25" fmla="*/ 714 h 771"/>
                <a:gd name="T26" fmla="*/ 258 w 594"/>
                <a:gd name="T27" fmla="*/ 771 h 771"/>
                <a:gd name="T28" fmla="*/ 533 w 594"/>
                <a:gd name="T29" fmla="*/ 771 h 771"/>
                <a:gd name="T30" fmla="*/ 594 w 594"/>
                <a:gd name="T31" fmla="*/ 708 h 771"/>
                <a:gd name="T32" fmla="*/ 594 w 594"/>
                <a:gd name="T33" fmla="*/ 61 h 771"/>
                <a:gd name="T34" fmla="*/ 533 w 594"/>
                <a:gd name="T35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771">
                  <a:moveTo>
                    <a:pt x="53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10" y="536"/>
                    <a:pt x="10" y="536"/>
                    <a:pt x="10" y="536"/>
                  </a:cubicBezTo>
                  <a:cubicBezTo>
                    <a:pt x="57" y="445"/>
                    <a:pt x="57" y="445"/>
                    <a:pt x="57" y="445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58"/>
                    <a:pt x="59" y="56"/>
                    <a:pt x="63" y="56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7" y="58"/>
                    <a:pt x="537" y="61"/>
                  </a:cubicBezTo>
                  <a:cubicBezTo>
                    <a:pt x="537" y="708"/>
                    <a:pt x="537" y="708"/>
                    <a:pt x="537" y="708"/>
                  </a:cubicBezTo>
                  <a:cubicBezTo>
                    <a:pt x="537" y="712"/>
                    <a:pt x="535" y="714"/>
                    <a:pt x="533" y="714"/>
                  </a:cubicBezTo>
                  <a:cubicBezTo>
                    <a:pt x="255" y="714"/>
                    <a:pt x="255" y="714"/>
                    <a:pt x="255" y="714"/>
                  </a:cubicBezTo>
                  <a:cubicBezTo>
                    <a:pt x="266" y="734"/>
                    <a:pt x="266" y="755"/>
                    <a:pt x="258" y="771"/>
                  </a:cubicBezTo>
                  <a:cubicBezTo>
                    <a:pt x="533" y="771"/>
                    <a:pt x="533" y="771"/>
                    <a:pt x="533" y="771"/>
                  </a:cubicBezTo>
                  <a:cubicBezTo>
                    <a:pt x="568" y="771"/>
                    <a:pt x="594" y="742"/>
                    <a:pt x="594" y="708"/>
                  </a:cubicBezTo>
                  <a:cubicBezTo>
                    <a:pt x="594" y="61"/>
                    <a:pt x="594" y="61"/>
                    <a:pt x="594" y="61"/>
                  </a:cubicBezTo>
                  <a:cubicBezTo>
                    <a:pt x="594" y="28"/>
                    <a:pt x="56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260005" y="1772335"/>
              <a:ext cx="178886" cy="289099"/>
            </a:xfrm>
            <a:custGeom>
              <a:avLst/>
              <a:gdLst>
                <a:gd name="T0" fmla="*/ 306 w 342"/>
                <a:gd name="T1" fmla="*/ 296 h 553"/>
                <a:gd name="T2" fmla="*/ 196 w 342"/>
                <a:gd name="T3" fmla="*/ 225 h 553"/>
                <a:gd name="T4" fmla="*/ 277 w 342"/>
                <a:gd name="T5" fmla="*/ 56 h 553"/>
                <a:gd name="T6" fmla="*/ 263 w 342"/>
                <a:gd name="T7" fmla="*/ 10 h 553"/>
                <a:gd name="T8" fmla="*/ 223 w 342"/>
                <a:gd name="T9" fmla="*/ 29 h 553"/>
                <a:gd name="T10" fmla="*/ 102 w 342"/>
                <a:gd name="T11" fmla="*/ 261 h 553"/>
                <a:gd name="T12" fmla="*/ 85 w 342"/>
                <a:gd name="T13" fmla="*/ 186 h 553"/>
                <a:gd name="T14" fmla="*/ 20 w 342"/>
                <a:gd name="T15" fmla="*/ 135 h 553"/>
                <a:gd name="T16" fmla="*/ 20 w 342"/>
                <a:gd name="T17" fmla="*/ 196 h 553"/>
                <a:gd name="T18" fmla="*/ 50 w 342"/>
                <a:gd name="T19" fmla="*/ 434 h 553"/>
                <a:gd name="T20" fmla="*/ 56 w 342"/>
                <a:gd name="T21" fmla="*/ 471 h 553"/>
                <a:gd name="T22" fmla="*/ 64 w 342"/>
                <a:gd name="T23" fmla="*/ 488 h 553"/>
                <a:gd name="T24" fmla="*/ 106 w 342"/>
                <a:gd name="T25" fmla="*/ 528 h 553"/>
                <a:gd name="T26" fmla="*/ 244 w 342"/>
                <a:gd name="T27" fmla="*/ 490 h 553"/>
                <a:gd name="T28" fmla="*/ 246 w 342"/>
                <a:gd name="T29" fmla="*/ 486 h 553"/>
                <a:gd name="T30" fmla="*/ 335 w 342"/>
                <a:gd name="T31" fmla="*/ 357 h 553"/>
                <a:gd name="T32" fmla="*/ 306 w 342"/>
                <a:gd name="T33" fmla="*/ 29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553">
                  <a:moveTo>
                    <a:pt x="306" y="296"/>
                  </a:moveTo>
                  <a:cubicBezTo>
                    <a:pt x="196" y="225"/>
                    <a:pt x="196" y="225"/>
                    <a:pt x="196" y="225"/>
                  </a:cubicBezTo>
                  <a:cubicBezTo>
                    <a:pt x="225" y="169"/>
                    <a:pt x="248" y="111"/>
                    <a:pt x="277" y="56"/>
                  </a:cubicBezTo>
                  <a:cubicBezTo>
                    <a:pt x="287" y="40"/>
                    <a:pt x="279" y="17"/>
                    <a:pt x="263" y="10"/>
                  </a:cubicBezTo>
                  <a:cubicBezTo>
                    <a:pt x="246" y="0"/>
                    <a:pt x="233" y="12"/>
                    <a:pt x="223" y="29"/>
                  </a:cubicBezTo>
                  <a:cubicBezTo>
                    <a:pt x="187" y="102"/>
                    <a:pt x="141" y="188"/>
                    <a:pt x="102" y="261"/>
                  </a:cubicBezTo>
                  <a:cubicBezTo>
                    <a:pt x="100" y="244"/>
                    <a:pt x="85" y="186"/>
                    <a:pt x="85" y="186"/>
                  </a:cubicBezTo>
                  <a:cubicBezTo>
                    <a:pt x="81" y="165"/>
                    <a:pt x="45" y="133"/>
                    <a:pt x="20" y="135"/>
                  </a:cubicBezTo>
                  <a:cubicBezTo>
                    <a:pt x="0" y="135"/>
                    <a:pt x="16" y="173"/>
                    <a:pt x="20" y="196"/>
                  </a:cubicBezTo>
                  <a:cubicBezTo>
                    <a:pt x="33" y="277"/>
                    <a:pt x="37" y="354"/>
                    <a:pt x="50" y="434"/>
                  </a:cubicBezTo>
                  <a:cubicBezTo>
                    <a:pt x="50" y="448"/>
                    <a:pt x="52" y="459"/>
                    <a:pt x="56" y="471"/>
                  </a:cubicBezTo>
                  <a:cubicBezTo>
                    <a:pt x="58" y="477"/>
                    <a:pt x="62" y="484"/>
                    <a:pt x="64" y="488"/>
                  </a:cubicBezTo>
                  <a:cubicBezTo>
                    <a:pt x="75" y="503"/>
                    <a:pt x="89" y="519"/>
                    <a:pt x="106" y="528"/>
                  </a:cubicBezTo>
                  <a:cubicBezTo>
                    <a:pt x="156" y="553"/>
                    <a:pt x="216" y="536"/>
                    <a:pt x="244" y="490"/>
                  </a:cubicBezTo>
                  <a:cubicBezTo>
                    <a:pt x="244" y="490"/>
                    <a:pt x="246" y="488"/>
                    <a:pt x="246" y="486"/>
                  </a:cubicBezTo>
                  <a:cubicBezTo>
                    <a:pt x="335" y="357"/>
                    <a:pt x="335" y="357"/>
                    <a:pt x="335" y="357"/>
                  </a:cubicBezTo>
                  <a:cubicBezTo>
                    <a:pt x="342" y="340"/>
                    <a:pt x="323" y="306"/>
                    <a:pt x="306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43" name="Picture 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2533" y="2716726"/>
            <a:ext cx="380585" cy="380585"/>
          </a:xfrm>
          <a:prstGeom prst="rect">
            <a:avLst/>
          </a:prstGeom>
        </p:spPr>
      </p:pic>
      <p:sp>
        <p:nvSpPr>
          <p:cNvPr id="44" name="文本框 29"/>
          <p:cNvSpPr txBox="1"/>
          <p:nvPr/>
        </p:nvSpPr>
        <p:spPr>
          <a:xfrm>
            <a:off x="1693660" y="2788689"/>
            <a:ext cx="35877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29"/>
          <p:cNvSpPr txBox="1"/>
          <p:nvPr/>
        </p:nvSpPr>
        <p:spPr>
          <a:xfrm>
            <a:off x="1658882" y="3577320"/>
            <a:ext cx="35877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29"/>
          <p:cNvSpPr txBox="1"/>
          <p:nvPr/>
        </p:nvSpPr>
        <p:spPr>
          <a:xfrm>
            <a:off x="1658882" y="4291646"/>
            <a:ext cx="35877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29"/>
          <p:cNvSpPr txBox="1"/>
          <p:nvPr/>
        </p:nvSpPr>
        <p:spPr>
          <a:xfrm>
            <a:off x="1658881" y="5072381"/>
            <a:ext cx="35877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97142" y="2601309"/>
            <a:ext cx="671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65C0A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rgbClr val="65C0A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89538" y="3417305"/>
            <a:ext cx="780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BD298A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rgbClr val="BD298A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189538" y="4202523"/>
            <a:ext cx="780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FBC22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rgbClr val="FBC22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189538" y="4987742"/>
            <a:ext cx="780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rgbClr val="0698CB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600" dirty="0">
              <a:solidFill>
                <a:srgbClr val="0698CB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6836" y="1753400"/>
            <a:ext cx="6076902" cy="11710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83116" y="2907018"/>
            <a:ext cx="5999747" cy="2580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29"/>
          <p:cNvSpPr txBox="1"/>
          <p:nvPr/>
        </p:nvSpPr>
        <p:spPr>
          <a:xfrm>
            <a:off x="7996251" y="3459973"/>
            <a:ext cx="45734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543929" y="4707144"/>
            <a:ext cx="1187116" cy="40611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9247138" y="4707144"/>
            <a:ext cx="1187116" cy="406116"/>
          </a:xfrm>
          <a:prstGeom prst="rect">
            <a:avLst/>
          </a:prstGeom>
          <a:solidFill>
            <a:srgbClr val="4CC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500595" y="4750925"/>
            <a:ext cx="808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0732492" y="4725536"/>
            <a:ext cx="8089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235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hidden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4615" y="0"/>
            <a:ext cx="4286250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矩形 5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4CC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7" name="组合 6"/>
          <p:cNvGrpSpPr/>
          <p:nvPr/>
        </p:nvGrpSpPr>
        <p:grpSpPr>
          <a:xfrm>
            <a:off x="234547" y="392033"/>
            <a:ext cx="886711" cy="844075"/>
            <a:chOff x="5775640" y="1507123"/>
            <a:chExt cx="3871688" cy="3647134"/>
          </a:xfrm>
        </p:grpSpPr>
        <p:sp>
          <p:nvSpPr>
            <p:cNvPr id="8" name="图文框 7"/>
            <p:cNvSpPr/>
            <p:nvPr/>
          </p:nvSpPr>
          <p:spPr>
            <a:xfrm flipH="1">
              <a:off x="6173800" y="1507123"/>
              <a:ext cx="3169783" cy="3202859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4CC5F1"/>
                </a:gs>
                <a:gs pos="61000">
                  <a:srgbClr val="FBC22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90500" dist="1397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>
                <a:solidFill>
                  <a:schemeClr val="tx1"/>
                </a:solidFill>
              </a:endParaRPr>
            </a:p>
          </p:txBody>
        </p:sp>
        <p:sp>
          <p:nvSpPr>
            <p:cNvPr id="9" name="文本框 9"/>
            <p:cNvSpPr txBox="1"/>
            <p:nvPr/>
          </p:nvSpPr>
          <p:spPr>
            <a:xfrm flipH="1">
              <a:off x="5775640" y="1563631"/>
              <a:ext cx="3871688" cy="3590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i="1" dirty="0" smtClean="0">
                  <a:solidFill>
                    <a:srgbClr val="BD298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4800" i="1" dirty="0">
                <a:solidFill>
                  <a:srgbClr val="BD2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BD298A"/>
          </a:solidFill>
        </p:grpSpPr>
        <p:sp>
          <p:nvSpPr>
            <p:cNvPr id="13" name="椭圆 12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</p:grpSpPr>
        <p:sp>
          <p:nvSpPr>
            <p:cNvPr id="16" name="椭圆 15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>
              <a:stCxn id="16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BD298A"/>
          </a:solidFill>
        </p:grpSpPr>
        <p:sp>
          <p:nvSpPr>
            <p:cNvPr id="19" name="椭圆 18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9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圆角矩形 20"/>
          <p:cNvSpPr/>
          <p:nvPr/>
        </p:nvSpPr>
        <p:spPr>
          <a:xfrm>
            <a:off x="6827838" y="1899110"/>
            <a:ext cx="4162425" cy="2131766"/>
          </a:xfrm>
          <a:custGeom>
            <a:avLst/>
            <a:gdLst/>
            <a:ahLst/>
            <a:cxnLst/>
            <a:rect l="l" t="t" r="r" b="b"/>
            <a:pathLst>
              <a:path w="4162425" h="2131766">
                <a:moveTo>
                  <a:pt x="355301" y="0"/>
                </a:moveTo>
                <a:lnTo>
                  <a:pt x="3807124" y="0"/>
                </a:lnTo>
                <a:cubicBezTo>
                  <a:pt x="4003351" y="0"/>
                  <a:pt x="4162425" y="159074"/>
                  <a:pt x="4162425" y="355301"/>
                </a:cubicBezTo>
                <a:lnTo>
                  <a:pt x="4162425" y="1776465"/>
                </a:lnTo>
                <a:cubicBezTo>
                  <a:pt x="4162425" y="1972692"/>
                  <a:pt x="4003351" y="2131766"/>
                  <a:pt x="3807124" y="2131766"/>
                </a:cubicBezTo>
                <a:lnTo>
                  <a:pt x="924873" y="2131766"/>
                </a:lnTo>
                <a:cubicBezTo>
                  <a:pt x="884563" y="1526528"/>
                  <a:pt x="518550" y="1010651"/>
                  <a:pt x="0" y="757890"/>
                </a:cubicBezTo>
                <a:lnTo>
                  <a:pt x="0" y="355301"/>
                </a:lnTo>
                <a:cubicBezTo>
                  <a:pt x="0" y="159074"/>
                  <a:pt x="159074" y="0"/>
                  <a:pt x="355301" y="0"/>
                </a:cubicBezTo>
                <a:close/>
              </a:path>
            </a:pathLst>
          </a:custGeom>
          <a:solidFill>
            <a:srgbClr val="4CC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6850063" y="4387924"/>
            <a:ext cx="4162425" cy="2131766"/>
          </a:xfrm>
          <a:custGeom>
            <a:avLst/>
            <a:gdLst/>
            <a:ahLst/>
            <a:cxnLst/>
            <a:rect l="l" t="t" r="r" b="b"/>
            <a:pathLst>
              <a:path w="4162425" h="2131766">
                <a:moveTo>
                  <a:pt x="889295" y="0"/>
                </a:moveTo>
                <a:lnTo>
                  <a:pt x="3807124" y="0"/>
                </a:lnTo>
                <a:cubicBezTo>
                  <a:pt x="4003351" y="0"/>
                  <a:pt x="4162425" y="159074"/>
                  <a:pt x="4162425" y="355301"/>
                </a:cubicBezTo>
                <a:lnTo>
                  <a:pt x="4162425" y="1776465"/>
                </a:lnTo>
                <a:cubicBezTo>
                  <a:pt x="4162425" y="1972692"/>
                  <a:pt x="4003351" y="2131766"/>
                  <a:pt x="3807124" y="2131766"/>
                </a:cubicBezTo>
                <a:lnTo>
                  <a:pt x="355301" y="2131766"/>
                </a:lnTo>
                <a:cubicBezTo>
                  <a:pt x="159074" y="2131766"/>
                  <a:pt x="0" y="1972692"/>
                  <a:pt x="0" y="1776465"/>
                </a:cubicBezTo>
                <a:lnTo>
                  <a:pt x="0" y="1240300"/>
                </a:lnTo>
                <a:cubicBezTo>
                  <a:pt x="471546" y="1001439"/>
                  <a:pt x="812707" y="543363"/>
                  <a:pt x="889295" y="0"/>
                </a:cubicBezTo>
                <a:close/>
              </a:path>
            </a:pathLst>
          </a:custGeom>
          <a:solidFill>
            <a:srgbClr val="FBC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1235607" y="4387924"/>
            <a:ext cx="4162425" cy="2131766"/>
          </a:xfrm>
          <a:custGeom>
            <a:avLst/>
            <a:gdLst/>
            <a:ahLst/>
            <a:cxnLst/>
            <a:rect l="l" t="t" r="r" b="b"/>
            <a:pathLst>
              <a:path w="4162425" h="2131766">
                <a:moveTo>
                  <a:pt x="355301" y="0"/>
                </a:moveTo>
                <a:lnTo>
                  <a:pt x="3217716" y="0"/>
                </a:lnTo>
                <a:cubicBezTo>
                  <a:pt x="3297352" y="564424"/>
                  <a:pt x="3662320" y="1036840"/>
                  <a:pt x="4162425" y="1266995"/>
                </a:cubicBezTo>
                <a:lnTo>
                  <a:pt x="4162425" y="1776465"/>
                </a:lnTo>
                <a:cubicBezTo>
                  <a:pt x="4162425" y="1972692"/>
                  <a:pt x="4003351" y="2131766"/>
                  <a:pt x="3807124" y="2131766"/>
                </a:cubicBezTo>
                <a:lnTo>
                  <a:pt x="355301" y="2131766"/>
                </a:lnTo>
                <a:cubicBezTo>
                  <a:pt x="159074" y="2131766"/>
                  <a:pt x="0" y="1972692"/>
                  <a:pt x="0" y="1776465"/>
                </a:cubicBezTo>
                <a:lnTo>
                  <a:pt x="0" y="355301"/>
                </a:lnTo>
                <a:cubicBezTo>
                  <a:pt x="0" y="159074"/>
                  <a:pt x="159074" y="0"/>
                  <a:pt x="355301" y="0"/>
                </a:cubicBezTo>
                <a:close/>
              </a:path>
            </a:pathLst>
          </a:custGeom>
          <a:solidFill>
            <a:srgbClr val="E71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253045" y="1899110"/>
            <a:ext cx="4162425" cy="2131766"/>
          </a:xfrm>
          <a:custGeom>
            <a:avLst/>
            <a:gdLst/>
            <a:ahLst/>
            <a:cxnLst/>
            <a:rect l="l" t="t" r="r" b="b"/>
            <a:pathLst>
              <a:path w="4162425" h="2131766">
                <a:moveTo>
                  <a:pt x="355301" y="0"/>
                </a:moveTo>
                <a:lnTo>
                  <a:pt x="3807124" y="0"/>
                </a:lnTo>
                <a:cubicBezTo>
                  <a:pt x="4003351" y="0"/>
                  <a:pt x="4162425" y="159074"/>
                  <a:pt x="4162425" y="355301"/>
                </a:cubicBezTo>
                <a:lnTo>
                  <a:pt x="4162425" y="733500"/>
                </a:lnTo>
                <a:cubicBezTo>
                  <a:pt x="3617354" y="977247"/>
                  <a:pt x="3228602" y="1506882"/>
                  <a:pt x="3186924" y="2131766"/>
                </a:cubicBezTo>
                <a:lnTo>
                  <a:pt x="355301" y="2131766"/>
                </a:lnTo>
                <a:cubicBezTo>
                  <a:pt x="159074" y="2131766"/>
                  <a:pt x="0" y="1972692"/>
                  <a:pt x="0" y="1776465"/>
                </a:cubicBezTo>
                <a:lnTo>
                  <a:pt x="0" y="355301"/>
                </a:lnTo>
                <a:cubicBezTo>
                  <a:pt x="0" y="159074"/>
                  <a:pt x="159074" y="0"/>
                  <a:pt x="355301" y="0"/>
                </a:cubicBezTo>
                <a:close/>
              </a:path>
            </a:pathLst>
          </a:custGeom>
          <a:solidFill>
            <a:srgbClr val="8B6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29"/>
          <p:cNvSpPr txBox="1"/>
          <p:nvPr/>
        </p:nvSpPr>
        <p:spPr>
          <a:xfrm>
            <a:off x="1566539" y="4761309"/>
            <a:ext cx="32635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矩形 2048"/>
          <p:cNvSpPr/>
          <p:nvPr/>
        </p:nvSpPr>
        <p:spPr>
          <a:xfrm>
            <a:off x="4551624" y="2698292"/>
            <a:ext cx="2960800" cy="2960800"/>
          </a:xfrm>
          <a:prstGeom prst="rect">
            <a:avLst/>
          </a:prstGeom>
          <a:solidFill>
            <a:srgbClr val="FFFFFF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1" name="组合 2050"/>
          <p:cNvGrpSpPr/>
          <p:nvPr/>
        </p:nvGrpSpPr>
        <p:grpSpPr>
          <a:xfrm>
            <a:off x="4658247" y="2698292"/>
            <a:ext cx="2883357" cy="2883357"/>
            <a:chOff x="4658247" y="2698292"/>
            <a:chExt cx="2883357" cy="2883357"/>
          </a:xfrm>
        </p:grpSpPr>
        <p:sp>
          <p:nvSpPr>
            <p:cNvPr id="2048" name="椭圆 2047"/>
            <p:cNvSpPr/>
            <p:nvPr/>
          </p:nvSpPr>
          <p:spPr>
            <a:xfrm>
              <a:off x="4658247" y="2698292"/>
              <a:ext cx="2883357" cy="28833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139700" dir="5400000" algn="ctr" rotWithShape="0">
                <a:srgbClr val="000000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714385" y="3833465"/>
              <a:ext cx="27710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blipFill dpi="0" rotWithShape="1"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</a:t>
              </a:r>
              <a:endParaRPr lang="zh-CN" altLang="en-US" sz="2400" b="1" dirty="0"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582118" y="4268280"/>
              <a:ext cx="1035613" cy="135802"/>
              <a:chOff x="542100" y="3719026"/>
              <a:chExt cx="1035613" cy="13580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542100" y="3719026"/>
                <a:ext cx="135802" cy="135802"/>
              </a:xfrm>
              <a:prstGeom prst="ellipse">
                <a:avLst/>
              </a:prstGeom>
              <a:solidFill>
                <a:srgbClr val="BD29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67053" y="3719026"/>
                <a:ext cx="135802" cy="135802"/>
              </a:xfrm>
              <a:prstGeom prst="ellipse">
                <a:avLst/>
              </a:prstGeom>
              <a:solidFill>
                <a:srgbClr val="8B6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992006" y="3719026"/>
                <a:ext cx="135802" cy="135802"/>
              </a:xfrm>
              <a:prstGeom prst="ellipse">
                <a:avLst/>
              </a:prstGeom>
              <a:solidFill>
                <a:srgbClr val="0698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216959" y="3719026"/>
                <a:ext cx="135802" cy="135802"/>
              </a:xfrm>
              <a:prstGeom prst="ellipse">
                <a:avLst/>
              </a:prstGeom>
              <a:solidFill>
                <a:srgbClr val="65C0A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441911" y="3719026"/>
                <a:ext cx="135802" cy="135802"/>
              </a:xfrm>
              <a:prstGeom prst="ellipse">
                <a:avLst/>
              </a:prstGeom>
              <a:solidFill>
                <a:srgbClr val="FBC2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53" name="组合 2052"/>
          <p:cNvGrpSpPr/>
          <p:nvPr/>
        </p:nvGrpSpPr>
        <p:grpSpPr>
          <a:xfrm>
            <a:off x="4172252" y="2359610"/>
            <a:ext cx="379372" cy="379372"/>
            <a:chOff x="3808417" y="2508606"/>
            <a:chExt cx="379372" cy="379372"/>
          </a:xfrm>
        </p:grpSpPr>
        <p:sp>
          <p:nvSpPr>
            <p:cNvPr id="2052" name="椭圆 2051"/>
            <p:cNvSpPr/>
            <p:nvPr/>
          </p:nvSpPr>
          <p:spPr>
            <a:xfrm>
              <a:off x="3849107" y="2549296"/>
              <a:ext cx="297992" cy="2979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808417" y="2508606"/>
              <a:ext cx="379372" cy="379372"/>
            </a:xfrm>
            <a:prstGeom prst="ellipse">
              <a:avLst/>
            </a:prstGeom>
            <a:solidFill>
              <a:srgbClr val="FFFFFF">
                <a:alpha val="2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512424" y="2394306"/>
            <a:ext cx="379372" cy="379372"/>
            <a:chOff x="3808417" y="2508606"/>
            <a:chExt cx="379372" cy="379372"/>
          </a:xfrm>
        </p:grpSpPr>
        <p:sp>
          <p:nvSpPr>
            <p:cNvPr id="49" name="椭圆 48"/>
            <p:cNvSpPr/>
            <p:nvPr/>
          </p:nvSpPr>
          <p:spPr>
            <a:xfrm>
              <a:off x="3849107" y="2549296"/>
              <a:ext cx="297992" cy="2979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808417" y="2508606"/>
              <a:ext cx="379372" cy="379372"/>
            </a:xfrm>
            <a:prstGeom prst="ellipse">
              <a:avLst/>
            </a:prstGeom>
            <a:solidFill>
              <a:srgbClr val="FFFFFF">
                <a:alpha val="2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218852" y="5616618"/>
            <a:ext cx="379372" cy="379372"/>
            <a:chOff x="3808417" y="2508606"/>
            <a:chExt cx="379372" cy="379372"/>
          </a:xfrm>
        </p:grpSpPr>
        <p:sp>
          <p:nvSpPr>
            <p:cNvPr id="52" name="椭圆 51"/>
            <p:cNvSpPr/>
            <p:nvPr/>
          </p:nvSpPr>
          <p:spPr>
            <a:xfrm>
              <a:off x="3849107" y="2549296"/>
              <a:ext cx="297992" cy="2979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808417" y="2508606"/>
              <a:ext cx="379372" cy="379372"/>
            </a:xfrm>
            <a:prstGeom prst="ellipse">
              <a:avLst/>
            </a:prstGeom>
            <a:solidFill>
              <a:srgbClr val="FFFFFF">
                <a:alpha val="2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502387" y="5616618"/>
            <a:ext cx="379372" cy="379372"/>
            <a:chOff x="3808417" y="2508606"/>
            <a:chExt cx="379372" cy="379372"/>
          </a:xfrm>
        </p:grpSpPr>
        <p:sp>
          <p:nvSpPr>
            <p:cNvPr id="55" name="椭圆 54"/>
            <p:cNvSpPr/>
            <p:nvPr/>
          </p:nvSpPr>
          <p:spPr>
            <a:xfrm>
              <a:off x="3849107" y="2549296"/>
              <a:ext cx="297992" cy="29799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808417" y="2508606"/>
              <a:ext cx="379372" cy="379372"/>
            </a:xfrm>
            <a:prstGeom prst="ellipse">
              <a:avLst/>
            </a:prstGeom>
            <a:solidFill>
              <a:srgbClr val="FFFFFF">
                <a:alpha val="2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54" name="TextBox 2053"/>
          <p:cNvSpPr txBox="1"/>
          <p:nvPr/>
        </p:nvSpPr>
        <p:spPr>
          <a:xfrm>
            <a:off x="4212942" y="2369650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538443" y="2404346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528406" y="560939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230200" y="5609392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29"/>
          <p:cNvSpPr txBox="1"/>
          <p:nvPr/>
        </p:nvSpPr>
        <p:spPr>
          <a:xfrm>
            <a:off x="1599820" y="2345420"/>
            <a:ext cx="2572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29"/>
          <p:cNvSpPr txBox="1"/>
          <p:nvPr/>
        </p:nvSpPr>
        <p:spPr>
          <a:xfrm>
            <a:off x="7962520" y="2469790"/>
            <a:ext cx="2572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29"/>
          <p:cNvSpPr txBox="1"/>
          <p:nvPr/>
        </p:nvSpPr>
        <p:spPr>
          <a:xfrm>
            <a:off x="7962520" y="4613810"/>
            <a:ext cx="25724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 rot="20694477" flipH="1">
            <a:off x="9100741" y="5452468"/>
            <a:ext cx="6048408" cy="1544445"/>
            <a:chOff x="1311323" y="3901700"/>
            <a:chExt cx="9207615" cy="2351140"/>
          </a:xfrm>
        </p:grpSpPr>
        <p:sp>
          <p:nvSpPr>
            <p:cNvPr id="64" name="等腰三角形 63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等腰三角形 71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72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78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3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465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 4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4CC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6" name="组合 5"/>
          <p:cNvGrpSpPr/>
          <p:nvPr/>
        </p:nvGrpSpPr>
        <p:grpSpPr>
          <a:xfrm>
            <a:off x="234547" y="392033"/>
            <a:ext cx="886711" cy="844075"/>
            <a:chOff x="5775640" y="1507123"/>
            <a:chExt cx="3871688" cy="3647134"/>
          </a:xfrm>
        </p:grpSpPr>
        <p:sp>
          <p:nvSpPr>
            <p:cNvPr id="7" name="图文框 6"/>
            <p:cNvSpPr/>
            <p:nvPr/>
          </p:nvSpPr>
          <p:spPr>
            <a:xfrm flipH="1">
              <a:off x="6173800" y="1507123"/>
              <a:ext cx="3169783" cy="3202859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4CC5F1"/>
                </a:gs>
                <a:gs pos="61000">
                  <a:srgbClr val="FBC22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90500" dist="1397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>
                <a:solidFill>
                  <a:schemeClr val="tx1"/>
                </a:solidFill>
              </a:endParaRPr>
            </a:p>
          </p:txBody>
        </p:sp>
        <p:sp>
          <p:nvSpPr>
            <p:cNvPr id="8" name="文本框 9"/>
            <p:cNvSpPr txBox="1"/>
            <p:nvPr/>
          </p:nvSpPr>
          <p:spPr>
            <a:xfrm flipH="1">
              <a:off x="5775640" y="1563631"/>
              <a:ext cx="3871688" cy="3590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i="1" dirty="0" smtClean="0">
                  <a:solidFill>
                    <a:srgbClr val="BD298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4800" i="1" dirty="0">
                <a:solidFill>
                  <a:srgbClr val="BD2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BD298A"/>
          </a:solidFill>
        </p:grpSpPr>
        <p:sp>
          <p:nvSpPr>
            <p:cNvPr id="12" name="椭圆 11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2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</p:grpSpPr>
        <p:sp>
          <p:nvSpPr>
            <p:cNvPr id="15" name="椭圆 14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BD298A"/>
          </a:solidFill>
        </p:grpSpPr>
        <p:sp>
          <p:nvSpPr>
            <p:cNvPr id="18" name="椭圆 17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等腰三角形 8"/>
          <p:cNvSpPr/>
          <p:nvPr/>
        </p:nvSpPr>
        <p:spPr>
          <a:xfrm rot="19800000">
            <a:off x="5364165" y="2636706"/>
            <a:ext cx="367922" cy="174629"/>
          </a:xfrm>
          <a:custGeom>
            <a:avLst/>
            <a:gdLst>
              <a:gd name="connsiteX0" fmla="*/ 0 w 3960284"/>
              <a:gd name="connsiteY0" fmla="*/ 2970213 h 2970213"/>
              <a:gd name="connsiteX1" fmla="*/ 1980142 w 3960284"/>
              <a:gd name="connsiteY1" fmla="*/ 0 h 2970213"/>
              <a:gd name="connsiteX2" fmla="*/ 3960284 w 3960284"/>
              <a:gd name="connsiteY2" fmla="*/ 2970213 h 2970213"/>
              <a:gd name="connsiteX3" fmla="*/ 0 w 3960284"/>
              <a:gd name="connsiteY3" fmla="*/ 2970213 h 2970213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76286 h 2976286"/>
              <a:gd name="connsiteX1" fmla="*/ 1980142 w 3960284"/>
              <a:gd name="connsiteY1" fmla="*/ 6073 h 2976286"/>
              <a:gd name="connsiteX2" fmla="*/ 3960284 w 3960284"/>
              <a:gd name="connsiteY2" fmla="*/ 2976286 h 2976286"/>
              <a:gd name="connsiteX3" fmla="*/ 0 w 3960284"/>
              <a:gd name="connsiteY3" fmla="*/ 2976286 h 2976286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284" h="2970214">
                <a:moveTo>
                  <a:pt x="0" y="2970214"/>
                </a:moveTo>
                <a:cubicBezTo>
                  <a:pt x="660047" y="1980143"/>
                  <a:pt x="1701095" y="-528"/>
                  <a:pt x="1980142" y="1"/>
                </a:cubicBezTo>
                <a:cubicBezTo>
                  <a:pt x="2278239" y="18522"/>
                  <a:pt x="3300237" y="1980143"/>
                  <a:pt x="3960284" y="2970214"/>
                </a:cubicBezTo>
                <a:lnTo>
                  <a:pt x="0" y="2970214"/>
                </a:lnTo>
                <a:close/>
              </a:path>
            </a:pathLst>
          </a:custGeom>
          <a:solidFill>
            <a:srgbClr val="FBC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8"/>
          <p:cNvSpPr/>
          <p:nvPr/>
        </p:nvSpPr>
        <p:spPr>
          <a:xfrm rot="16320000">
            <a:off x="4724301" y="3715813"/>
            <a:ext cx="367922" cy="174629"/>
          </a:xfrm>
          <a:custGeom>
            <a:avLst/>
            <a:gdLst>
              <a:gd name="connsiteX0" fmla="*/ 0 w 3960284"/>
              <a:gd name="connsiteY0" fmla="*/ 2970213 h 2970213"/>
              <a:gd name="connsiteX1" fmla="*/ 1980142 w 3960284"/>
              <a:gd name="connsiteY1" fmla="*/ 0 h 2970213"/>
              <a:gd name="connsiteX2" fmla="*/ 3960284 w 3960284"/>
              <a:gd name="connsiteY2" fmla="*/ 2970213 h 2970213"/>
              <a:gd name="connsiteX3" fmla="*/ 0 w 3960284"/>
              <a:gd name="connsiteY3" fmla="*/ 2970213 h 2970213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76286 h 2976286"/>
              <a:gd name="connsiteX1" fmla="*/ 1980142 w 3960284"/>
              <a:gd name="connsiteY1" fmla="*/ 6073 h 2976286"/>
              <a:gd name="connsiteX2" fmla="*/ 3960284 w 3960284"/>
              <a:gd name="connsiteY2" fmla="*/ 2976286 h 2976286"/>
              <a:gd name="connsiteX3" fmla="*/ 0 w 3960284"/>
              <a:gd name="connsiteY3" fmla="*/ 2976286 h 2976286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284" h="2970214">
                <a:moveTo>
                  <a:pt x="0" y="2970214"/>
                </a:moveTo>
                <a:cubicBezTo>
                  <a:pt x="660047" y="1980143"/>
                  <a:pt x="1701095" y="-528"/>
                  <a:pt x="1980142" y="1"/>
                </a:cubicBezTo>
                <a:cubicBezTo>
                  <a:pt x="2278239" y="18522"/>
                  <a:pt x="3300237" y="1980143"/>
                  <a:pt x="3960284" y="2970214"/>
                </a:cubicBezTo>
                <a:lnTo>
                  <a:pt x="0" y="2970214"/>
                </a:lnTo>
                <a:close/>
              </a:path>
            </a:pathLst>
          </a:custGeom>
          <a:solidFill>
            <a:srgbClr val="F79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8"/>
          <p:cNvSpPr/>
          <p:nvPr/>
        </p:nvSpPr>
        <p:spPr>
          <a:xfrm rot="5280000" flipH="1">
            <a:off x="7267763" y="3714479"/>
            <a:ext cx="367922" cy="174629"/>
          </a:xfrm>
          <a:custGeom>
            <a:avLst/>
            <a:gdLst>
              <a:gd name="connsiteX0" fmla="*/ 0 w 3960284"/>
              <a:gd name="connsiteY0" fmla="*/ 2970213 h 2970213"/>
              <a:gd name="connsiteX1" fmla="*/ 1980142 w 3960284"/>
              <a:gd name="connsiteY1" fmla="*/ 0 h 2970213"/>
              <a:gd name="connsiteX2" fmla="*/ 3960284 w 3960284"/>
              <a:gd name="connsiteY2" fmla="*/ 2970213 h 2970213"/>
              <a:gd name="connsiteX3" fmla="*/ 0 w 3960284"/>
              <a:gd name="connsiteY3" fmla="*/ 2970213 h 2970213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76286 h 2976286"/>
              <a:gd name="connsiteX1" fmla="*/ 1980142 w 3960284"/>
              <a:gd name="connsiteY1" fmla="*/ 6073 h 2976286"/>
              <a:gd name="connsiteX2" fmla="*/ 3960284 w 3960284"/>
              <a:gd name="connsiteY2" fmla="*/ 2976286 h 2976286"/>
              <a:gd name="connsiteX3" fmla="*/ 0 w 3960284"/>
              <a:gd name="connsiteY3" fmla="*/ 2976286 h 2976286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284" h="2970214">
                <a:moveTo>
                  <a:pt x="0" y="2970214"/>
                </a:moveTo>
                <a:cubicBezTo>
                  <a:pt x="660047" y="1980143"/>
                  <a:pt x="1701095" y="-528"/>
                  <a:pt x="1980142" y="1"/>
                </a:cubicBezTo>
                <a:cubicBezTo>
                  <a:pt x="2278239" y="18522"/>
                  <a:pt x="3300237" y="1980143"/>
                  <a:pt x="3960284" y="2970214"/>
                </a:cubicBezTo>
                <a:lnTo>
                  <a:pt x="0" y="2970214"/>
                </a:lnTo>
                <a:close/>
              </a:path>
            </a:pathLst>
          </a:custGeom>
          <a:solidFill>
            <a:srgbClr val="069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8"/>
          <p:cNvSpPr/>
          <p:nvPr/>
        </p:nvSpPr>
        <p:spPr>
          <a:xfrm rot="1800000" flipV="1">
            <a:off x="5306208" y="4787460"/>
            <a:ext cx="367922" cy="174629"/>
          </a:xfrm>
          <a:custGeom>
            <a:avLst/>
            <a:gdLst>
              <a:gd name="connsiteX0" fmla="*/ 0 w 3960284"/>
              <a:gd name="connsiteY0" fmla="*/ 2970213 h 2970213"/>
              <a:gd name="connsiteX1" fmla="*/ 1980142 w 3960284"/>
              <a:gd name="connsiteY1" fmla="*/ 0 h 2970213"/>
              <a:gd name="connsiteX2" fmla="*/ 3960284 w 3960284"/>
              <a:gd name="connsiteY2" fmla="*/ 2970213 h 2970213"/>
              <a:gd name="connsiteX3" fmla="*/ 0 w 3960284"/>
              <a:gd name="connsiteY3" fmla="*/ 2970213 h 2970213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76286 h 2976286"/>
              <a:gd name="connsiteX1" fmla="*/ 1980142 w 3960284"/>
              <a:gd name="connsiteY1" fmla="*/ 6073 h 2976286"/>
              <a:gd name="connsiteX2" fmla="*/ 3960284 w 3960284"/>
              <a:gd name="connsiteY2" fmla="*/ 2976286 h 2976286"/>
              <a:gd name="connsiteX3" fmla="*/ 0 w 3960284"/>
              <a:gd name="connsiteY3" fmla="*/ 2976286 h 2976286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284" h="2970214">
                <a:moveTo>
                  <a:pt x="0" y="2970214"/>
                </a:moveTo>
                <a:cubicBezTo>
                  <a:pt x="660047" y="1980143"/>
                  <a:pt x="1701095" y="-528"/>
                  <a:pt x="1980142" y="1"/>
                </a:cubicBezTo>
                <a:cubicBezTo>
                  <a:pt x="2278239" y="18522"/>
                  <a:pt x="3300237" y="1980143"/>
                  <a:pt x="3960284" y="2970214"/>
                </a:cubicBezTo>
                <a:lnTo>
                  <a:pt x="0" y="2970214"/>
                </a:lnTo>
                <a:close/>
              </a:path>
            </a:pathLst>
          </a:custGeom>
          <a:solidFill>
            <a:srgbClr val="BD2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8"/>
          <p:cNvSpPr/>
          <p:nvPr/>
        </p:nvSpPr>
        <p:spPr>
          <a:xfrm rot="19800000" flipH="1" flipV="1">
            <a:off x="6755871" y="4735318"/>
            <a:ext cx="367922" cy="174629"/>
          </a:xfrm>
          <a:custGeom>
            <a:avLst/>
            <a:gdLst>
              <a:gd name="connsiteX0" fmla="*/ 0 w 3960284"/>
              <a:gd name="connsiteY0" fmla="*/ 2970213 h 2970213"/>
              <a:gd name="connsiteX1" fmla="*/ 1980142 w 3960284"/>
              <a:gd name="connsiteY1" fmla="*/ 0 h 2970213"/>
              <a:gd name="connsiteX2" fmla="*/ 3960284 w 3960284"/>
              <a:gd name="connsiteY2" fmla="*/ 2970213 h 2970213"/>
              <a:gd name="connsiteX3" fmla="*/ 0 w 3960284"/>
              <a:gd name="connsiteY3" fmla="*/ 2970213 h 2970213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76286 h 2976286"/>
              <a:gd name="connsiteX1" fmla="*/ 1980142 w 3960284"/>
              <a:gd name="connsiteY1" fmla="*/ 6073 h 2976286"/>
              <a:gd name="connsiteX2" fmla="*/ 3960284 w 3960284"/>
              <a:gd name="connsiteY2" fmla="*/ 2976286 h 2976286"/>
              <a:gd name="connsiteX3" fmla="*/ 0 w 3960284"/>
              <a:gd name="connsiteY3" fmla="*/ 2976286 h 2976286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284" h="2970214">
                <a:moveTo>
                  <a:pt x="0" y="2970214"/>
                </a:moveTo>
                <a:cubicBezTo>
                  <a:pt x="660047" y="1980143"/>
                  <a:pt x="1701095" y="-528"/>
                  <a:pt x="1980142" y="1"/>
                </a:cubicBezTo>
                <a:cubicBezTo>
                  <a:pt x="2278239" y="18522"/>
                  <a:pt x="3300237" y="1980143"/>
                  <a:pt x="3960284" y="2970214"/>
                </a:cubicBezTo>
                <a:lnTo>
                  <a:pt x="0" y="2970214"/>
                </a:lnTo>
                <a:close/>
              </a:path>
            </a:pathLst>
          </a:custGeom>
          <a:solidFill>
            <a:srgbClr val="8B6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8"/>
          <p:cNvSpPr/>
          <p:nvPr/>
        </p:nvSpPr>
        <p:spPr>
          <a:xfrm rot="1800000" flipH="1">
            <a:off x="6659891" y="2636706"/>
            <a:ext cx="367922" cy="174629"/>
          </a:xfrm>
          <a:custGeom>
            <a:avLst/>
            <a:gdLst>
              <a:gd name="connsiteX0" fmla="*/ 0 w 3960284"/>
              <a:gd name="connsiteY0" fmla="*/ 2970213 h 2970213"/>
              <a:gd name="connsiteX1" fmla="*/ 1980142 w 3960284"/>
              <a:gd name="connsiteY1" fmla="*/ 0 h 2970213"/>
              <a:gd name="connsiteX2" fmla="*/ 3960284 w 3960284"/>
              <a:gd name="connsiteY2" fmla="*/ 2970213 h 2970213"/>
              <a:gd name="connsiteX3" fmla="*/ 0 w 3960284"/>
              <a:gd name="connsiteY3" fmla="*/ 2970213 h 2970213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84320 h 2984320"/>
              <a:gd name="connsiteX1" fmla="*/ 1980142 w 3960284"/>
              <a:gd name="connsiteY1" fmla="*/ 14107 h 2984320"/>
              <a:gd name="connsiteX2" fmla="*/ 3960284 w 3960284"/>
              <a:gd name="connsiteY2" fmla="*/ 2984320 h 2984320"/>
              <a:gd name="connsiteX3" fmla="*/ 0 w 3960284"/>
              <a:gd name="connsiteY3" fmla="*/ 2984320 h 2984320"/>
              <a:gd name="connsiteX0" fmla="*/ 0 w 3960284"/>
              <a:gd name="connsiteY0" fmla="*/ 2976286 h 2976286"/>
              <a:gd name="connsiteX1" fmla="*/ 1980142 w 3960284"/>
              <a:gd name="connsiteY1" fmla="*/ 6073 h 2976286"/>
              <a:gd name="connsiteX2" fmla="*/ 3960284 w 3960284"/>
              <a:gd name="connsiteY2" fmla="*/ 2976286 h 2976286"/>
              <a:gd name="connsiteX3" fmla="*/ 0 w 3960284"/>
              <a:gd name="connsiteY3" fmla="*/ 2976286 h 2976286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04533 h 3004533"/>
              <a:gd name="connsiteX1" fmla="*/ 1980142 w 3960284"/>
              <a:gd name="connsiteY1" fmla="*/ 34320 h 3004533"/>
              <a:gd name="connsiteX2" fmla="*/ 3960284 w 3960284"/>
              <a:gd name="connsiteY2" fmla="*/ 3004533 h 3004533"/>
              <a:gd name="connsiteX3" fmla="*/ 0 w 3960284"/>
              <a:gd name="connsiteY3" fmla="*/ 3004533 h 3004533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3011515 h 3011515"/>
              <a:gd name="connsiteX1" fmla="*/ 1980142 w 3960284"/>
              <a:gd name="connsiteY1" fmla="*/ 41302 h 3011515"/>
              <a:gd name="connsiteX2" fmla="*/ 3960284 w 3960284"/>
              <a:gd name="connsiteY2" fmla="*/ 3011515 h 3011515"/>
              <a:gd name="connsiteX3" fmla="*/ 0 w 3960284"/>
              <a:gd name="connsiteY3" fmla="*/ 3011515 h 3011515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  <a:gd name="connsiteX0" fmla="*/ 0 w 3960284"/>
              <a:gd name="connsiteY0" fmla="*/ 2970214 h 2970214"/>
              <a:gd name="connsiteX1" fmla="*/ 1980142 w 3960284"/>
              <a:gd name="connsiteY1" fmla="*/ 1 h 2970214"/>
              <a:gd name="connsiteX2" fmla="*/ 3960284 w 3960284"/>
              <a:gd name="connsiteY2" fmla="*/ 2970214 h 2970214"/>
              <a:gd name="connsiteX3" fmla="*/ 0 w 3960284"/>
              <a:gd name="connsiteY3" fmla="*/ 2970214 h 297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0284" h="2970214">
                <a:moveTo>
                  <a:pt x="0" y="2970214"/>
                </a:moveTo>
                <a:cubicBezTo>
                  <a:pt x="660047" y="1980143"/>
                  <a:pt x="1701095" y="-528"/>
                  <a:pt x="1980142" y="1"/>
                </a:cubicBezTo>
                <a:cubicBezTo>
                  <a:pt x="2278239" y="18522"/>
                  <a:pt x="3300237" y="1980143"/>
                  <a:pt x="3960284" y="2970214"/>
                </a:cubicBezTo>
                <a:lnTo>
                  <a:pt x="0" y="2970214"/>
                </a:lnTo>
                <a:close/>
              </a:path>
            </a:pathLst>
          </a:cu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9" name="内图表 彩色"/>
          <p:cNvGraphicFramePr/>
          <p:nvPr>
            <p:extLst>
              <p:ext uri="{D42A27DB-BD31-4B8C-83A1-F6EECF244321}">
                <p14:modId xmlns:p14="http://schemas.microsoft.com/office/powerpoint/2010/main" val="3015568103"/>
              </p:ext>
            </p:extLst>
          </p:nvPr>
        </p:nvGraphicFramePr>
        <p:xfrm>
          <a:off x="4368943" y="2497254"/>
          <a:ext cx="3668560" cy="26798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6" name="外图表 灰色"/>
          <p:cNvGraphicFramePr/>
          <p:nvPr>
            <p:extLst>
              <p:ext uri="{D42A27DB-BD31-4B8C-83A1-F6EECF244321}">
                <p14:modId xmlns:p14="http://schemas.microsoft.com/office/powerpoint/2010/main" val="596386095"/>
              </p:ext>
            </p:extLst>
          </p:nvPr>
        </p:nvGraphicFramePr>
        <p:xfrm>
          <a:off x="2339910" y="1036503"/>
          <a:ext cx="7695960" cy="56218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文本框 15"/>
          <p:cNvSpPr txBox="1"/>
          <p:nvPr/>
        </p:nvSpPr>
        <p:spPr>
          <a:xfrm rot="19477451">
            <a:off x="4533670" y="1628057"/>
            <a:ext cx="1039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BC221"/>
                </a:solidFill>
                <a:latin typeface="Impact" panose="020B0806030902050204" pitchFamily="34" charset="0"/>
              </a:rPr>
              <a:t>ONE</a:t>
            </a:r>
            <a:endParaRPr lang="zh-CN" altLang="en-US" sz="3200" dirty="0">
              <a:solidFill>
                <a:srgbClr val="FBC221"/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16"/>
          <p:cNvSpPr txBox="1"/>
          <p:nvPr/>
        </p:nvSpPr>
        <p:spPr>
          <a:xfrm rot="2227629">
            <a:off x="6804407" y="1628068"/>
            <a:ext cx="1292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65C0AE"/>
                </a:solidFill>
                <a:latin typeface="Impact" panose="020B0806030902050204" pitchFamily="34" charset="0"/>
              </a:rPr>
              <a:t>TWO</a:t>
            </a:r>
            <a:endParaRPr lang="zh-CN" altLang="en-US" sz="3200" dirty="0">
              <a:solidFill>
                <a:srgbClr val="65C0AE"/>
              </a:solidFill>
              <a:latin typeface="Impact" panose="020B0806030902050204" pitchFamily="34" charset="0"/>
            </a:endParaRPr>
          </a:p>
        </p:txBody>
      </p:sp>
      <p:sp>
        <p:nvSpPr>
          <p:cNvPr id="39" name="文本框 17"/>
          <p:cNvSpPr txBox="1"/>
          <p:nvPr/>
        </p:nvSpPr>
        <p:spPr>
          <a:xfrm rot="5400000">
            <a:off x="7767201" y="3486737"/>
            <a:ext cx="13527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698CB"/>
                </a:solidFill>
                <a:latin typeface="Impact" panose="020B0806030902050204" pitchFamily="34" charset="0"/>
              </a:rPr>
              <a:t>THIRE</a:t>
            </a:r>
            <a:endParaRPr lang="zh-CN" altLang="en-US" sz="3200" dirty="0">
              <a:solidFill>
                <a:srgbClr val="0698CB"/>
              </a:solidFill>
              <a:latin typeface="Impact" panose="020B0806030902050204" pitchFamily="34" charset="0"/>
            </a:endParaRPr>
          </a:p>
        </p:txBody>
      </p:sp>
      <p:sp>
        <p:nvSpPr>
          <p:cNvPr id="40" name="文本框 18"/>
          <p:cNvSpPr txBox="1"/>
          <p:nvPr/>
        </p:nvSpPr>
        <p:spPr>
          <a:xfrm rot="9215793">
            <a:off x="6604876" y="5432553"/>
            <a:ext cx="1285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8B66AA"/>
                </a:solidFill>
                <a:latin typeface="Impact" panose="020B0806030902050204" pitchFamily="34" charset="0"/>
              </a:rPr>
              <a:t>FOUR</a:t>
            </a:r>
            <a:endParaRPr lang="zh-CN" altLang="en-US" sz="3200" dirty="0">
              <a:solidFill>
                <a:srgbClr val="8B66AA"/>
              </a:solidFill>
              <a:latin typeface="Impact" panose="020B0806030902050204" pitchFamily="34" charset="0"/>
            </a:endParaRPr>
          </a:p>
        </p:txBody>
      </p:sp>
      <p:sp>
        <p:nvSpPr>
          <p:cNvPr id="41" name="文本框 19"/>
          <p:cNvSpPr txBox="1"/>
          <p:nvPr/>
        </p:nvSpPr>
        <p:spPr>
          <a:xfrm rot="12641288">
            <a:off x="4632425" y="5377823"/>
            <a:ext cx="1039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BD298A"/>
                </a:solidFill>
                <a:latin typeface="Impact" panose="020B0806030902050204" pitchFamily="34" charset="0"/>
              </a:rPr>
              <a:t>FIVE</a:t>
            </a:r>
            <a:endParaRPr lang="zh-CN" altLang="en-US" sz="3200" dirty="0">
              <a:solidFill>
                <a:srgbClr val="BD298A"/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20"/>
          <p:cNvSpPr txBox="1"/>
          <p:nvPr/>
        </p:nvSpPr>
        <p:spPr>
          <a:xfrm rot="16200000">
            <a:off x="3478212" y="3486736"/>
            <a:ext cx="1039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7993C"/>
                </a:solidFill>
                <a:latin typeface="Impact" panose="020B0806030902050204" pitchFamily="34" charset="0"/>
              </a:rPr>
              <a:t>SIX</a:t>
            </a:r>
            <a:endParaRPr lang="zh-CN" altLang="en-US" sz="3200" dirty="0">
              <a:solidFill>
                <a:srgbClr val="F7993C"/>
              </a:solidFill>
              <a:latin typeface="Impact" panose="020B0806030902050204" pitchFamily="34" charset="0"/>
            </a:endParaRPr>
          </a:p>
        </p:txBody>
      </p:sp>
      <p:sp>
        <p:nvSpPr>
          <p:cNvPr id="43" name="文本框 21"/>
          <p:cNvSpPr txBox="1"/>
          <p:nvPr/>
        </p:nvSpPr>
        <p:spPr>
          <a:xfrm>
            <a:off x="4360101" y="2400997"/>
            <a:ext cx="767838" cy="31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22"/>
          <p:cNvSpPr txBox="1"/>
          <p:nvPr/>
        </p:nvSpPr>
        <p:spPr>
          <a:xfrm>
            <a:off x="6278986" y="1653254"/>
            <a:ext cx="767838" cy="31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23"/>
          <p:cNvSpPr txBox="1"/>
          <p:nvPr/>
        </p:nvSpPr>
        <p:spPr>
          <a:xfrm>
            <a:off x="7931571" y="2808436"/>
            <a:ext cx="767838" cy="31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24"/>
          <p:cNvSpPr txBox="1"/>
          <p:nvPr/>
        </p:nvSpPr>
        <p:spPr>
          <a:xfrm>
            <a:off x="7635106" y="4843300"/>
            <a:ext cx="767838" cy="31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25"/>
          <p:cNvSpPr txBox="1"/>
          <p:nvPr/>
        </p:nvSpPr>
        <p:spPr>
          <a:xfrm>
            <a:off x="5698512" y="5670210"/>
            <a:ext cx="767838" cy="31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26"/>
          <p:cNvSpPr txBox="1"/>
          <p:nvPr/>
        </p:nvSpPr>
        <p:spPr>
          <a:xfrm>
            <a:off x="4082533" y="4455664"/>
            <a:ext cx="767838" cy="31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127939" y="2780431"/>
            <a:ext cx="2119903" cy="21199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5688159" y="3920789"/>
            <a:ext cx="1035613" cy="135802"/>
            <a:chOff x="542100" y="3471376"/>
            <a:chExt cx="1035613" cy="135802"/>
          </a:xfrm>
        </p:grpSpPr>
        <p:sp>
          <p:nvSpPr>
            <p:cNvPr id="51" name="椭圆 50"/>
            <p:cNvSpPr/>
            <p:nvPr/>
          </p:nvSpPr>
          <p:spPr>
            <a:xfrm>
              <a:off x="542100" y="3471376"/>
              <a:ext cx="135802" cy="135802"/>
            </a:xfrm>
            <a:prstGeom prst="ellipse">
              <a:avLst/>
            </a:pr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767053" y="3471376"/>
              <a:ext cx="135802" cy="135802"/>
            </a:xfrm>
            <a:prstGeom prst="ellipse">
              <a:avLst/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3" name="椭圆 52"/>
            <p:cNvSpPr/>
            <p:nvPr/>
          </p:nvSpPr>
          <p:spPr>
            <a:xfrm>
              <a:off x="992006" y="3471376"/>
              <a:ext cx="135802" cy="135802"/>
            </a:xfrm>
            <a:prstGeom prst="ellipse">
              <a:avLst/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4" name="椭圆 53"/>
            <p:cNvSpPr/>
            <p:nvPr/>
          </p:nvSpPr>
          <p:spPr>
            <a:xfrm>
              <a:off x="1216959" y="3471376"/>
              <a:ext cx="135802" cy="135802"/>
            </a:xfrm>
            <a:prstGeom prst="ellipse">
              <a:avLst/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5" name="椭圆 54"/>
            <p:cNvSpPr/>
            <p:nvPr/>
          </p:nvSpPr>
          <p:spPr>
            <a:xfrm>
              <a:off x="1441911" y="3471376"/>
              <a:ext cx="135802" cy="135802"/>
            </a:xfrm>
            <a:prstGeom prst="ellipse">
              <a:avLst/>
            </a:prstGeom>
            <a:solidFill>
              <a:srgbClr val="FBC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56" name="矩形 55"/>
          <p:cNvSpPr/>
          <p:nvPr/>
        </p:nvSpPr>
        <p:spPr>
          <a:xfrm>
            <a:off x="5203530" y="3578772"/>
            <a:ext cx="19074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blipFill dpi="0"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2239" y="133633"/>
            <a:ext cx="1476296" cy="166977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85810">
            <a:off x="8194422" y="570972"/>
            <a:ext cx="699280" cy="790925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716277" y="4613749"/>
            <a:ext cx="229551" cy="229551"/>
          </a:xfrm>
          <a:prstGeom prst="ellipse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716277" y="5155500"/>
            <a:ext cx="229551" cy="229551"/>
          </a:xfrm>
          <a:prstGeom prst="ellipse">
            <a:avLst/>
          </a:prstGeom>
          <a:solidFill>
            <a:srgbClr val="F799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716277" y="5697250"/>
            <a:ext cx="229551" cy="229551"/>
          </a:xfrm>
          <a:prstGeom prst="ellipse">
            <a:avLst/>
          </a:prstGeom>
          <a:solidFill>
            <a:srgbClr val="E71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29"/>
          <p:cNvSpPr txBox="1"/>
          <p:nvPr/>
        </p:nvSpPr>
        <p:spPr>
          <a:xfrm>
            <a:off x="234546" y="4613749"/>
            <a:ext cx="2389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29"/>
          <p:cNvSpPr txBox="1"/>
          <p:nvPr/>
        </p:nvSpPr>
        <p:spPr>
          <a:xfrm>
            <a:off x="234545" y="5108683"/>
            <a:ext cx="2389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29"/>
          <p:cNvSpPr txBox="1"/>
          <p:nvPr/>
        </p:nvSpPr>
        <p:spPr>
          <a:xfrm>
            <a:off x="234547" y="5649802"/>
            <a:ext cx="2389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422688" y="1788971"/>
            <a:ext cx="229551" cy="229551"/>
          </a:xfrm>
          <a:prstGeom prst="ellipse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9422688" y="2330722"/>
            <a:ext cx="229551" cy="229551"/>
          </a:xfrm>
          <a:prstGeom prst="ellipse">
            <a:avLst/>
          </a:prstGeom>
          <a:solidFill>
            <a:srgbClr val="069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9422688" y="2872472"/>
            <a:ext cx="229551" cy="229551"/>
          </a:xfrm>
          <a:prstGeom prst="ellipse">
            <a:avLst/>
          </a:prstGeom>
          <a:solidFill>
            <a:srgbClr val="8B6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29"/>
          <p:cNvSpPr txBox="1"/>
          <p:nvPr/>
        </p:nvSpPr>
        <p:spPr>
          <a:xfrm>
            <a:off x="9652242" y="1790431"/>
            <a:ext cx="2389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29"/>
          <p:cNvSpPr txBox="1"/>
          <p:nvPr/>
        </p:nvSpPr>
        <p:spPr>
          <a:xfrm>
            <a:off x="9652241" y="2285365"/>
            <a:ext cx="2389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29"/>
          <p:cNvSpPr txBox="1"/>
          <p:nvPr/>
        </p:nvSpPr>
        <p:spPr>
          <a:xfrm>
            <a:off x="9652243" y="2826484"/>
            <a:ext cx="2389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85810">
            <a:off x="352918" y="3525327"/>
            <a:ext cx="699280" cy="790925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 rot="20694477" flipH="1">
            <a:off x="8027490" y="5059792"/>
            <a:ext cx="6048408" cy="1544445"/>
            <a:chOff x="1311323" y="3901700"/>
            <a:chExt cx="9207615" cy="2351140"/>
          </a:xfrm>
        </p:grpSpPr>
        <p:sp>
          <p:nvSpPr>
            <p:cNvPr id="72" name="等腰三角形 71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72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78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3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84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86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等腰三角形 87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等腰三角形 89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7228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55"/>
          <p:cNvGrpSpPr>
            <a:grpSpLocks noChangeAspect="1"/>
          </p:cNvGrpSpPr>
          <p:nvPr/>
        </p:nvGrpSpPr>
        <p:grpSpPr bwMode="auto">
          <a:xfrm>
            <a:off x="-362873" y="3159713"/>
            <a:ext cx="12917746" cy="5510146"/>
            <a:chOff x="5" y="1"/>
            <a:chExt cx="6337" cy="3568"/>
          </a:xfrm>
        </p:grpSpPr>
        <p:sp>
          <p:nvSpPr>
            <p:cNvPr id="68" name="Freeform 57"/>
            <p:cNvSpPr>
              <a:spLocks/>
            </p:cNvSpPr>
            <p:nvPr/>
          </p:nvSpPr>
          <p:spPr bwMode="auto">
            <a:xfrm>
              <a:off x="10" y="2460"/>
              <a:ext cx="776" cy="1099"/>
            </a:xfrm>
            <a:custGeom>
              <a:avLst/>
              <a:gdLst>
                <a:gd name="T0" fmla="*/ 0 w 776"/>
                <a:gd name="T1" fmla="*/ 0 h 1099"/>
                <a:gd name="T2" fmla="*/ 0 w 776"/>
                <a:gd name="T3" fmla="*/ 767 h 1099"/>
                <a:gd name="T4" fmla="*/ 776 w 776"/>
                <a:gd name="T5" fmla="*/ 1099 h 1099"/>
                <a:gd name="T6" fmla="*/ 0 w 776"/>
                <a:gd name="T7" fmla="*/ 0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6" h="1099">
                  <a:moveTo>
                    <a:pt x="0" y="0"/>
                  </a:moveTo>
                  <a:lnTo>
                    <a:pt x="0" y="767"/>
                  </a:lnTo>
                  <a:lnTo>
                    <a:pt x="776" y="10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Freeform 58"/>
            <p:cNvSpPr>
              <a:spLocks/>
            </p:cNvSpPr>
            <p:nvPr/>
          </p:nvSpPr>
          <p:spPr bwMode="auto">
            <a:xfrm>
              <a:off x="5" y="3227"/>
              <a:ext cx="781" cy="342"/>
            </a:xfrm>
            <a:custGeom>
              <a:avLst/>
              <a:gdLst>
                <a:gd name="T0" fmla="*/ 5 w 781"/>
                <a:gd name="T1" fmla="*/ 0 h 342"/>
                <a:gd name="T2" fmla="*/ 0 w 781"/>
                <a:gd name="T3" fmla="*/ 342 h 342"/>
                <a:gd name="T4" fmla="*/ 781 w 781"/>
                <a:gd name="T5" fmla="*/ 332 h 342"/>
                <a:gd name="T6" fmla="*/ 5 w 781"/>
                <a:gd name="T7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1" h="342">
                  <a:moveTo>
                    <a:pt x="5" y="0"/>
                  </a:moveTo>
                  <a:lnTo>
                    <a:pt x="0" y="342"/>
                  </a:lnTo>
                  <a:lnTo>
                    <a:pt x="781" y="33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DB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Freeform 60"/>
            <p:cNvSpPr>
              <a:spLocks/>
            </p:cNvSpPr>
            <p:nvPr/>
          </p:nvSpPr>
          <p:spPr bwMode="auto">
            <a:xfrm>
              <a:off x="10" y="2045"/>
              <a:ext cx="988" cy="1514"/>
            </a:xfrm>
            <a:custGeom>
              <a:avLst/>
              <a:gdLst>
                <a:gd name="T0" fmla="*/ 0 w 988"/>
                <a:gd name="T1" fmla="*/ 415 h 1514"/>
                <a:gd name="T2" fmla="*/ 776 w 988"/>
                <a:gd name="T3" fmla="*/ 1514 h 1514"/>
                <a:gd name="T4" fmla="*/ 988 w 988"/>
                <a:gd name="T5" fmla="*/ 0 h 1514"/>
                <a:gd name="T6" fmla="*/ 0 w 988"/>
                <a:gd name="T7" fmla="*/ 415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8" h="1514">
                  <a:moveTo>
                    <a:pt x="0" y="415"/>
                  </a:moveTo>
                  <a:lnTo>
                    <a:pt x="776" y="1514"/>
                  </a:lnTo>
                  <a:lnTo>
                    <a:pt x="988" y="0"/>
                  </a:lnTo>
                  <a:lnTo>
                    <a:pt x="0" y="415"/>
                  </a:lnTo>
                  <a:close/>
                </a:path>
              </a:pathLst>
            </a:custGeom>
            <a:solidFill>
              <a:srgbClr val="F68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786" y="2045"/>
              <a:ext cx="1137" cy="1514"/>
            </a:xfrm>
            <a:custGeom>
              <a:avLst/>
              <a:gdLst>
                <a:gd name="T0" fmla="*/ 212 w 1137"/>
                <a:gd name="T1" fmla="*/ 0 h 1514"/>
                <a:gd name="T2" fmla="*/ 0 w 1137"/>
                <a:gd name="T3" fmla="*/ 1514 h 1514"/>
                <a:gd name="T4" fmla="*/ 1137 w 1137"/>
                <a:gd name="T5" fmla="*/ 989 h 1514"/>
                <a:gd name="T6" fmla="*/ 212 w 1137"/>
                <a:gd name="T7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7" h="1514">
                  <a:moveTo>
                    <a:pt x="212" y="0"/>
                  </a:moveTo>
                  <a:lnTo>
                    <a:pt x="0" y="1514"/>
                  </a:lnTo>
                  <a:lnTo>
                    <a:pt x="1137" y="989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EE3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786" y="3034"/>
              <a:ext cx="1137" cy="525"/>
            </a:xfrm>
            <a:custGeom>
              <a:avLst/>
              <a:gdLst>
                <a:gd name="T0" fmla="*/ 0 w 1137"/>
                <a:gd name="T1" fmla="*/ 525 h 525"/>
                <a:gd name="T2" fmla="*/ 930 w 1137"/>
                <a:gd name="T3" fmla="*/ 525 h 525"/>
                <a:gd name="T4" fmla="*/ 1137 w 1137"/>
                <a:gd name="T5" fmla="*/ 0 h 525"/>
                <a:gd name="T6" fmla="*/ 0 w 1137"/>
                <a:gd name="T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7" h="525">
                  <a:moveTo>
                    <a:pt x="0" y="525"/>
                  </a:moveTo>
                  <a:lnTo>
                    <a:pt x="930" y="525"/>
                  </a:lnTo>
                  <a:lnTo>
                    <a:pt x="1137" y="0"/>
                  </a:lnTo>
                  <a:lnTo>
                    <a:pt x="0" y="525"/>
                  </a:lnTo>
                  <a:close/>
                </a:path>
              </a:pathLst>
            </a:custGeom>
            <a:solidFill>
              <a:srgbClr val="ED1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1417" y="1"/>
              <a:ext cx="713" cy="1543"/>
            </a:xfrm>
            <a:custGeom>
              <a:avLst/>
              <a:gdLst>
                <a:gd name="T0" fmla="*/ 713 w 713"/>
                <a:gd name="T1" fmla="*/ 0 h 1543"/>
                <a:gd name="T2" fmla="*/ 0 w 713"/>
                <a:gd name="T3" fmla="*/ 1543 h 1543"/>
                <a:gd name="T4" fmla="*/ 713 w 713"/>
                <a:gd name="T5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3" h="1543">
                  <a:moveTo>
                    <a:pt x="713" y="0"/>
                  </a:moveTo>
                  <a:lnTo>
                    <a:pt x="0" y="1543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rgbClr val="EE21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998" y="2045"/>
              <a:ext cx="1224" cy="989"/>
            </a:xfrm>
            <a:custGeom>
              <a:avLst/>
              <a:gdLst>
                <a:gd name="T0" fmla="*/ 0 w 1224"/>
                <a:gd name="T1" fmla="*/ 0 h 989"/>
                <a:gd name="T2" fmla="*/ 925 w 1224"/>
                <a:gd name="T3" fmla="*/ 989 h 989"/>
                <a:gd name="T4" fmla="*/ 1224 w 1224"/>
                <a:gd name="T5" fmla="*/ 49 h 989"/>
                <a:gd name="T6" fmla="*/ 0 w 1224"/>
                <a:gd name="T7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4" h="989">
                  <a:moveTo>
                    <a:pt x="0" y="0"/>
                  </a:moveTo>
                  <a:lnTo>
                    <a:pt x="925" y="989"/>
                  </a:lnTo>
                  <a:lnTo>
                    <a:pt x="1224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1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1923" y="2094"/>
              <a:ext cx="752" cy="1451"/>
            </a:xfrm>
            <a:custGeom>
              <a:avLst/>
              <a:gdLst>
                <a:gd name="T0" fmla="*/ 299 w 752"/>
                <a:gd name="T1" fmla="*/ 0 h 1451"/>
                <a:gd name="T2" fmla="*/ 0 w 752"/>
                <a:gd name="T3" fmla="*/ 940 h 1451"/>
                <a:gd name="T4" fmla="*/ 752 w 752"/>
                <a:gd name="T5" fmla="*/ 1451 h 1451"/>
                <a:gd name="T6" fmla="*/ 299 w 752"/>
                <a:gd name="T7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2" h="1451">
                  <a:moveTo>
                    <a:pt x="299" y="0"/>
                  </a:moveTo>
                  <a:lnTo>
                    <a:pt x="0" y="940"/>
                  </a:lnTo>
                  <a:lnTo>
                    <a:pt x="752" y="1451"/>
                  </a:lnTo>
                  <a:lnTo>
                    <a:pt x="299" y="0"/>
                  </a:lnTo>
                  <a:close/>
                </a:path>
              </a:pathLst>
            </a:custGeom>
            <a:solidFill>
              <a:srgbClr val="E12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1716" y="3034"/>
              <a:ext cx="959" cy="525"/>
            </a:xfrm>
            <a:custGeom>
              <a:avLst/>
              <a:gdLst>
                <a:gd name="T0" fmla="*/ 207 w 959"/>
                <a:gd name="T1" fmla="*/ 0 h 525"/>
                <a:gd name="T2" fmla="*/ 0 w 959"/>
                <a:gd name="T3" fmla="*/ 525 h 525"/>
                <a:gd name="T4" fmla="*/ 959 w 959"/>
                <a:gd name="T5" fmla="*/ 511 h 525"/>
                <a:gd name="T6" fmla="*/ 207 w 959"/>
                <a:gd name="T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9" h="525">
                  <a:moveTo>
                    <a:pt x="207" y="0"/>
                  </a:moveTo>
                  <a:lnTo>
                    <a:pt x="0" y="525"/>
                  </a:lnTo>
                  <a:lnTo>
                    <a:pt x="959" y="51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EC2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2130" y="1"/>
              <a:ext cx="675" cy="873"/>
            </a:xfrm>
            <a:custGeom>
              <a:avLst/>
              <a:gdLst>
                <a:gd name="T0" fmla="*/ 0 w 675"/>
                <a:gd name="T1" fmla="*/ 0 h 873"/>
                <a:gd name="T2" fmla="*/ 0 w 675"/>
                <a:gd name="T3" fmla="*/ 0 h 873"/>
                <a:gd name="T4" fmla="*/ 675 w 675"/>
                <a:gd name="T5" fmla="*/ 873 h 873"/>
                <a:gd name="T6" fmla="*/ 0 w 675"/>
                <a:gd name="T7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873">
                  <a:moveTo>
                    <a:pt x="0" y="0"/>
                  </a:moveTo>
                  <a:lnTo>
                    <a:pt x="0" y="0"/>
                  </a:lnTo>
                  <a:lnTo>
                    <a:pt x="675" y="8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2222" y="2094"/>
              <a:ext cx="1393" cy="1451"/>
            </a:xfrm>
            <a:custGeom>
              <a:avLst/>
              <a:gdLst>
                <a:gd name="T0" fmla="*/ 0 w 1393"/>
                <a:gd name="T1" fmla="*/ 0 h 1451"/>
                <a:gd name="T2" fmla="*/ 453 w 1393"/>
                <a:gd name="T3" fmla="*/ 1451 h 1451"/>
                <a:gd name="T4" fmla="*/ 1393 w 1393"/>
                <a:gd name="T5" fmla="*/ 530 h 1451"/>
                <a:gd name="T6" fmla="*/ 0 w 1393"/>
                <a:gd name="T7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3" h="1451">
                  <a:moveTo>
                    <a:pt x="0" y="0"/>
                  </a:moveTo>
                  <a:lnTo>
                    <a:pt x="453" y="1451"/>
                  </a:lnTo>
                  <a:lnTo>
                    <a:pt x="1393" y="5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3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2222" y="1534"/>
              <a:ext cx="1706" cy="1090"/>
            </a:xfrm>
            <a:custGeom>
              <a:avLst/>
              <a:gdLst>
                <a:gd name="T0" fmla="*/ 0 w 1706"/>
                <a:gd name="T1" fmla="*/ 560 h 1090"/>
                <a:gd name="T2" fmla="*/ 1393 w 1706"/>
                <a:gd name="T3" fmla="*/ 1090 h 1090"/>
                <a:gd name="T4" fmla="*/ 1706 w 1706"/>
                <a:gd name="T5" fmla="*/ 0 h 1090"/>
                <a:gd name="T6" fmla="*/ 0 w 1706"/>
                <a:gd name="T7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6" h="1090">
                  <a:moveTo>
                    <a:pt x="0" y="560"/>
                  </a:moveTo>
                  <a:lnTo>
                    <a:pt x="1393" y="1090"/>
                  </a:lnTo>
                  <a:lnTo>
                    <a:pt x="1706" y="0"/>
                  </a:lnTo>
                  <a:lnTo>
                    <a:pt x="0" y="560"/>
                  </a:lnTo>
                  <a:close/>
                </a:path>
              </a:pathLst>
            </a:custGeom>
            <a:solidFill>
              <a:srgbClr val="886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2675" y="2624"/>
              <a:ext cx="1258" cy="931"/>
            </a:xfrm>
            <a:custGeom>
              <a:avLst/>
              <a:gdLst>
                <a:gd name="T0" fmla="*/ 940 w 1258"/>
                <a:gd name="T1" fmla="*/ 0 h 931"/>
                <a:gd name="T2" fmla="*/ 0 w 1258"/>
                <a:gd name="T3" fmla="*/ 921 h 931"/>
                <a:gd name="T4" fmla="*/ 1258 w 1258"/>
                <a:gd name="T5" fmla="*/ 931 h 931"/>
                <a:gd name="T6" fmla="*/ 940 w 1258"/>
                <a:gd name="T7" fmla="*/ 0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8" h="931">
                  <a:moveTo>
                    <a:pt x="940" y="0"/>
                  </a:moveTo>
                  <a:lnTo>
                    <a:pt x="0" y="921"/>
                  </a:lnTo>
                  <a:lnTo>
                    <a:pt x="1258" y="931"/>
                  </a:lnTo>
                  <a:lnTo>
                    <a:pt x="940" y="0"/>
                  </a:lnTo>
                  <a:close/>
                </a:path>
              </a:pathLst>
            </a:custGeom>
            <a:solidFill>
              <a:srgbClr val="826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auto">
            <a:xfrm>
              <a:off x="3615" y="1534"/>
              <a:ext cx="983" cy="1090"/>
            </a:xfrm>
            <a:custGeom>
              <a:avLst/>
              <a:gdLst>
                <a:gd name="T0" fmla="*/ 313 w 983"/>
                <a:gd name="T1" fmla="*/ 0 h 1090"/>
                <a:gd name="T2" fmla="*/ 0 w 983"/>
                <a:gd name="T3" fmla="*/ 1090 h 1090"/>
                <a:gd name="T4" fmla="*/ 983 w 983"/>
                <a:gd name="T5" fmla="*/ 916 h 1090"/>
                <a:gd name="T6" fmla="*/ 313 w 983"/>
                <a:gd name="T7" fmla="*/ 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3" h="1090">
                  <a:moveTo>
                    <a:pt x="313" y="0"/>
                  </a:moveTo>
                  <a:lnTo>
                    <a:pt x="0" y="1090"/>
                  </a:lnTo>
                  <a:lnTo>
                    <a:pt x="983" y="916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4E6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Freeform 86"/>
            <p:cNvSpPr>
              <a:spLocks/>
            </p:cNvSpPr>
            <p:nvPr/>
          </p:nvSpPr>
          <p:spPr bwMode="auto">
            <a:xfrm>
              <a:off x="3615" y="2450"/>
              <a:ext cx="983" cy="1105"/>
            </a:xfrm>
            <a:custGeom>
              <a:avLst/>
              <a:gdLst>
                <a:gd name="T0" fmla="*/ 0 w 983"/>
                <a:gd name="T1" fmla="*/ 174 h 1105"/>
                <a:gd name="T2" fmla="*/ 318 w 983"/>
                <a:gd name="T3" fmla="*/ 1105 h 1105"/>
                <a:gd name="T4" fmla="*/ 983 w 983"/>
                <a:gd name="T5" fmla="*/ 0 h 1105"/>
                <a:gd name="T6" fmla="*/ 0 w 983"/>
                <a:gd name="T7" fmla="*/ 174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3" h="1105">
                  <a:moveTo>
                    <a:pt x="0" y="174"/>
                  </a:moveTo>
                  <a:lnTo>
                    <a:pt x="318" y="1105"/>
                  </a:lnTo>
                  <a:lnTo>
                    <a:pt x="983" y="0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4D7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Freeform 87"/>
            <p:cNvSpPr>
              <a:spLocks/>
            </p:cNvSpPr>
            <p:nvPr/>
          </p:nvSpPr>
          <p:spPr bwMode="auto">
            <a:xfrm>
              <a:off x="3928" y="1534"/>
              <a:ext cx="887" cy="916"/>
            </a:xfrm>
            <a:custGeom>
              <a:avLst/>
              <a:gdLst>
                <a:gd name="T0" fmla="*/ 0 w 887"/>
                <a:gd name="T1" fmla="*/ 0 h 916"/>
                <a:gd name="T2" fmla="*/ 670 w 887"/>
                <a:gd name="T3" fmla="*/ 916 h 916"/>
                <a:gd name="T4" fmla="*/ 887 w 887"/>
                <a:gd name="T5" fmla="*/ 401 h 916"/>
                <a:gd name="T6" fmla="*/ 0 w 887"/>
                <a:gd name="T7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7" h="916">
                  <a:moveTo>
                    <a:pt x="0" y="0"/>
                  </a:moveTo>
                  <a:lnTo>
                    <a:pt x="670" y="916"/>
                  </a:lnTo>
                  <a:lnTo>
                    <a:pt x="887" y="4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9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Freeform 88"/>
            <p:cNvSpPr>
              <a:spLocks/>
            </p:cNvSpPr>
            <p:nvPr/>
          </p:nvSpPr>
          <p:spPr bwMode="auto">
            <a:xfrm>
              <a:off x="3933" y="2450"/>
              <a:ext cx="1089" cy="1105"/>
            </a:xfrm>
            <a:custGeom>
              <a:avLst/>
              <a:gdLst>
                <a:gd name="T0" fmla="*/ 665 w 1089"/>
                <a:gd name="T1" fmla="*/ 0 h 1105"/>
                <a:gd name="T2" fmla="*/ 0 w 1089"/>
                <a:gd name="T3" fmla="*/ 1105 h 1105"/>
                <a:gd name="T4" fmla="*/ 1089 w 1089"/>
                <a:gd name="T5" fmla="*/ 1105 h 1105"/>
                <a:gd name="T6" fmla="*/ 665 w 1089"/>
                <a:gd name="T7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9" h="1105">
                  <a:moveTo>
                    <a:pt x="665" y="0"/>
                  </a:moveTo>
                  <a:lnTo>
                    <a:pt x="0" y="1105"/>
                  </a:lnTo>
                  <a:lnTo>
                    <a:pt x="1089" y="1105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rgbClr val="039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Freeform 92"/>
            <p:cNvSpPr>
              <a:spLocks/>
            </p:cNvSpPr>
            <p:nvPr/>
          </p:nvSpPr>
          <p:spPr bwMode="auto">
            <a:xfrm>
              <a:off x="4598" y="1935"/>
              <a:ext cx="751" cy="520"/>
            </a:xfrm>
            <a:custGeom>
              <a:avLst/>
              <a:gdLst>
                <a:gd name="T0" fmla="*/ 217 w 751"/>
                <a:gd name="T1" fmla="*/ 0 h 520"/>
                <a:gd name="T2" fmla="*/ 0 w 751"/>
                <a:gd name="T3" fmla="*/ 515 h 520"/>
                <a:gd name="T4" fmla="*/ 751 w 751"/>
                <a:gd name="T5" fmla="*/ 520 h 520"/>
                <a:gd name="T6" fmla="*/ 217 w 751"/>
                <a:gd name="T7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1" h="520">
                  <a:moveTo>
                    <a:pt x="217" y="0"/>
                  </a:moveTo>
                  <a:lnTo>
                    <a:pt x="0" y="515"/>
                  </a:lnTo>
                  <a:lnTo>
                    <a:pt x="751" y="52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19B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Freeform 93"/>
            <p:cNvSpPr>
              <a:spLocks/>
            </p:cNvSpPr>
            <p:nvPr/>
          </p:nvSpPr>
          <p:spPr bwMode="auto">
            <a:xfrm>
              <a:off x="4598" y="2450"/>
              <a:ext cx="751" cy="1105"/>
            </a:xfrm>
            <a:custGeom>
              <a:avLst/>
              <a:gdLst>
                <a:gd name="T0" fmla="*/ 0 w 751"/>
                <a:gd name="T1" fmla="*/ 0 h 1105"/>
                <a:gd name="T2" fmla="*/ 424 w 751"/>
                <a:gd name="T3" fmla="*/ 1105 h 1105"/>
                <a:gd name="T4" fmla="*/ 751 w 751"/>
                <a:gd name="T5" fmla="*/ 5 h 1105"/>
                <a:gd name="T6" fmla="*/ 0 w 751"/>
                <a:gd name="T7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1" h="1105">
                  <a:moveTo>
                    <a:pt x="0" y="0"/>
                  </a:moveTo>
                  <a:lnTo>
                    <a:pt x="424" y="1105"/>
                  </a:lnTo>
                  <a:lnTo>
                    <a:pt x="75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B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Freeform 95"/>
            <p:cNvSpPr>
              <a:spLocks/>
            </p:cNvSpPr>
            <p:nvPr/>
          </p:nvSpPr>
          <p:spPr bwMode="auto">
            <a:xfrm>
              <a:off x="4815" y="1877"/>
              <a:ext cx="1359" cy="578"/>
            </a:xfrm>
            <a:custGeom>
              <a:avLst/>
              <a:gdLst>
                <a:gd name="T0" fmla="*/ 0 w 1359"/>
                <a:gd name="T1" fmla="*/ 58 h 578"/>
                <a:gd name="T2" fmla="*/ 534 w 1359"/>
                <a:gd name="T3" fmla="*/ 578 h 578"/>
                <a:gd name="T4" fmla="*/ 1359 w 1359"/>
                <a:gd name="T5" fmla="*/ 0 h 578"/>
                <a:gd name="T6" fmla="*/ 0 w 1359"/>
                <a:gd name="T7" fmla="*/ 5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9" h="578">
                  <a:moveTo>
                    <a:pt x="0" y="58"/>
                  </a:moveTo>
                  <a:lnTo>
                    <a:pt x="534" y="578"/>
                  </a:lnTo>
                  <a:lnTo>
                    <a:pt x="1359" y="0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4B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Freeform 100"/>
            <p:cNvSpPr>
              <a:spLocks/>
            </p:cNvSpPr>
            <p:nvPr/>
          </p:nvSpPr>
          <p:spPr bwMode="auto">
            <a:xfrm>
              <a:off x="5022" y="2455"/>
              <a:ext cx="1320" cy="1114"/>
            </a:xfrm>
            <a:custGeom>
              <a:avLst/>
              <a:gdLst>
                <a:gd name="T0" fmla="*/ 327 w 1320"/>
                <a:gd name="T1" fmla="*/ 0 h 1114"/>
                <a:gd name="T2" fmla="*/ 0 w 1320"/>
                <a:gd name="T3" fmla="*/ 1100 h 1114"/>
                <a:gd name="T4" fmla="*/ 1320 w 1320"/>
                <a:gd name="T5" fmla="*/ 1114 h 1114"/>
                <a:gd name="T6" fmla="*/ 327 w 1320"/>
                <a:gd name="T7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0" h="1114">
                  <a:moveTo>
                    <a:pt x="327" y="0"/>
                  </a:moveTo>
                  <a:lnTo>
                    <a:pt x="0" y="1100"/>
                  </a:lnTo>
                  <a:lnTo>
                    <a:pt x="1320" y="1114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rgbClr val="52C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9" name="Freeform 101"/>
            <p:cNvSpPr>
              <a:spLocks/>
            </p:cNvSpPr>
            <p:nvPr/>
          </p:nvSpPr>
          <p:spPr bwMode="auto">
            <a:xfrm>
              <a:off x="5349" y="1877"/>
              <a:ext cx="993" cy="1692"/>
            </a:xfrm>
            <a:custGeom>
              <a:avLst/>
              <a:gdLst>
                <a:gd name="T0" fmla="*/ 825 w 993"/>
                <a:gd name="T1" fmla="*/ 0 h 1692"/>
                <a:gd name="T2" fmla="*/ 0 w 993"/>
                <a:gd name="T3" fmla="*/ 578 h 1692"/>
                <a:gd name="T4" fmla="*/ 993 w 993"/>
                <a:gd name="T5" fmla="*/ 1692 h 1692"/>
                <a:gd name="T6" fmla="*/ 825 w 993"/>
                <a:gd name="T7" fmla="*/ 0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3" h="1692">
                  <a:moveTo>
                    <a:pt x="825" y="0"/>
                  </a:moveTo>
                  <a:lnTo>
                    <a:pt x="0" y="578"/>
                  </a:lnTo>
                  <a:lnTo>
                    <a:pt x="993" y="1692"/>
                  </a:lnTo>
                  <a:lnTo>
                    <a:pt x="825" y="0"/>
                  </a:lnTo>
                  <a:close/>
                </a:path>
              </a:pathLst>
            </a:custGeom>
            <a:solidFill>
              <a:srgbClr val="5EC6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矩形 3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4CC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5" name="组合 4"/>
          <p:cNvGrpSpPr/>
          <p:nvPr/>
        </p:nvGrpSpPr>
        <p:grpSpPr>
          <a:xfrm>
            <a:off x="234547" y="392033"/>
            <a:ext cx="886711" cy="844075"/>
            <a:chOff x="5775640" y="1507123"/>
            <a:chExt cx="3871688" cy="3647134"/>
          </a:xfrm>
        </p:grpSpPr>
        <p:sp>
          <p:nvSpPr>
            <p:cNvPr id="6" name="图文框 5"/>
            <p:cNvSpPr/>
            <p:nvPr/>
          </p:nvSpPr>
          <p:spPr>
            <a:xfrm flipH="1">
              <a:off x="6173800" y="1507123"/>
              <a:ext cx="3169783" cy="3202859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4CC5F1"/>
                </a:gs>
                <a:gs pos="61000">
                  <a:srgbClr val="FBC22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90500" dist="1397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>
                <a:solidFill>
                  <a:schemeClr val="tx1"/>
                </a:solidFill>
              </a:endParaRPr>
            </a:p>
          </p:txBody>
        </p:sp>
        <p:sp>
          <p:nvSpPr>
            <p:cNvPr id="7" name="文本框 9"/>
            <p:cNvSpPr txBox="1"/>
            <p:nvPr/>
          </p:nvSpPr>
          <p:spPr>
            <a:xfrm flipH="1">
              <a:off x="5775640" y="1563631"/>
              <a:ext cx="3871688" cy="3590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i="1" dirty="0" smtClean="0">
                  <a:solidFill>
                    <a:srgbClr val="BD298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4800" i="1" dirty="0">
                <a:solidFill>
                  <a:srgbClr val="BD2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BD298A"/>
          </a:solidFill>
        </p:grpSpPr>
        <p:sp>
          <p:nvSpPr>
            <p:cNvPr id="11" name="椭圆 10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</p:grpSpPr>
        <p:sp>
          <p:nvSpPr>
            <p:cNvPr id="14" name="椭圆 13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BD298A"/>
          </a:solidFill>
        </p:grpSpPr>
        <p:sp>
          <p:nvSpPr>
            <p:cNvPr id="17" name="椭圆 16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487480" y="2250928"/>
            <a:ext cx="2282208" cy="2018352"/>
            <a:chOff x="2472440" y="1710170"/>
            <a:chExt cx="2059532" cy="1821421"/>
          </a:xfrm>
        </p:grpSpPr>
        <p:sp>
          <p:nvSpPr>
            <p:cNvPr id="91" name="图文框 90"/>
            <p:cNvSpPr/>
            <p:nvPr/>
          </p:nvSpPr>
          <p:spPr>
            <a:xfrm>
              <a:off x="2737936" y="1792841"/>
              <a:ext cx="1720794" cy="1738750"/>
            </a:xfrm>
            <a:prstGeom prst="frame">
              <a:avLst>
                <a:gd name="adj1" fmla="val 8305"/>
              </a:avLst>
            </a:prstGeom>
            <a:gradFill>
              <a:gsLst>
                <a:gs pos="0">
                  <a:srgbClr val="4CC5F1"/>
                </a:gs>
                <a:gs pos="61000">
                  <a:srgbClr val="8B66AA"/>
                </a:gs>
              </a:gsLst>
              <a:lin ang="2700000" scaled="1"/>
            </a:gradFill>
            <a:ln>
              <a:noFill/>
            </a:ln>
            <a:effectLst>
              <a:outerShdw blurRad="292100"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文本框 83"/>
            <p:cNvSpPr txBox="1"/>
            <p:nvPr/>
          </p:nvSpPr>
          <p:spPr>
            <a:xfrm>
              <a:off x="2472440" y="1710170"/>
              <a:ext cx="2059532" cy="1203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13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474060" y="2955859"/>
            <a:ext cx="2267904" cy="2003900"/>
            <a:chOff x="5894293" y="1357853"/>
            <a:chExt cx="3793755" cy="3352129"/>
          </a:xfrm>
        </p:grpSpPr>
        <p:sp>
          <p:nvSpPr>
            <p:cNvPr id="94" name="图文框 93"/>
            <p:cNvSpPr/>
            <p:nvPr/>
          </p:nvSpPr>
          <p:spPr>
            <a:xfrm flipH="1">
              <a:off x="6173800" y="1507123"/>
              <a:ext cx="3169783" cy="3202859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4CC5F1"/>
                </a:gs>
                <a:gs pos="61000">
                  <a:srgbClr val="FBC22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90500" dist="1397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文本框 9"/>
            <p:cNvSpPr txBox="1"/>
            <p:nvPr/>
          </p:nvSpPr>
          <p:spPr>
            <a:xfrm flipH="1">
              <a:off x="5894293" y="1357853"/>
              <a:ext cx="3793755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38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138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493671" y="2770971"/>
            <a:ext cx="2251926" cy="2188788"/>
            <a:chOff x="6262612" y="1287213"/>
            <a:chExt cx="3852000" cy="3744000"/>
          </a:xfrm>
        </p:grpSpPr>
        <p:sp>
          <p:nvSpPr>
            <p:cNvPr id="100" name="图文框 99"/>
            <p:cNvSpPr/>
            <p:nvPr/>
          </p:nvSpPr>
          <p:spPr>
            <a:xfrm rot="16200000" flipH="1">
              <a:off x="6525241" y="1477614"/>
              <a:ext cx="3218448" cy="3180548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65C0AE"/>
                </a:gs>
                <a:gs pos="61000">
                  <a:srgbClr val="BD298A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0">
                <a:solidFill>
                  <a:schemeClr val="tx1"/>
                </a:solidFill>
              </a:endParaRPr>
            </a:p>
          </p:txBody>
        </p:sp>
        <p:sp>
          <p:nvSpPr>
            <p:cNvPr id="101" name="文本框 9"/>
            <p:cNvSpPr txBox="1"/>
            <p:nvPr/>
          </p:nvSpPr>
          <p:spPr>
            <a:xfrm flipH="1">
              <a:off x="6262612" y="1287213"/>
              <a:ext cx="3852000" cy="374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3800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13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2" name="文本框 1"/>
          <p:cNvSpPr txBox="1"/>
          <p:nvPr/>
        </p:nvSpPr>
        <p:spPr>
          <a:xfrm>
            <a:off x="325735" y="2342537"/>
            <a:ext cx="461665" cy="20334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95"/>
          <p:cNvSpPr txBox="1"/>
          <p:nvPr/>
        </p:nvSpPr>
        <p:spPr>
          <a:xfrm>
            <a:off x="3192988" y="3017892"/>
            <a:ext cx="461665" cy="20334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96"/>
          <p:cNvSpPr txBox="1"/>
          <p:nvPr/>
        </p:nvSpPr>
        <p:spPr>
          <a:xfrm>
            <a:off x="6216312" y="1998983"/>
            <a:ext cx="461665" cy="20334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97"/>
          <p:cNvSpPr txBox="1"/>
          <p:nvPr/>
        </p:nvSpPr>
        <p:spPr>
          <a:xfrm>
            <a:off x="9183116" y="2770971"/>
            <a:ext cx="461665" cy="20334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L 形 18"/>
          <p:cNvSpPr/>
          <p:nvPr/>
        </p:nvSpPr>
        <p:spPr>
          <a:xfrm rot="10800000">
            <a:off x="1654914" y="1524000"/>
            <a:ext cx="2991498" cy="1521092"/>
          </a:xfrm>
          <a:prstGeom prst="corner">
            <a:avLst>
              <a:gd name="adj1" fmla="val 6760"/>
              <a:gd name="adj2" fmla="val 6760"/>
            </a:avLst>
          </a:prstGeom>
          <a:gradFill>
            <a:gsLst>
              <a:gs pos="100000">
                <a:srgbClr val="8B66AA"/>
              </a:gs>
              <a:gs pos="34000">
                <a:srgbClr val="FBC22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L 形 58"/>
          <p:cNvSpPr/>
          <p:nvPr/>
        </p:nvSpPr>
        <p:spPr>
          <a:xfrm rot="10800000" flipH="1">
            <a:off x="1538782" y="1524000"/>
            <a:ext cx="1141497" cy="824943"/>
          </a:xfrm>
          <a:prstGeom prst="corner">
            <a:avLst>
              <a:gd name="adj1" fmla="val 10724"/>
              <a:gd name="adj2" fmla="val 14386"/>
            </a:avLst>
          </a:prstGeom>
          <a:gradFill>
            <a:gsLst>
              <a:gs pos="100000">
                <a:srgbClr val="8B66AA"/>
              </a:gs>
              <a:gs pos="34000">
                <a:srgbClr val="4CC5F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L 形 59"/>
          <p:cNvSpPr/>
          <p:nvPr/>
        </p:nvSpPr>
        <p:spPr>
          <a:xfrm rot="10800000" flipH="1" flipV="1">
            <a:off x="4636116" y="4959759"/>
            <a:ext cx="2991498" cy="404781"/>
          </a:xfrm>
          <a:prstGeom prst="corner">
            <a:avLst>
              <a:gd name="adj1" fmla="val 28242"/>
              <a:gd name="adj2" fmla="val 28242"/>
            </a:avLst>
          </a:prstGeom>
          <a:gradFill>
            <a:gsLst>
              <a:gs pos="100000">
                <a:srgbClr val="E71B66"/>
              </a:gs>
              <a:gs pos="34000">
                <a:srgbClr val="FBC22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L 形 61"/>
          <p:cNvSpPr/>
          <p:nvPr/>
        </p:nvSpPr>
        <p:spPr>
          <a:xfrm rot="10800000" flipV="1">
            <a:off x="7095801" y="4026568"/>
            <a:ext cx="842365" cy="1337973"/>
          </a:xfrm>
          <a:prstGeom prst="corner">
            <a:avLst>
              <a:gd name="adj1" fmla="val 13628"/>
              <a:gd name="adj2" fmla="val 14386"/>
            </a:avLst>
          </a:prstGeom>
          <a:gradFill>
            <a:gsLst>
              <a:gs pos="100000">
                <a:srgbClr val="E71B66"/>
              </a:gs>
              <a:gs pos="34000">
                <a:srgbClr val="FBC22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L 形 62"/>
          <p:cNvSpPr/>
          <p:nvPr/>
        </p:nvSpPr>
        <p:spPr>
          <a:xfrm rot="10800000" flipH="1">
            <a:off x="7687367" y="512975"/>
            <a:ext cx="2991498" cy="1528859"/>
          </a:xfrm>
          <a:prstGeom prst="corner">
            <a:avLst>
              <a:gd name="adj1" fmla="val 6760"/>
              <a:gd name="adj2" fmla="val 6760"/>
            </a:avLst>
          </a:prstGeom>
          <a:gradFill>
            <a:gsLst>
              <a:gs pos="100000">
                <a:srgbClr val="8B66AA"/>
              </a:gs>
              <a:gs pos="34000">
                <a:srgbClr val="FBC22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6539291" y="1942488"/>
            <a:ext cx="2405534" cy="2338089"/>
            <a:chOff x="6262612" y="1287213"/>
            <a:chExt cx="3852000" cy="3744000"/>
          </a:xfrm>
        </p:grpSpPr>
        <p:sp>
          <p:nvSpPr>
            <p:cNvPr id="97" name="图文框 96"/>
            <p:cNvSpPr/>
            <p:nvPr/>
          </p:nvSpPr>
          <p:spPr>
            <a:xfrm rot="16200000" flipH="1">
              <a:off x="6525241" y="1477614"/>
              <a:ext cx="3218448" cy="3180548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FBC221"/>
                </a:gs>
                <a:gs pos="61000">
                  <a:srgbClr val="E71B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0">
                <a:solidFill>
                  <a:schemeClr val="tx1"/>
                </a:solidFill>
              </a:endParaRPr>
            </a:p>
          </p:txBody>
        </p:sp>
        <p:sp>
          <p:nvSpPr>
            <p:cNvPr id="98" name="文本框 9"/>
            <p:cNvSpPr txBox="1"/>
            <p:nvPr/>
          </p:nvSpPr>
          <p:spPr>
            <a:xfrm flipH="1">
              <a:off x="6262612" y="1287213"/>
              <a:ext cx="3852000" cy="374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3800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13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4" name="L 形 63"/>
          <p:cNvSpPr/>
          <p:nvPr/>
        </p:nvSpPr>
        <p:spPr>
          <a:xfrm rot="16200000" flipH="1">
            <a:off x="9482746" y="1499050"/>
            <a:ext cx="2358227" cy="386082"/>
          </a:xfrm>
          <a:prstGeom prst="corner">
            <a:avLst>
              <a:gd name="adj1" fmla="val 28242"/>
              <a:gd name="adj2" fmla="val 25848"/>
            </a:avLst>
          </a:prstGeom>
          <a:gradFill>
            <a:gsLst>
              <a:gs pos="100000">
                <a:srgbClr val="E71B66"/>
              </a:gs>
              <a:gs pos="34000">
                <a:srgbClr val="8B66A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L 形 64"/>
          <p:cNvSpPr/>
          <p:nvPr/>
        </p:nvSpPr>
        <p:spPr>
          <a:xfrm rot="10800000" flipV="1">
            <a:off x="-42356" y="4266436"/>
            <a:ext cx="1734454" cy="1337973"/>
          </a:xfrm>
          <a:prstGeom prst="corner">
            <a:avLst>
              <a:gd name="adj1" fmla="val 9031"/>
              <a:gd name="adj2" fmla="val 8391"/>
            </a:avLst>
          </a:prstGeom>
          <a:gradFill>
            <a:gsLst>
              <a:gs pos="100000">
                <a:srgbClr val="E71B66"/>
              </a:gs>
              <a:gs pos="34000">
                <a:srgbClr val="4CC5F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L 形 105"/>
          <p:cNvSpPr/>
          <p:nvPr/>
        </p:nvSpPr>
        <p:spPr>
          <a:xfrm rot="10800000" flipH="1" flipV="1">
            <a:off x="10704746" y="4752747"/>
            <a:ext cx="2991498" cy="375715"/>
          </a:xfrm>
          <a:prstGeom prst="corner">
            <a:avLst>
              <a:gd name="adj1" fmla="val 28242"/>
              <a:gd name="adj2" fmla="val 28242"/>
            </a:avLst>
          </a:prstGeom>
          <a:gradFill>
            <a:gsLst>
              <a:gs pos="100000">
                <a:srgbClr val="E71B66"/>
              </a:gs>
              <a:gs pos="34000">
                <a:srgbClr val="65C0A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81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7798" cy="68580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6262612" y="1287213"/>
            <a:ext cx="3852000" cy="3744000"/>
            <a:chOff x="6262612" y="1287213"/>
            <a:chExt cx="3852000" cy="3744000"/>
          </a:xfrm>
        </p:grpSpPr>
        <p:sp>
          <p:nvSpPr>
            <p:cNvPr id="8" name="图文框 7"/>
            <p:cNvSpPr/>
            <p:nvPr/>
          </p:nvSpPr>
          <p:spPr>
            <a:xfrm rot="16200000" flipH="1">
              <a:off x="6525241" y="1477614"/>
              <a:ext cx="3218448" cy="3180548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FBC221"/>
                </a:gs>
                <a:gs pos="61000">
                  <a:srgbClr val="E71B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文本框 9"/>
            <p:cNvSpPr txBox="1"/>
            <p:nvPr/>
          </p:nvSpPr>
          <p:spPr>
            <a:xfrm flipH="1">
              <a:off x="6262612" y="1287213"/>
              <a:ext cx="3852000" cy="374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3900" i="1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3900" i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11"/>
          <p:cNvSpPr txBox="1"/>
          <p:nvPr/>
        </p:nvSpPr>
        <p:spPr>
          <a:xfrm>
            <a:off x="1054914" y="2587459"/>
            <a:ext cx="54879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</a:t>
            </a:r>
          </a:p>
          <a:p>
            <a:pPr algn="r"/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53704" y="3970046"/>
            <a:ext cx="917204" cy="741071"/>
            <a:chOff x="4047721" y="1765421"/>
            <a:chExt cx="1093322" cy="1030280"/>
          </a:xfrm>
        </p:grpSpPr>
        <p:cxnSp>
          <p:nvCxnSpPr>
            <p:cNvPr id="12" name="直接连接符 11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剪去对角的矩形 14"/>
          <p:cNvSpPr/>
          <p:nvPr/>
        </p:nvSpPr>
        <p:spPr>
          <a:xfrm flipH="1">
            <a:off x="1826415" y="1733328"/>
            <a:ext cx="2655276" cy="854131"/>
          </a:xfrm>
          <a:prstGeom prst="snip2DiagRect">
            <a:avLst>
              <a:gd name="adj1" fmla="val 0"/>
              <a:gd name="adj2" fmla="val 35909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516385" y="1657199"/>
            <a:ext cx="1188000" cy="1030280"/>
            <a:chOff x="4047721" y="1765421"/>
            <a:chExt cx="1093322" cy="1030280"/>
          </a:xfrm>
        </p:grpSpPr>
        <p:cxnSp>
          <p:nvCxnSpPr>
            <p:cNvPr id="17" name="直接连接符 16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5033249" y="1657199"/>
            <a:ext cx="1188000" cy="1030280"/>
            <a:chOff x="4047721" y="1765421"/>
            <a:chExt cx="1093322" cy="1030280"/>
          </a:xfrm>
        </p:grpSpPr>
        <p:cxnSp>
          <p:nvCxnSpPr>
            <p:cNvPr id="21" name="直接连接符 20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2129362" y="1806450"/>
            <a:ext cx="2067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en-US" altLang="zh-CN" sz="4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135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E71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矩形 5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0698CB"/>
          </a:solidFill>
        </p:grpSpPr>
        <p:sp>
          <p:nvSpPr>
            <p:cNvPr id="10" name="椭圆 9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>
              <a:stCxn id="10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  <a:solidFill>
            <a:srgbClr val="0698CB"/>
          </a:solidFill>
        </p:grpSpPr>
        <p:sp>
          <p:nvSpPr>
            <p:cNvPr id="13" name="椭圆 12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0698CB"/>
          </a:solidFill>
        </p:grpSpPr>
        <p:sp>
          <p:nvSpPr>
            <p:cNvPr id="16" name="椭圆 15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>
              <a:stCxn id="16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43976" y="400224"/>
            <a:ext cx="982377" cy="727200"/>
            <a:chOff x="6015819" y="1458664"/>
            <a:chExt cx="4542862" cy="3362835"/>
          </a:xfrm>
        </p:grpSpPr>
        <p:sp>
          <p:nvSpPr>
            <p:cNvPr id="19" name="图文框 18"/>
            <p:cNvSpPr/>
            <p:nvPr/>
          </p:nvSpPr>
          <p:spPr>
            <a:xfrm rot="16200000" flipH="1">
              <a:off x="6525241" y="1477614"/>
              <a:ext cx="3218448" cy="3180548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FBC221"/>
                </a:gs>
                <a:gs pos="61000">
                  <a:srgbClr val="E71B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文本框 9"/>
            <p:cNvSpPr txBox="1"/>
            <p:nvPr/>
          </p:nvSpPr>
          <p:spPr>
            <a:xfrm flipH="1">
              <a:off x="6015819" y="1458664"/>
              <a:ext cx="4542862" cy="33628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800" i="1" dirty="0" smtClean="0">
                  <a:solidFill>
                    <a:srgbClr val="0698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800" i="1" dirty="0">
                <a:solidFill>
                  <a:srgbClr val="0698C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66390" y="-623915"/>
            <a:ext cx="6843525" cy="9006814"/>
            <a:chOff x="3469331" y="-763080"/>
            <a:chExt cx="6843525" cy="9006814"/>
          </a:xfrm>
        </p:grpSpPr>
        <p:sp>
          <p:nvSpPr>
            <p:cNvPr id="25" name="空心弧 24"/>
            <p:cNvSpPr/>
            <p:nvPr/>
          </p:nvSpPr>
          <p:spPr>
            <a:xfrm rot="18872347" flipH="1" flipV="1">
              <a:off x="3690147" y="1916801"/>
              <a:ext cx="3518707" cy="3518707"/>
            </a:xfrm>
            <a:prstGeom prst="blockArc">
              <a:avLst>
                <a:gd name="adj1" fmla="val 8511088"/>
                <a:gd name="adj2" fmla="val 13108654"/>
                <a:gd name="adj3" fmla="val 12273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空心弧 20"/>
            <p:cNvSpPr/>
            <p:nvPr/>
          </p:nvSpPr>
          <p:spPr>
            <a:xfrm rot="2128610">
              <a:off x="6724618" y="1365086"/>
              <a:ext cx="3518707" cy="3518707"/>
            </a:xfrm>
            <a:prstGeom prst="blockArc">
              <a:avLst>
                <a:gd name="adj1" fmla="val 10800000"/>
                <a:gd name="adj2" fmla="val 16259592"/>
                <a:gd name="adj3" fmla="val 11289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/>
            <p:nvPr/>
          </p:nvSpPr>
          <p:spPr>
            <a:xfrm rot="7709047">
              <a:off x="6742835" y="1383303"/>
              <a:ext cx="3518707" cy="3518707"/>
            </a:xfrm>
            <a:prstGeom prst="blockArc">
              <a:avLst>
                <a:gd name="adj1" fmla="val 10800000"/>
                <a:gd name="adj2" fmla="val 16259592"/>
                <a:gd name="adj3" fmla="val 11289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 rot="13296278">
              <a:off x="6742837" y="1399187"/>
              <a:ext cx="3518707" cy="3518707"/>
            </a:xfrm>
            <a:prstGeom prst="blockArc">
              <a:avLst>
                <a:gd name="adj1" fmla="val 10800000"/>
                <a:gd name="adj2" fmla="val 16259592"/>
                <a:gd name="adj3" fmla="val 11289"/>
              </a:avLst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/>
            <p:nvPr/>
          </p:nvSpPr>
          <p:spPr>
            <a:xfrm rot="18872347">
              <a:off x="6744073" y="1410891"/>
              <a:ext cx="3518707" cy="3518707"/>
            </a:xfrm>
            <a:prstGeom prst="blockArc">
              <a:avLst>
                <a:gd name="adj1" fmla="val 10800000"/>
                <a:gd name="adj2" fmla="val 13058739"/>
                <a:gd name="adj3" fmla="val 12202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 rot="381842">
              <a:off x="3600775" y="1916802"/>
              <a:ext cx="3518707" cy="3518707"/>
            </a:xfrm>
            <a:prstGeom prst="blockArc">
              <a:avLst>
                <a:gd name="adj1" fmla="val 10800000"/>
                <a:gd name="adj2" fmla="val 16216497"/>
                <a:gd name="adj3" fmla="val 11905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 rot="15583402">
              <a:off x="3563007" y="2004234"/>
              <a:ext cx="3518707" cy="3518707"/>
            </a:xfrm>
            <a:prstGeom prst="blockArc">
              <a:avLst>
                <a:gd name="adj1" fmla="val 7848256"/>
                <a:gd name="adj2" fmla="val 17253721"/>
                <a:gd name="adj3" fmla="val 12043"/>
              </a:avLst>
            </a:prstGeom>
            <a:solidFill>
              <a:srgbClr val="E71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 rot="7888874">
              <a:off x="6920830" y="1661036"/>
              <a:ext cx="739302" cy="933855"/>
            </a:xfrm>
            <a:prstGeom prst="chevron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 rot="19117756">
              <a:off x="6244188" y="4179696"/>
              <a:ext cx="739302" cy="933855"/>
            </a:xfrm>
            <a:prstGeom prst="chevron">
              <a:avLst/>
            </a:prstGeom>
            <a:solidFill>
              <a:srgbClr val="E71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7081736" y="-763080"/>
              <a:ext cx="3231120" cy="3475804"/>
            </a:xfrm>
            <a:custGeom>
              <a:avLst/>
              <a:gdLst>
                <a:gd name="connsiteX0" fmla="*/ 0 w 3231120"/>
                <a:gd name="connsiteY0" fmla="*/ 0 h 3475804"/>
                <a:gd name="connsiteX1" fmla="*/ 3231120 w 3231120"/>
                <a:gd name="connsiteY1" fmla="*/ 0 h 3475804"/>
                <a:gd name="connsiteX2" fmla="*/ 3231120 w 3231120"/>
                <a:gd name="connsiteY2" fmla="*/ 3475804 h 3475804"/>
                <a:gd name="connsiteX3" fmla="*/ 3192904 w 3231120"/>
                <a:gd name="connsiteY3" fmla="*/ 3327179 h 3475804"/>
                <a:gd name="connsiteX4" fmla="*/ 1397176 w 3231120"/>
                <a:gd name="connsiteY4" fmla="*/ 2006049 h 3475804"/>
                <a:gd name="connsiteX5" fmla="*/ 218655 w 3231120"/>
                <a:gd name="connsiteY5" fmla="*/ 2421143 h 3475804"/>
                <a:gd name="connsiteX6" fmla="*/ 202952 w 3231120"/>
                <a:gd name="connsiteY6" fmla="*/ 2435587 h 3475804"/>
                <a:gd name="connsiteX7" fmla="*/ 175523 w 3231120"/>
                <a:gd name="connsiteY7" fmla="*/ 2112416 h 3475804"/>
                <a:gd name="connsiteX8" fmla="*/ 0 w 3231120"/>
                <a:gd name="connsiteY8" fmla="*/ 2310940 h 3475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1120" h="3475804">
                  <a:moveTo>
                    <a:pt x="0" y="0"/>
                  </a:moveTo>
                  <a:lnTo>
                    <a:pt x="3231120" y="0"/>
                  </a:lnTo>
                  <a:lnTo>
                    <a:pt x="3231120" y="3475804"/>
                  </a:lnTo>
                  <a:lnTo>
                    <a:pt x="3192904" y="3327179"/>
                  </a:lnTo>
                  <a:cubicBezTo>
                    <a:pt x="2954842" y="2561783"/>
                    <a:pt x="2240908" y="2006049"/>
                    <a:pt x="1397176" y="2006049"/>
                  </a:cubicBezTo>
                  <a:cubicBezTo>
                    <a:pt x="950972" y="2006049"/>
                    <a:pt x="541069" y="2161476"/>
                    <a:pt x="218655" y="2421143"/>
                  </a:cubicBezTo>
                  <a:lnTo>
                    <a:pt x="202952" y="2435587"/>
                  </a:lnTo>
                  <a:lnTo>
                    <a:pt x="175523" y="2112416"/>
                  </a:lnTo>
                  <a:lnTo>
                    <a:pt x="0" y="2310940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3469331" y="3977571"/>
              <a:ext cx="3384000" cy="4266163"/>
            </a:xfrm>
            <a:custGeom>
              <a:avLst/>
              <a:gdLst>
                <a:gd name="connsiteX0" fmla="*/ 0 w 3384000"/>
                <a:gd name="connsiteY0" fmla="*/ 0 h 4266163"/>
                <a:gd name="connsiteX1" fmla="*/ 24364 w 3384000"/>
                <a:gd name="connsiteY1" fmla="*/ 159637 h 4266163"/>
                <a:gd name="connsiteX2" fmla="*/ 1871019 w 3384000"/>
                <a:gd name="connsiteY2" fmla="*/ 1664704 h 4266163"/>
                <a:gd name="connsiteX3" fmla="*/ 3034764 w 3384000"/>
                <a:gd name="connsiteY3" fmla="*/ 1262671 h 4266163"/>
                <a:gd name="connsiteX4" fmla="*/ 3066592 w 3384000"/>
                <a:gd name="connsiteY4" fmla="*/ 1234767 h 4266163"/>
                <a:gd name="connsiteX5" fmla="*/ 3082014 w 3384000"/>
                <a:gd name="connsiteY5" fmla="*/ 1528718 h 4266163"/>
                <a:gd name="connsiteX6" fmla="*/ 3384000 w 3384000"/>
                <a:gd name="connsiteY6" fmla="*/ 1262755 h 4266163"/>
                <a:gd name="connsiteX7" fmla="*/ 3384000 w 3384000"/>
                <a:gd name="connsiteY7" fmla="*/ 4266163 h 4266163"/>
                <a:gd name="connsiteX8" fmla="*/ 0 w 3384000"/>
                <a:gd name="connsiteY8" fmla="*/ 4266163 h 426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84000" h="4266163">
                  <a:moveTo>
                    <a:pt x="0" y="0"/>
                  </a:moveTo>
                  <a:lnTo>
                    <a:pt x="24364" y="159637"/>
                  </a:lnTo>
                  <a:cubicBezTo>
                    <a:pt x="200128" y="1018577"/>
                    <a:pt x="960118" y="1664704"/>
                    <a:pt x="1871019" y="1664704"/>
                  </a:cubicBezTo>
                  <a:cubicBezTo>
                    <a:pt x="2310204" y="1664704"/>
                    <a:pt x="2714307" y="1514504"/>
                    <a:pt x="3034764" y="1262671"/>
                  </a:cubicBezTo>
                  <a:lnTo>
                    <a:pt x="3066592" y="1234767"/>
                  </a:lnTo>
                  <a:lnTo>
                    <a:pt x="3082014" y="1528718"/>
                  </a:lnTo>
                  <a:lnTo>
                    <a:pt x="3384000" y="1262755"/>
                  </a:lnTo>
                  <a:lnTo>
                    <a:pt x="3384000" y="4266163"/>
                  </a:lnTo>
                  <a:lnTo>
                    <a:pt x="0" y="4266163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220906" y="574175"/>
              <a:ext cx="2921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675202" y="5882922"/>
              <a:ext cx="2921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TEXT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906062" y="3574249"/>
              <a:ext cx="32886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704113" y="2281511"/>
              <a:ext cx="254336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b="1" dirty="0" smtClean="0">
                  <a:blipFill dpi="0" rotWithShape="1"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9600" b="1" dirty="0">
                <a:blipFill dpi="0"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513416" y="3176335"/>
              <a:ext cx="254336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684437" y="2962262"/>
              <a:ext cx="32886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立方体 2"/>
          <p:cNvSpPr/>
          <p:nvPr/>
        </p:nvSpPr>
        <p:spPr>
          <a:xfrm>
            <a:off x="11011115" y="4327242"/>
            <a:ext cx="866775" cy="917091"/>
          </a:xfrm>
          <a:prstGeom prst="cub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 rot="2155141">
            <a:off x="10708690" y="5513117"/>
            <a:ext cx="962089" cy="1017938"/>
          </a:xfrm>
          <a:prstGeom prst="cub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 rot="2286267">
            <a:off x="352446" y="4887779"/>
            <a:ext cx="640893" cy="748236"/>
          </a:xfrm>
          <a:prstGeom prst="cub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-390591" y="5201213"/>
            <a:ext cx="6048408" cy="1544445"/>
            <a:chOff x="1311323" y="3901700"/>
            <a:chExt cx="9207615" cy="2351140"/>
          </a:xfrm>
        </p:grpSpPr>
        <p:sp>
          <p:nvSpPr>
            <p:cNvPr id="45" name="等腰三角形 44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等腰三角形 71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 flipH="1">
            <a:off x="7747462" y="972006"/>
            <a:ext cx="6048408" cy="1544445"/>
            <a:chOff x="1311323" y="3901700"/>
            <a:chExt cx="9207615" cy="2351140"/>
          </a:xfrm>
        </p:grpSpPr>
        <p:sp>
          <p:nvSpPr>
            <p:cNvPr id="74" name="等腰三角形 73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78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3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84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86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等腰三角形 87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等腰三角形 89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等腰三角形 92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等腰三角形 93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122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E71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 4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矩形 8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0698CB"/>
          </a:solidFill>
        </p:grpSpPr>
        <p:sp>
          <p:nvSpPr>
            <p:cNvPr id="12" name="椭圆 11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2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  <a:solidFill>
            <a:srgbClr val="0698CB"/>
          </a:solidFill>
        </p:grpSpPr>
        <p:sp>
          <p:nvSpPr>
            <p:cNvPr id="15" name="椭圆 14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0698CB"/>
          </a:solidFill>
        </p:grpSpPr>
        <p:sp>
          <p:nvSpPr>
            <p:cNvPr id="18" name="椭圆 17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43976" y="400224"/>
            <a:ext cx="982377" cy="727200"/>
            <a:chOff x="6015819" y="1458664"/>
            <a:chExt cx="4542862" cy="3362835"/>
          </a:xfrm>
        </p:grpSpPr>
        <p:sp>
          <p:nvSpPr>
            <p:cNvPr id="21" name="图文框 20"/>
            <p:cNvSpPr/>
            <p:nvPr/>
          </p:nvSpPr>
          <p:spPr>
            <a:xfrm rot="16200000" flipH="1">
              <a:off x="6525241" y="1477614"/>
              <a:ext cx="3218448" cy="3180548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FBC221"/>
                </a:gs>
                <a:gs pos="61000">
                  <a:srgbClr val="E71B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9"/>
            <p:cNvSpPr txBox="1"/>
            <p:nvPr/>
          </p:nvSpPr>
          <p:spPr>
            <a:xfrm flipH="1">
              <a:off x="6015819" y="1458664"/>
              <a:ext cx="4542862" cy="33628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800" i="1" dirty="0" smtClean="0">
                  <a:solidFill>
                    <a:srgbClr val="0698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800" i="1" dirty="0">
                <a:solidFill>
                  <a:srgbClr val="0698C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72795" y="2656699"/>
            <a:ext cx="1945217" cy="3074176"/>
            <a:chOff x="5643995" y="2605899"/>
            <a:chExt cx="1945217" cy="3074176"/>
          </a:xfrm>
        </p:grpSpPr>
        <p:sp>
          <p:nvSpPr>
            <p:cNvPr id="24" name="任意多边形 23"/>
            <p:cNvSpPr/>
            <p:nvPr/>
          </p:nvSpPr>
          <p:spPr>
            <a:xfrm>
              <a:off x="7024767" y="2605899"/>
              <a:ext cx="564445" cy="2216573"/>
            </a:xfrm>
            <a:custGeom>
              <a:avLst/>
              <a:gdLst>
                <a:gd name="connsiteX0" fmla="*/ 0 w 564445"/>
                <a:gd name="connsiteY0" fmla="*/ 2088444 h 2201333"/>
                <a:gd name="connsiteX1" fmla="*/ 0 w 564445"/>
                <a:gd name="connsiteY1" fmla="*/ 146755 h 2201333"/>
                <a:gd name="connsiteX2" fmla="*/ 293511 w 564445"/>
                <a:gd name="connsiteY2" fmla="*/ 0 h 2201333"/>
                <a:gd name="connsiteX3" fmla="*/ 564445 w 564445"/>
                <a:gd name="connsiteY3" fmla="*/ 237067 h 2201333"/>
                <a:gd name="connsiteX4" fmla="*/ 564445 w 564445"/>
                <a:gd name="connsiteY4" fmla="*/ 2201333 h 2201333"/>
                <a:gd name="connsiteX5" fmla="*/ 0 w 564445"/>
                <a:gd name="connsiteY5" fmla="*/ 2088444 h 2201333"/>
                <a:gd name="connsiteX0" fmla="*/ 0 w 564445"/>
                <a:gd name="connsiteY0" fmla="*/ 2118924 h 2231813"/>
                <a:gd name="connsiteX1" fmla="*/ 0 w 564445"/>
                <a:gd name="connsiteY1" fmla="*/ 177235 h 2231813"/>
                <a:gd name="connsiteX2" fmla="*/ 293511 w 564445"/>
                <a:gd name="connsiteY2" fmla="*/ 0 h 2231813"/>
                <a:gd name="connsiteX3" fmla="*/ 564445 w 564445"/>
                <a:gd name="connsiteY3" fmla="*/ 267547 h 2231813"/>
                <a:gd name="connsiteX4" fmla="*/ 564445 w 564445"/>
                <a:gd name="connsiteY4" fmla="*/ 2231813 h 2231813"/>
                <a:gd name="connsiteX5" fmla="*/ 0 w 564445"/>
                <a:gd name="connsiteY5" fmla="*/ 2118924 h 2231813"/>
                <a:gd name="connsiteX0" fmla="*/ 0 w 564445"/>
                <a:gd name="connsiteY0" fmla="*/ 2103684 h 2216573"/>
                <a:gd name="connsiteX1" fmla="*/ 0 w 564445"/>
                <a:gd name="connsiteY1" fmla="*/ 161995 h 2216573"/>
                <a:gd name="connsiteX2" fmla="*/ 293511 w 564445"/>
                <a:gd name="connsiteY2" fmla="*/ 0 h 2216573"/>
                <a:gd name="connsiteX3" fmla="*/ 564445 w 564445"/>
                <a:gd name="connsiteY3" fmla="*/ 252307 h 2216573"/>
                <a:gd name="connsiteX4" fmla="*/ 564445 w 564445"/>
                <a:gd name="connsiteY4" fmla="*/ 2216573 h 2216573"/>
                <a:gd name="connsiteX5" fmla="*/ 0 w 564445"/>
                <a:gd name="connsiteY5" fmla="*/ 2103684 h 2216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4445" h="2216573">
                  <a:moveTo>
                    <a:pt x="0" y="2103684"/>
                  </a:moveTo>
                  <a:lnTo>
                    <a:pt x="0" y="161995"/>
                  </a:lnTo>
                  <a:lnTo>
                    <a:pt x="293511" y="0"/>
                  </a:lnTo>
                  <a:lnTo>
                    <a:pt x="564445" y="252307"/>
                  </a:lnTo>
                  <a:lnTo>
                    <a:pt x="564445" y="2216573"/>
                  </a:lnTo>
                  <a:lnTo>
                    <a:pt x="0" y="2103684"/>
                  </a:lnTo>
                  <a:close/>
                </a:path>
              </a:pathLst>
            </a:custGeom>
            <a:solidFill>
              <a:srgbClr val="F4C134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</a:t>
              </a:r>
              <a:endParaRPr lang="zh-CN" altLang="en-US" dirty="0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643995" y="4708525"/>
              <a:ext cx="1943100" cy="971550"/>
            </a:xfrm>
            <a:custGeom>
              <a:avLst/>
              <a:gdLst>
                <a:gd name="connsiteX0" fmla="*/ 0 w 1943100"/>
                <a:gd name="connsiteY0" fmla="*/ 838200 h 971550"/>
                <a:gd name="connsiteX1" fmla="*/ 552450 w 1943100"/>
                <a:gd name="connsiteY1" fmla="*/ 971550 h 971550"/>
                <a:gd name="connsiteX2" fmla="*/ 1943100 w 1943100"/>
                <a:gd name="connsiteY2" fmla="*/ 114300 h 971550"/>
                <a:gd name="connsiteX3" fmla="*/ 1390650 w 1943100"/>
                <a:gd name="connsiteY3" fmla="*/ 0 h 971550"/>
                <a:gd name="connsiteX4" fmla="*/ 0 w 1943100"/>
                <a:gd name="connsiteY4" fmla="*/ 838200 h 97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3100" h="971550">
                  <a:moveTo>
                    <a:pt x="0" y="838200"/>
                  </a:moveTo>
                  <a:lnTo>
                    <a:pt x="552450" y="971550"/>
                  </a:lnTo>
                  <a:lnTo>
                    <a:pt x="1943100" y="114300"/>
                  </a:lnTo>
                  <a:lnTo>
                    <a:pt x="1390650" y="0"/>
                  </a:lnTo>
                  <a:lnTo>
                    <a:pt x="0" y="838200"/>
                  </a:lnTo>
                  <a:close/>
                </a:path>
              </a:pathLst>
            </a:custGeom>
            <a:solidFill>
              <a:srgbClr val="FBC22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972610" y="777875"/>
            <a:ext cx="1005260" cy="4479867"/>
            <a:chOff x="7143810" y="727075"/>
            <a:chExt cx="1005260" cy="4479867"/>
          </a:xfrm>
          <a:solidFill>
            <a:srgbClr val="E71B66"/>
          </a:solidFill>
        </p:grpSpPr>
        <p:sp>
          <p:nvSpPr>
            <p:cNvPr id="27" name="任意多边形 26"/>
            <p:cNvSpPr/>
            <p:nvPr/>
          </p:nvSpPr>
          <p:spPr>
            <a:xfrm>
              <a:off x="7577570" y="727075"/>
              <a:ext cx="571500" cy="4210050"/>
            </a:xfrm>
            <a:custGeom>
              <a:avLst/>
              <a:gdLst>
                <a:gd name="connsiteX0" fmla="*/ 9525 w 571500"/>
                <a:gd name="connsiteY0" fmla="*/ 4086225 h 4210050"/>
                <a:gd name="connsiteX1" fmla="*/ 0 w 571500"/>
                <a:gd name="connsiteY1" fmla="*/ 142875 h 4210050"/>
                <a:gd name="connsiteX2" fmla="*/ 295275 w 571500"/>
                <a:gd name="connsiteY2" fmla="*/ 0 h 4210050"/>
                <a:gd name="connsiteX3" fmla="*/ 571500 w 571500"/>
                <a:gd name="connsiteY3" fmla="*/ 209550 h 4210050"/>
                <a:gd name="connsiteX4" fmla="*/ 561975 w 571500"/>
                <a:gd name="connsiteY4" fmla="*/ 4210050 h 4210050"/>
                <a:gd name="connsiteX5" fmla="*/ 9525 w 571500"/>
                <a:gd name="connsiteY5" fmla="*/ 4086225 h 421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1500" h="4210050">
                  <a:moveTo>
                    <a:pt x="9525" y="4086225"/>
                  </a:moveTo>
                  <a:lnTo>
                    <a:pt x="0" y="142875"/>
                  </a:lnTo>
                  <a:lnTo>
                    <a:pt x="295275" y="0"/>
                  </a:lnTo>
                  <a:lnTo>
                    <a:pt x="571500" y="209550"/>
                  </a:lnTo>
                  <a:lnTo>
                    <a:pt x="561975" y="4210050"/>
                  </a:lnTo>
                  <a:lnTo>
                    <a:pt x="9525" y="4086225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7143810" y="4813300"/>
              <a:ext cx="1005260" cy="393642"/>
            </a:xfrm>
            <a:custGeom>
              <a:avLst/>
              <a:gdLst>
                <a:gd name="connsiteX0" fmla="*/ 0 w 971550"/>
                <a:gd name="connsiteY0" fmla="*/ 276225 h 381000"/>
                <a:gd name="connsiteX1" fmla="*/ 533400 w 971550"/>
                <a:gd name="connsiteY1" fmla="*/ 381000 h 381000"/>
                <a:gd name="connsiteX2" fmla="*/ 971550 w 971550"/>
                <a:gd name="connsiteY2" fmla="*/ 123825 h 381000"/>
                <a:gd name="connsiteX3" fmla="*/ 409575 w 971550"/>
                <a:gd name="connsiteY3" fmla="*/ 0 h 381000"/>
                <a:gd name="connsiteX4" fmla="*/ 0 w 971550"/>
                <a:gd name="connsiteY4" fmla="*/ 276225 h 381000"/>
                <a:gd name="connsiteX0" fmla="*/ 0 w 1005260"/>
                <a:gd name="connsiteY0" fmla="*/ 284653 h 381000"/>
                <a:gd name="connsiteX1" fmla="*/ 567110 w 1005260"/>
                <a:gd name="connsiteY1" fmla="*/ 381000 h 381000"/>
                <a:gd name="connsiteX2" fmla="*/ 1005260 w 1005260"/>
                <a:gd name="connsiteY2" fmla="*/ 123825 h 381000"/>
                <a:gd name="connsiteX3" fmla="*/ 443285 w 1005260"/>
                <a:gd name="connsiteY3" fmla="*/ 0 h 381000"/>
                <a:gd name="connsiteX4" fmla="*/ 0 w 1005260"/>
                <a:gd name="connsiteY4" fmla="*/ 284653 h 381000"/>
                <a:gd name="connsiteX0" fmla="*/ 0 w 1005260"/>
                <a:gd name="connsiteY0" fmla="*/ 284653 h 393642"/>
                <a:gd name="connsiteX1" fmla="*/ 567110 w 1005260"/>
                <a:gd name="connsiteY1" fmla="*/ 393642 h 393642"/>
                <a:gd name="connsiteX2" fmla="*/ 1005260 w 1005260"/>
                <a:gd name="connsiteY2" fmla="*/ 123825 h 393642"/>
                <a:gd name="connsiteX3" fmla="*/ 443285 w 1005260"/>
                <a:gd name="connsiteY3" fmla="*/ 0 h 393642"/>
                <a:gd name="connsiteX4" fmla="*/ 0 w 1005260"/>
                <a:gd name="connsiteY4" fmla="*/ 284653 h 393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260" h="393642">
                  <a:moveTo>
                    <a:pt x="0" y="284653"/>
                  </a:moveTo>
                  <a:lnTo>
                    <a:pt x="567110" y="393642"/>
                  </a:lnTo>
                  <a:lnTo>
                    <a:pt x="1005260" y="123825"/>
                  </a:lnTo>
                  <a:lnTo>
                    <a:pt x="443285" y="0"/>
                  </a:lnTo>
                  <a:lnTo>
                    <a:pt x="0" y="284653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901545" y="1939925"/>
            <a:ext cx="1628775" cy="3810000"/>
            <a:chOff x="7072745" y="1889125"/>
            <a:chExt cx="1628775" cy="3810000"/>
          </a:xfrm>
          <a:solidFill>
            <a:srgbClr val="BD298A"/>
          </a:solidFill>
        </p:grpSpPr>
        <p:sp>
          <p:nvSpPr>
            <p:cNvPr id="30" name="任意多边形 29"/>
            <p:cNvSpPr/>
            <p:nvPr/>
          </p:nvSpPr>
          <p:spPr>
            <a:xfrm>
              <a:off x="8139545" y="1889125"/>
              <a:ext cx="561975" cy="3152775"/>
            </a:xfrm>
            <a:custGeom>
              <a:avLst/>
              <a:gdLst>
                <a:gd name="connsiteX0" fmla="*/ 295275 w 561975"/>
                <a:gd name="connsiteY0" fmla="*/ 0 h 3152775"/>
                <a:gd name="connsiteX1" fmla="*/ 0 w 561975"/>
                <a:gd name="connsiteY1" fmla="*/ 142875 h 3152775"/>
                <a:gd name="connsiteX2" fmla="*/ 9525 w 561975"/>
                <a:gd name="connsiteY2" fmla="*/ 3048000 h 3152775"/>
                <a:gd name="connsiteX3" fmla="*/ 552450 w 561975"/>
                <a:gd name="connsiteY3" fmla="*/ 3152775 h 3152775"/>
                <a:gd name="connsiteX4" fmla="*/ 561975 w 561975"/>
                <a:gd name="connsiteY4" fmla="*/ 257175 h 3152775"/>
                <a:gd name="connsiteX5" fmla="*/ 295275 w 561975"/>
                <a:gd name="connsiteY5" fmla="*/ 0 h 31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975" h="3152775">
                  <a:moveTo>
                    <a:pt x="295275" y="0"/>
                  </a:moveTo>
                  <a:lnTo>
                    <a:pt x="0" y="142875"/>
                  </a:lnTo>
                  <a:lnTo>
                    <a:pt x="9525" y="3048000"/>
                  </a:lnTo>
                  <a:lnTo>
                    <a:pt x="552450" y="3152775"/>
                  </a:lnTo>
                  <a:lnTo>
                    <a:pt x="561975" y="257175"/>
                  </a:lnTo>
                  <a:lnTo>
                    <a:pt x="295275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072745" y="4937125"/>
              <a:ext cx="1619250" cy="762000"/>
            </a:xfrm>
            <a:custGeom>
              <a:avLst/>
              <a:gdLst>
                <a:gd name="connsiteX0" fmla="*/ 0 w 1619250"/>
                <a:gd name="connsiteY0" fmla="*/ 666750 h 762000"/>
                <a:gd name="connsiteX1" fmla="*/ 1085850 w 1619250"/>
                <a:gd name="connsiteY1" fmla="*/ 0 h 762000"/>
                <a:gd name="connsiteX2" fmla="*/ 1619250 w 1619250"/>
                <a:gd name="connsiteY2" fmla="*/ 104775 h 762000"/>
                <a:gd name="connsiteX3" fmla="*/ 552450 w 1619250"/>
                <a:gd name="connsiteY3" fmla="*/ 762000 h 762000"/>
                <a:gd name="connsiteX4" fmla="*/ 0 w 1619250"/>
                <a:gd name="connsiteY4" fmla="*/ 66675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0" h="762000">
                  <a:moveTo>
                    <a:pt x="0" y="666750"/>
                  </a:moveTo>
                  <a:lnTo>
                    <a:pt x="1085850" y="0"/>
                  </a:lnTo>
                  <a:lnTo>
                    <a:pt x="1619250" y="104775"/>
                  </a:lnTo>
                  <a:lnTo>
                    <a:pt x="552450" y="762000"/>
                  </a:lnTo>
                  <a:lnTo>
                    <a:pt x="0" y="66675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25270" y="3492500"/>
            <a:ext cx="2867025" cy="3105150"/>
            <a:chOff x="6396470" y="3441700"/>
            <a:chExt cx="2867025" cy="3105150"/>
          </a:xfrm>
          <a:solidFill>
            <a:srgbClr val="0698CB"/>
          </a:solidFill>
        </p:grpSpPr>
        <p:sp>
          <p:nvSpPr>
            <p:cNvPr id="33" name="任意多边形 32"/>
            <p:cNvSpPr/>
            <p:nvPr/>
          </p:nvSpPr>
          <p:spPr>
            <a:xfrm>
              <a:off x="8701520" y="3441700"/>
              <a:ext cx="561975" cy="1714500"/>
            </a:xfrm>
            <a:custGeom>
              <a:avLst/>
              <a:gdLst>
                <a:gd name="connsiteX0" fmla="*/ 285750 w 561975"/>
                <a:gd name="connsiteY0" fmla="*/ 0 h 1714500"/>
                <a:gd name="connsiteX1" fmla="*/ 0 w 561975"/>
                <a:gd name="connsiteY1" fmla="*/ 152400 h 1714500"/>
                <a:gd name="connsiteX2" fmla="*/ 0 w 561975"/>
                <a:gd name="connsiteY2" fmla="*/ 1600200 h 1714500"/>
                <a:gd name="connsiteX3" fmla="*/ 552450 w 561975"/>
                <a:gd name="connsiteY3" fmla="*/ 1714500 h 1714500"/>
                <a:gd name="connsiteX4" fmla="*/ 561975 w 561975"/>
                <a:gd name="connsiteY4" fmla="*/ 247650 h 1714500"/>
                <a:gd name="connsiteX5" fmla="*/ 285750 w 561975"/>
                <a:gd name="connsiteY5" fmla="*/ 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975" h="1714500">
                  <a:moveTo>
                    <a:pt x="285750" y="0"/>
                  </a:moveTo>
                  <a:lnTo>
                    <a:pt x="0" y="152400"/>
                  </a:lnTo>
                  <a:lnTo>
                    <a:pt x="0" y="1600200"/>
                  </a:lnTo>
                  <a:lnTo>
                    <a:pt x="552450" y="1714500"/>
                  </a:lnTo>
                  <a:lnTo>
                    <a:pt x="561975" y="247650"/>
                  </a:lnTo>
                  <a:lnTo>
                    <a:pt x="285750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6396470" y="5047211"/>
              <a:ext cx="2867025" cy="1499639"/>
            </a:xfrm>
            <a:custGeom>
              <a:avLst/>
              <a:gdLst>
                <a:gd name="connsiteX0" fmla="*/ 2314575 w 2867025"/>
                <a:gd name="connsiteY0" fmla="*/ 0 h 1495425"/>
                <a:gd name="connsiteX1" fmla="*/ 2867025 w 2867025"/>
                <a:gd name="connsiteY1" fmla="*/ 104775 h 1495425"/>
                <a:gd name="connsiteX2" fmla="*/ 561975 w 2867025"/>
                <a:gd name="connsiteY2" fmla="*/ 1495425 h 1495425"/>
                <a:gd name="connsiteX3" fmla="*/ 0 w 2867025"/>
                <a:gd name="connsiteY3" fmla="*/ 1381125 h 1495425"/>
                <a:gd name="connsiteX4" fmla="*/ 2314575 w 2867025"/>
                <a:gd name="connsiteY4" fmla="*/ 0 h 1495425"/>
                <a:gd name="connsiteX0" fmla="*/ 2280864 w 2867025"/>
                <a:gd name="connsiteY0" fmla="*/ 0 h 1499639"/>
                <a:gd name="connsiteX1" fmla="*/ 2867025 w 2867025"/>
                <a:gd name="connsiteY1" fmla="*/ 108989 h 1499639"/>
                <a:gd name="connsiteX2" fmla="*/ 561975 w 2867025"/>
                <a:gd name="connsiteY2" fmla="*/ 1499639 h 1499639"/>
                <a:gd name="connsiteX3" fmla="*/ 0 w 2867025"/>
                <a:gd name="connsiteY3" fmla="*/ 1385339 h 1499639"/>
                <a:gd name="connsiteX4" fmla="*/ 2280864 w 2867025"/>
                <a:gd name="connsiteY4" fmla="*/ 0 h 1499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7025" h="1499639">
                  <a:moveTo>
                    <a:pt x="2280864" y="0"/>
                  </a:moveTo>
                  <a:lnTo>
                    <a:pt x="2867025" y="108989"/>
                  </a:lnTo>
                  <a:lnTo>
                    <a:pt x="561975" y="1499639"/>
                  </a:lnTo>
                  <a:lnTo>
                    <a:pt x="0" y="1385339"/>
                  </a:lnTo>
                  <a:lnTo>
                    <a:pt x="2280864" y="0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T w="254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19"/>
          <p:cNvSpPr txBox="1"/>
          <p:nvPr/>
        </p:nvSpPr>
        <p:spPr>
          <a:xfrm>
            <a:off x="9445898" y="937064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/>
              <a:lightRig rig="threePt" dir="t"/>
            </a:scene3d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文本框 20"/>
          <p:cNvSpPr txBox="1"/>
          <p:nvPr/>
        </p:nvSpPr>
        <p:spPr>
          <a:xfrm>
            <a:off x="8878941" y="2869981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/>
              <a:lightRig rig="threePt" dir="t"/>
            </a:scene3d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7" name="文本框 21"/>
          <p:cNvSpPr txBox="1"/>
          <p:nvPr/>
        </p:nvSpPr>
        <p:spPr>
          <a:xfrm>
            <a:off x="9991700" y="2113878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/>
              <a:lightRig rig="threePt" dir="t"/>
            </a:scene3d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文本框 22"/>
          <p:cNvSpPr txBox="1"/>
          <p:nvPr/>
        </p:nvSpPr>
        <p:spPr>
          <a:xfrm>
            <a:off x="10561049" y="3658570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/>
              <a:lightRig rig="threePt" dir="t"/>
            </a:scene3d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936255" y="3503612"/>
            <a:ext cx="2336413" cy="1107994"/>
            <a:chOff x="980198" y="886263"/>
            <a:chExt cx="2336413" cy="1107994"/>
          </a:xfrm>
        </p:grpSpPr>
        <p:sp>
          <p:nvSpPr>
            <p:cNvPr id="40" name="矩形 39"/>
            <p:cNvSpPr/>
            <p:nvPr/>
          </p:nvSpPr>
          <p:spPr>
            <a:xfrm>
              <a:off x="980198" y="886264"/>
              <a:ext cx="1411309" cy="70783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alpha val="24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文本框 27"/>
            <p:cNvSpPr txBox="1"/>
            <p:nvPr/>
          </p:nvSpPr>
          <p:spPr>
            <a:xfrm>
              <a:off x="1000480" y="886263"/>
              <a:ext cx="78739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FBC22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4400" dirty="0">
                <a:solidFill>
                  <a:srgbClr val="FBC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2" name="文本框 28"/>
            <p:cNvSpPr txBox="1"/>
            <p:nvPr/>
          </p:nvSpPr>
          <p:spPr>
            <a:xfrm>
              <a:off x="1685852" y="886263"/>
              <a:ext cx="945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BC22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OPTION</a:t>
              </a:r>
              <a:endParaRPr lang="zh-CN" altLang="en-US" b="1" dirty="0">
                <a:solidFill>
                  <a:srgbClr val="FBC2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文本框 29"/>
            <p:cNvSpPr txBox="1"/>
            <p:nvPr/>
          </p:nvSpPr>
          <p:spPr>
            <a:xfrm>
              <a:off x="1717582" y="1163260"/>
              <a:ext cx="1599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your word click to add your word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915973" y="1464371"/>
            <a:ext cx="2336413" cy="1107994"/>
            <a:chOff x="980198" y="886263"/>
            <a:chExt cx="2336413" cy="1107994"/>
          </a:xfrm>
        </p:grpSpPr>
        <p:sp>
          <p:nvSpPr>
            <p:cNvPr id="45" name="矩形 44"/>
            <p:cNvSpPr/>
            <p:nvPr/>
          </p:nvSpPr>
          <p:spPr>
            <a:xfrm>
              <a:off x="980198" y="886264"/>
              <a:ext cx="1411309" cy="70783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alpha val="24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6" name="文本框 33"/>
            <p:cNvSpPr txBox="1"/>
            <p:nvPr/>
          </p:nvSpPr>
          <p:spPr>
            <a:xfrm>
              <a:off x="1000480" y="886263"/>
              <a:ext cx="7024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E71B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4400" dirty="0">
                <a:solidFill>
                  <a:srgbClr val="E71B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7" name="文本框 34"/>
            <p:cNvSpPr txBox="1"/>
            <p:nvPr/>
          </p:nvSpPr>
          <p:spPr>
            <a:xfrm>
              <a:off x="1685852" y="886263"/>
              <a:ext cx="945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E71B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OPTION</a:t>
              </a:r>
              <a:endParaRPr lang="zh-CN" altLang="en-US" b="1" dirty="0">
                <a:solidFill>
                  <a:srgbClr val="E71B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" name="文本框 35"/>
            <p:cNvSpPr txBox="1"/>
            <p:nvPr/>
          </p:nvSpPr>
          <p:spPr>
            <a:xfrm>
              <a:off x="1717582" y="1163260"/>
              <a:ext cx="1599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your word click to add your word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505534" y="2437043"/>
            <a:ext cx="2336413" cy="1107994"/>
            <a:chOff x="980198" y="886263"/>
            <a:chExt cx="2336413" cy="1107994"/>
          </a:xfrm>
        </p:grpSpPr>
        <p:sp>
          <p:nvSpPr>
            <p:cNvPr id="50" name="矩形 49"/>
            <p:cNvSpPr/>
            <p:nvPr/>
          </p:nvSpPr>
          <p:spPr>
            <a:xfrm>
              <a:off x="980198" y="886264"/>
              <a:ext cx="1411309" cy="70783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alpha val="24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1" name="文本框 38"/>
            <p:cNvSpPr txBox="1"/>
            <p:nvPr/>
          </p:nvSpPr>
          <p:spPr>
            <a:xfrm>
              <a:off x="1000480" y="886263"/>
              <a:ext cx="7713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BD298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4400" dirty="0">
                <a:solidFill>
                  <a:srgbClr val="BD2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52" name="文本框 39"/>
            <p:cNvSpPr txBox="1"/>
            <p:nvPr/>
          </p:nvSpPr>
          <p:spPr>
            <a:xfrm>
              <a:off x="1685852" y="886263"/>
              <a:ext cx="945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BD298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OPTION</a:t>
              </a:r>
              <a:endParaRPr lang="zh-CN" altLang="en-US" b="1" dirty="0">
                <a:solidFill>
                  <a:srgbClr val="BD2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3" name="文本框 40"/>
            <p:cNvSpPr txBox="1"/>
            <p:nvPr/>
          </p:nvSpPr>
          <p:spPr>
            <a:xfrm>
              <a:off x="1717582" y="1163260"/>
              <a:ext cx="1599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your word click to add your word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36357" y="4596853"/>
            <a:ext cx="2336413" cy="1107994"/>
            <a:chOff x="980198" y="886263"/>
            <a:chExt cx="2336413" cy="1107994"/>
          </a:xfrm>
        </p:grpSpPr>
        <p:sp>
          <p:nvSpPr>
            <p:cNvPr id="55" name="矩形 54"/>
            <p:cNvSpPr/>
            <p:nvPr/>
          </p:nvSpPr>
          <p:spPr>
            <a:xfrm>
              <a:off x="980198" y="886264"/>
              <a:ext cx="1411309" cy="70783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alpha val="24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6" name="文本框 43"/>
            <p:cNvSpPr txBox="1"/>
            <p:nvPr/>
          </p:nvSpPr>
          <p:spPr>
            <a:xfrm>
              <a:off x="1000480" y="886263"/>
              <a:ext cx="7697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0698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4400" dirty="0">
                <a:solidFill>
                  <a:srgbClr val="0698C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57" name="文本框 44"/>
            <p:cNvSpPr txBox="1"/>
            <p:nvPr/>
          </p:nvSpPr>
          <p:spPr>
            <a:xfrm>
              <a:off x="1685852" y="886263"/>
              <a:ext cx="945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698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OPTION</a:t>
              </a:r>
              <a:endParaRPr lang="zh-CN" altLang="en-US" b="1" dirty="0">
                <a:solidFill>
                  <a:srgbClr val="0698C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" name="文本框 45"/>
            <p:cNvSpPr txBox="1"/>
            <p:nvPr/>
          </p:nvSpPr>
          <p:spPr>
            <a:xfrm>
              <a:off x="1717582" y="1163260"/>
              <a:ext cx="1599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your word click to add your word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870254" y="1525982"/>
            <a:ext cx="45719" cy="836218"/>
          </a:xfrm>
          <a:prstGeom prst="rect">
            <a:avLst/>
          </a:prstGeom>
          <a:solidFill>
            <a:srgbClr val="E71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4459815" y="2562168"/>
            <a:ext cx="45719" cy="836218"/>
          </a:xfrm>
          <a:prstGeom prst="rect">
            <a:avLst/>
          </a:prstGeom>
          <a:solidFill>
            <a:srgbClr val="BD2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1910818" y="3563626"/>
            <a:ext cx="45719" cy="836218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857702" y="4679902"/>
            <a:ext cx="45719" cy="836218"/>
          </a:xfrm>
          <a:prstGeom prst="rect">
            <a:avLst/>
          </a:prstGeom>
          <a:solidFill>
            <a:srgbClr val="4CC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-2104292" y="5608088"/>
            <a:ext cx="6048408" cy="1544445"/>
            <a:chOff x="1311323" y="3901700"/>
            <a:chExt cx="9207615" cy="2351140"/>
          </a:xfrm>
        </p:grpSpPr>
        <p:sp>
          <p:nvSpPr>
            <p:cNvPr id="60" name="等腰三角形 59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等腰三角形 71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72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78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939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1210478" y="1855818"/>
            <a:ext cx="4408128" cy="4408128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E71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 4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矩形 5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0698CB"/>
          </a:solidFill>
        </p:grpSpPr>
        <p:sp>
          <p:nvSpPr>
            <p:cNvPr id="9" name="椭圆 8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  <a:solidFill>
            <a:srgbClr val="0698CB"/>
          </a:solidFill>
        </p:grpSpPr>
        <p:sp>
          <p:nvSpPr>
            <p:cNvPr id="12" name="椭圆 11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2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0698CB"/>
          </a:solidFill>
        </p:grpSpPr>
        <p:sp>
          <p:nvSpPr>
            <p:cNvPr id="15" name="椭圆 14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43976" y="400224"/>
            <a:ext cx="982377" cy="727200"/>
            <a:chOff x="6015819" y="1458664"/>
            <a:chExt cx="4542862" cy="3362835"/>
          </a:xfrm>
        </p:grpSpPr>
        <p:sp>
          <p:nvSpPr>
            <p:cNvPr id="18" name="图文框 17"/>
            <p:cNvSpPr/>
            <p:nvPr/>
          </p:nvSpPr>
          <p:spPr>
            <a:xfrm rot="16200000" flipH="1">
              <a:off x="6525241" y="1477614"/>
              <a:ext cx="3218448" cy="3180548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FBC221"/>
                </a:gs>
                <a:gs pos="61000">
                  <a:srgbClr val="E71B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文本框 9"/>
            <p:cNvSpPr txBox="1"/>
            <p:nvPr/>
          </p:nvSpPr>
          <p:spPr>
            <a:xfrm flipH="1">
              <a:off x="6015819" y="1458664"/>
              <a:ext cx="4542862" cy="33628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800" i="1" dirty="0" smtClean="0">
                  <a:solidFill>
                    <a:srgbClr val="0698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800" i="1" dirty="0">
                <a:solidFill>
                  <a:srgbClr val="0698C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椭圆 40"/>
          <p:cNvSpPr/>
          <p:nvPr/>
        </p:nvSpPr>
        <p:spPr>
          <a:xfrm>
            <a:off x="1004661" y="1855818"/>
            <a:ext cx="4408128" cy="4408128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04673" y="5464173"/>
            <a:ext cx="6904212" cy="1762972"/>
            <a:chOff x="1311323" y="3901700"/>
            <a:chExt cx="9207615" cy="2351140"/>
          </a:xfrm>
        </p:grpSpPr>
        <p:sp>
          <p:nvSpPr>
            <p:cNvPr id="2" name="等腰三角形 1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35"/>
          <p:cNvSpPr txBox="1"/>
          <p:nvPr/>
        </p:nvSpPr>
        <p:spPr>
          <a:xfrm>
            <a:off x="7461485" y="2845379"/>
            <a:ext cx="3364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63836" y="2572235"/>
            <a:ext cx="3941614" cy="3259313"/>
            <a:chOff x="3030538" y="890588"/>
            <a:chExt cx="6126162" cy="5065712"/>
          </a:xfrm>
          <a:solidFill>
            <a:schemeClr val="bg1">
              <a:lumMod val="95000"/>
            </a:schemeClr>
          </a:solidFill>
        </p:grpSpPr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5602288" y="955675"/>
              <a:ext cx="2682875" cy="2287588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5086350" y="2503488"/>
              <a:ext cx="1714500" cy="1449388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6303963" y="3006725"/>
              <a:ext cx="346075" cy="571500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3030538" y="1503363"/>
              <a:ext cx="2451100" cy="1852613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"/>
            <p:cNvSpPr>
              <a:spLocks/>
            </p:cNvSpPr>
            <p:nvPr/>
          </p:nvSpPr>
          <p:spPr bwMode="auto">
            <a:xfrm>
              <a:off x="4621213" y="2957513"/>
              <a:ext cx="1525588" cy="1093788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0"/>
            <p:cNvSpPr>
              <a:spLocks/>
            </p:cNvSpPr>
            <p:nvPr/>
          </p:nvSpPr>
          <p:spPr bwMode="auto">
            <a:xfrm>
              <a:off x="5495925" y="3724275"/>
              <a:ext cx="1319213" cy="1157288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solidFill>
              <a:srgbClr val="0698CB"/>
            </a:solidFill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3302000" y="3254375"/>
              <a:ext cx="2363788" cy="1435100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5454650" y="4449763"/>
              <a:ext cx="1068388" cy="111125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6221413" y="4433888"/>
              <a:ext cx="722313" cy="62388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4"/>
            <p:cNvSpPr>
              <a:spLocks/>
            </p:cNvSpPr>
            <p:nvPr/>
          </p:nvSpPr>
          <p:spPr bwMode="auto">
            <a:xfrm>
              <a:off x="6338888" y="4818063"/>
              <a:ext cx="942975" cy="717550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6469063" y="4029075"/>
              <a:ext cx="534988" cy="539750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6"/>
            <p:cNvSpPr>
              <a:spLocks/>
            </p:cNvSpPr>
            <p:nvPr/>
          </p:nvSpPr>
          <p:spPr bwMode="auto">
            <a:xfrm>
              <a:off x="6469063" y="2976563"/>
              <a:ext cx="609600" cy="108585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rgbClr val="4CC5F1"/>
            </a:solidFill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7"/>
            <p:cNvSpPr>
              <a:spLocks/>
            </p:cNvSpPr>
            <p:nvPr/>
          </p:nvSpPr>
          <p:spPr bwMode="auto">
            <a:xfrm>
              <a:off x="6996113" y="2773363"/>
              <a:ext cx="406400" cy="890588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6891338" y="4291013"/>
              <a:ext cx="649288" cy="752475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"/>
            <p:cNvSpPr>
              <a:spLocks/>
            </p:cNvSpPr>
            <p:nvPr/>
          </p:nvSpPr>
          <p:spPr bwMode="auto">
            <a:xfrm>
              <a:off x="6815138" y="3859213"/>
              <a:ext cx="917575" cy="574675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0"/>
            <p:cNvSpPr>
              <a:spLocks/>
            </p:cNvSpPr>
            <p:nvPr/>
          </p:nvSpPr>
          <p:spPr bwMode="auto">
            <a:xfrm>
              <a:off x="7018338" y="4914900"/>
              <a:ext cx="954088" cy="75565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1"/>
            <p:cNvSpPr>
              <a:spLocks/>
            </p:cNvSpPr>
            <p:nvPr/>
          </p:nvSpPr>
          <p:spPr bwMode="auto">
            <a:xfrm>
              <a:off x="7469188" y="4260850"/>
              <a:ext cx="571500" cy="777875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2"/>
            <p:cNvSpPr>
              <a:spLocks/>
            </p:cNvSpPr>
            <p:nvPr/>
          </p:nvSpPr>
          <p:spPr bwMode="auto">
            <a:xfrm>
              <a:off x="7766050" y="4464050"/>
              <a:ext cx="530225" cy="65087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3"/>
            <p:cNvSpPr>
              <a:spLocks/>
            </p:cNvSpPr>
            <p:nvPr/>
          </p:nvSpPr>
          <p:spPr bwMode="auto">
            <a:xfrm>
              <a:off x="7999413" y="4059238"/>
              <a:ext cx="458788" cy="525463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rgbClr val="65C0AE"/>
            </a:solidFill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4"/>
            <p:cNvSpPr>
              <a:spLocks/>
            </p:cNvSpPr>
            <p:nvPr/>
          </p:nvSpPr>
          <p:spPr bwMode="auto">
            <a:xfrm>
              <a:off x="7559675" y="3603625"/>
              <a:ext cx="574675" cy="70326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5"/>
            <p:cNvSpPr>
              <a:spLocks/>
            </p:cNvSpPr>
            <p:nvPr/>
          </p:nvSpPr>
          <p:spPr bwMode="auto">
            <a:xfrm>
              <a:off x="7669213" y="2792413"/>
              <a:ext cx="153988" cy="217488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"/>
            <p:cNvSpPr>
              <a:spLocks/>
            </p:cNvSpPr>
            <p:nvPr/>
          </p:nvSpPr>
          <p:spPr bwMode="auto">
            <a:xfrm>
              <a:off x="7521575" y="2693988"/>
              <a:ext cx="200025" cy="214313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"/>
            <p:cNvSpPr>
              <a:spLocks/>
            </p:cNvSpPr>
            <p:nvPr/>
          </p:nvSpPr>
          <p:spPr bwMode="auto">
            <a:xfrm>
              <a:off x="7859713" y="2270125"/>
              <a:ext cx="706438" cy="673100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8"/>
            <p:cNvSpPr>
              <a:spLocks/>
            </p:cNvSpPr>
            <p:nvPr/>
          </p:nvSpPr>
          <p:spPr bwMode="auto">
            <a:xfrm>
              <a:off x="8018463" y="1863725"/>
              <a:ext cx="1006475" cy="68421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9"/>
            <p:cNvSpPr>
              <a:spLocks/>
            </p:cNvSpPr>
            <p:nvPr/>
          </p:nvSpPr>
          <p:spPr bwMode="auto">
            <a:xfrm>
              <a:off x="7804150" y="890588"/>
              <a:ext cx="1352550" cy="1233488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0"/>
            <p:cNvSpPr>
              <a:spLocks/>
            </p:cNvSpPr>
            <p:nvPr/>
          </p:nvSpPr>
          <p:spPr bwMode="auto">
            <a:xfrm>
              <a:off x="7537450" y="3097213"/>
              <a:ext cx="814388" cy="511175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"/>
            <p:cNvSpPr>
              <a:spLocks/>
            </p:cNvSpPr>
            <p:nvPr/>
          </p:nvSpPr>
          <p:spPr bwMode="auto">
            <a:xfrm>
              <a:off x="8299450" y="3941763"/>
              <a:ext cx="128588" cy="117475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2"/>
            <p:cNvSpPr>
              <a:spLocks/>
            </p:cNvSpPr>
            <p:nvPr/>
          </p:nvSpPr>
          <p:spPr bwMode="auto">
            <a:xfrm>
              <a:off x="7702550" y="3513138"/>
              <a:ext cx="709613" cy="54927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3"/>
            <p:cNvSpPr>
              <a:spLocks/>
            </p:cNvSpPr>
            <p:nvPr/>
          </p:nvSpPr>
          <p:spPr bwMode="auto">
            <a:xfrm>
              <a:off x="7331075" y="2465388"/>
              <a:ext cx="660400" cy="942975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4"/>
            <p:cNvSpPr>
              <a:spLocks/>
            </p:cNvSpPr>
            <p:nvPr/>
          </p:nvSpPr>
          <p:spPr bwMode="auto">
            <a:xfrm>
              <a:off x="7026275" y="3370263"/>
              <a:ext cx="698500" cy="688975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5"/>
            <p:cNvSpPr>
              <a:spLocks/>
            </p:cNvSpPr>
            <p:nvPr/>
          </p:nvSpPr>
          <p:spPr bwMode="auto">
            <a:xfrm>
              <a:off x="8337550" y="4840288"/>
              <a:ext cx="198438" cy="48101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6"/>
            <p:cNvSpPr>
              <a:spLocks/>
            </p:cNvSpPr>
            <p:nvPr/>
          </p:nvSpPr>
          <p:spPr bwMode="auto">
            <a:xfrm>
              <a:off x="6867525" y="5692775"/>
              <a:ext cx="309563" cy="26352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 w="9525">
              <a:solidFill>
                <a:srgbClr val="4CC5F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Freeform 16"/>
          <p:cNvSpPr>
            <a:spLocks/>
          </p:cNvSpPr>
          <p:nvPr/>
        </p:nvSpPr>
        <p:spPr bwMode="auto">
          <a:xfrm>
            <a:off x="6678828" y="2759745"/>
            <a:ext cx="494362" cy="880581"/>
          </a:xfrm>
          <a:custGeom>
            <a:avLst/>
            <a:gdLst>
              <a:gd name="T0" fmla="*/ 48 w 162"/>
              <a:gd name="T1" fmla="*/ 90 h 289"/>
              <a:gd name="T2" fmla="*/ 61 w 162"/>
              <a:gd name="T3" fmla="*/ 100 h 289"/>
              <a:gd name="T4" fmla="*/ 70 w 162"/>
              <a:gd name="T5" fmla="*/ 108 h 289"/>
              <a:gd name="T6" fmla="*/ 88 w 162"/>
              <a:gd name="T7" fmla="*/ 114 h 289"/>
              <a:gd name="T8" fmla="*/ 88 w 162"/>
              <a:gd name="T9" fmla="*/ 115 h 289"/>
              <a:gd name="T10" fmla="*/ 93 w 162"/>
              <a:gd name="T11" fmla="*/ 123 h 289"/>
              <a:gd name="T12" fmla="*/ 89 w 162"/>
              <a:gd name="T13" fmla="*/ 136 h 289"/>
              <a:gd name="T14" fmla="*/ 88 w 162"/>
              <a:gd name="T15" fmla="*/ 144 h 289"/>
              <a:gd name="T16" fmla="*/ 84 w 162"/>
              <a:gd name="T17" fmla="*/ 158 h 289"/>
              <a:gd name="T18" fmla="*/ 70 w 162"/>
              <a:gd name="T19" fmla="*/ 156 h 289"/>
              <a:gd name="T20" fmla="*/ 56 w 162"/>
              <a:gd name="T21" fmla="*/ 166 h 289"/>
              <a:gd name="T22" fmla="*/ 58 w 162"/>
              <a:gd name="T23" fmla="*/ 177 h 289"/>
              <a:gd name="T24" fmla="*/ 44 w 162"/>
              <a:gd name="T25" fmla="*/ 174 h 289"/>
              <a:gd name="T26" fmla="*/ 32 w 162"/>
              <a:gd name="T27" fmla="*/ 169 h 289"/>
              <a:gd name="T28" fmla="*/ 20 w 162"/>
              <a:gd name="T29" fmla="*/ 196 h 289"/>
              <a:gd name="T30" fmla="*/ 24 w 162"/>
              <a:gd name="T31" fmla="*/ 204 h 289"/>
              <a:gd name="T32" fmla="*/ 26 w 162"/>
              <a:gd name="T33" fmla="*/ 211 h 289"/>
              <a:gd name="T34" fmla="*/ 27 w 162"/>
              <a:gd name="T35" fmla="*/ 222 h 289"/>
              <a:gd name="T36" fmla="*/ 3 w 162"/>
              <a:gd name="T37" fmla="*/ 227 h 289"/>
              <a:gd name="T38" fmla="*/ 3 w 162"/>
              <a:gd name="T39" fmla="*/ 243 h 289"/>
              <a:gd name="T40" fmla="*/ 6 w 162"/>
              <a:gd name="T41" fmla="*/ 254 h 289"/>
              <a:gd name="T42" fmla="*/ 33 w 162"/>
              <a:gd name="T43" fmla="*/ 252 h 289"/>
              <a:gd name="T44" fmla="*/ 43 w 162"/>
              <a:gd name="T45" fmla="*/ 260 h 289"/>
              <a:gd name="T46" fmla="*/ 51 w 162"/>
              <a:gd name="T47" fmla="*/ 266 h 289"/>
              <a:gd name="T48" fmla="*/ 58 w 162"/>
              <a:gd name="T49" fmla="*/ 260 h 289"/>
              <a:gd name="T50" fmla="*/ 76 w 162"/>
              <a:gd name="T51" fmla="*/ 273 h 289"/>
              <a:gd name="T52" fmla="*/ 98 w 162"/>
              <a:gd name="T53" fmla="*/ 274 h 289"/>
              <a:gd name="T54" fmla="*/ 104 w 162"/>
              <a:gd name="T55" fmla="*/ 278 h 289"/>
              <a:gd name="T56" fmla="*/ 104 w 162"/>
              <a:gd name="T57" fmla="*/ 279 h 289"/>
              <a:gd name="T58" fmla="*/ 113 w 162"/>
              <a:gd name="T59" fmla="*/ 287 h 289"/>
              <a:gd name="T60" fmla="*/ 124 w 162"/>
              <a:gd name="T61" fmla="*/ 280 h 289"/>
              <a:gd name="T62" fmla="*/ 120 w 162"/>
              <a:gd name="T63" fmla="*/ 274 h 289"/>
              <a:gd name="T64" fmla="*/ 124 w 162"/>
              <a:gd name="T65" fmla="*/ 257 h 289"/>
              <a:gd name="T66" fmla="*/ 134 w 162"/>
              <a:gd name="T67" fmla="*/ 256 h 289"/>
              <a:gd name="T68" fmla="*/ 121 w 162"/>
              <a:gd name="T69" fmla="*/ 242 h 289"/>
              <a:gd name="T70" fmla="*/ 117 w 162"/>
              <a:gd name="T71" fmla="*/ 237 h 289"/>
              <a:gd name="T72" fmla="*/ 122 w 162"/>
              <a:gd name="T73" fmla="*/ 231 h 289"/>
              <a:gd name="T74" fmla="*/ 151 w 162"/>
              <a:gd name="T75" fmla="*/ 233 h 289"/>
              <a:gd name="T76" fmla="*/ 162 w 162"/>
              <a:gd name="T77" fmla="*/ 231 h 289"/>
              <a:gd name="T78" fmla="*/ 145 w 162"/>
              <a:gd name="T79" fmla="*/ 187 h 289"/>
              <a:gd name="T80" fmla="*/ 137 w 162"/>
              <a:gd name="T81" fmla="*/ 184 h 289"/>
              <a:gd name="T82" fmla="*/ 136 w 162"/>
              <a:gd name="T83" fmla="*/ 172 h 289"/>
              <a:gd name="T84" fmla="*/ 138 w 162"/>
              <a:gd name="T85" fmla="*/ 95 h 289"/>
              <a:gd name="T86" fmla="*/ 140 w 162"/>
              <a:gd name="T87" fmla="*/ 80 h 289"/>
              <a:gd name="T88" fmla="*/ 148 w 162"/>
              <a:gd name="T89" fmla="*/ 68 h 289"/>
              <a:gd name="T90" fmla="*/ 139 w 162"/>
              <a:gd name="T91" fmla="*/ 55 h 289"/>
              <a:gd name="T92" fmla="*/ 138 w 162"/>
              <a:gd name="T93" fmla="*/ 44 h 289"/>
              <a:gd name="T94" fmla="*/ 138 w 162"/>
              <a:gd name="T95" fmla="*/ 43 h 289"/>
              <a:gd name="T96" fmla="*/ 146 w 162"/>
              <a:gd name="T97" fmla="*/ 18 h 289"/>
              <a:gd name="T98" fmla="*/ 150 w 162"/>
              <a:gd name="T99" fmla="*/ 10 h 289"/>
              <a:gd name="T100" fmla="*/ 156 w 162"/>
              <a:gd name="T101" fmla="*/ 6 h 289"/>
              <a:gd name="T102" fmla="*/ 148 w 162"/>
              <a:gd name="T103" fmla="*/ 0 h 289"/>
              <a:gd name="T104" fmla="*/ 134 w 162"/>
              <a:gd name="T105" fmla="*/ 5 h 289"/>
              <a:gd name="T106" fmla="*/ 122 w 162"/>
              <a:gd name="T107" fmla="*/ 16 h 289"/>
              <a:gd name="T108" fmla="*/ 105 w 162"/>
              <a:gd name="T109" fmla="*/ 28 h 289"/>
              <a:gd name="T110" fmla="*/ 98 w 162"/>
              <a:gd name="T111" fmla="*/ 35 h 289"/>
              <a:gd name="T112" fmla="*/ 93 w 162"/>
              <a:gd name="T113" fmla="*/ 59 h 289"/>
              <a:gd name="T114" fmla="*/ 92 w 162"/>
              <a:gd name="T115" fmla="*/ 66 h 289"/>
              <a:gd name="T116" fmla="*/ 87 w 162"/>
              <a:gd name="T117" fmla="*/ 72 h 289"/>
              <a:gd name="T118" fmla="*/ 86 w 162"/>
              <a:gd name="T119" fmla="*/ 73 h 289"/>
              <a:gd name="T120" fmla="*/ 76 w 162"/>
              <a:gd name="T121" fmla="*/ 74 h 289"/>
              <a:gd name="T122" fmla="*/ 76 w 162"/>
              <a:gd name="T123" fmla="*/ 74 h 289"/>
              <a:gd name="T124" fmla="*/ 54 w 162"/>
              <a:gd name="T125" fmla="*/ 66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rgbClr val="4CC5F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0"/>
          <p:cNvSpPr>
            <a:spLocks/>
          </p:cNvSpPr>
          <p:nvPr/>
        </p:nvSpPr>
        <p:spPr bwMode="auto">
          <a:xfrm>
            <a:off x="6613137" y="3984331"/>
            <a:ext cx="662225" cy="580941"/>
          </a:xfrm>
          <a:custGeom>
            <a:avLst/>
            <a:gdLst>
              <a:gd name="T0" fmla="*/ 10 w 351"/>
              <a:gd name="T1" fmla="*/ 14 h 308"/>
              <a:gd name="T2" fmla="*/ 9 w 351"/>
              <a:gd name="T3" fmla="*/ 35 h 308"/>
              <a:gd name="T4" fmla="*/ 5 w 351"/>
              <a:gd name="T5" fmla="*/ 57 h 308"/>
              <a:gd name="T6" fmla="*/ 19 w 351"/>
              <a:gd name="T7" fmla="*/ 69 h 308"/>
              <a:gd name="T8" fmla="*/ 35 w 351"/>
              <a:gd name="T9" fmla="*/ 97 h 308"/>
              <a:gd name="T10" fmla="*/ 37 w 351"/>
              <a:gd name="T11" fmla="*/ 122 h 308"/>
              <a:gd name="T12" fmla="*/ 45 w 351"/>
              <a:gd name="T13" fmla="*/ 143 h 308"/>
              <a:gd name="T14" fmla="*/ 50 w 351"/>
              <a:gd name="T15" fmla="*/ 175 h 308"/>
              <a:gd name="T16" fmla="*/ 47 w 351"/>
              <a:gd name="T17" fmla="*/ 218 h 308"/>
              <a:gd name="T18" fmla="*/ 55 w 351"/>
              <a:gd name="T19" fmla="*/ 231 h 308"/>
              <a:gd name="T20" fmla="*/ 62 w 351"/>
              <a:gd name="T21" fmla="*/ 213 h 308"/>
              <a:gd name="T22" fmla="*/ 78 w 351"/>
              <a:gd name="T23" fmla="*/ 220 h 308"/>
              <a:gd name="T24" fmla="*/ 85 w 351"/>
              <a:gd name="T25" fmla="*/ 237 h 308"/>
              <a:gd name="T26" fmla="*/ 102 w 351"/>
              <a:gd name="T27" fmla="*/ 239 h 308"/>
              <a:gd name="T28" fmla="*/ 119 w 351"/>
              <a:gd name="T29" fmla="*/ 279 h 308"/>
              <a:gd name="T30" fmla="*/ 123 w 351"/>
              <a:gd name="T31" fmla="*/ 299 h 308"/>
              <a:gd name="T32" fmla="*/ 131 w 351"/>
              <a:gd name="T33" fmla="*/ 308 h 308"/>
              <a:gd name="T34" fmla="*/ 153 w 351"/>
              <a:gd name="T35" fmla="*/ 293 h 308"/>
              <a:gd name="T36" fmla="*/ 164 w 351"/>
              <a:gd name="T37" fmla="*/ 268 h 308"/>
              <a:gd name="T38" fmla="*/ 173 w 351"/>
              <a:gd name="T39" fmla="*/ 255 h 308"/>
              <a:gd name="T40" fmla="*/ 187 w 351"/>
              <a:gd name="T41" fmla="*/ 235 h 308"/>
              <a:gd name="T42" fmla="*/ 195 w 351"/>
              <a:gd name="T43" fmla="*/ 218 h 308"/>
              <a:gd name="T44" fmla="*/ 221 w 351"/>
              <a:gd name="T45" fmla="*/ 225 h 308"/>
              <a:gd name="T46" fmla="*/ 229 w 351"/>
              <a:gd name="T47" fmla="*/ 236 h 308"/>
              <a:gd name="T48" fmla="*/ 240 w 351"/>
              <a:gd name="T49" fmla="*/ 233 h 308"/>
              <a:gd name="T50" fmla="*/ 255 w 351"/>
              <a:gd name="T51" fmla="*/ 249 h 308"/>
              <a:gd name="T52" fmla="*/ 275 w 351"/>
              <a:gd name="T53" fmla="*/ 233 h 308"/>
              <a:gd name="T54" fmla="*/ 264 w 351"/>
              <a:gd name="T55" fmla="*/ 229 h 308"/>
              <a:gd name="T56" fmla="*/ 259 w 351"/>
              <a:gd name="T57" fmla="*/ 210 h 308"/>
              <a:gd name="T58" fmla="*/ 275 w 351"/>
              <a:gd name="T59" fmla="*/ 209 h 308"/>
              <a:gd name="T60" fmla="*/ 259 w 351"/>
              <a:gd name="T61" fmla="*/ 187 h 308"/>
              <a:gd name="T62" fmla="*/ 255 w 351"/>
              <a:gd name="T63" fmla="*/ 163 h 308"/>
              <a:gd name="T64" fmla="*/ 303 w 351"/>
              <a:gd name="T65" fmla="*/ 143 h 308"/>
              <a:gd name="T66" fmla="*/ 327 w 351"/>
              <a:gd name="T67" fmla="*/ 121 h 308"/>
              <a:gd name="T68" fmla="*/ 333 w 351"/>
              <a:gd name="T69" fmla="*/ 111 h 308"/>
              <a:gd name="T70" fmla="*/ 343 w 351"/>
              <a:gd name="T71" fmla="*/ 85 h 308"/>
              <a:gd name="T72" fmla="*/ 325 w 351"/>
              <a:gd name="T73" fmla="*/ 78 h 308"/>
              <a:gd name="T74" fmla="*/ 315 w 351"/>
              <a:gd name="T75" fmla="*/ 68 h 308"/>
              <a:gd name="T76" fmla="*/ 304 w 351"/>
              <a:gd name="T77" fmla="*/ 73 h 308"/>
              <a:gd name="T78" fmla="*/ 298 w 351"/>
              <a:gd name="T79" fmla="*/ 63 h 308"/>
              <a:gd name="T80" fmla="*/ 287 w 351"/>
              <a:gd name="T81" fmla="*/ 62 h 308"/>
              <a:gd name="T82" fmla="*/ 263 w 351"/>
              <a:gd name="T83" fmla="*/ 58 h 308"/>
              <a:gd name="T84" fmla="*/ 253 w 351"/>
              <a:gd name="T85" fmla="*/ 59 h 308"/>
              <a:gd name="T86" fmla="*/ 219 w 351"/>
              <a:gd name="T87" fmla="*/ 55 h 308"/>
              <a:gd name="T88" fmla="*/ 217 w 351"/>
              <a:gd name="T89" fmla="*/ 39 h 308"/>
              <a:gd name="T90" fmla="*/ 180 w 351"/>
              <a:gd name="T91" fmla="*/ 16 h 308"/>
              <a:gd name="T92" fmla="*/ 163 w 351"/>
              <a:gd name="T93" fmla="*/ 5 h 308"/>
              <a:gd name="T94" fmla="*/ 160 w 351"/>
              <a:gd name="T95" fmla="*/ 31 h 308"/>
              <a:gd name="T96" fmla="*/ 140 w 351"/>
              <a:gd name="T97" fmla="*/ 33 h 308"/>
              <a:gd name="T98" fmla="*/ 131 w 351"/>
              <a:gd name="T99" fmla="*/ 41 h 308"/>
              <a:gd name="T100" fmla="*/ 122 w 351"/>
              <a:gd name="T101" fmla="*/ 55 h 308"/>
              <a:gd name="T102" fmla="*/ 95 w 351"/>
              <a:gd name="T103" fmla="*/ 67 h 308"/>
              <a:gd name="T104" fmla="*/ 77 w 351"/>
              <a:gd name="T105" fmla="*/ 50 h 308"/>
              <a:gd name="T106" fmla="*/ 63 w 351"/>
              <a:gd name="T107" fmla="*/ 47 h 308"/>
              <a:gd name="T108" fmla="*/ 49 w 351"/>
              <a:gd name="T109" fmla="*/ 31 h 308"/>
              <a:gd name="T110" fmla="*/ 34 w 351"/>
              <a:gd name="T111" fmla="*/ 7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0698CB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文本框 35"/>
          <p:cNvSpPr txBox="1"/>
          <p:nvPr/>
        </p:nvSpPr>
        <p:spPr>
          <a:xfrm>
            <a:off x="7388361" y="3920614"/>
            <a:ext cx="3364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Freeform 23"/>
          <p:cNvSpPr>
            <a:spLocks/>
          </p:cNvSpPr>
          <p:nvPr/>
        </p:nvSpPr>
        <p:spPr bwMode="auto">
          <a:xfrm>
            <a:off x="6618798" y="4949052"/>
            <a:ext cx="512416" cy="586885"/>
          </a:xfrm>
          <a:custGeom>
            <a:avLst/>
            <a:gdLst>
              <a:gd name="T0" fmla="*/ 64 w 122"/>
              <a:gd name="T1" fmla="*/ 6 h 140"/>
              <a:gd name="T2" fmla="*/ 43 w 122"/>
              <a:gd name="T3" fmla="*/ 2 h 140"/>
              <a:gd name="T4" fmla="*/ 38 w 122"/>
              <a:gd name="T5" fmla="*/ 26 h 140"/>
              <a:gd name="T6" fmla="*/ 28 w 122"/>
              <a:gd name="T7" fmla="*/ 32 h 140"/>
              <a:gd name="T8" fmla="*/ 23 w 122"/>
              <a:gd name="T9" fmla="*/ 41 h 140"/>
              <a:gd name="T10" fmla="*/ 17 w 122"/>
              <a:gd name="T11" fmla="*/ 53 h 140"/>
              <a:gd name="T12" fmla="*/ 6 w 122"/>
              <a:gd name="T13" fmla="*/ 68 h 140"/>
              <a:gd name="T14" fmla="*/ 1 w 122"/>
              <a:gd name="T15" fmla="*/ 78 h 140"/>
              <a:gd name="T16" fmla="*/ 11 w 122"/>
              <a:gd name="T17" fmla="*/ 93 h 140"/>
              <a:gd name="T18" fmla="*/ 16 w 122"/>
              <a:gd name="T19" fmla="*/ 101 h 140"/>
              <a:gd name="T20" fmla="*/ 16 w 122"/>
              <a:gd name="T21" fmla="*/ 102 h 140"/>
              <a:gd name="T22" fmla="*/ 16 w 122"/>
              <a:gd name="T23" fmla="*/ 104 h 140"/>
              <a:gd name="T24" fmla="*/ 15 w 122"/>
              <a:gd name="T25" fmla="*/ 105 h 140"/>
              <a:gd name="T26" fmla="*/ 27 w 122"/>
              <a:gd name="T27" fmla="*/ 123 h 140"/>
              <a:gd name="T28" fmla="*/ 33 w 122"/>
              <a:gd name="T29" fmla="*/ 135 h 140"/>
              <a:gd name="T30" fmla="*/ 46 w 122"/>
              <a:gd name="T31" fmla="*/ 130 h 140"/>
              <a:gd name="T32" fmla="*/ 46 w 122"/>
              <a:gd name="T33" fmla="*/ 129 h 140"/>
              <a:gd name="T34" fmla="*/ 53 w 122"/>
              <a:gd name="T35" fmla="*/ 125 h 140"/>
              <a:gd name="T36" fmla="*/ 66 w 122"/>
              <a:gd name="T37" fmla="*/ 136 h 140"/>
              <a:gd name="T38" fmla="*/ 68 w 122"/>
              <a:gd name="T39" fmla="*/ 136 h 140"/>
              <a:gd name="T40" fmla="*/ 74 w 122"/>
              <a:gd name="T41" fmla="*/ 134 h 140"/>
              <a:gd name="T42" fmla="*/ 76 w 122"/>
              <a:gd name="T43" fmla="*/ 134 h 140"/>
              <a:gd name="T44" fmla="*/ 84 w 122"/>
              <a:gd name="T45" fmla="*/ 140 h 140"/>
              <a:gd name="T46" fmla="*/ 85 w 122"/>
              <a:gd name="T47" fmla="*/ 124 h 140"/>
              <a:gd name="T48" fmla="*/ 86 w 122"/>
              <a:gd name="T49" fmla="*/ 123 h 140"/>
              <a:gd name="T50" fmla="*/ 89 w 122"/>
              <a:gd name="T51" fmla="*/ 113 h 140"/>
              <a:gd name="T52" fmla="*/ 88 w 122"/>
              <a:gd name="T53" fmla="*/ 111 h 140"/>
              <a:gd name="T54" fmla="*/ 90 w 122"/>
              <a:gd name="T55" fmla="*/ 110 h 140"/>
              <a:gd name="T56" fmla="*/ 101 w 122"/>
              <a:gd name="T57" fmla="*/ 94 h 140"/>
              <a:gd name="T58" fmla="*/ 103 w 122"/>
              <a:gd name="T59" fmla="*/ 94 h 140"/>
              <a:gd name="T60" fmla="*/ 103 w 122"/>
              <a:gd name="T61" fmla="*/ 102 h 140"/>
              <a:gd name="T62" fmla="*/ 115 w 122"/>
              <a:gd name="T63" fmla="*/ 92 h 140"/>
              <a:gd name="T64" fmla="*/ 112 w 122"/>
              <a:gd name="T65" fmla="*/ 86 h 140"/>
              <a:gd name="T66" fmla="*/ 115 w 122"/>
              <a:gd name="T67" fmla="*/ 68 h 140"/>
              <a:gd name="T68" fmla="*/ 109 w 122"/>
              <a:gd name="T69" fmla="*/ 68 h 140"/>
              <a:gd name="T70" fmla="*/ 108 w 122"/>
              <a:gd name="T71" fmla="*/ 67 h 140"/>
              <a:gd name="T72" fmla="*/ 106 w 122"/>
              <a:gd name="T73" fmla="*/ 58 h 140"/>
              <a:gd name="T74" fmla="*/ 122 w 122"/>
              <a:gd name="T75" fmla="*/ 58 h 140"/>
              <a:gd name="T76" fmla="*/ 109 w 122"/>
              <a:gd name="T77" fmla="*/ 43 h 140"/>
              <a:gd name="T78" fmla="*/ 117 w 122"/>
              <a:gd name="T79" fmla="*/ 33 h 140"/>
              <a:gd name="T80" fmla="*/ 111 w 122"/>
              <a:gd name="T81" fmla="*/ 34 h 140"/>
              <a:gd name="T82" fmla="*/ 111 w 122"/>
              <a:gd name="T83" fmla="*/ 33 h 140"/>
              <a:gd name="T84" fmla="*/ 103 w 122"/>
              <a:gd name="T85" fmla="*/ 24 h 140"/>
              <a:gd name="T86" fmla="*/ 81 w 122"/>
              <a:gd name="T87" fmla="*/ 32 h 140"/>
              <a:gd name="T88" fmla="*/ 79 w 122"/>
              <a:gd name="T89" fmla="*/ 32 h 140"/>
              <a:gd name="T90" fmla="*/ 78 w 122"/>
              <a:gd name="T91" fmla="*/ 18 h 140"/>
              <a:gd name="T92" fmla="*/ 82 w 122"/>
              <a:gd name="T93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65C0A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文本框 35"/>
          <p:cNvSpPr txBox="1"/>
          <p:nvPr/>
        </p:nvSpPr>
        <p:spPr>
          <a:xfrm>
            <a:off x="7461485" y="4940606"/>
            <a:ext cx="3364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6882838" y="2436139"/>
            <a:ext cx="1035613" cy="135802"/>
            <a:chOff x="542100" y="3471376"/>
            <a:chExt cx="1035613" cy="135802"/>
          </a:xfrm>
        </p:grpSpPr>
        <p:sp>
          <p:nvSpPr>
            <p:cNvPr id="91" name="椭圆 90"/>
            <p:cNvSpPr/>
            <p:nvPr/>
          </p:nvSpPr>
          <p:spPr>
            <a:xfrm>
              <a:off x="542100" y="3471376"/>
              <a:ext cx="135802" cy="135802"/>
            </a:xfrm>
            <a:prstGeom prst="ellipse">
              <a:avLst/>
            </a:pr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67053" y="3471376"/>
              <a:ext cx="135802" cy="135802"/>
            </a:xfrm>
            <a:prstGeom prst="ellipse">
              <a:avLst/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992006" y="3471376"/>
              <a:ext cx="135802" cy="135802"/>
            </a:xfrm>
            <a:prstGeom prst="ellipse">
              <a:avLst/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1216959" y="3471376"/>
              <a:ext cx="135802" cy="135802"/>
            </a:xfrm>
            <a:prstGeom prst="ellipse">
              <a:avLst/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441911" y="3471376"/>
              <a:ext cx="135802" cy="135802"/>
            </a:xfrm>
            <a:prstGeom prst="ellipse">
              <a:avLst/>
            </a:prstGeom>
            <a:solidFill>
              <a:srgbClr val="FBC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6" name="矩形 95"/>
          <p:cNvSpPr/>
          <p:nvPr/>
        </p:nvSpPr>
        <p:spPr>
          <a:xfrm>
            <a:off x="6780213" y="1914098"/>
            <a:ext cx="32014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blipFill dpi="0"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2800" b="1" dirty="0"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7745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/>
          </p:cNvSpPr>
          <p:nvPr/>
        </p:nvSpPr>
        <p:spPr bwMode="auto">
          <a:xfrm>
            <a:off x="3874982" y="1326681"/>
            <a:ext cx="4410709" cy="5094245"/>
          </a:xfrm>
          <a:custGeom>
            <a:avLst/>
            <a:gdLst>
              <a:gd name="T0" fmla="*/ 3349 w 3349"/>
              <a:gd name="T1" fmla="*/ 2902 h 3868"/>
              <a:gd name="T2" fmla="*/ 1675 w 3349"/>
              <a:gd name="T3" fmla="*/ 3868 h 3868"/>
              <a:gd name="T4" fmla="*/ 0 w 3349"/>
              <a:gd name="T5" fmla="*/ 2902 h 3868"/>
              <a:gd name="T6" fmla="*/ 0 w 3349"/>
              <a:gd name="T7" fmla="*/ 966 h 3868"/>
              <a:gd name="T8" fmla="*/ 1675 w 3349"/>
              <a:gd name="T9" fmla="*/ 0 h 3868"/>
              <a:gd name="T10" fmla="*/ 3349 w 3349"/>
              <a:gd name="T11" fmla="*/ 966 h 3868"/>
              <a:gd name="T12" fmla="*/ 3349 w 3349"/>
              <a:gd name="T13" fmla="*/ 2902 h 3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49" h="3868">
                <a:moveTo>
                  <a:pt x="3349" y="2902"/>
                </a:moveTo>
                <a:lnTo>
                  <a:pt x="1675" y="3868"/>
                </a:lnTo>
                <a:lnTo>
                  <a:pt x="0" y="2902"/>
                </a:lnTo>
                <a:lnTo>
                  <a:pt x="0" y="966"/>
                </a:lnTo>
                <a:lnTo>
                  <a:pt x="1675" y="0"/>
                </a:lnTo>
                <a:lnTo>
                  <a:pt x="3349" y="966"/>
                </a:lnTo>
                <a:lnTo>
                  <a:pt x="3349" y="290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28600" sx="102000" sy="102000" algn="ctr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3601784" y="2937548"/>
            <a:ext cx="678266" cy="30423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3C53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508001" y="2930449"/>
            <a:ext cx="1539600" cy="1780615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4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4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4" y="0"/>
                </a:lnTo>
                <a:lnTo>
                  <a:pt x="1169" y="338"/>
                </a:lnTo>
                <a:lnTo>
                  <a:pt x="1169" y="1014"/>
                </a:lnTo>
                <a:lnTo>
                  <a:pt x="584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E71B6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7297423" y="2937548"/>
            <a:ext cx="680900" cy="304233"/>
          </a:xfrm>
          <a:custGeom>
            <a:avLst/>
            <a:gdLst>
              <a:gd name="T0" fmla="*/ 0 w 517"/>
              <a:gd name="T1" fmla="*/ 231 h 231"/>
              <a:gd name="T2" fmla="*/ 398 w 517"/>
              <a:gd name="T3" fmla="*/ 0 h 231"/>
              <a:gd name="T4" fmla="*/ 517 w 517"/>
              <a:gd name="T5" fmla="*/ 0 h 231"/>
              <a:gd name="T6" fmla="*/ 517 w 517"/>
              <a:gd name="T7" fmla="*/ 231 h 231"/>
              <a:gd name="T8" fmla="*/ 0 w 517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7" h="231">
                <a:moveTo>
                  <a:pt x="0" y="231"/>
                </a:moveTo>
                <a:lnTo>
                  <a:pt x="398" y="0"/>
                </a:lnTo>
                <a:lnTo>
                  <a:pt x="517" y="0"/>
                </a:lnTo>
                <a:lnTo>
                  <a:pt x="517" y="231"/>
                </a:lnTo>
                <a:lnTo>
                  <a:pt x="0" y="23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7204998" y="2930449"/>
            <a:ext cx="1539600" cy="1780615"/>
          </a:xfrm>
          <a:custGeom>
            <a:avLst/>
            <a:gdLst>
              <a:gd name="T0" fmla="*/ 0 w 1169"/>
              <a:gd name="T1" fmla="*/ 1014 h 1352"/>
              <a:gd name="T2" fmla="*/ 0 w 1169"/>
              <a:gd name="T3" fmla="*/ 338 h 1352"/>
              <a:gd name="T4" fmla="*/ 585 w 1169"/>
              <a:gd name="T5" fmla="*/ 0 h 1352"/>
              <a:gd name="T6" fmla="*/ 1169 w 1169"/>
              <a:gd name="T7" fmla="*/ 338 h 1352"/>
              <a:gd name="T8" fmla="*/ 1169 w 1169"/>
              <a:gd name="T9" fmla="*/ 1014 h 1352"/>
              <a:gd name="T10" fmla="*/ 585 w 1169"/>
              <a:gd name="T11" fmla="*/ 1352 h 1352"/>
              <a:gd name="T12" fmla="*/ 0 w 1169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69" y="338"/>
                </a:lnTo>
                <a:lnTo>
                  <a:pt x="1169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4CC5F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4526033" y="4538674"/>
            <a:ext cx="679583" cy="304233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30890" y="4531575"/>
            <a:ext cx="1542233" cy="1780615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6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6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0698C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6374532" y="4538674"/>
            <a:ext cx="678266" cy="30423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6279388" y="4531575"/>
            <a:ext cx="1542233" cy="1780615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5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5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8B66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4526033" y="1336422"/>
            <a:ext cx="679583" cy="304233"/>
          </a:xfrm>
          <a:custGeom>
            <a:avLst/>
            <a:gdLst>
              <a:gd name="T0" fmla="*/ 0 w 516"/>
              <a:gd name="T1" fmla="*/ 231 h 231"/>
              <a:gd name="T2" fmla="*/ 398 w 516"/>
              <a:gd name="T3" fmla="*/ 0 h 231"/>
              <a:gd name="T4" fmla="*/ 516 w 516"/>
              <a:gd name="T5" fmla="*/ 0 h 231"/>
              <a:gd name="T6" fmla="*/ 516 w 516"/>
              <a:gd name="T7" fmla="*/ 231 h 231"/>
              <a:gd name="T8" fmla="*/ 0 w 5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6" h="231">
                <a:moveTo>
                  <a:pt x="0" y="231"/>
                </a:moveTo>
                <a:lnTo>
                  <a:pt x="398" y="0"/>
                </a:lnTo>
                <a:lnTo>
                  <a:pt x="516" y="0"/>
                </a:lnTo>
                <a:lnTo>
                  <a:pt x="516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5F65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4430890" y="1329323"/>
            <a:ext cx="1542233" cy="1780615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6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6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6" y="0"/>
                </a:lnTo>
                <a:lnTo>
                  <a:pt x="1171" y="338"/>
                </a:lnTo>
                <a:lnTo>
                  <a:pt x="1171" y="1014"/>
                </a:lnTo>
                <a:lnTo>
                  <a:pt x="586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65C0A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4526033" y="1344813"/>
            <a:ext cx="524175" cy="566320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6374532" y="1336422"/>
            <a:ext cx="678266" cy="304233"/>
          </a:xfrm>
          <a:custGeom>
            <a:avLst/>
            <a:gdLst>
              <a:gd name="T0" fmla="*/ 0 w 515"/>
              <a:gd name="T1" fmla="*/ 231 h 231"/>
              <a:gd name="T2" fmla="*/ 398 w 515"/>
              <a:gd name="T3" fmla="*/ 0 h 231"/>
              <a:gd name="T4" fmla="*/ 515 w 515"/>
              <a:gd name="T5" fmla="*/ 0 h 231"/>
              <a:gd name="T6" fmla="*/ 515 w 515"/>
              <a:gd name="T7" fmla="*/ 231 h 231"/>
              <a:gd name="T8" fmla="*/ 0 w 5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5" h="231">
                <a:moveTo>
                  <a:pt x="0" y="231"/>
                </a:moveTo>
                <a:lnTo>
                  <a:pt x="398" y="0"/>
                </a:lnTo>
                <a:lnTo>
                  <a:pt x="515" y="0"/>
                </a:lnTo>
                <a:lnTo>
                  <a:pt x="515" y="231"/>
                </a:lnTo>
                <a:lnTo>
                  <a:pt x="0" y="231"/>
                </a:lnTo>
                <a:close/>
              </a:path>
            </a:pathLst>
          </a:custGeom>
          <a:solidFill>
            <a:srgbClr val="C55A4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6279388" y="1329323"/>
            <a:ext cx="1542233" cy="1780615"/>
          </a:xfrm>
          <a:custGeom>
            <a:avLst/>
            <a:gdLst>
              <a:gd name="T0" fmla="*/ 0 w 1171"/>
              <a:gd name="T1" fmla="*/ 1014 h 1352"/>
              <a:gd name="T2" fmla="*/ 0 w 1171"/>
              <a:gd name="T3" fmla="*/ 338 h 1352"/>
              <a:gd name="T4" fmla="*/ 585 w 1171"/>
              <a:gd name="T5" fmla="*/ 0 h 1352"/>
              <a:gd name="T6" fmla="*/ 1171 w 1171"/>
              <a:gd name="T7" fmla="*/ 338 h 1352"/>
              <a:gd name="T8" fmla="*/ 1171 w 1171"/>
              <a:gd name="T9" fmla="*/ 1014 h 1352"/>
              <a:gd name="T10" fmla="*/ 585 w 1171"/>
              <a:gd name="T11" fmla="*/ 1352 h 1352"/>
              <a:gd name="T12" fmla="*/ 0 w 1171"/>
              <a:gd name="T13" fmla="*/ 1014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1" h="1352">
                <a:moveTo>
                  <a:pt x="0" y="1014"/>
                </a:moveTo>
                <a:lnTo>
                  <a:pt x="0" y="338"/>
                </a:lnTo>
                <a:lnTo>
                  <a:pt x="585" y="0"/>
                </a:lnTo>
                <a:lnTo>
                  <a:pt x="1171" y="338"/>
                </a:lnTo>
                <a:lnTo>
                  <a:pt x="1171" y="1014"/>
                </a:lnTo>
                <a:lnTo>
                  <a:pt x="585" y="1352"/>
                </a:lnTo>
                <a:lnTo>
                  <a:pt x="0" y="1014"/>
                </a:lnTo>
                <a:close/>
              </a:path>
            </a:pathLst>
          </a:custGeom>
          <a:solidFill>
            <a:srgbClr val="FBC22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6374532" y="1344813"/>
            <a:ext cx="524175" cy="566320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F7993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6374532" y="4547065"/>
            <a:ext cx="524175" cy="566320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4526033" y="4547065"/>
            <a:ext cx="524175" cy="566320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601784" y="2945939"/>
            <a:ext cx="524175" cy="566320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8B66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7297422" y="2945939"/>
            <a:ext cx="524175" cy="566320"/>
          </a:xfrm>
          <a:custGeom>
            <a:avLst/>
            <a:gdLst>
              <a:gd name="T0" fmla="*/ 0 w 398"/>
              <a:gd name="T1" fmla="*/ 430 h 430"/>
              <a:gd name="T2" fmla="*/ 398 w 398"/>
              <a:gd name="T3" fmla="*/ 430 h 430"/>
              <a:gd name="T4" fmla="*/ 398 w 398"/>
              <a:gd name="T5" fmla="*/ 0 h 430"/>
              <a:gd name="T6" fmla="*/ 0 w 398"/>
              <a:gd name="T7" fmla="*/ 231 h 430"/>
              <a:gd name="T8" fmla="*/ 0 w 398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430">
                <a:moveTo>
                  <a:pt x="0" y="430"/>
                </a:moveTo>
                <a:lnTo>
                  <a:pt x="398" y="430"/>
                </a:lnTo>
                <a:lnTo>
                  <a:pt x="398" y="0"/>
                </a:lnTo>
                <a:lnTo>
                  <a:pt x="0" y="231"/>
                </a:lnTo>
                <a:lnTo>
                  <a:pt x="0" y="430"/>
                </a:lnTo>
                <a:close/>
              </a:path>
            </a:pathLst>
          </a:custGeom>
          <a:solidFill>
            <a:srgbClr val="0698C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 noEditPoints="1"/>
          </p:cNvSpPr>
          <p:nvPr/>
        </p:nvSpPr>
        <p:spPr bwMode="auto">
          <a:xfrm>
            <a:off x="4785639" y="1616257"/>
            <a:ext cx="121166" cy="256820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1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7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4940587" y="1618806"/>
            <a:ext cx="68485" cy="251552"/>
          </a:xfrm>
          <a:custGeom>
            <a:avLst/>
            <a:gdLst>
              <a:gd name="T0" fmla="*/ 14 w 29"/>
              <a:gd name="T1" fmla="*/ 105 h 105"/>
              <a:gd name="T2" fmla="*/ 14 w 29"/>
              <a:gd name="T3" fmla="*/ 24 h 105"/>
              <a:gd name="T4" fmla="*/ 0 w 29"/>
              <a:gd name="T5" fmla="*/ 24 h 105"/>
              <a:gd name="T6" fmla="*/ 0 w 29"/>
              <a:gd name="T7" fmla="*/ 13 h 105"/>
              <a:gd name="T8" fmla="*/ 11 w 29"/>
              <a:gd name="T9" fmla="*/ 9 h 105"/>
              <a:gd name="T10" fmla="*/ 18 w 29"/>
              <a:gd name="T11" fmla="*/ 0 h 105"/>
              <a:gd name="T12" fmla="*/ 29 w 29"/>
              <a:gd name="T13" fmla="*/ 0 h 105"/>
              <a:gd name="T14" fmla="*/ 29 w 29"/>
              <a:gd name="T15" fmla="*/ 105 h 105"/>
              <a:gd name="T16" fmla="*/ 14 w 29"/>
              <a:gd name="T17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105">
                <a:moveTo>
                  <a:pt x="14" y="105"/>
                </a:moveTo>
                <a:cubicBezTo>
                  <a:pt x="14" y="24"/>
                  <a:pt x="14" y="24"/>
                  <a:pt x="1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3"/>
                  <a:pt x="0" y="13"/>
                  <a:pt x="0" y="13"/>
                </a:cubicBezTo>
                <a:cubicBezTo>
                  <a:pt x="4" y="13"/>
                  <a:pt x="8" y="11"/>
                  <a:pt x="11" y="9"/>
                </a:cubicBezTo>
                <a:cubicBezTo>
                  <a:pt x="15" y="7"/>
                  <a:pt x="17" y="4"/>
                  <a:pt x="18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105"/>
                  <a:pt x="29" y="105"/>
                  <a:pt x="29" y="105"/>
                </a:cubicBezTo>
                <a:lnTo>
                  <a:pt x="14" y="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6578410" y="1616257"/>
            <a:ext cx="119848" cy="256820"/>
          </a:xfrm>
          <a:custGeom>
            <a:avLst/>
            <a:gdLst>
              <a:gd name="T0" fmla="*/ 50 w 50"/>
              <a:gd name="T1" fmla="*/ 82 h 107"/>
              <a:gd name="T2" fmla="*/ 43 w 50"/>
              <a:gd name="T3" fmla="*/ 99 h 107"/>
              <a:gd name="T4" fmla="*/ 25 w 50"/>
              <a:gd name="T5" fmla="*/ 107 h 107"/>
              <a:gd name="T6" fmla="*/ 8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8 w 50"/>
              <a:gd name="T13" fmla="*/ 7 h 107"/>
              <a:gd name="T14" fmla="*/ 25 w 50"/>
              <a:gd name="T15" fmla="*/ 0 h 107"/>
              <a:gd name="T16" fmla="*/ 43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4 w 50"/>
              <a:gd name="T23" fmla="*/ 24 h 107"/>
              <a:gd name="T24" fmla="*/ 31 w 50"/>
              <a:gd name="T25" fmla="*/ 18 h 107"/>
              <a:gd name="T26" fmla="*/ 25 w 50"/>
              <a:gd name="T27" fmla="*/ 15 h 107"/>
              <a:gd name="T28" fmla="*/ 19 w 50"/>
              <a:gd name="T29" fmla="*/ 18 h 107"/>
              <a:gd name="T30" fmla="*/ 16 w 50"/>
              <a:gd name="T31" fmla="*/ 24 h 107"/>
              <a:gd name="T32" fmla="*/ 16 w 50"/>
              <a:gd name="T33" fmla="*/ 82 h 107"/>
              <a:gd name="T34" fmla="*/ 19 w 50"/>
              <a:gd name="T35" fmla="*/ 88 h 107"/>
              <a:gd name="T36" fmla="*/ 25 w 50"/>
              <a:gd name="T37" fmla="*/ 91 h 107"/>
              <a:gd name="T38" fmla="*/ 31 w 50"/>
              <a:gd name="T39" fmla="*/ 88 h 107"/>
              <a:gd name="T40" fmla="*/ 34 w 50"/>
              <a:gd name="T41" fmla="*/ 82 h 107"/>
              <a:gd name="T42" fmla="*/ 34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8" y="95"/>
                  <a:pt x="43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9" y="107"/>
                  <a:pt x="13" y="104"/>
                  <a:pt x="8" y="99"/>
                </a:cubicBezTo>
                <a:cubicBezTo>
                  <a:pt x="3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3" y="12"/>
                  <a:pt x="8" y="7"/>
                </a:cubicBezTo>
                <a:cubicBezTo>
                  <a:pt x="13" y="2"/>
                  <a:pt x="19" y="0"/>
                  <a:pt x="25" y="0"/>
                </a:cubicBezTo>
                <a:cubicBezTo>
                  <a:pt x="32" y="0"/>
                  <a:pt x="38" y="2"/>
                  <a:pt x="43" y="7"/>
                </a:cubicBezTo>
                <a:cubicBezTo>
                  <a:pt x="48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4" y="24"/>
                </a:moveTo>
                <a:cubicBezTo>
                  <a:pt x="34" y="22"/>
                  <a:pt x="33" y="20"/>
                  <a:pt x="31" y="18"/>
                </a:cubicBezTo>
                <a:cubicBezTo>
                  <a:pt x="30" y="16"/>
                  <a:pt x="27" y="15"/>
                  <a:pt x="25" y="15"/>
                </a:cubicBezTo>
                <a:cubicBezTo>
                  <a:pt x="22" y="15"/>
                  <a:pt x="20" y="16"/>
                  <a:pt x="19" y="18"/>
                </a:cubicBezTo>
                <a:cubicBezTo>
                  <a:pt x="17" y="20"/>
                  <a:pt x="16" y="22"/>
                  <a:pt x="16" y="24"/>
                </a:cubicBezTo>
                <a:cubicBezTo>
                  <a:pt x="16" y="82"/>
                  <a:pt x="16" y="82"/>
                  <a:pt x="16" y="82"/>
                </a:cubicBezTo>
                <a:cubicBezTo>
                  <a:pt x="16" y="84"/>
                  <a:pt x="17" y="86"/>
                  <a:pt x="19" y="88"/>
                </a:cubicBezTo>
                <a:cubicBezTo>
                  <a:pt x="20" y="90"/>
                  <a:pt x="22" y="91"/>
                  <a:pt x="25" y="91"/>
                </a:cubicBezTo>
                <a:cubicBezTo>
                  <a:pt x="27" y="91"/>
                  <a:pt x="30" y="90"/>
                  <a:pt x="31" y="88"/>
                </a:cubicBezTo>
                <a:cubicBezTo>
                  <a:pt x="33" y="86"/>
                  <a:pt x="34" y="84"/>
                  <a:pt x="34" y="82"/>
                </a:cubicBezTo>
                <a:lnTo>
                  <a:pt x="3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6734718" y="1618806"/>
            <a:ext cx="122483" cy="251552"/>
          </a:xfrm>
          <a:custGeom>
            <a:avLst/>
            <a:gdLst>
              <a:gd name="T0" fmla="*/ 0 w 51"/>
              <a:gd name="T1" fmla="*/ 30 h 105"/>
              <a:gd name="T2" fmla="*/ 8 w 51"/>
              <a:gd name="T3" fmla="*/ 7 h 105"/>
              <a:gd name="T4" fmla="*/ 26 w 51"/>
              <a:gd name="T5" fmla="*/ 0 h 105"/>
              <a:gd name="T6" fmla="*/ 44 w 51"/>
              <a:gd name="T7" fmla="*/ 8 h 105"/>
              <a:gd name="T8" fmla="*/ 51 w 51"/>
              <a:gd name="T9" fmla="*/ 26 h 105"/>
              <a:gd name="T10" fmla="*/ 47 w 51"/>
              <a:gd name="T11" fmla="*/ 46 h 105"/>
              <a:gd name="T12" fmla="*/ 34 w 51"/>
              <a:gd name="T13" fmla="*/ 65 h 105"/>
              <a:gd name="T14" fmla="*/ 27 w 51"/>
              <a:gd name="T15" fmla="*/ 77 h 105"/>
              <a:gd name="T16" fmla="*/ 24 w 51"/>
              <a:gd name="T17" fmla="*/ 81 h 105"/>
              <a:gd name="T18" fmla="*/ 20 w 51"/>
              <a:gd name="T19" fmla="*/ 88 h 105"/>
              <a:gd name="T20" fmla="*/ 19 w 51"/>
              <a:gd name="T21" fmla="*/ 89 h 105"/>
              <a:gd name="T22" fmla="*/ 50 w 51"/>
              <a:gd name="T23" fmla="*/ 89 h 105"/>
              <a:gd name="T24" fmla="*/ 50 w 51"/>
              <a:gd name="T25" fmla="*/ 105 h 105"/>
              <a:gd name="T26" fmla="*/ 0 w 51"/>
              <a:gd name="T27" fmla="*/ 105 h 105"/>
              <a:gd name="T28" fmla="*/ 0 w 51"/>
              <a:gd name="T29" fmla="*/ 90 h 105"/>
              <a:gd name="T30" fmla="*/ 3 w 51"/>
              <a:gd name="T31" fmla="*/ 84 h 105"/>
              <a:gd name="T32" fmla="*/ 7 w 51"/>
              <a:gd name="T33" fmla="*/ 79 h 105"/>
              <a:gd name="T34" fmla="*/ 11 w 51"/>
              <a:gd name="T35" fmla="*/ 73 h 105"/>
              <a:gd name="T36" fmla="*/ 22 w 51"/>
              <a:gd name="T37" fmla="*/ 57 h 105"/>
              <a:gd name="T38" fmla="*/ 33 w 51"/>
              <a:gd name="T39" fmla="*/ 39 h 105"/>
              <a:gd name="T40" fmla="*/ 36 w 51"/>
              <a:gd name="T41" fmla="*/ 26 h 105"/>
              <a:gd name="T42" fmla="*/ 33 w 51"/>
              <a:gd name="T43" fmla="*/ 18 h 105"/>
              <a:gd name="T44" fmla="*/ 26 w 51"/>
              <a:gd name="T45" fmla="*/ 15 h 105"/>
              <a:gd name="T46" fmla="*/ 17 w 51"/>
              <a:gd name="T47" fmla="*/ 22 h 105"/>
              <a:gd name="T48" fmla="*/ 16 w 51"/>
              <a:gd name="T49" fmla="*/ 28 h 105"/>
              <a:gd name="T50" fmla="*/ 16 w 51"/>
              <a:gd name="T51" fmla="*/ 32 h 105"/>
              <a:gd name="T52" fmla="*/ 0 w 51"/>
              <a:gd name="T53" fmla="*/ 32 h 105"/>
              <a:gd name="T54" fmla="*/ 0 w 51"/>
              <a:gd name="T55" fmla="*/ 3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105">
                <a:moveTo>
                  <a:pt x="0" y="30"/>
                </a:moveTo>
                <a:cubicBezTo>
                  <a:pt x="0" y="20"/>
                  <a:pt x="3" y="12"/>
                  <a:pt x="8" y="7"/>
                </a:cubicBezTo>
                <a:cubicBezTo>
                  <a:pt x="13" y="2"/>
                  <a:pt x="19" y="0"/>
                  <a:pt x="26" y="0"/>
                </a:cubicBezTo>
                <a:cubicBezTo>
                  <a:pt x="33" y="0"/>
                  <a:pt x="39" y="3"/>
                  <a:pt x="44" y="8"/>
                </a:cubicBezTo>
                <a:cubicBezTo>
                  <a:pt x="49" y="13"/>
                  <a:pt x="51" y="19"/>
                  <a:pt x="51" y="26"/>
                </a:cubicBezTo>
                <a:cubicBezTo>
                  <a:pt x="51" y="33"/>
                  <a:pt x="50" y="40"/>
                  <a:pt x="47" y="46"/>
                </a:cubicBezTo>
                <a:cubicBezTo>
                  <a:pt x="45" y="50"/>
                  <a:pt x="41" y="56"/>
                  <a:pt x="34" y="65"/>
                </a:cubicBezTo>
                <a:cubicBezTo>
                  <a:pt x="33" y="68"/>
                  <a:pt x="30" y="72"/>
                  <a:pt x="27" y="77"/>
                </a:cubicBezTo>
                <a:cubicBezTo>
                  <a:pt x="24" y="81"/>
                  <a:pt x="24" y="81"/>
                  <a:pt x="24" y="81"/>
                </a:cubicBezTo>
                <a:cubicBezTo>
                  <a:pt x="22" y="84"/>
                  <a:pt x="21" y="86"/>
                  <a:pt x="20" y="88"/>
                </a:cubicBezTo>
                <a:cubicBezTo>
                  <a:pt x="19" y="88"/>
                  <a:pt x="19" y="89"/>
                  <a:pt x="19" y="89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105"/>
                  <a:pt x="50" y="105"/>
                  <a:pt x="50" y="105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0"/>
                  <a:pt x="1" y="88"/>
                  <a:pt x="3" y="84"/>
                </a:cubicBezTo>
                <a:cubicBezTo>
                  <a:pt x="4" y="83"/>
                  <a:pt x="6" y="81"/>
                  <a:pt x="7" y="79"/>
                </a:cubicBezTo>
                <a:cubicBezTo>
                  <a:pt x="11" y="73"/>
                  <a:pt x="11" y="73"/>
                  <a:pt x="11" y="73"/>
                </a:cubicBezTo>
                <a:cubicBezTo>
                  <a:pt x="13" y="70"/>
                  <a:pt x="17" y="65"/>
                  <a:pt x="22" y="57"/>
                </a:cubicBezTo>
                <a:cubicBezTo>
                  <a:pt x="27" y="51"/>
                  <a:pt x="31" y="44"/>
                  <a:pt x="33" y="39"/>
                </a:cubicBezTo>
                <a:cubicBezTo>
                  <a:pt x="35" y="34"/>
                  <a:pt x="36" y="30"/>
                  <a:pt x="36" y="26"/>
                </a:cubicBezTo>
                <a:cubicBezTo>
                  <a:pt x="36" y="23"/>
                  <a:pt x="35" y="21"/>
                  <a:pt x="33" y="18"/>
                </a:cubicBezTo>
                <a:cubicBezTo>
                  <a:pt x="31" y="16"/>
                  <a:pt x="29" y="15"/>
                  <a:pt x="26" y="15"/>
                </a:cubicBezTo>
                <a:cubicBezTo>
                  <a:pt x="22" y="15"/>
                  <a:pt x="18" y="17"/>
                  <a:pt x="17" y="22"/>
                </a:cubicBezTo>
                <a:cubicBezTo>
                  <a:pt x="16" y="24"/>
                  <a:pt x="16" y="26"/>
                  <a:pt x="16" y="28"/>
                </a:cubicBezTo>
                <a:cubicBezTo>
                  <a:pt x="16" y="32"/>
                  <a:pt x="16" y="32"/>
                  <a:pt x="16" y="32"/>
                </a:cubicBezTo>
                <a:cubicBezTo>
                  <a:pt x="0" y="32"/>
                  <a:pt x="0" y="32"/>
                  <a:pt x="0" y="32"/>
                </a:cubicBezTo>
                <a:lnTo>
                  <a:pt x="0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4736708" y="4818509"/>
            <a:ext cx="119848" cy="256820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4893014" y="4821142"/>
            <a:ext cx="114580" cy="254186"/>
          </a:xfrm>
          <a:custGeom>
            <a:avLst/>
            <a:gdLst>
              <a:gd name="T0" fmla="*/ 17 w 48"/>
              <a:gd name="T1" fmla="*/ 16 h 106"/>
              <a:gd name="T2" fmla="*/ 17 w 48"/>
              <a:gd name="T3" fmla="*/ 38 h 106"/>
              <a:gd name="T4" fmla="*/ 24 w 48"/>
              <a:gd name="T5" fmla="*/ 33 h 106"/>
              <a:gd name="T6" fmla="*/ 29 w 48"/>
              <a:gd name="T7" fmla="*/ 32 h 106"/>
              <a:gd name="T8" fmla="*/ 44 w 48"/>
              <a:gd name="T9" fmla="*/ 39 h 106"/>
              <a:gd name="T10" fmla="*/ 48 w 48"/>
              <a:gd name="T11" fmla="*/ 57 h 106"/>
              <a:gd name="T12" fmla="*/ 48 w 48"/>
              <a:gd name="T13" fmla="*/ 80 h 106"/>
              <a:gd name="T14" fmla="*/ 41 w 48"/>
              <a:gd name="T15" fmla="*/ 99 h 106"/>
              <a:gd name="T16" fmla="*/ 23 w 48"/>
              <a:gd name="T17" fmla="*/ 106 h 106"/>
              <a:gd name="T18" fmla="*/ 6 w 48"/>
              <a:gd name="T19" fmla="*/ 98 h 106"/>
              <a:gd name="T20" fmla="*/ 0 w 48"/>
              <a:gd name="T21" fmla="*/ 81 h 106"/>
              <a:gd name="T22" fmla="*/ 0 w 48"/>
              <a:gd name="T23" fmla="*/ 78 h 106"/>
              <a:gd name="T24" fmla="*/ 15 w 48"/>
              <a:gd name="T25" fmla="*/ 77 h 106"/>
              <a:gd name="T26" fmla="*/ 15 w 48"/>
              <a:gd name="T27" fmla="*/ 81 h 106"/>
              <a:gd name="T28" fmla="*/ 20 w 48"/>
              <a:gd name="T29" fmla="*/ 89 h 106"/>
              <a:gd name="T30" fmla="*/ 23 w 48"/>
              <a:gd name="T31" fmla="*/ 90 h 106"/>
              <a:gd name="T32" fmla="*/ 33 w 48"/>
              <a:gd name="T33" fmla="*/ 80 h 106"/>
              <a:gd name="T34" fmla="*/ 33 w 48"/>
              <a:gd name="T35" fmla="*/ 54 h 106"/>
              <a:gd name="T36" fmla="*/ 29 w 48"/>
              <a:gd name="T37" fmla="*/ 46 h 106"/>
              <a:gd name="T38" fmla="*/ 25 w 48"/>
              <a:gd name="T39" fmla="*/ 45 h 106"/>
              <a:gd name="T40" fmla="*/ 19 w 48"/>
              <a:gd name="T41" fmla="*/ 48 h 106"/>
              <a:gd name="T42" fmla="*/ 17 w 48"/>
              <a:gd name="T43" fmla="*/ 54 h 106"/>
              <a:gd name="T44" fmla="*/ 17 w 48"/>
              <a:gd name="T45" fmla="*/ 57 h 106"/>
              <a:gd name="T46" fmla="*/ 1 w 48"/>
              <a:gd name="T47" fmla="*/ 57 h 106"/>
              <a:gd name="T48" fmla="*/ 1 w 48"/>
              <a:gd name="T49" fmla="*/ 0 h 106"/>
              <a:gd name="T50" fmla="*/ 47 w 48"/>
              <a:gd name="T51" fmla="*/ 0 h 106"/>
              <a:gd name="T52" fmla="*/ 47 w 48"/>
              <a:gd name="T53" fmla="*/ 16 h 106"/>
              <a:gd name="T54" fmla="*/ 17 w 48"/>
              <a:gd name="T55" fmla="*/ 1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" h="106">
                <a:moveTo>
                  <a:pt x="17" y="16"/>
                </a:moveTo>
                <a:cubicBezTo>
                  <a:pt x="17" y="38"/>
                  <a:pt x="17" y="38"/>
                  <a:pt x="17" y="38"/>
                </a:cubicBezTo>
                <a:cubicBezTo>
                  <a:pt x="19" y="36"/>
                  <a:pt x="21" y="34"/>
                  <a:pt x="24" y="33"/>
                </a:cubicBezTo>
                <a:cubicBezTo>
                  <a:pt x="25" y="32"/>
                  <a:pt x="27" y="32"/>
                  <a:pt x="29" y="32"/>
                </a:cubicBezTo>
                <a:cubicBezTo>
                  <a:pt x="36" y="32"/>
                  <a:pt x="41" y="35"/>
                  <a:pt x="44" y="39"/>
                </a:cubicBezTo>
                <a:cubicBezTo>
                  <a:pt x="47" y="44"/>
                  <a:pt x="48" y="49"/>
                  <a:pt x="48" y="57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87"/>
                  <a:pt x="46" y="94"/>
                  <a:pt x="41" y="99"/>
                </a:cubicBezTo>
                <a:cubicBezTo>
                  <a:pt x="36" y="103"/>
                  <a:pt x="31" y="106"/>
                  <a:pt x="23" y="106"/>
                </a:cubicBezTo>
                <a:cubicBezTo>
                  <a:pt x="17" y="106"/>
                  <a:pt x="11" y="103"/>
                  <a:pt x="6" y="98"/>
                </a:cubicBezTo>
                <a:cubicBezTo>
                  <a:pt x="2" y="94"/>
                  <a:pt x="0" y="88"/>
                  <a:pt x="0" y="81"/>
                </a:cubicBezTo>
                <a:cubicBezTo>
                  <a:pt x="0" y="78"/>
                  <a:pt x="0" y="78"/>
                  <a:pt x="0" y="78"/>
                </a:cubicBezTo>
                <a:cubicBezTo>
                  <a:pt x="15" y="77"/>
                  <a:pt x="15" y="77"/>
                  <a:pt x="15" y="77"/>
                </a:cubicBezTo>
                <a:cubicBezTo>
                  <a:pt x="15" y="81"/>
                  <a:pt x="15" y="81"/>
                  <a:pt x="15" y="81"/>
                </a:cubicBezTo>
                <a:cubicBezTo>
                  <a:pt x="16" y="85"/>
                  <a:pt x="17" y="88"/>
                  <a:pt x="20" y="89"/>
                </a:cubicBezTo>
                <a:cubicBezTo>
                  <a:pt x="21" y="89"/>
                  <a:pt x="22" y="90"/>
                  <a:pt x="23" y="90"/>
                </a:cubicBezTo>
                <a:cubicBezTo>
                  <a:pt x="30" y="90"/>
                  <a:pt x="33" y="86"/>
                  <a:pt x="33" y="80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1"/>
                  <a:pt x="32" y="48"/>
                  <a:pt x="29" y="46"/>
                </a:cubicBezTo>
                <a:cubicBezTo>
                  <a:pt x="28" y="45"/>
                  <a:pt x="27" y="45"/>
                  <a:pt x="25" y="45"/>
                </a:cubicBezTo>
                <a:cubicBezTo>
                  <a:pt x="22" y="45"/>
                  <a:pt x="20" y="46"/>
                  <a:pt x="19" y="48"/>
                </a:cubicBezTo>
                <a:cubicBezTo>
                  <a:pt x="18" y="50"/>
                  <a:pt x="17" y="52"/>
                  <a:pt x="17" y="54"/>
                </a:cubicBezTo>
                <a:cubicBezTo>
                  <a:pt x="17" y="57"/>
                  <a:pt x="17" y="57"/>
                  <a:pt x="17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0"/>
                  <a:pt x="1" y="0"/>
                  <a:pt x="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16"/>
                  <a:pt x="47" y="16"/>
                  <a:pt x="47" y="16"/>
                </a:cubicBezTo>
                <a:lnTo>
                  <a:pt x="17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0"/>
          <p:cNvSpPr>
            <a:spLocks noEditPoints="1"/>
          </p:cNvSpPr>
          <p:nvPr/>
        </p:nvSpPr>
        <p:spPr bwMode="auto">
          <a:xfrm>
            <a:off x="6578410" y="4818509"/>
            <a:ext cx="119848" cy="256820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2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2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3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3" y="86"/>
                  <a:pt x="33" y="84"/>
                  <a:pt x="33" y="82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1"/>
          <p:cNvSpPr>
            <a:spLocks noEditPoints="1"/>
          </p:cNvSpPr>
          <p:nvPr/>
        </p:nvSpPr>
        <p:spPr bwMode="auto">
          <a:xfrm>
            <a:off x="6729282" y="4821058"/>
            <a:ext cx="127751" cy="251552"/>
          </a:xfrm>
          <a:custGeom>
            <a:avLst/>
            <a:gdLst>
              <a:gd name="T0" fmla="*/ 0 w 97"/>
              <a:gd name="T1" fmla="*/ 120 h 191"/>
              <a:gd name="T2" fmla="*/ 49 w 97"/>
              <a:gd name="T3" fmla="*/ 0 h 191"/>
              <a:gd name="T4" fmla="*/ 78 w 97"/>
              <a:gd name="T5" fmla="*/ 0 h 191"/>
              <a:gd name="T6" fmla="*/ 78 w 97"/>
              <a:gd name="T7" fmla="*/ 120 h 191"/>
              <a:gd name="T8" fmla="*/ 97 w 97"/>
              <a:gd name="T9" fmla="*/ 120 h 191"/>
              <a:gd name="T10" fmla="*/ 97 w 97"/>
              <a:gd name="T11" fmla="*/ 149 h 191"/>
              <a:gd name="T12" fmla="*/ 78 w 97"/>
              <a:gd name="T13" fmla="*/ 149 h 191"/>
              <a:gd name="T14" fmla="*/ 78 w 97"/>
              <a:gd name="T15" fmla="*/ 191 h 191"/>
              <a:gd name="T16" fmla="*/ 49 w 97"/>
              <a:gd name="T17" fmla="*/ 191 h 191"/>
              <a:gd name="T18" fmla="*/ 49 w 97"/>
              <a:gd name="T19" fmla="*/ 149 h 191"/>
              <a:gd name="T20" fmla="*/ 0 w 97"/>
              <a:gd name="T21" fmla="*/ 149 h 191"/>
              <a:gd name="T22" fmla="*/ 0 w 97"/>
              <a:gd name="T23" fmla="*/ 120 h 191"/>
              <a:gd name="T24" fmla="*/ 49 w 97"/>
              <a:gd name="T25" fmla="*/ 120 h 191"/>
              <a:gd name="T26" fmla="*/ 49 w 97"/>
              <a:gd name="T27" fmla="*/ 62 h 191"/>
              <a:gd name="T28" fmla="*/ 25 w 97"/>
              <a:gd name="T29" fmla="*/ 120 h 191"/>
              <a:gd name="T30" fmla="*/ 49 w 97"/>
              <a:gd name="T31" fmla="*/ 12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7" h="191">
                <a:moveTo>
                  <a:pt x="0" y="120"/>
                </a:moveTo>
                <a:lnTo>
                  <a:pt x="49" y="0"/>
                </a:lnTo>
                <a:lnTo>
                  <a:pt x="78" y="0"/>
                </a:lnTo>
                <a:lnTo>
                  <a:pt x="78" y="120"/>
                </a:lnTo>
                <a:lnTo>
                  <a:pt x="97" y="120"/>
                </a:lnTo>
                <a:lnTo>
                  <a:pt x="97" y="149"/>
                </a:lnTo>
                <a:lnTo>
                  <a:pt x="78" y="149"/>
                </a:lnTo>
                <a:lnTo>
                  <a:pt x="78" y="191"/>
                </a:lnTo>
                <a:lnTo>
                  <a:pt x="49" y="191"/>
                </a:lnTo>
                <a:lnTo>
                  <a:pt x="49" y="149"/>
                </a:lnTo>
                <a:lnTo>
                  <a:pt x="0" y="149"/>
                </a:lnTo>
                <a:lnTo>
                  <a:pt x="0" y="120"/>
                </a:lnTo>
                <a:close/>
                <a:moveTo>
                  <a:pt x="49" y="120"/>
                </a:moveTo>
                <a:lnTo>
                  <a:pt x="49" y="62"/>
                </a:lnTo>
                <a:lnTo>
                  <a:pt x="25" y="120"/>
                </a:lnTo>
                <a:lnTo>
                  <a:pt x="49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2"/>
          <p:cNvSpPr>
            <a:spLocks noEditPoints="1"/>
          </p:cNvSpPr>
          <p:nvPr/>
        </p:nvSpPr>
        <p:spPr bwMode="auto">
          <a:xfrm>
            <a:off x="7508096" y="3217383"/>
            <a:ext cx="119848" cy="256820"/>
          </a:xfrm>
          <a:custGeom>
            <a:avLst/>
            <a:gdLst>
              <a:gd name="T0" fmla="*/ 50 w 50"/>
              <a:gd name="T1" fmla="*/ 82 h 107"/>
              <a:gd name="T2" fmla="*/ 42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2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3 w 50"/>
              <a:gd name="T23" fmla="*/ 24 h 107"/>
              <a:gd name="T24" fmla="*/ 31 w 50"/>
              <a:gd name="T25" fmla="*/ 18 h 107"/>
              <a:gd name="T26" fmla="*/ 24 w 50"/>
              <a:gd name="T27" fmla="*/ 15 h 107"/>
              <a:gd name="T28" fmla="*/ 18 w 50"/>
              <a:gd name="T29" fmla="*/ 18 h 107"/>
              <a:gd name="T30" fmla="*/ 15 w 50"/>
              <a:gd name="T31" fmla="*/ 24 h 107"/>
              <a:gd name="T32" fmla="*/ 15 w 50"/>
              <a:gd name="T33" fmla="*/ 81 h 107"/>
              <a:gd name="T34" fmla="*/ 18 w 50"/>
              <a:gd name="T35" fmla="*/ 88 h 107"/>
              <a:gd name="T36" fmla="*/ 24 w 50"/>
              <a:gd name="T37" fmla="*/ 91 h 107"/>
              <a:gd name="T38" fmla="*/ 31 w 50"/>
              <a:gd name="T39" fmla="*/ 88 h 107"/>
              <a:gd name="T40" fmla="*/ 33 w 50"/>
              <a:gd name="T41" fmla="*/ 81 h 107"/>
              <a:gd name="T42" fmla="*/ 33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2" y="99"/>
                </a:cubicBezTo>
                <a:cubicBezTo>
                  <a:pt x="37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2" y="7"/>
                </a:cubicBezTo>
                <a:cubicBezTo>
                  <a:pt x="47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3" y="24"/>
                </a:moveTo>
                <a:cubicBezTo>
                  <a:pt x="33" y="22"/>
                  <a:pt x="32" y="20"/>
                  <a:pt x="31" y="18"/>
                </a:cubicBezTo>
                <a:cubicBezTo>
                  <a:pt x="29" y="16"/>
                  <a:pt x="27" y="15"/>
                  <a:pt x="24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81"/>
                  <a:pt x="15" y="81"/>
                  <a:pt x="15" y="81"/>
                </a:cubicBezTo>
                <a:cubicBezTo>
                  <a:pt x="15" y="84"/>
                  <a:pt x="16" y="86"/>
                  <a:pt x="18" y="88"/>
                </a:cubicBezTo>
                <a:cubicBezTo>
                  <a:pt x="20" y="90"/>
                  <a:pt x="22" y="91"/>
                  <a:pt x="24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2" y="86"/>
                  <a:pt x="33" y="84"/>
                  <a:pt x="33" y="81"/>
                </a:cubicBezTo>
                <a:lnTo>
                  <a:pt x="33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3"/>
          <p:cNvSpPr>
            <a:spLocks/>
          </p:cNvSpPr>
          <p:nvPr/>
        </p:nvSpPr>
        <p:spPr bwMode="auto">
          <a:xfrm>
            <a:off x="7660326" y="3217383"/>
            <a:ext cx="122483" cy="256820"/>
          </a:xfrm>
          <a:custGeom>
            <a:avLst/>
            <a:gdLst>
              <a:gd name="T0" fmla="*/ 24 w 51"/>
              <a:gd name="T1" fmla="*/ 91 h 107"/>
              <a:gd name="T2" fmla="*/ 35 w 51"/>
              <a:gd name="T3" fmla="*/ 81 h 107"/>
              <a:gd name="T4" fmla="*/ 35 w 51"/>
              <a:gd name="T5" fmla="*/ 74 h 107"/>
              <a:gd name="T6" fmla="*/ 18 w 51"/>
              <a:gd name="T7" fmla="*/ 58 h 107"/>
              <a:gd name="T8" fmla="*/ 18 w 51"/>
              <a:gd name="T9" fmla="*/ 45 h 107"/>
              <a:gd name="T10" fmla="*/ 31 w 51"/>
              <a:gd name="T11" fmla="*/ 40 h 107"/>
              <a:gd name="T12" fmla="*/ 35 w 51"/>
              <a:gd name="T13" fmla="*/ 27 h 107"/>
              <a:gd name="T14" fmla="*/ 35 w 51"/>
              <a:gd name="T15" fmla="*/ 24 h 107"/>
              <a:gd name="T16" fmla="*/ 26 w 51"/>
              <a:gd name="T17" fmla="*/ 14 h 107"/>
              <a:gd name="T18" fmla="*/ 19 w 51"/>
              <a:gd name="T19" fmla="*/ 18 h 107"/>
              <a:gd name="T20" fmla="*/ 17 w 51"/>
              <a:gd name="T21" fmla="*/ 26 h 107"/>
              <a:gd name="T22" fmla="*/ 17 w 51"/>
              <a:gd name="T23" fmla="*/ 28 h 107"/>
              <a:gd name="T24" fmla="*/ 2 w 51"/>
              <a:gd name="T25" fmla="*/ 28 h 107"/>
              <a:gd name="T26" fmla="*/ 2 w 51"/>
              <a:gd name="T27" fmla="*/ 26 h 107"/>
              <a:gd name="T28" fmla="*/ 8 w 51"/>
              <a:gd name="T29" fmla="*/ 8 h 107"/>
              <a:gd name="T30" fmla="*/ 26 w 51"/>
              <a:gd name="T31" fmla="*/ 0 h 107"/>
              <a:gd name="T32" fmla="*/ 43 w 51"/>
              <a:gd name="T33" fmla="*/ 7 h 107"/>
              <a:gd name="T34" fmla="*/ 49 w 51"/>
              <a:gd name="T35" fmla="*/ 24 h 107"/>
              <a:gd name="T36" fmla="*/ 49 w 51"/>
              <a:gd name="T37" fmla="*/ 28 h 107"/>
              <a:gd name="T38" fmla="*/ 44 w 51"/>
              <a:gd name="T39" fmla="*/ 45 h 107"/>
              <a:gd name="T40" fmla="*/ 38 w 51"/>
              <a:gd name="T41" fmla="*/ 50 h 107"/>
              <a:gd name="T42" fmla="*/ 49 w 51"/>
              <a:gd name="T43" fmla="*/ 62 h 107"/>
              <a:gd name="T44" fmla="*/ 51 w 51"/>
              <a:gd name="T45" fmla="*/ 72 h 107"/>
              <a:gd name="T46" fmla="*/ 51 w 51"/>
              <a:gd name="T47" fmla="*/ 80 h 107"/>
              <a:gd name="T48" fmla="*/ 43 w 51"/>
              <a:gd name="T49" fmla="*/ 100 h 107"/>
              <a:gd name="T50" fmla="*/ 24 w 51"/>
              <a:gd name="T51" fmla="*/ 107 h 107"/>
              <a:gd name="T52" fmla="*/ 7 w 51"/>
              <a:gd name="T53" fmla="*/ 99 h 107"/>
              <a:gd name="T54" fmla="*/ 0 w 51"/>
              <a:gd name="T55" fmla="*/ 82 h 107"/>
              <a:gd name="T56" fmla="*/ 0 w 51"/>
              <a:gd name="T57" fmla="*/ 79 h 107"/>
              <a:gd name="T58" fmla="*/ 15 w 51"/>
              <a:gd name="T59" fmla="*/ 78 h 107"/>
              <a:gd name="T60" fmla="*/ 15 w 51"/>
              <a:gd name="T61" fmla="*/ 82 h 107"/>
              <a:gd name="T62" fmla="*/ 18 w 51"/>
              <a:gd name="T63" fmla="*/ 88 h 107"/>
              <a:gd name="T64" fmla="*/ 24 w 51"/>
              <a:gd name="T65" fmla="*/ 9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" h="107">
                <a:moveTo>
                  <a:pt x="24" y="91"/>
                </a:moveTo>
                <a:cubicBezTo>
                  <a:pt x="31" y="91"/>
                  <a:pt x="35" y="87"/>
                  <a:pt x="35" y="81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64"/>
                  <a:pt x="29" y="58"/>
                  <a:pt x="18" y="58"/>
                </a:cubicBezTo>
                <a:cubicBezTo>
                  <a:pt x="18" y="45"/>
                  <a:pt x="18" y="45"/>
                  <a:pt x="18" y="45"/>
                </a:cubicBezTo>
                <a:cubicBezTo>
                  <a:pt x="24" y="45"/>
                  <a:pt x="29" y="43"/>
                  <a:pt x="31" y="40"/>
                </a:cubicBezTo>
                <a:cubicBezTo>
                  <a:pt x="34" y="37"/>
                  <a:pt x="35" y="32"/>
                  <a:pt x="35" y="27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8"/>
                  <a:pt x="32" y="14"/>
                  <a:pt x="26" y="14"/>
                </a:cubicBezTo>
                <a:cubicBezTo>
                  <a:pt x="23" y="14"/>
                  <a:pt x="21" y="15"/>
                  <a:pt x="19" y="18"/>
                </a:cubicBezTo>
                <a:cubicBezTo>
                  <a:pt x="18" y="20"/>
                  <a:pt x="17" y="22"/>
                  <a:pt x="17" y="26"/>
                </a:cubicBezTo>
                <a:cubicBezTo>
                  <a:pt x="17" y="28"/>
                  <a:pt x="17" y="28"/>
                  <a:pt x="17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18"/>
                  <a:pt x="4" y="12"/>
                  <a:pt x="8" y="8"/>
                </a:cubicBezTo>
                <a:cubicBezTo>
                  <a:pt x="12" y="2"/>
                  <a:pt x="18" y="0"/>
                  <a:pt x="26" y="0"/>
                </a:cubicBezTo>
                <a:cubicBezTo>
                  <a:pt x="33" y="0"/>
                  <a:pt x="39" y="2"/>
                  <a:pt x="43" y="7"/>
                </a:cubicBezTo>
                <a:cubicBezTo>
                  <a:pt x="47" y="12"/>
                  <a:pt x="49" y="17"/>
                  <a:pt x="49" y="24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35"/>
                  <a:pt x="48" y="41"/>
                  <a:pt x="44" y="45"/>
                </a:cubicBezTo>
                <a:cubicBezTo>
                  <a:pt x="42" y="47"/>
                  <a:pt x="40" y="49"/>
                  <a:pt x="38" y="50"/>
                </a:cubicBezTo>
                <a:cubicBezTo>
                  <a:pt x="42" y="53"/>
                  <a:pt x="46" y="57"/>
                  <a:pt x="49" y="62"/>
                </a:cubicBezTo>
                <a:cubicBezTo>
                  <a:pt x="50" y="65"/>
                  <a:pt x="51" y="68"/>
                  <a:pt x="51" y="72"/>
                </a:cubicBezTo>
                <a:cubicBezTo>
                  <a:pt x="51" y="80"/>
                  <a:pt x="51" y="80"/>
                  <a:pt x="51" y="80"/>
                </a:cubicBezTo>
                <a:cubicBezTo>
                  <a:pt x="51" y="88"/>
                  <a:pt x="48" y="95"/>
                  <a:pt x="43" y="100"/>
                </a:cubicBezTo>
                <a:cubicBezTo>
                  <a:pt x="38" y="104"/>
                  <a:pt x="32" y="107"/>
                  <a:pt x="24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4"/>
                  <a:pt x="0" y="89"/>
                  <a:pt x="0" y="82"/>
                </a:cubicBezTo>
                <a:cubicBezTo>
                  <a:pt x="0" y="79"/>
                  <a:pt x="0" y="79"/>
                  <a:pt x="0" y="79"/>
                </a:cubicBezTo>
                <a:cubicBezTo>
                  <a:pt x="15" y="78"/>
                  <a:pt x="15" y="78"/>
                  <a:pt x="15" y="78"/>
                </a:cubicBezTo>
                <a:cubicBezTo>
                  <a:pt x="15" y="82"/>
                  <a:pt x="15" y="82"/>
                  <a:pt x="15" y="82"/>
                </a:cubicBezTo>
                <a:cubicBezTo>
                  <a:pt x="15" y="84"/>
                  <a:pt x="16" y="86"/>
                  <a:pt x="18" y="88"/>
                </a:cubicBezTo>
                <a:cubicBezTo>
                  <a:pt x="19" y="90"/>
                  <a:pt x="21" y="91"/>
                  <a:pt x="24" y="9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3813817" y="3217383"/>
            <a:ext cx="119848" cy="256820"/>
          </a:xfrm>
          <a:custGeom>
            <a:avLst/>
            <a:gdLst>
              <a:gd name="T0" fmla="*/ 50 w 50"/>
              <a:gd name="T1" fmla="*/ 82 h 107"/>
              <a:gd name="T2" fmla="*/ 43 w 50"/>
              <a:gd name="T3" fmla="*/ 99 h 107"/>
              <a:gd name="T4" fmla="*/ 25 w 50"/>
              <a:gd name="T5" fmla="*/ 107 h 107"/>
              <a:gd name="T6" fmla="*/ 7 w 50"/>
              <a:gd name="T7" fmla="*/ 99 h 107"/>
              <a:gd name="T8" fmla="*/ 0 w 50"/>
              <a:gd name="T9" fmla="*/ 82 h 107"/>
              <a:gd name="T10" fmla="*/ 0 w 50"/>
              <a:gd name="T11" fmla="*/ 25 h 107"/>
              <a:gd name="T12" fmla="*/ 7 w 50"/>
              <a:gd name="T13" fmla="*/ 7 h 107"/>
              <a:gd name="T14" fmla="*/ 25 w 50"/>
              <a:gd name="T15" fmla="*/ 0 h 107"/>
              <a:gd name="T16" fmla="*/ 43 w 50"/>
              <a:gd name="T17" fmla="*/ 7 h 107"/>
              <a:gd name="T18" fmla="*/ 50 w 50"/>
              <a:gd name="T19" fmla="*/ 25 h 107"/>
              <a:gd name="T20" fmla="*/ 50 w 50"/>
              <a:gd name="T21" fmla="*/ 82 h 107"/>
              <a:gd name="T22" fmla="*/ 34 w 50"/>
              <a:gd name="T23" fmla="*/ 24 h 107"/>
              <a:gd name="T24" fmla="*/ 31 w 50"/>
              <a:gd name="T25" fmla="*/ 18 h 107"/>
              <a:gd name="T26" fmla="*/ 25 w 50"/>
              <a:gd name="T27" fmla="*/ 15 h 107"/>
              <a:gd name="T28" fmla="*/ 18 w 50"/>
              <a:gd name="T29" fmla="*/ 18 h 107"/>
              <a:gd name="T30" fmla="*/ 16 w 50"/>
              <a:gd name="T31" fmla="*/ 24 h 107"/>
              <a:gd name="T32" fmla="*/ 16 w 50"/>
              <a:gd name="T33" fmla="*/ 81 h 107"/>
              <a:gd name="T34" fmla="*/ 18 w 50"/>
              <a:gd name="T35" fmla="*/ 88 h 107"/>
              <a:gd name="T36" fmla="*/ 25 w 50"/>
              <a:gd name="T37" fmla="*/ 91 h 107"/>
              <a:gd name="T38" fmla="*/ 31 w 50"/>
              <a:gd name="T39" fmla="*/ 88 h 107"/>
              <a:gd name="T40" fmla="*/ 34 w 50"/>
              <a:gd name="T41" fmla="*/ 81 h 107"/>
              <a:gd name="T42" fmla="*/ 34 w 50"/>
              <a:gd name="T43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07">
                <a:moveTo>
                  <a:pt x="50" y="82"/>
                </a:moveTo>
                <a:cubicBezTo>
                  <a:pt x="50" y="89"/>
                  <a:pt x="47" y="95"/>
                  <a:pt x="43" y="99"/>
                </a:cubicBezTo>
                <a:cubicBezTo>
                  <a:pt x="38" y="104"/>
                  <a:pt x="32" y="107"/>
                  <a:pt x="25" y="107"/>
                </a:cubicBezTo>
                <a:cubicBezTo>
                  <a:pt x="18" y="107"/>
                  <a:pt x="12" y="104"/>
                  <a:pt x="7" y="99"/>
                </a:cubicBezTo>
                <a:cubicBezTo>
                  <a:pt x="2" y="95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8"/>
                  <a:pt x="2" y="12"/>
                  <a:pt x="7" y="7"/>
                </a:cubicBezTo>
                <a:cubicBezTo>
                  <a:pt x="12" y="2"/>
                  <a:pt x="18" y="0"/>
                  <a:pt x="25" y="0"/>
                </a:cubicBezTo>
                <a:cubicBezTo>
                  <a:pt x="32" y="0"/>
                  <a:pt x="38" y="2"/>
                  <a:pt x="43" y="7"/>
                </a:cubicBezTo>
                <a:cubicBezTo>
                  <a:pt x="48" y="12"/>
                  <a:pt x="50" y="18"/>
                  <a:pt x="50" y="25"/>
                </a:cubicBezTo>
                <a:lnTo>
                  <a:pt x="50" y="82"/>
                </a:lnTo>
                <a:close/>
                <a:moveTo>
                  <a:pt x="34" y="24"/>
                </a:moveTo>
                <a:cubicBezTo>
                  <a:pt x="34" y="22"/>
                  <a:pt x="33" y="20"/>
                  <a:pt x="31" y="18"/>
                </a:cubicBezTo>
                <a:cubicBezTo>
                  <a:pt x="29" y="16"/>
                  <a:pt x="27" y="15"/>
                  <a:pt x="25" y="15"/>
                </a:cubicBezTo>
                <a:cubicBezTo>
                  <a:pt x="22" y="15"/>
                  <a:pt x="20" y="16"/>
                  <a:pt x="18" y="18"/>
                </a:cubicBezTo>
                <a:cubicBezTo>
                  <a:pt x="16" y="20"/>
                  <a:pt x="16" y="22"/>
                  <a:pt x="16" y="24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4"/>
                  <a:pt x="16" y="86"/>
                  <a:pt x="18" y="88"/>
                </a:cubicBezTo>
                <a:cubicBezTo>
                  <a:pt x="20" y="90"/>
                  <a:pt x="22" y="91"/>
                  <a:pt x="25" y="91"/>
                </a:cubicBezTo>
                <a:cubicBezTo>
                  <a:pt x="27" y="91"/>
                  <a:pt x="29" y="90"/>
                  <a:pt x="31" y="88"/>
                </a:cubicBezTo>
                <a:cubicBezTo>
                  <a:pt x="33" y="86"/>
                  <a:pt x="34" y="84"/>
                  <a:pt x="34" y="81"/>
                </a:cubicBezTo>
                <a:lnTo>
                  <a:pt x="3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5"/>
          <p:cNvSpPr>
            <a:spLocks noEditPoints="1"/>
          </p:cNvSpPr>
          <p:nvPr/>
        </p:nvSpPr>
        <p:spPr bwMode="auto">
          <a:xfrm>
            <a:off x="3971484" y="3217383"/>
            <a:ext cx="113264" cy="256820"/>
          </a:xfrm>
          <a:custGeom>
            <a:avLst/>
            <a:gdLst>
              <a:gd name="T0" fmla="*/ 31 w 47"/>
              <a:gd name="T1" fmla="*/ 27 h 107"/>
              <a:gd name="T2" fmla="*/ 31 w 47"/>
              <a:gd name="T3" fmla="*/ 24 h 107"/>
              <a:gd name="T4" fmla="*/ 29 w 47"/>
              <a:gd name="T5" fmla="*/ 18 h 107"/>
              <a:gd name="T6" fmla="*/ 23 w 47"/>
              <a:gd name="T7" fmla="*/ 15 h 107"/>
              <a:gd name="T8" fmla="*/ 17 w 47"/>
              <a:gd name="T9" fmla="*/ 18 h 107"/>
              <a:gd name="T10" fmla="*/ 15 w 47"/>
              <a:gd name="T11" fmla="*/ 24 h 107"/>
              <a:gd name="T12" fmla="*/ 15 w 47"/>
              <a:gd name="T13" fmla="*/ 45 h 107"/>
              <a:gd name="T14" fmla="*/ 27 w 47"/>
              <a:gd name="T15" fmla="*/ 40 h 107"/>
              <a:gd name="T16" fmla="*/ 43 w 47"/>
              <a:gd name="T17" fmla="*/ 48 h 107"/>
              <a:gd name="T18" fmla="*/ 47 w 47"/>
              <a:gd name="T19" fmla="*/ 65 h 107"/>
              <a:gd name="T20" fmla="*/ 47 w 47"/>
              <a:gd name="T21" fmla="*/ 83 h 107"/>
              <a:gd name="T22" fmla="*/ 47 w 47"/>
              <a:gd name="T23" fmla="*/ 83 h 107"/>
              <a:gd name="T24" fmla="*/ 40 w 47"/>
              <a:gd name="T25" fmla="*/ 100 h 107"/>
              <a:gd name="T26" fmla="*/ 23 w 47"/>
              <a:gd name="T27" fmla="*/ 107 h 107"/>
              <a:gd name="T28" fmla="*/ 6 w 47"/>
              <a:gd name="T29" fmla="*/ 99 h 107"/>
              <a:gd name="T30" fmla="*/ 0 w 47"/>
              <a:gd name="T31" fmla="*/ 82 h 107"/>
              <a:gd name="T32" fmla="*/ 0 w 47"/>
              <a:gd name="T33" fmla="*/ 25 h 107"/>
              <a:gd name="T34" fmla="*/ 3 w 47"/>
              <a:gd name="T35" fmla="*/ 11 h 107"/>
              <a:gd name="T36" fmla="*/ 14 w 47"/>
              <a:gd name="T37" fmla="*/ 2 h 107"/>
              <a:gd name="T38" fmla="*/ 23 w 47"/>
              <a:gd name="T39" fmla="*/ 0 h 107"/>
              <a:gd name="T40" fmla="*/ 41 w 47"/>
              <a:gd name="T41" fmla="*/ 7 h 107"/>
              <a:gd name="T42" fmla="*/ 47 w 47"/>
              <a:gd name="T43" fmla="*/ 25 h 107"/>
              <a:gd name="T44" fmla="*/ 47 w 47"/>
              <a:gd name="T45" fmla="*/ 27 h 107"/>
              <a:gd name="T46" fmla="*/ 31 w 47"/>
              <a:gd name="T47" fmla="*/ 27 h 107"/>
              <a:gd name="T48" fmla="*/ 15 w 47"/>
              <a:gd name="T49" fmla="*/ 81 h 107"/>
              <a:gd name="T50" fmla="*/ 17 w 47"/>
              <a:gd name="T51" fmla="*/ 88 h 107"/>
              <a:gd name="T52" fmla="*/ 23 w 47"/>
              <a:gd name="T53" fmla="*/ 91 h 107"/>
              <a:gd name="T54" fmla="*/ 29 w 47"/>
              <a:gd name="T55" fmla="*/ 88 h 107"/>
              <a:gd name="T56" fmla="*/ 31 w 47"/>
              <a:gd name="T57" fmla="*/ 81 h 107"/>
              <a:gd name="T58" fmla="*/ 31 w 47"/>
              <a:gd name="T59" fmla="*/ 62 h 107"/>
              <a:gd name="T60" fmla="*/ 27 w 47"/>
              <a:gd name="T61" fmla="*/ 55 h 107"/>
              <a:gd name="T62" fmla="*/ 23 w 47"/>
              <a:gd name="T63" fmla="*/ 53 h 107"/>
              <a:gd name="T64" fmla="*/ 17 w 47"/>
              <a:gd name="T65" fmla="*/ 56 h 107"/>
              <a:gd name="T66" fmla="*/ 15 w 47"/>
              <a:gd name="T67" fmla="*/ 62 h 107"/>
              <a:gd name="T68" fmla="*/ 15 w 47"/>
              <a:gd name="T69" fmla="*/ 8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107">
                <a:moveTo>
                  <a:pt x="31" y="27"/>
                </a:moveTo>
                <a:cubicBezTo>
                  <a:pt x="31" y="24"/>
                  <a:pt x="31" y="24"/>
                  <a:pt x="31" y="24"/>
                </a:cubicBezTo>
                <a:cubicBezTo>
                  <a:pt x="31" y="22"/>
                  <a:pt x="30" y="20"/>
                  <a:pt x="29" y="18"/>
                </a:cubicBezTo>
                <a:cubicBezTo>
                  <a:pt x="27" y="16"/>
                  <a:pt x="25" y="15"/>
                  <a:pt x="23" y="15"/>
                </a:cubicBezTo>
                <a:cubicBezTo>
                  <a:pt x="20" y="15"/>
                  <a:pt x="18" y="16"/>
                  <a:pt x="17" y="18"/>
                </a:cubicBezTo>
                <a:cubicBezTo>
                  <a:pt x="16" y="20"/>
                  <a:pt x="15" y="22"/>
                  <a:pt x="15" y="24"/>
                </a:cubicBezTo>
                <a:cubicBezTo>
                  <a:pt x="15" y="45"/>
                  <a:pt x="15" y="45"/>
                  <a:pt x="15" y="45"/>
                </a:cubicBezTo>
                <a:cubicBezTo>
                  <a:pt x="19" y="42"/>
                  <a:pt x="23" y="40"/>
                  <a:pt x="27" y="40"/>
                </a:cubicBezTo>
                <a:cubicBezTo>
                  <a:pt x="34" y="40"/>
                  <a:pt x="39" y="43"/>
                  <a:pt x="43" y="48"/>
                </a:cubicBezTo>
                <a:cubicBezTo>
                  <a:pt x="46" y="52"/>
                  <a:pt x="47" y="58"/>
                  <a:pt x="47" y="65"/>
                </a:cubicBezTo>
                <a:cubicBezTo>
                  <a:pt x="47" y="83"/>
                  <a:pt x="47" y="83"/>
                  <a:pt x="47" y="83"/>
                </a:cubicBezTo>
                <a:cubicBezTo>
                  <a:pt x="47" y="83"/>
                  <a:pt x="47" y="83"/>
                  <a:pt x="47" y="83"/>
                </a:cubicBezTo>
                <a:cubicBezTo>
                  <a:pt x="47" y="90"/>
                  <a:pt x="44" y="95"/>
                  <a:pt x="40" y="100"/>
                </a:cubicBezTo>
                <a:cubicBezTo>
                  <a:pt x="35" y="104"/>
                  <a:pt x="30" y="107"/>
                  <a:pt x="23" y="107"/>
                </a:cubicBezTo>
                <a:cubicBezTo>
                  <a:pt x="16" y="107"/>
                  <a:pt x="11" y="104"/>
                  <a:pt x="6" y="99"/>
                </a:cubicBezTo>
                <a:cubicBezTo>
                  <a:pt x="2" y="94"/>
                  <a:pt x="0" y="89"/>
                  <a:pt x="0" y="82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0"/>
                  <a:pt x="1" y="15"/>
                  <a:pt x="3" y="11"/>
                </a:cubicBezTo>
                <a:cubicBezTo>
                  <a:pt x="6" y="7"/>
                  <a:pt x="9" y="4"/>
                  <a:pt x="14" y="2"/>
                </a:cubicBezTo>
                <a:cubicBezTo>
                  <a:pt x="17" y="0"/>
                  <a:pt x="20" y="0"/>
                  <a:pt x="23" y="0"/>
                </a:cubicBezTo>
                <a:cubicBezTo>
                  <a:pt x="30" y="0"/>
                  <a:pt x="36" y="2"/>
                  <a:pt x="41" y="7"/>
                </a:cubicBezTo>
                <a:cubicBezTo>
                  <a:pt x="45" y="12"/>
                  <a:pt x="47" y="18"/>
                  <a:pt x="47" y="25"/>
                </a:cubicBezTo>
                <a:cubicBezTo>
                  <a:pt x="47" y="27"/>
                  <a:pt x="47" y="27"/>
                  <a:pt x="47" y="27"/>
                </a:cubicBezTo>
                <a:lnTo>
                  <a:pt x="31" y="27"/>
                </a:lnTo>
                <a:close/>
                <a:moveTo>
                  <a:pt x="15" y="81"/>
                </a:moveTo>
                <a:cubicBezTo>
                  <a:pt x="15" y="84"/>
                  <a:pt x="16" y="86"/>
                  <a:pt x="17" y="88"/>
                </a:cubicBezTo>
                <a:cubicBezTo>
                  <a:pt x="18" y="90"/>
                  <a:pt x="20" y="91"/>
                  <a:pt x="23" y="91"/>
                </a:cubicBezTo>
                <a:cubicBezTo>
                  <a:pt x="25" y="91"/>
                  <a:pt x="27" y="90"/>
                  <a:pt x="29" y="88"/>
                </a:cubicBezTo>
                <a:cubicBezTo>
                  <a:pt x="30" y="86"/>
                  <a:pt x="31" y="84"/>
                  <a:pt x="31" y="81"/>
                </a:cubicBezTo>
                <a:cubicBezTo>
                  <a:pt x="31" y="62"/>
                  <a:pt x="31" y="62"/>
                  <a:pt x="31" y="62"/>
                </a:cubicBezTo>
                <a:cubicBezTo>
                  <a:pt x="31" y="59"/>
                  <a:pt x="30" y="57"/>
                  <a:pt x="27" y="55"/>
                </a:cubicBezTo>
                <a:cubicBezTo>
                  <a:pt x="26" y="54"/>
                  <a:pt x="25" y="53"/>
                  <a:pt x="23" y="53"/>
                </a:cubicBezTo>
                <a:cubicBezTo>
                  <a:pt x="20" y="53"/>
                  <a:pt x="18" y="54"/>
                  <a:pt x="17" y="56"/>
                </a:cubicBezTo>
                <a:cubicBezTo>
                  <a:pt x="16" y="58"/>
                  <a:pt x="15" y="60"/>
                  <a:pt x="15" y="62"/>
                </a:cubicBezTo>
                <a:lnTo>
                  <a:pt x="15" y="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606418" y="3048426"/>
            <a:ext cx="1056587" cy="653244"/>
            <a:chOff x="8513763" y="2622551"/>
            <a:chExt cx="765175" cy="473075"/>
          </a:xfrm>
          <a:solidFill>
            <a:schemeClr val="bg1">
              <a:lumMod val="50000"/>
            </a:schemeClr>
          </a:solidFill>
        </p:grpSpPr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42" name="文本框 83"/>
          <p:cNvSpPr txBox="1"/>
          <p:nvPr/>
        </p:nvSpPr>
        <p:spPr>
          <a:xfrm>
            <a:off x="5523822" y="3868017"/>
            <a:ext cx="1353768" cy="316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59595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Sample Text.</a:t>
            </a:r>
            <a:endParaRPr lang="zh-CN" altLang="en-US" dirty="0">
              <a:solidFill>
                <a:srgbClr val="595959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911053" y="2098179"/>
            <a:ext cx="611939" cy="514834"/>
            <a:chOff x="5146675" y="766763"/>
            <a:chExt cx="1590676" cy="1338263"/>
          </a:xfrm>
          <a:solidFill>
            <a:schemeClr val="accent6">
              <a:lumMod val="75000"/>
            </a:schemeClr>
          </a:solidFill>
        </p:grpSpPr>
        <p:sp>
          <p:nvSpPr>
            <p:cNvPr id="44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0"/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"/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"/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6"/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7"/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9"/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027742" y="3744096"/>
            <a:ext cx="517277" cy="480022"/>
            <a:chOff x="5278438" y="2973388"/>
            <a:chExt cx="1344613" cy="1247775"/>
          </a:xfrm>
          <a:solidFill>
            <a:srgbClr val="8B66AA"/>
          </a:solidFill>
        </p:grpSpPr>
        <p:sp>
          <p:nvSpPr>
            <p:cNvPr id="57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58" name="Freeform 68"/>
            <p:cNvSpPr>
              <a:spLocks/>
            </p:cNvSpPr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59" name="Freeform 69"/>
            <p:cNvSpPr>
              <a:spLocks/>
            </p:cNvSpPr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60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004499" y="5346076"/>
            <a:ext cx="454380" cy="594695"/>
            <a:chOff x="2951163" y="2495550"/>
            <a:chExt cx="1208088" cy="1581150"/>
          </a:xfrm>
          <a:solidFill>
            <a:schemeClr val="accent1">
              <a:lumMod val="50000"/>
            </a:schemeClr>
          </a:solidFill>
        </p:grpSpPr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1"/>
            <p:cNvSpPr>
              <a:spLocks/>
            </p:cNvSpPr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2"/>
            <p:cNvSpPr>
              <a:spLocks/>
            </p:cNvSpPr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4"/>
            <p:cNvSpPr>
              <a:spLocks/>
            </p:cNvSpPr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735459" y="5378692"/>
            <a:ext cx="673620" cy="520941"/>
            <a:chOff x="3175" y="747713"/>
            <a:chExt cx="1751013" cy="1354138"/>
          </a:xfrm>
          <a:solidFill>
            <a:srgbClr val="7030A0"/>
          </a:solidFill>
        </p:grpSpPr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"/>
            <p:cNvSpPr>
              <a:spLocks/>
            </p:cNvSpPr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709292" y="3776965"/>
            <a:ext cx="564387" cy="634329"/>
            <a:chOff x="279401" y="2698750"/>
            <a:chExt cx="1473200" cy="1655763"/>
          </a:xfrm>
          <a:solidFill>
            <a:srgbClr val="0698CB"/>
          </a:solidFill>
        </p:grpSpPr>
        <p:sp>
          <p:nvSpPr>
            <p:cNvPr id="77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9"/>
            <p:cNvSpPr>
              <a:spLocks/>
            </p:cNvSpPr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2"/>
            <p:cNvSpPr>
              <a:spLocks/>
            </p:cNvSpPr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786803" y="2020917"/>
            <a:ext cx="657439" cy="674468"/>
            <a:chOff x="7673976" y="2593975"/>
            <a:chExt cx="1716088" cy="1760538"/>
          </a:xfrm>
          <a:solidFill>
            <a:srgbClr val="F7993C"/>
          </a:solidFill>
        </p:grpSpPr>
        <p:sp>
          <p:nvSpPr>
            <p:cNvPr id="86" name="Freeform 60"/>
            <p:cNvSpPr>
              <a:spLocks/>
            </p:cNvSpPr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矩形 104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E71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6" name="矩形 105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7" name="矩形 106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8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0698CB"/>
          </a:solidFill>
        </p:grpSpPr>
        <p:sp>
          <p:nvSpPr>
            <p:cNvPr id="110" name="椭圆 109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1" name="直接连接符 110"/>
            <p:cNvCxnSpPr>
              <a:stCxn id="110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  <a:solidFill>
            <a:srgbClr val="0698CB"/>
          </a:solidFill>
        </p:grpSpPr>
        <p:sp>
          <p:nvSpPr>
            <p:cNvPr id="113" name="椭圆 112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4" name="直接连接符 113"/>
            <p:cNvCxnSpPr>
              <a:stCxn id="113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114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0698CB"/>
          </a:solidFill>
        </p:grpSpPr>
        <p:sp>
          <p:nvSpPr>
            <p:cNvPr id="116" name="椭圆 115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7" name="直接连接符 116"/>
            <p:cNvCxnSpPr>
              <a:stCxn id="116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组合 117"/>
          <p:cNvGrpSpPr/>
          <p:nvPr/>
        </p:nvGrpSpPr>
        <p:grpSpPr>
          <a:xfrm>
            <a:off x="243976" y="400224"/>
            <a:ext cx="982377" cy="727200"/>
            <a:chOff x="6015819" y="1458664"/>
            <a:chExt cx="4542862" cy="3362835"/>
          </a:xfrm>
        </p:grpSpPr>
        <p:sp>
          <p:nvSpPr>
            <p:cNvPr id="119" name="图文框 118"/>
            <p:cNvSpPr/>
            <p:nvPr/>
          </p:nvSpPr>
          <p:spPr>
            <a:xfrm rot="16200000" flipH="1">
              <a:off x="6525241" y="1477614"/>
              <a:ext cx="3218448" cy="3180548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FBC221"/>
                </a:gs>
                <a:gs pos="61000">
                  <a:srgbClr val="E71B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0" name="文本框 9"/>
            <p:cNvSpPr txBox="1"/>
            <p:nvPr/>
          </p:nvSpPr>
          <p:spPr>
            <a:xfrm flipH="1">
              <a:off x="6015819" y="1458664"/>
              <a:ext cx="4542862" cy="33628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800" i="1" dirty="0" smtClean="0">
                  <a:solidFill>
                    <a:srgbClr val="0698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800" i="1" dirty="0">
                <a:solidFill>
                  <a:srgbClr val="0698C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001572" y="1854656"/>
            <a:ext cx="72000" cy="720000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3015260" y="3474203"/>
            <a:ext cx="72000" cy="720000"/>
          </a:xfrm>
          <a:prstGeom prst="rect">
            <a:avLst/>
          </a:prstGeom>
          <a:solidFill>
            <a:srgbClr val="E71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3049195" y="5193481"/>
            <a:ext cx="72000" cy="720000"/>
          </a:xfrm>
          <a:prstGeom prst="rect">
            <a:avLst/>
          </a:prstGeom>
          <a:solidFill>
            <a:srgbClr val="069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矩形 120"/>
          <p:cNvSpPr/>
          <p:nvPr/>
        </p:nvSpPr>
        <p:spPr>
          <a:xfrm>
            <a:off x="9039873" y="1904246"/>
            <a:ext cx="72000" cy="720000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134"/>
              </a:solidFill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9039873" y="3465513"/>
            <a:ext cx="72000" cy="720000"/>
          </a:xfrm>
          <a:prstGeom prst="rect">
            <a:avLst/>
          </a:prstGeom>
          <a:solidFill>
            <a:srgbClr val="4CC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9039873" y="5123494"/>
            <a:ext cx="72000" cy="720000"/>
          </a:xfrm>
          <a:prstGeom prst="rect">
            <a:avLst/>
          </a:prstGeom>
          <a:solidFill>
            <a:srgbClr val="8B6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4" name="组合 123"/>
          <p:cNvGrpSpPr/>
          <p:nvPr/>
        </p:nvGrpSpPr>
        <p:grpSpPr>
          <a:xfrm>
            <a:off x="-251521" y="3157434"/>
            <a:ext cx="3093293" cy="1157656"/>
            <a:chOff x="980198" y="886264"/>
            <a:chExt cx="3093293" cy="1157656"/>
          </a:xfrm>
        </p:grpSpPr>
        <p:sp>
          <p:nvSpPr>
            <p:cNvPr id="125" name="矩形 124"/>
            <p:cNvSpPr/>
            <p:nvPr/>
          </p:nvSpPr>
          <p:spPr>
            <a:xfrm>
              <a:off x="980198" y="886264"/>
              <a:ext cx="1411309" cy="70783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alpha val="24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6" name="文本框 33"/>
            <p:cNvSpPr txBox="1"/>
            <p:nvPr/>
          </p:nvSpPr>
          <p:spPr>
            <a:xfrm>
              <a:off x="3249579" y="1061705"/>
              <a:ext cx="79380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E71B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06</a:t>
              </a:r>
              <a:endParaRPr lang="zh-CN" altLang="en-US" sz="4400" dirty="0">
                <a:solidFill>
                  <a:srgbClr val="E71B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127" name="文本框 34"/>
            <p:cNvSpPr txBox="1"/>
            <p:nvPr/>
          </p:nvSpPr>
          <p:spPr>
            <a:xfrm>
              <a:off x="3128104" y="1628422"/>
              <a:ext cx="945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E71B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OPTION</a:t>
              </a:r>
              <a:endParaRPr lang="zh-CN" altLang="en-US" b="1" dirty="0">
                <a:solidFill>
                  <a:srgbClr val="E71B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8" name="文本框 35"/>
            <p:cNvSpPr txBox="1"/>
            <p:nvPr/>
          </p:nvSpPr>
          <p:spPr>
            <a:xfrm>
              <a:off x="1650550" y="1212923"/>
              <a:ext cx="1599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your word click to add your word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-204853" y="1537729"/>
            <a:ext cx="3093293" cy="1157656"/>
            <a:chOff x="980198" y="886264"/>
            <a:chExt cx="3093293" cy="1157656"/>
          </a:xfrm>
        </p:grpSpPr>
        <p:sp>
          <p:nvSpPr>
            <p:cNvPr id="130" name="矩形 129"/>
            <p:cNvSpPr/>
            <p:nvPr/>
          </p:nvSpPr>
          <p:spPr>
            <a:xfrm>
              <a:off x="980198" y="886264"/>
              <a:ext cx="1411309" cy="70783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alpha val="24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1" name="文本框 33"/>
            <p:cNvSpPr txBox="1"/>
            <p:nvPr/>
          </p:nvSpPr>
          <p:spPr>
            <a:xfrm>
              <a:off x="3249579" y="1061705"/>
              <a:ext cx="702436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65C0A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4400" dirty="0">
                <a:solidFill>
                  <a:srgbClr val="65C0A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132" name="文本框 34"/>
            <p:cNvSpPr txBox="1"/>
            <p:nvPr/>
          </p:nvSpPr>
          <p:spPr>
            <a:xfrm>
              <a:off x="3128104" y="1628422"/>
              <a:ext cx="945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65C0A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OPTION</a:t>
              </a:r>
              <a:endParaRPr lang="zh-CN" altLang="en-US" b="1" dirty="0">
                <a:solidFill>
                  <a:srgbClr val="65C0A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3" name="文本框 35"/>
            <p:cNvSpPr txBox="1"/>
            <p:nvPr/>
          </p:nvSpPr>
          <p:spPr>
            <a:xfrm>
              <a:off x="1650550" y="1212923"/>
              <a:ext cx="1599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your word click to add your word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-251521" y="4923684"/>
            <a:ext cx="3093293" cy="1157656"/>
            <a:chOff x="980198" y="886264"/>
            <a:chExt cx="3093293" cy="1157656"/>
          </a:xfrm>
        </p:grpSpPr>
        <p:sp>
          <p:nvSpPr>
            <p:cNvPr id="135" name="矩形 134"/>
            <p:cNvSpPr/>
            <p:nvPr/>
          </p:nvSpPr>
          <p:spPr>
            <a:xfrm>
              <a:off x="980198" y="886264"/>
              <a:ext cx="1411309" cy="70783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  <a:alpha val="24000"/>
                  </a:schemeClr>
                </a:gs>
                <a:gs pos="10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6" name="文本框 33"/>
            <p:cNvSpPr txBox="1"/>
            <p:nvPr/>
          </p:nvSpPr>
          <p:spPr>
            <a:xfrm>
              <a:off x="3249579" y="1061705"/>
              <a:ext cx="79060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0698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05</a:t>
              </a:r>
              <a:endParaRPr lang="zh-CN" altLang="en-US" sz="4400" dirty="0">
                <a:solidFill>
                  <a:srgbClr val="0698C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137" name="文本框 34"/>
            <p:cNvSpPr txBox="1"/>
            <p:nvPr/>
          </p:nvSpPr>
          <p:spPr>
            <a:xfrm>
              <a:off x="3128104" y="1628422"/>
              <a:ext cx="945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0698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OPTION</a:t>
              </a:r>
              <a:endParaRPr lang="zh-CN" altLang="en-US" b="1" dirty="0">
                <a:solidFill>
                  <a:srgbClr val="0698C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8" name="文本框 35"/>
            <p:cNvSpPr txBox="1"/>
            <p:nvPr/>
          </p:nvSpPr>
          <p:spPr>
            <a:xfrm>
              <a:off x="1650550" y="1212923"/>
              <a:ext cx="159902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your word click to add your word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/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107929" y="1821184"/>
            <a:ext cx="2617718" cy="932645"/>
            <a:chOff x="9107929" y="1876101"/>
            <a:chExt cx="2617718" cy="932645"/>
          </a:xfrm>
        </p:grpSpPr>
        <p:sp>
          <p:nvSpPr>
            <p:cNvPr id="141" name="文本框 33"/>
            <p:cNvSpPr txBox="1"/>
            <p:nvPr/>
          </p:nvSpPr>
          <p:spPr>
            <a:xfrm>
              <a:off x="9153674" y="1876101"/>
              <a:ext cx="7713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F4C13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4400" dirty="0">
                <a:solidFill>
                  <a:srgbClr val="F4C1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142" name="文本框 34"/>
            <p:cNvSpPr txBox="1"/>
            <p:nvPr/>
          </p:nvSpPr>
          <p:spPr>
            <a:xfrm>
              <a:off x="9107929" y="2427576"/>
              <a:ext cx="972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F4C13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OPTION</a:t>
              </a:r>
              <a:endParaRPr lang="zh-CN" altLang="en-US" b="1" dirty="0">
                <a:solidFill>
                  <a:srgbClr val="F4C1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3" name="文本框 35"/>
            <p:cNvSpPr txBox="1"/>
            <p:nvPr/>
          </p:nvSpPr>
          <p:spPr>
            <a:xfrm>
              <a:off x="10080971" y="1977749"/>
              <a:ext cx="16446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your word click to add your word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9077608" y="3332875"/>
            <a:ext cx="2617718" cy="958919"/>
            <a:chOff x="9107929" y="1849827"/>
            <a:chExt cx="2617718" cy="958919"/>
          </a:xfrm>
        </p:grpSpPr>
        <p:sp>
          <p:nvSpPr>
            <p:cNvPr id="145" name="文本框 33"/>
            <p:cNvSpPr txBox="1"/>
            <p:nvPr/>
          </p:nvSpPr>
          <p:spPr>
            <a:xfrm>
              <a:off x="9183995" y="1849827"/>
              <a:ext cx="78739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4CC5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4400" dirty="0">
                <a:solidFill>
                  <a:srgbClr val="4CC5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146" name="文本框 34"/>
            <p:cNvSpPr txBox="1"/>
            <p:nvPr/>
          </p:nvSpPr>
          <p:spPr>
            <a:xfrm>
              <a:off x="9107929" y="2427576"/>
              <a:ext cx="972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4CC5F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OPTION</a:t>
              </a:r>
              <a:endParaRPr lang="zh-CN" altLang="en-US" b="1" dirty="0">
                <a:solidFill>
                  <a:srgbClr val="4CC5F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7" name="文本框 35"/>
            <p:cNvSpPr txBox="1"/>
            <p:nvPr/>
          </p:nvSpPr>
          <p:spPr>
            <a:xfrm>
              <a:off x="10080971" y="1977749"/>
              <a:ext cx="16446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your word click to add your word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9111873" y="5023052"/>
            <a:ext cx="2617718" cy="958919"/>
            <a:chOff x="9107929" y="1849827"/>
            <a:chExt cx="2617718" cy="958919"/>
          </a:xfrm>
        </p:grpSpPr>
        <p:sp>
          <p:nvSpPr>
            <p:cNvPr id="149" name="文本框 33"/>
            <p:cNvSpPr txBox="1"/>
            <p:nvPr/>
          </p:nvSpPr>
          <p:spPr>
            <a:xfrm>
              <a:off x="9183995" y="1849827"/>
              <a:ext cx="7697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8B66A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4400" dirty="0">
                <a:solidFill>
                  <a:srgbClr val="8B66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150" name="文本框 34"/>
            <p:cNvSpPr txBox="1"/>
            <p:nvPr/>
          </p:nvSpPr>
          <p:spPr>
            <a:xfrm>
              <a:off x="9107929" y="2427576"/>
              <a:ext cx="972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rgbClr val="8B66A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OPTION</a:t>
              </a:r>
              <a:endParaRPr lang="zh-CN" altLang="en-US" b="1" dirty="0">
                <a:solidFill>
                  <a:srgbClr val="8B66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1" name="文本框 35"/>
            <p:cNvSpPr txBox="1"/>
            <p:nvPr/>
          </p:nvSpPr>
          <p:spPr>
            <a:xfrm>
              <a:off x="10080971" y="1977749"/>
              <a:ext cx="16446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to add your word click to add your word</a:t>
              </a:r>
              <a:endPara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833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E71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 4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矩形 5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0698CB"/>
          </a:solidFill>
        </p:grpSpPr>
        <p:sp>
          <p:nvSpPr>
            <p:cNvPr id="9" name="椭圆 8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  <a:solidFill>
            <a:srgbClr val="0698CB"/>
          </a:solidFill>
        </p:grpSpPr>
        <p:sp>
          <p:nvSpPr>
            <p:cNvPr id="12" name="椭圆 11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2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0698CB"/>
          </a:solidFill>
        </p:grpSpPr>
        <p:sp>
          <p:nvSpPr>
            <p:cNvPr id="15" name="椭圆 14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0698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0698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243976" y="400224"/>
            <a:ext cx="982377" cy="727200"/>
            <a:chOff x="6015819" y="1458664"/>
            <a:chExt cx="4542862" cy="3362835"/>
          </a:xfrm>
        </p:grpSpPr>
        <p:sp>
          <p:nvSpPr>
            <p:cNvPr id="18" name="图文框 17"/>
            <p:cNvSpPr/>
            <p:nvPr/>
          </p:nvSpPr>
          <p:spPr>
            <a:xfrm rot="16200000" flipH="1">
              <a:off x="6525241" y="1477614"/>
              <a:ext cx="3218448" cy="3180548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FBC221"/>
                </a:gs>
                <a:gs pos="61000">
                  <a:srgbClr val="E71B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文本框 9"/>
            <p:cNvSpPr txBox="1"/>
            <p:nvPr/>
          </p:nvSpPr>
          <p:spPr>
            <a:xfrm flipH="1">
              <a:off x="6015819" y="1458664"/>
              <a:ext cx="4542862" cy="33628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800" i="1" dirty="0" smtClean="0">
                  <a:solidFill>
                    <a:srgbClr val="0698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800" i="1" dirty="0">
                <a:solidFill>
                  <a:srgbClr val="0698C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358234" y="1381125"/>
            <a:ext cx="5676900" cy="245745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35134" y="3838575"/>
            <a:ext cx="5652041" cy="252888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35134" y="1381125"/>
            <a:ext cx="2518316" cy="245745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16818" y="3838575"/>
            <a:ext cx="2518316" cy="2528888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597653850"/>
              </p:ext>
            </p:extLst>
          </p:nvPr>
        </p:nvGraphicFramePr>
        <p:xfrm>
          <a:off x="5969000" y="1447799"/>
          <a:ext cx="2650584" cy="2390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3324266476"/>
              </p:ext>
            </p:extLst>
          </p:nvPr>
        </p:nvGraphicFramePr>
        <p:xfrm>
          <a:off x="3487559" y="3838575"/>
          <a:ext cx="2463242" cy="2505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6" name="文本框 33"/>
          <p:cNvSpPr txBox="1"/>
          <p:nvPr/>
        </p:nvSpPr>
        <p:spPr>
          <a:xfrm>
            <a:off x="1936255" y="1464371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34"/>
          <p:cNvSpPr txBox="1"/>
          <p:nvPr/>
        </p:nvSpPr>
        <p:spPr>
          <a:xfrm>
            <a:off x="2621627" y="1464371"/>
            <a:ext cx="1446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OPTION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9"/>
          <p:cNvSpPr txBox="1"/>
          <p:nvPr/>
        </p:nvSpPr>
        <p:spPr>
          <a:xfrm>
            <a:off x="857250" y="2072024"/>
            <a:ext cx="45323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word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33"/>
          <p:cNvSpPr txBox="1"/>
          <p:nvPr/>
        </p:nvSpPr>
        <p:spPr>
          <a:xfrm>
            <a:off x="7645052" y="4012645"/>
            <a:ext cx="5629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4"/>
          <p:cNvSpPr txBox="1"/>
          <p:nvPr/>
        </p:nvSpPr>
        <p:spPr>
          <a:xfrm>
            <a:off x="8330424" y="4012645"/>
            <a:ext cx="1446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OPTION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29"/>
          <p:cNvSpPr txBox="1"/>
          <p:nvPr/>
        </p:nvSpPr>
        <p:spPr>
          <a:xfrm>
            <a:off x="6566047" y="4620298"/>
            <a:ext cx="4532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图文框 32"/>
          <p:cNvSpPr/>
          <p:nvPr/>
        </p:nvSpPr>
        <p:spPr>
          <a:xfrm rot="16200000" flipH="1">
            <a:off x="8886384" y="1037785"/>
            <a:ext cx="2457450" cy="3144132"/>
          </a:xfrm>
          <a:prstGeom prst="frame">
            <a:avLst>
              <a:gd name="adj1" fmla="val 8305"/>
            </a:avLst>
          </a:prstGeom>
          <a:solidFill>
            <a:srgbClr val="069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图文框 33"/>
          <p:cNvSpPr/>
          <p:nvPr/>
        </p:nvSpPr>
        <p:spPr>
          <a:xfrm rot="16200000" flipH="1">
            <a:off x="680307" y="3530955"/>
            <a:ext cx="2528889" cy="3144132"/>
          </a:xfrm>
          <a:prstGeom prst="frame">
            <a:avLst>
              <a:gd name="adj1" fmla="val 8305"/>
            </a:avLst>
          </a:prstGeom>
          <a:solidFill>
            <a:srgbClr val="069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943858" y="2409795"/>
            <a:ext cx="23425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blipFill dpi="0"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2000" b="1" dirty="0"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597302" y="2809905"/>
            <a:ext cx="1035613" cy="135802"/>
            <a:chOff x="542100" y="3471376"/>
            <a:chExt cx="1035613" cy="135802"/>
          </a:xfrm>
        </p:grpSpPr>
        <p:sp>
          <p:nvSpPr>
            <p:cNvPr id="37" name="椭圆 36"/>
            <p:cNvSpPr/>
            <p:nvPr/>
          </p:nvSpPr>
          <p:spPr>
            <a:xfrm>
              <a:off x="542100" y="3471376"/>
              <a:ext cx="135802" cy="135802"/>
            </a:xfrm>
            <a:prstGeom prst="ellipse">
              <a:avLst/>
            </a:pr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767053" y="3471376"/>
              <a:ext cx="135802" cy="135802"/>
            </a:xfrm>
            <a:prstGeom prst="ellipse">
              <a:avLst/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992006" y="3471376"/>
              <a:ext cx="135802" cy="135802"/>
            </a:xfrm>
            <a:prstGeom prst="ellipse">
              <a:avLst/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216959" y="3471376"/>
              <a:ext cx="135802" cy="135802"/>
            </a:xfrm>
            <a:prstGeom prst="ellipse">
              <a:avLst/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441911" y="3471376"/>
              <a:ext cx="135802" cy="135802"/>
            </a:xfrm>
            <a:prstGeom prst="ellipse">
              <a:avLst/>
            </a:prstGeom>
            <a:solidFill>
              <a:srgbClr val="FBC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直角三角形 41"/>
          <p:cNvSpPr/>
          <p:nvPr/>
        </p:nvSpPr>
        <p:spPr>
          <a:xfrm>
            <a:off x="8680062" y="3182619"/>
            <a:ext cx="476250" cy="548800"/>
          </a:xfrm>
          <a:prstGeom prst="rtTriangle">
            <a:avLst/>
          </a:prstGeom>
          <a:solidFill>
            <a:srgbClr val="069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直角三角形 42"/>
          <p:cNvSpPr/>
          <p:nvPr/>
        </p:nvSpPr>
        <p:spPr>
          <a:xfrm rot="5400000" flipV="1">
            <a:off x="11048234" y="1428096"/>
            <a:ext cx="476250" cy="548800"/>
          </a:xfrm>
          <a:prstGeom prst="rtTriangle">
            <a:avLst/>
          </a:prstGeom>
          <a:solidFill>
            <a:srgbClr val="069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>
            <a:off x="525578" y="5730893"/>
            <a:ext cx="476250" cy="548800"/>
          </a:xfrm>
          <a:prstGeom prst="rtTriangle">
            <a:avLst/>
          </a:prstGeom>
          <a:solidFill>
            <a:srgbClr val="069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直角三角形 44"/>
          <p:cNvSpPr/>
          <p:nvPr/>
        </p:nvSpPr>
        <p:spPr>
          <a:xfrm rot="5400000" flipV="1">
            <a:off x="2893750" y="3976370"/>
            <a:ext cx="476250" cy="548800"/>
          </a:xfrm>
          <a:prstGeom prst="rtTriangle">
            <a:avLst/>
          </a:prstGeom>
          <a:solidFill>
            <a:srgbClr val="069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57250" y="4902966"/>
            <a:ext cx="23425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blipFill dpi="0"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2000" b="1" dirty="0"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510694" y="5303076"/>
            <a:ext cx="1035613" cy="135802"/>
            <a:chOff x="542100" y="3471376"/>
            <a:chExt cx="1035613" cy="135802"/>
          </a:xfrm>
        </p:grpSpPr>
        <p:sp>
          <p:nvSpPr>
            <p:cNvPr id="48" name="椭圆 47"/>
            <p:cNvSpPr/>
            <p:nvPr/>
          </p:nvSpPr>
          <p:spPr>
            <a:xfrm>
              <a:off x="542100" y="3471376"/>
              <a:ext cx="135802" cy="135802"/>
            </a:xfrm>
            <a:prstGeom prst="ellipse">
              <a:avLst/>
            </a:pr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767053" y="3471376"/>
              <a:ext cx="135802" cy="135802"/>
            </a:xfrm>
            <a:prstGeom prst="ellipse">
              <a:avLst/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992006" y="3471376"/>
              <a:ext cx="135802" cy="135802"/>
            </a:xfrm>
            <a:prstGeom prst="ellipse">
              <a:avLst/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1216959" y="3471376"/>
              <a:ext cx="135802" cy="135802"/>
            </a:xfrm>
            <a:prstGeom prst="ellipse">
              <a:avLst/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441911" y="3471376"/>
              <a:ext cx="135802" cy="135802"/>
            </a:xfrm>
            <a:prstGeom prst="ellipse">
              <a:avLst/>
            </a:prstGeom>
            <a:solidFill>
              <a:srgbClr val="FBC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777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任意多边形 76"/>
          <p:cNvSpPr/>
          <p:nvPr/>
        </p:nvSpPr>
        <p:spPr>
          <a:xfrm>
            <a:off x="4250052" y="2873216"/>
            <a:ext cx="184626" cy="690182"/>
          </a:xfrm>
          <a:custGeom>
            <a:avLst/>
            <a:gdLst>
              <a:gd name="connsiteX0" fmla="*/ 9525 w 190500"/>
              <a:gd name="connsiteY0" fmla="*/ 19050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9525 w 190500"/>
              <a:gd name="connsiteY4" fmla="*/ 19050 h 676275"/>
              <a:gd name="connsiteX0" fmla="*/ 6048 w 190500"/>
              <a:gd name="connsiteY0" fmla="*/ 26003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6048 w 190500"/>
              <a:gd name="connsiteY4" fmla="*/ 26003 h 676275"/>
              <a:gd name="connsiteX0" fmla="*/ 9525 w 190500"/>
              <a:gd name="connsiteY0" fmla="*/ 22527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9525 w 190500"/>
              <a:gd name="connsiteY4" fmla="*/ 22527 h 676275"/>
              <a:gd name="connsiteX0" fmla="*/ 2572 w 183547"/>
              <a:gd name="connsiteY0" fmla="*/ 22527 h 690182"/>
              <a:gd name="connsiteX1" fmla="*/ 174022 w 183547"/>
              <a:gd name="connsiteY1" fmla="*/ 0 h 690182"/>
              <a:gd name="connsiteX2" fmla="*/ 183547 w 183547"/>
              <a:gd name="connsiteY2" fmla="*/ 552450 h 690182"/>
              <a:gd name="connsiteX3" fmla="*/ 0 w 183547"/>
              <a:gd name="connsiteY3" fmla="*/ 690182 h 690182"/>
              <a:gd name="connsiteX4" fmla="*/ 2572 w 183547"/>
              <a:gd name="connsiteY4" fmla="*/ 22527 h 690182"/>
              <a:gd name="connsiteX0" fmla="*/ 6049 w 183547"/>
              <a:gd name="connsiteY0" fmla="*/ 19050 h 690182"/>
              <a:gd name="connsiteX1" fmla="*/ 174022 w 183547"/>
              <a:gd name="connsiteY1" fmla="*/ 0 h 690182"/>
              <a:gd name="connsiteX2" fmla="*/ 183547 w 183547"/>
              <a:gd name="connsiteY2" fmla="*/ 552450 h 690182"/>
              <a:gd name="connsiteX3" fmla="*/ 0 w 183547"/>
              <a:gd name="connsiteY3" fmla="*/ 690182 h 690182"/>
              <a:gd name="connsiteX4" fmla="*/ 6049 w 183547"/>
              <a:gd name="connsiteY4" fmla="*/ 19050 h 690182"/>
              <a:gd name="connsiteX0" fmla="*/ 174 w 184626"/>
              <a:gd name="connsiteY0" fmla="*/ 8619 h 690182"/>
              <a:gd name="connsiteX1" fmla="*/ 175101 w 184626"/>
              <a:gd name="connsiteY1" fmla="*/ 0 h 690182"/>
              <a:gd name="connsiteX2" fmla="*/ 184626 w 184626"/>
              <a:gd name="connsiteY2" fmla="*/ 552450 h 690182"/>
              <a:gd name="connsiteX3" fmla="*/ 1079 w 184626"/>
              <a:gd name="connsiteY3" fmla="*/ 690182 h 690182"/>
              <a:gd name="connsiteX4" fmla="*/ 174 w 184626"/>
              <a:gd name="connsiteY4" fmla="*/ 8619 h 690182"/>
              <a:gd name="connsiteX0" fmla="*/ 174 w 184626"/>
              <a:gd name="connsiteY0" fmla="*/ 19050 h 690182"/>
              <a:gd name="connsiteX1" fmla="*/ 175101 w 184626"/>
              <a:gd name="connsiteY1" fmla="*/ 0 h 690182"/>
              <a:gd name="connsiteX2" fmla="*/ 184626 w 184626"/>
              <a:gd name="connsiteY2" fmla="*/ 552450 h 690182"/>
              <a:gd name="connsiteX3" fmla="*/ 1079 w 184626"/>
              <a:gd name="connsiteY3" fmla="*/ 690182 h 690182"/>
              <a:gd name="connsiteX4" fmla="*/ 174 w 184626"/>
              <a:gd name="connsiteY4" fmla="*/ 19050 h 69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626" h="690182">
                <a:moveTo>
                  <a:pt x="174" y="19050"/>
                </a:moveTo>
                <a:lnTo>
                  <a:pt x="175101" y="0"/>
                </a:lnTo>
                <a:lnTo>
                  <a:pt x="184626" y="552450"/>
                </a:lnTo>
                <a:lnTo>
                  <a:pt x="1079" y="690182"/>
                </a:lnTo>
                <a:cubicBezTo>
                  <a:pt x="1936" y="467630"/>
                  <a:pt x="-683" y="241602"/>
                  <a:pt x="174" y="19050"/>
                </a:cubicBezTo>
                <a:close/>
              </a:path>
            </a:pathLst>
          </a:custGeom>
          <a:gradFill flip="none" rotWithShape="1">
            <a:gsLst>
              <a:gs pos="0">
                <a:srgbClr val="F4C134">
                  <a:shade val="30000"/>
                  <a:satMod val="115000"/>
                </a:srgbClr>
              </a:gs>
              <a:gs pos="50000">
                <a:srgbClr val="F4C134">
                  <a:shade val="67500"/>
                  <a:satMod val="115000"/>
                </a:srgbClr>
              </a:gs>
              <a:gs pos="100000">
                <a:srgbClr val="F4C134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51" name="Group 55"/>
          <p:cNvGrpSpPr>
            <a:grpSpLocks noChangeAspect="1"/>
          </p:cNvGrpSpPr>
          <p:nvPr/>
        </p:nvGrpSpPr>
        <p:grpSpPr bwMode="auto">
          <a:xfrm rot="5400000">
            <a:off x="-1749002" y="1749002"/>
            <a:ext cx="7359350" cy="3861345"/>
            <a:chOff x="5" y="1"/>
            <a:chExt cx="6337" cy="3568"/>
          </a:xfrm>
        </p:grpSpPr>
        <p:sp>
          <p:nvSpPr>
            <p:cNvPr id="1053" name="Freeform 57"/>
            <p:cNvSpPr>
              <a:spLocks/>
            </p:cNvSpPr>
            <p:nvPr/>
          </p:nvSpPr>
          <p:spPr bwMode="auto">
            <a:xfrm>
              <a:off x="10" y="2460"/>
              <a:ext cx="776" cy="1099"/>
            </a:xfrm>
            <a:custGeom>
              <a:avLst/>
              <a:gdLst>
                <a:gd name="T0" fmla="*/ 0 w 776"/>
                <a:gd name="T1" fmla="*/ 0 h 1099"/>
                <a:gd name="T2" fmla="*/ 0 w 776"/>
                <a:gd name="T3" fmla="*/ 767 h 1099"/>
                <a:gd name="T4" fmla="*/ 776 w 776"/>
                <a:gd name="T5" fmla="*/ 1099 h 1099"/>
                <a:gd name="T6" fmla="*/ 0 w 776"/>
                <a:gd name="T7" fmla="*/ 0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6" h="1099">
                  <a:moveTo>
                    <a:pt x="0" y="0"/>
                  </a:moveTo>
                  <a:lnTo>
                    <a:pt x="0" y="767"/>
                  </a:lnTo>
                  <a:lnTo>
                    <a:pt x="776" y="10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B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4" name="Freeform 58"/>
            <p:cNvSpPr>
              <a:spLocks/>
            </p:cNvSpPr>
            <p:nvPr/>
          </p:nvSpPr>
          <p:spPr bwMode="auto">
            <a:xfrm>
              <a:off x="5" y="3227"/>
              <a:ext cx="781" cy="342"/>
            </a:xfrm>
            <a:custGeom>
              <a:avLst/>
              <a:gdLst>
                <a:gd name="T0" fmla="*/ 5 w 781"/>
                <a:gd name="T1" fmla="*/ 0 h 342"/>
                <a:gd name="T2" fmla="*/ 0 w 781"/>
                <a:gd name="T3" fmla="*/ 342 h 342"/>
                <a:gd name="T4" fmla="*/ 781 w 781"/>
                <a:gd name="T5" fmla="*/ 332 h 342"/>
                <a:gd name="T6" fmla="*/ 5 w 781"/>
                <a:gd name="T7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1" h="342">
                  <a:moveTo>
                    <a:pt x="5" y="0"/>
                  </a:moveTo>
                  <a:lnTo>
                    <a:pt x="0" y="342"/>
                  </a:lnTo>
                  <a:lnTo>
                    <a:pt x="781" y="33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DB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6" name="Freeform 60"/>
            <p:cNvSpPr>
              <a:spLocks/>
            </p:cNvSpPr>
            <p:nvPr/>
          </p:nvSpPr>
          <p:spPr bwMode="auto">
            <a:xfrm>
              <a:off x="10" y="2045"/>
              <a:ext cx="988" cy="1514"/>
            </a:xfrm>
            <a:custGeom>
              <a:avLst/>
              <a:gdLst>
                <a:gd name="T0" fmla="*/ 0 w 988"/>
                <a:gd name="T1" fmla="*/ 415 h 1514"/>
                <a:gd name="T2" fmla="*/ 776 w 988"/>
                <a:gd name="T3" fmla="*/ 1514 h 1514"/>
                <a:gd name="T4" fmla="*/ 988 w 988"/>
                <a:gd name="T5" fmla="*/ 0 h 1514"/>
                <a:gd name="T6" fmla="*/ 0 w 988"/>
                <a:gd name="T7" fmla="*/ 415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8" h="1514">
                  <a:moveTo>
                    <a:pt x="0" y="415"/>
                  </a:moveTo>
                  <a:lnTo>
                    <a:pt x="776" y="1514"/>
                  </a:lnTo>
                  <a:lnTo>
                    <a:pt x="988" y="0"/>
                  </a:lnTo>
                  <a:lnTo>
                    <a:pt x="0" y="415"/>
                  </a:lnTo>
                  <a:close/>
                </a:path>
              </a:pathLst>
            </a:custGeom>
            <a:solidFill>
              <a:srgbClr val="F68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1" name="Freeform 65"/>
            <p:cNvSpPr>
              <a:spLocks/>
            </p:cNvSpPr>
            <p:nvPr/>
          </p:nvSpPr>
          <p:spPr bwMode="auto">
            <a:xfrm>
              <a:off x="786" y="2045"/>
              <a:ext cx="1137" cy="1514"/>
            </a:xfrm>
            <a:custGeom>
              <a:avLst/>
              <a:gdLst>
                <a:gd name="T0" fmla="*/ 212 w 1137"/>
                <a:gd name="T1" fmla="*/ 0 h 1514"/>
                <a:gd name="T2" fmla="*/ 0 w 1137"/>
                <a:gd name="T3" fmla="*/ 1514 h 1514"/>
                <a:gd name="T4" fmla="*/ 1137 w 1137"/>
                <a:gd name="T5" fmla="*/ 989 h 1514"/>
                <a:gd name="T6" fmla="*/ 212 w 1137"/>
                <a:gd name="T7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7" h="1514">
                  <a:moveTo>
                    <a:pt x="212" y="0"/>
                  </a:moveTo>
                  <a:lnTo>
                    <a:pt x="0" y="1514"/>
                  </a:lnTo>
                  <a:lnTo>
                    <a:pt x="1137" y="989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EE3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2" name="Freeform 66"/>
            <p:cNvSpPr>
              <a:spLocks/>
            </p:cNvSpPr>
            <p:nvPr/>
          </p:nvSpPr>
          <p:spPr bwMode="auto">
            <a:xfrm>
              <a:off x="786" y="3034"/>
              <a:ext cx="1137" cy="525"/>
            </a:xfrm>
            <a:custGeom>
              <a:avLst/>
              <a:gdLst>
                <a:gd name="T0" fmla="*/ 0 w 1137"/>
                <a:gd name="T1" fmla="*/ 525 h 525"/>
                <a:gd name="T2" fmla="*/ 930 w 1137"/>
                <a:gd name="T3" fmla="*/ 525 h 525"/>
                <a:gd name="T4" fmla="*/ 1137 w 1137"/>
                <a:gd name="T5" fmla="*/ 0 h 525"/>
                <a:gd name="T6" fmla="*/ 0 w 1137"/>
                <a:gd name="T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7" h="525">
                  <a:moveTo>
                    <a:pt x="0" y="525"/>
                  </a:moveTo>
                  <a:lnTo>
                    <a:pt x="930" y="525"/>
                  </a:lnTo>
                  <a:lnTo>
                    <a:pt x="1137" y="0"/>
                  </a:lnTo>
                  <a:lnTo>
                    <a:pt x="0" y="525"/>
                  </a:lnTo>
                  <a:close/>
                </a:path>
              </a:pathLst>
            </a:custGeom>
            <a:solidFill>
              <a:srgbClr val="ED1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4" name="Freeform 68"/>
            <p:cNvSpPr>
              <a:spLocks/>
            </p:cNvSpPr>
            <p:nvPr/>
          </p:nvSpPr>
          <p:spPr bwMode="auto">
            <a:xfrm>
              <a:off x="1417" y="1"/>
              <a:ext cx="713" cy="1543"/>
            </a:xfrm>
            <a:custGeom>
              <a:avLst/>
              <a:gdLst>
                <a:gd name="T0" fmla="*/ 713 w 713"/>
                <a:gd name="T1" fmla="*/ 0 h 1543"/>
                <a:gd name="T2" fmla="*/ 0 w 713"/>
                <a:gd name="T3" fmla="*/ 1543 h 1543"/>
                <a:gd name="T4" fmla="*/ 713 w 713"/>
                <a:gd name="T5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3" h="1543">
                  <a:moveTo>
                    <a:pt x="713" y="0"/>
                  </a:moveTo>
                  <a:lnTo>
                    <a:pt x="0" y="1543"/>
                  </a:lnTo>
                  <a:lnTo>
                    <a:pt x="713" y="0"/>
                  </a:lnTo>
                  <a:close/>
                </a:path>
              </a:pathLst>
            </a:custGeom>
            <a:solidFill>
              <a:srgbClr val="EE21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6" name="Freeform 70"/>
            <p:cNvSpPr>
              <a:spLocks/>
            </p:cNvSpPr>
            <p:nvPr/>
          </p:nvSpPr>
          <p:spPr bwMode="auto">
            <a:xfrm>
              <a:off x="998" y="2045"/>
              <a:ext cx="1224" cy="989"/>
            </a:xfrm>
            <a:custGeom>
              <a:avLst/>
              <a:gdLst>
                <a:gd name="T0" fmla="*/ 0 w 1224"/>
                <a:gd name="T1" fmla="*/ 0 h 989"/>
                <a:gd name="T2" fmla="*/ 925 w 1224"/>
                <a:gd name="T3" fmla="*/ 989 h 989"/>
                <a:gd name="T4" fmla="*/ 1224 w 1224"/>
                <a:gd name="T5" fmla="*/ 49 h 989"/>
                <a:gd name="T6" fmla="*/ 0 w 1224"/>
                <a:gd name="T7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4" h="989">
                  <a:moveTo>
                    <a:pt x="0" y="0"/>
                  </a:moveTo>
                  <a:lnTo>
                    <a:pt x="925" y="989"/>
                  </a:lnTo>
                  <a:lnTo>
                    <a:pt x="1224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1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7" name="Freeform 71"/>
            <p:cNvSpPr>
              <a:spLocks/>
            </p:cNvSpPr>
            <p:nvPr/>
          </p:nvSpPr>
          <p:spPr bwMode="auto">
            <a:xfrm>
              <a:off x="1923" y="2094"/>
              <a:ext cx="752" cy="1451"/>
            </a:xfrm>
            <a:custGeom>
              <a:avLst/>
              <a:gdLst>
                <a:gd name="T0" fmla="*/ 299 w 752"/>
                <a:gd name="T1" fmla="*/ 0 h 1451"/>
                <a:gd name="T2" fmla="*/ 0 w 752"/>
                <a:gd name="T3" fmla="*/ 940 h 1451"/>
                <a:gd name="T4" fmla="*/ 752 w 752"/>
                <a:gd name="T5" fmla="*/ 1451 h 1451"/>
                <a:gd name="T6" fmla="*/ 299 w 752"/>
                <a:gd name="T7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2" h="1451">
                  <a:moveTo>
                    <a:pt x="299" y="0"/>
                  </a:moveTo>
                  <a:lnTo>
                    <a:pt x="0" y="940"/>
                  </a:lnTo>
                  <a:lnTo>
                    <a:pt x="752" y="1451"/>
                  </a:lnTo>
                  <a:lnTo>
                    <a:pt x="299" y="0"/>
                  </a:lnTo>
                  <a:close/>
                </a:path>
              </a:pathLst>
            </a:custGeom>
            <a:solidFill>
              <a:srgbClr val="E12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8" name="Freeform 72"/>
            <p:cNvSpPr>
              <a:spLocks/>
            </p:cNvSpPr>
            <p:nvPr/>
          </p:nvSpPr>
          <p:spPr bwMode="auto">
            <a:xfrm>
              <a:off x="1716" y="3034"/>
              <a:ext cx="959" cy="525"/>
            </a:xfrm>
            <a:custGeom>
              <a:avLst/>
              <a:gdLst>
                <a:gd name="T0" fmla="*/ 207 w 959"/>
                <a:gd name="T1" fmla="*/ 0 h 525"/>
                <a:gd name="T2" fmla="*/ 0 w 959"/>
                <a:gd name="T3" fmla="*/ 525 h 525"/>
                <a:gd name="T4" fmla="*/ 959 w 959"/>
                <a:gd name="T5" fmla="*/ 511 h 525"/>
                <a:gd name="T6" fmla="*/ 207 w 959"/>
                <a:gd name="T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9" h="525">
                  <a:moveTo>
                    <a:pt x="207" y="0"/>
                  </a:moveTo>
                  <a:lnTo>
                    <a:pt x="0" y="525"/>
                  </a:lnTo>
                  <a:lnTo>
                    <a:pt x="959" y="511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EC2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1" name="Freeform 75"/>
            <p:cNvSpPr>
              <a:spLocks/>
            </p:cNvSpPr>
            <p:nvPr/>
          </p:nvSpPr>
          <p:spPr bwMode="auto">
            <a:xfrm>
              <a:off x="2130" y="1"/>
              <a:ext cx="675" cy="873"/>
            </a:xfrm>
            <a:custGeom>
              <a:avLst/>
              <a:gdLst>
                <a:gd name="T0" fmla="*/ 0 w 675"/>
                <a:gd name="T1" fmla="*/ 0 h 873"/>
                <a:gd name="T2" fmla="*/ 0 w 675"/>
                <a:gd name="T3" fmla="*/ 0 h 873"/>
                <a:gd name="T4" fmla="*/ 675 w 675"/>
                <a:gd name="T5" fmla="*/ 873 h 873"/>
                <a:gd name="T6" fmla="*/ 0 w 675"/>
                <a:gd name="T7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873">
                  <a:moveTo>
                    <a:pt x="0" y="0"/>
                  </a:moveTo>
                  <a:lnTo>
                    <a:pt x="0" y="0"/>
                  </a:lnTo>
                  <a:lnTo>
                    <a:pt x="675" y="8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5" name="Freeform 79"/>
            <p:cNvSpPr>
              <a:spLocks/>
            </p:cNvSpPr>
            <p:nvPr/>
          </p:nvSpPr>
          <p:spPr bwMode="auto">
            <a:xfrm>
              <a:off x="2222" y="2094"/>
              <a:ext cx="1393" cy="1451"/>
            </a:xfrm>
            <a:custGeom>
              <a:avLst/>
              <a:gdLst>
                <a:gd name="T0" fmla="*/ 0 w 1393"/>
                <a:gd name="T1" fmla="*/ 0 h 1451"/>
                <a:gd name="T2" fmla="*/ 453 w 1393"/>
                <a:gd name="T3" fmla="*/ 1451 h 1451"/>
                <a:gd name="T4" fmla="*/ 1393 w 1393"/>
                <a:gd name="T5" fmla="*/ 530 h 1451"/>
                <a:gd name="T6" fmla="*/ 0 w 1393"/>
                <a:gd name="T7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3" h="1451">
                  <a:moveTo>
                    <a:pt x="0" y="0"/>
                  </a:moveTo>
                  <a:lnTo>
                    <a:pt x="453" y="1451"/>
                  </a:lnTo>
                  <a:lnTo>
                    <a:pt x="1393" y="5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3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7" name="Freeform 81"/>
            <p:cNvSpPr>
              <a:spLocks/>
            </p:cNvSpPr>
            <p:nvPr/>
          </p:nvSpPr>
          <p:spPr bwMode="auto">
            <a:xfrm>
              <a:off x="2222" y="1534"/>
              <a:ext cx="1706" cy="1090"/>
            </a:xfrm>
            <a:custGeom>
              <a:avLst/>
              <a:gdLst>
                <a:gd name="T0" fmla="*/ 0 w 1706"/>
                <a:gd name="T1" fmla="*/ 560 h 1090"/>
                <a:gd name="T2" fmla="*/ 1393 w 1706"/>
                <a:gd name="T3" fmla="*/ 1090 h 1090"/>
                <a:gd name="T4" fmla="*/ 1706 w 1706"/>
                <a:gd name="T5" fmla="*/ 0 h 1090"/>
                <a:gd name="T6" fmla="*/ 0 w 1706"/>
                <a:gd name="T7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6" h="1090">
                  <a:moveTo>
                    <a:pt x="0" y="560"/>
                  </a:moveTo>
                  <a:lnTo>
                    <a:pt x="1393" y="1090"/>
                  </a:lnTo>
                  <a:lnTo>
                    <a:pt x="1706" y="0"/>
                  </a:lnTo>
                  <a:lnTo>
                    <a:pt x="0" y="560"/>
                  </a:lnTo>
                  <a:close/>
                </a:path>
              </a:pathLst>
            </a:custGeom>
            <a:solidFill>
              <a:srgbClr val="886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8" name="Freeform 82"/>
            <p:cNvSpPr>
              <a:spLocks/>
            </p:cNvSpPr>
            <p:nvPr/>
          </p:nvSpPr>
          <p:spPr bwMode="auto">
            <a:xfrm>
              <a:off x="2675" y="2624"/>
              <a:ext cx="1258" cy="931"/>
            </a:xfrm>
            <a:custGeom>
              <a:avLst/>
              <a:gdLst>
                <a:gd name="T0" fmla="*/ 940 w 1258"/>
                <a:gd name="T1" fmla="*/ 0 h 931"/>
                <a:gd name="T2" fmla="*/ 0 w 1258"/>
                <a:gd name="T3" fmla="*/ 921 h 931"/>
                <a:gd name="T4" fmla="*/ 1258 w 1258"/>
                <a:gd name="T5" fmla="*/ 931 h 931"/>
                <a:gd name="T6" fmla="*/ 940 w 1258"/>
                <a:gd name="T7" fmla="*/ 0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8" h="931">
                  <a:moveTo>
                    <a:pt x="940" y="0"/>
                  </a:moveTo>
                  <a:lnTo>
                    <a:pt x="0" y="921"/>
                  </a:lnTo>
                  <a:lnTo>
                    <a:pt x="1258" y="931"/>
                  </a:lnTo>
                  <a:lnTo>
                    <a:pt x="940" y="0"/>
                  </a:lnTo>
                  <a:close/>
                </a:path>
              </a:pathLst>
            </a:custGeom>
            <a:solidFill>
              <a:srgbClr val="826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2" name="Freeform 85"/>
            <p:cNvSpPr>
              <a:spLocks/>
            </p:cNvSpPr>
            <p:nvPr/>
          </p:nvSpPr>
          <p:spPr bwMode="auto">
            <a:xfrm>
              <a:off x="3615" y="1534"/>
              <a:ext cx="983" cy="1090"/>
            </a:xfrm>
            <a:custGeom>
              <a:avLst/>
              <a:gdLst>
                <a:gd name="T0" fmla="*/ 313 w 983"/>
                <a:gd name="T1" fmla="*/ 0 h 1090"/>
                <a:gd name="T2" fmla="*/ 0 w 983"/>
                <a:gd name="T3" fmla="*/ 1090 h 1090"/>
                <a:gd name="T4" fmla="*/ 983 w 983"/>
                <a:gd name="T5" fmla="*/ 916 h 1090"/>
                <a:gd name="T6" fmla="*/ 313 w 983"/>
                <a:gd name="T7" fmla="*/ 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3" h="1090">
                  <a:moveTo>
                    <a:pt x="313" y="0"/>
                  </a:moveTo>
                  <a:lnTo>
                    <a:pt x="0" y="1090"/>
                  </a:lnTo>
                  <a:lnTo>
                    <a:pt x="983" y="916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4E6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3" name="Freeform 86"/>
            <p:cNvSpPr>
              <a:spLocks/>
            </p:cNvSpPr>
            <p:nvPr/>
          </p:nvSpPr>
          <p:spPr bwMode="auto">
            <a:xfrm>
              <a:off x="3615" y="2450"/>
              <a:ext cx="983" cy="1105"/>
            </a:xfrm>
            <a:custGeom>
              <a:avLst/>
              <a:gdLst>
                <a:gd name="T0" fmla="*/ 0 w 983"/>
                <a:gd name="T1" fmla="*/ 174 h 1105"/>
                <a:gd name="T2" fmla="*/ 318 w 983"/>
                <a:gd name="T3" fmla="*/ 1105 h 1105"/>
                <a:gd name="T4" fmla="*/ 983 w 983"/>
                <a:gd name="T5" fmla="*/ 0 h 1105"/>
                <a:gd name="T6" fmla="*/ 0 w 983"/>
                <a:gd name="T7" fmla="*/ 174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3" h="1105">
                  <a:moveTo>
                    <a:pt x="0" y="174"/>
                  </a:moveTo>
                  <a:lnTo>
                    <a:pt x="318" y="1105"/>
                  </a:lnTo>
                  <a:lnTo>
                    <a:pt x="983" y="0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4D7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4" name="Freeform 87"/>
            <p:cNvSpPr>
              <a:spLocks/>
            </p:cNvSpPr>
            <p:nvPr/>
          </p:nvSpPr>
          <p:spPr bwMode="auto">
            <a:xfrm>
              <a:off x="3928" y="1534"/>
              <a:ext cx="887" cy="916"/>
            </a:xfrm>
            <a:custGeom>
              <a:avLst/>
              <a:gdLst>
                <a:gd name="T0" fmla="*/ 0 w 887"/>
                <a:gd name="T1" fmla="*/ 0 h 916"/>
                <a:gd name="T2" fmla="*/ 670 w 887"/>
                <a:gd name="T3" fmla="*/ 916 h 916"/>
                <a:gd name="T4" fmla="*/ 887 w 887"/>
                <a:gd name="T5" fmla="*/ 401 h 916"/>
                <a:gd name="T6" fmla="*/ 0 w 887"/>
                <a:gd name="T7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7" h="916">
                  <a:moveTo>
                    <a:pt x="0" y="0"/>
                  </a:moveTo>
                  <a:lnTo>
                    <a:pt x="670" y="916"/>
                  </a:lnTo>
                  <a:lnTo>
                    <a:pt x="887" y="4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9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5" name="Freeform 88"/>
            <p:cNvSpPr>
              <a:spLocks/>
            </p:cNvSpPr>
            <p:nvPr/>
          </p:nvSpPr>
          <p:spPr bwMode="auto">
            <a:xfrm>
              <a:off x="3933" y="2450"/>
              <a:ext cx="1089" cy="1105"/>
            </a:xfrm>
            <a:custGeom>
              <a:avLst/>
              <a:gdLst>
                <a:gd name="T0" fmla="*/ 665 w 1089"/>
                <a:gd name="T1" fmla="*/ 0 h 1105"/>
                <a:gd name="T2" fmla="*/ 0 w 1089"/>
                <a:gd name="T3" fmla="*/ 1105 h 1105"/>
                <a:gd name="T4" fmla="*/ 1089 w 1089"/>
                <a:gd name="T5" fmla="*/ 1105 h 1105"/>
                <a:gd name="T6" fmla="*/ 665 w 1089"/>
                <a:gd name="T7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9" h="1105">
                  <a:moveTo>
                    <a:pt x="665" y="0"/>
                  </a:moveTo>
                  <a:lnTo>
                    <a:pt x="0" y="1105"/>
                  </a:lnTo>
                  <a:lnTo>
                    <a:pt x="1089" y="1105"/>
                  </a:lnTo>
                  <a:lnTo>
                    <a:pt x="665" y="0"/>
                  </a:lnTo>
                  <a:close/>
                </a:path>
              </a:pathLst>
            </a:custGeom>
            <a:solidFill>
              <a:srgbClr val="039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9" name="Freeform 92"/>
            <p:cNvSpPr>
              <a:spLocks/>
            </p:cNvSpPr>
            <p:nvPr/>
          </p:nvSpPr>
          <p:spPr bwMode="auto">
            <a:xfrm>
              <a:off x="4598" y="1935"/>
              <a:ext cx="751" cy="520"/>
            </a:xfrm>
            <a:custGeom>
              <a:avLst/>
              <a:gdLst>
                <a:gd name="T0" fmla="*/ 217 w 751"/>
                <a:gd name="T1" fmla="*/ 0 h 520"/>
                <a:gd name="T2" fmla="*/ 0 w 751"/>
                <a:gd name="T3" fmla="*/ 515 h 520"/>
                <a:gd name="T4" fmla="*/ 751 w 751"/>
                <a:gd name="T5" fmla="*/ 520 h 520"/>
                <a:gd name="T6" fmla="*/ 217 w 751"/>
                <a:gd name="T7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1" h="520">
                  <a:moveTo>
                    <a:pt x="217" y="0"/>
                  </a:moveTo>
                  <a:lnTo>
                    <a:pt x="0" y="515"/>
                  </a:lnTo>
                  <a:lnTo>
                    <a:pt x="751" y="52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19B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0" name="Freeform 93"/>
            <p:cNvSpPr>
              <a:spLocks/>
            </p:cNvSpPr>
            <p:nvPr/>
          </p:nvSpPr>
          <p:spPr bwMode="auto">
            <a:xfrm>
              <a:off x="4598" y="2450"/>
              <a:ext cx="751" cy="1105"/>
            </a:xfrm>
            <a:custGeom>
              <a:avLst/>
              <a:gdLst>
                <a:gd name="T0" fmla="*/ 0 w 751"/>
                <a:gd name="T1" fmla="*/ 0 h 1105"/>
                <a:gd name="T2" fmla="*/ 424 w 751"/>
                <a:gd name="T3" fmla="*/ 1105 h 1105"/>
                <a:gd name="T4" fmla="*/ 751 w 751"/>
                <a:gd name="T5" fmla="*/ 5 h 1105"/>
                <a:gd name="T6" fmla="*/ 0 w 751"/>
                <a:gd name="T7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1" h="1105">
                  <a:moveTo>
                    <a:pt x="0" y="0"/>
                  </a:moveTo>
                  <a:lnTo>
                    <a:pt x="424" y="1105"/>
                  </a:lnTo>
                  <a:lnTo>
                    <a:pt x="75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B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2" name="Freeform 95"/>
            <p:cNvSpPr>
              <a:spLocks/>
            </p:cNvSpPr>
            <p:nvPr/>
          </p:nvSpPr>
          <p:spPr bwMode="auto">
            <a:xfrm>
              <a:off x="4815" y="1877"/>
              <a:ext cx="1359" cy="578"/>
            </a:xfrm>
            <a:custGeom>
              <a:avLst/>
              <a:gdLst>
                <a:gd name="T0" fmla="*/ 0 w 1359"/>
                <a:gd name="T1" fmla="*/ 58 h 578"/>
                <a:gd name="T2" fmla="*/ 534 w 1359"/>
                <a:gd name="T3" fmla="*/ 578 h 578"/>
                <a:gd name="T4" fmla="*/ 1359 w 1359"/>
                <a:gd name="T5" fmla="*/ 0 h 578"/>
                <a:gd name="T6" fmla="*/ 0 w 1359"/>
                <a:gd name="T7" fmla="*/ 5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9" h="578">
                  <a:moveTo>
                    <a:pt x="0" y="58"/>
                  </a:moveTo>
                  <a:lnTo>
                    <a:pt x="534" y="578"/>
                  </a:lnTo>
                  <a:lnTo>
                    <a:pt x="1359" y="0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4BC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7" name="Freeform 100"/>
            <p:cNvSpPr>
              <a:spLocks/>
            </p:cNvSpPr>
            <p:nvPr/>
          </p:nvSpPr>
          <p:spPr bwMode="auto">
            <a:xfrm>
              <a:off x="5022" y="2455"/>
              <a:ext cx="1320" cy="1114"/>
            </a:xfrm>
            <a:custGeom>
              <a:avLst/>
              <a:gdLst>
                <a:gd name="T0" fmla="*/ 327 w 1320"/>
                <a:gd name="T1" fmla="*/ 0 h 1114"/>
                <a:gd name="T2" fmla="*/ 0 w 1320"/>
                <a:gd name="T3" fmla="*/ 1100 h 1114"/>
                <a:gd name="T4" fmla="*/ 1320 w 1320"/>
                <a:gd name="T5" fmla="*/ 1114 h 1114"/>
                <a:gd name="T6" fmla="*/ 327 w 1320"/>
                <a:gd name="T7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0" h="1114">
                  <a:moveTo>
                    <a:pt x="327" y="0"/>
                  </a:moveTo>
                  <a:lnTo>
                    <a:pt x="0" y="1100"/>
                  </a:lnTo>
                  <a:lnTo>
                    <a:pt x="1320" y="1114"/>
                  </a:lnTo>
                  <a:lnTo>
                    <a:pt x="327" y="0"/>
                  </a:lnTo>
                  <a:close/>
                </a:path>
              </a:pathLst>
            </a:custGeom>
            <a:solidFill>
              <a:srgbClr val="52C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8" name="Freeform 101"/>
            <p:cNvSpPr>
              <a:spLocks/>
            </p:cNvSpPr>
            <p:nvPr/>
          </p:nvSpPr>
          <p:spPr bwMode="auto">
            <a:xfrm>
              <a:off x="5349" y="1877"/>
              <a:ext cx="993" cy="1692"/>
            </a:xfrm>
            <a:custGeom>
              <a:avLst/>
              <a:gdLst>
                <a:gd name="T0" fmla="*/ 825 w 993"/>
                <a:gd name="T1" fmla="*/ 0 h 1692"/>
                <a:gd name="T2" fmla="*/ 0 w 993"/>
                <a:gd name="T3" fmla="*/ 578 h 1692"/>
                <a:gd name="T4" fmla="*/ 993 w 993"/>
                <a:gd name="T5" fmla="*/ 1692 h 1692"/>
                <a:gd name="T6" fmla="*/ 825 w 993"/>
                <a:gd name="T7" fmla="*/ 0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3" h="1692">
                  <a:moveTo>
                    <a:pt x="825" y="0"/>
                  </a:moveTo>
                  <a:lnTo>
                    <a:pt x="0" y="578"/>
                  </a:lnTo>
                  <a:lnTo>
                    <a:pt x="993" y="1692"/>
                  </a:lnTo>
                  <a:lnTo>
                    <a:pt x="825" y="0"/>
                  </a:lnTo>
                  <a:close/>
                </a:path>
              </a:pathLst>
            </a:custGeom>
            <a:solidFill>
              <a:srgbClr val="5EC6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Group 55"/>
          <p:cNvGrpSpPr>
            <a:grpSpLocks noChangeAspect="1"/>
          </p:cNvGrpSpPr>
          <p:nvPr/>
        </p:nvGrpSpPr>
        <p:grpSpPr bwMode="auto">
          <a:xfrm rot="5400000">
            <a:off x="-2550499" y="2532328"/>
            <a:ext cx="7359347" cy="2206404"/>
            <a:chOff x="5" y="1534"/>
            <a:chExt cx="6337" cy="2035"/>
          </a:xfrm>
          <a:noFill/>
        </p:grpSpPr>
        <p:sp>
          <p:nvSpPr>
            <p:cNvPr id="109" name="Freeform 57"/>
            <p:cNvSpPr>
              <a:spLocks/>
            </p:cNvSpPr>
            <p:nvPr/>
          </p:nvSpPr>
          <p:spPr bwMode="auto">
            <a:xfrm>
              <a:off x="10" y="2460"/>
              <a:ext cx="776" cy="1099"/>
            </a:xfrm>
            <a:custGeom>
              <a:avLst/>
              <a:gdLst>
                <a:gd name="T0" fmla="*/ 0 w 776"/>
                <a:gd name="T1" fmla="*/ 0 h 1099"/>
                <a:gd name="T2" fmla="*/ 0 w 776"/>
                <a:gd name="T3" fmla="*/ 767 h 1099"/>
                <a:gd name="T4" fmla="*/ 776 w 776"/>
                <a:gd name="T5" fmla="*/ 1099 h 1099"/>
                <a:gd name="T6" fmla="*/ 0 w 776"/>
                <a:gd name="T7" fmla="*/ 0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6" h="1099">
                  <a:moveTo>
                    <a:pt x="0" y="0"/>
                  </a:moveTo>
                  <a:lnTo>
                    <a:pt x="0" y="767"/>
                  </a:lnTo>
                  <a:lnTo>
                    <a:pt x="776" y="109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Freeform 58"/>
            <p:cNvSpPr>
              <a:spLocks/>
            </p:cNvSpPr>
            <p:nvPr/>
          </p:nvSpPr>
          <p:spPr bwMode="auto">
            <a:xfrm>
              <a:off x="5" y="3227"/>
              <a:ext cx="781" cy="342"/>
            </a:xfrm>
            <a:custGeom>
              <a:avLst/>
              <a:gdLst>
                <a:gd name="T0" fmla="*/ 5 w 781"/>
                <a:gd name="T1" fmla="*/ 0 h 342"/>
                <a:gd name="T2" fmla="*/ 0 w 781"/>
                <a:gd name="T3" fmla="*/ 342 h 342"/>
                <a:gd name="T4" fmla="*/ 781 w 781"/>
                <a:gd name="T5" fmla="*/ 332 h 342"/>
                <a:gd name="T6" fmla="*/ 5 w 781"/>
                <a:gd name="T7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1" h="342">
                  <a:moveTo>
                    <a:pt x="5" y="0"/>
                  </a:moveTo>
                  <a:lnTo>
                    <a:pt x="0" y="342"/>
                  </a:lnTo>
                  <a:lnTo>
                    <a:pt x="781" y="33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Freeform 60"/>
            <p:cNvSpPr>
              <a:spLocks/>
            </p:cNvSpPr>
            <p:nvPr/>
          </p:nvSpPr>
          <p:spPr bwMode="auto">
            <a:xfrm>
              <a:off x="10" y="2045"/>
              <a:ext cx="988" cy="1514"/>
            </a:xfrm>
            <a:custGeom>
              <a:avLst/>
              <a:gdLst>
                <a:gd name="T0" fmla="*/ 0 w 988"/>
                <a:gd name="T1" fmla="*/ 415 h 1514"/>
                <a:gd name="T2" fmla="*/ 776 w 988"/>
                <a:gd name="T3" fmla="*/ 1514 h 1514"/>
                <a:gd name="T4" fmla="*/ 988 w 988"/>
                <a:gd name="T5" fmla="*/ 0 h 1514"/>
                <a:gd name="T6" fmla="*/ 0 w 988"/>
                <a:gd name="T7" fmla="*/ 415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8" h="1514">
                  <a:moveTo>
                    <a:pt x="0" y="415"/>
                  </a:moveTo>
                  <a:lnTo>
                    <a:pt x="776" y="1514"/>
                  </a:lnTo>
                  <a:lnTo>
                    <a:pt x="988" y="0"/>
                  </a:lnTo>
                  <a:lnTo>
                    <a:pt x="0" y="41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Freeform 65"/>
            <p:cNvSpPr>
              <a:spLocks/>
            </p:cNvSpPr>
            <p:nvPr/>
          </p:nvSpPr>
          <p:spPr bwMode="auto">
            <a:xfrm>
              <a:off x="786" y="2045"/>
              <a:ext cx="1137" cy="1514"/>
            </a:xfrm>
            <a:custGeom>
              <a:avLst/>
              <a:gdLst>
                <a:gd name="T0" fmla="*/ 212 w 1137"/>
                <a:gd name="T1" fmla="*/ 0 h 1514"/>
                <a:gd name="T2" fmla="*/ 0 w 1137"/>
                <a:gd name="T3" fmla="*/ 1514 h 1514"/>
                <a:gd name="T4" fmla="*/ 1137 w 1137"/>
                <a:gd name="T5" fmla="*/ 989 h 1514"/>
                <a:gd name="T6" fmla="*/ 212 w 1137"/>
                <a:gd name="T7" fmla="*/ 0 h 1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7" h="1514">
                  <a:moveTo>
                    <a:pt x="212" y="0"/>
                  </a:moveTo>
                  <a:lnTo>
                    <a:pt x="0" y="1514"/>
                  </a:lnTo>
                  <a:lnTo>
                    <a:pt x="1137" y="989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Freeform 66"/>
            <p:cNvSpPr>
              <a:spLocks/>
            </p:cNvSpPr>
            <p:nvPr/>
          </p:nvSpPr>
          <p:spPr bwMode="auto">
            <a:xfrm>
              <a:off x="786" y="3034"/>
              <a:ext cx="1137" cy="525"/>
            </a:xfrm>
            <a:custGeom>
              <a:avLst/>
              <a:gdLst>
                <a:gd name="T0" fmla="*/ 0 w 1137"/>
                <a:gd name="T1" fmla="*/ 525 h 525"/>
                <a:gd name="T2" fmla="*/ 930 w 1137"/>
                <a:gd name="T3" fmla="*/ 525 h 525"/>
                <a:gd name="T4" fmla="*/ 1137 w 1137"/>
                <a:gd name="T5" fmla="*/ 0 h 525"/>
                <a:gd name="T6" fmla="*/ 0 w 1137"/>
                <a:gd name="T7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7" h="525">
                  <a:moveTo>
                    <a:pt x="0" y="525"/>
                  </a:moveTo>
                  <a:lnTo>
                    <a:pt x="930" y="525"/>
                  </a:lnTo>
                  <a:lnTo>
                    <a:pt x="1137" y="0"/>
                  </a:lnTo>
                  <a:lnTo>
                    <a:pt x="0" y="525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Freeform 70"/>
            <p:cNvSpPr>
              <a:spLocks/>
            </p:cNvSpPr>
            <p:nvPr/>
          </p:nvSpPr>
          <p:spPr bwMode="auto">
            <a:xfrm>
              <a:off x="998" y="2045"/>
              <a:ext cx="1224" cy="989"/>
            </a:xfrm>
            <a:custGeom>
              <a:avLst/>
              <a:gdLst>
                <a:gd name="T0" fmla="*/ 0 w 1224"/>
                <a:gd name="T1" fmla="*/ 0 h 989"/>
                <a:gd name="T2" fmla="*/ 925 w 1224"/>
                <a:gd name="T3" fmla="*/ 989 h 989"/>
                <a:gd name="T4" fmla="*/ 1224 w 1224"/>
                <a:gd name="T5" fmla="*/ 49 h 989"/>
                <a:gd name="T6" fmla="*/ 0 w 1224"/>
                <a:gd name="T7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4" h="989">
                  <a:moveTo>
                    <a:pt x="0" y="0"/>
                  </a:moveTo>
                  <a:lnTo>
                    <a:pt x="925" y="989"/>
                  </a:lnTo>
                  <a:lnTo>
                    <a:pt x="1224" y="4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3" name="Freeform 71"/>
            <p:cNvSpPr>
              <a:spLocks/>
            </p:cNvSpPr>
            <p:nvPr/>
          </p:nvSpPr>
          <p:spPr bwMode="auto">
            <a:xfrm>
              <a:off x="1923" y="2094"/>
              <a:ext cx="752" cy="1451"/>
            </a:xfrm>
            <a:custGeom>
              <a:avLst/>
              <a:gdLst>
                <a:gd name="T0" fmla="*/ 299 w 752"/>
                <a:gd name="T1" fmla="*/ 0 h 1451"/>
                <a:gd name="T2" fmla="*/ 0 w 752"/>
                <a:gd name="T3" fmla="*/ 940 h 1451"/>
                <a:gd name="T4" fmla="*/ 752 w 752"/>
                <a:gd name="T5" fmla="*/ 1451 h 1451"/>
                <a:gd name="T6" fmla="*/ 299 w 752"/>
                <a:gd name="T7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2" h="1451">
                  <a:moveTo>
                    <a:pt x="299" y="0"/>
                  </a:moveTo>
                  <a:lnTo>
                    <a:pt x="0" y="940"/>
                  </a:lnTo>
                  <a:lnTo>
                    <a:pt x="752" y="1451"/>
                  </a:lnTo>
                  <a:lnTo>
                    <a:pt x="299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4" name="Freeform 72"/>
            <p:cNvSpPr>
              <a:spLocks/>
            </p:cNvSpPr>
            <p:nvPr/>
          </p:nvSpPr>
          <p:spPr bwMode="auto">
            <a:xfrm>
              <a:off x="1716" y="3034"/>
              <a:ext cx="959" cy="525"/>
            </a:xfrm>
            <a:custGeom>
              <a:avLst/>
              <a:gdLst>
                <a:gd name="T0" fmla="*/ 207 w 959"/>
                <a:gd name="T1" fmla="*/ 0 h 525"/>
                <a:gd name="T2" fmla="*/ 0 w 959"/>
                <a:gd name="T3" fmla="*/ 525 h 525"/>
                <a:gd name="T4" fmla="*/ 959 w 959"/>
                <a:gd name="T5" fmla="*/ 511 h 525"/>
                <a:gd name="T6" fmla="*/ 207 w 959"/>
                <a:gd name="T7" fmla="*/ 0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9" h="525">
                  <a:moveTo>
                    <a:pt x="207" y="0"/>
                  </a:moveTo>
                  <a:lnTo>
                    <a:pt x="0" y="525"/>
                  </a:lnTo>
                  <a:lnTo>
                    <a:pt x="959" y="511"/>
                  </a:lnTo>
                  <a:lnTo>
                    <a:pt x="207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Freeform 79"/>
            <p:cNvSpPr>
              <a:spLocks/>
            </p:cNvSpPr>
            <p:nvPr/>
          </p:nvSpPr>
          <p:spPr bwMode="auto">
            <a:xfrm>
              <a:off x="2222" y="2094"/>
              <a:ext cx="1393" cy="1451"/>
            </a:xfrm>
            <a:custGeom>
              <a:avLst/>
              <a:gdLst>
                <a:gd name="T0" fmla="*/ 0 w 1393"/>
                <a:gd name="T1" fmla="*/ 0 h 1451"/>
                <a:gd name="T2" fmla="*/ 453 w 1393"/>
                <a:gd name="T3" fmla="*/ 1451 h 1451"/>
                <a:gd name="T4" fmla="*/ 1393 w 1393"/>
                <a:gd name="T5" fmla="*/ 530 h 1451"/>
                <a:gd name="T6" fmla="*/ 0 w 1393"/>
                <a:gd name="T7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3" h="1451">
                  <a:moveTo>
                    <a:pt x="0" y="0"/>
                  </a:moveTo>
                  <a:lnTo>
                    <a:pt x="453" y="1451"/>
                  </a:lnTo>
                  <a:lnTo>
                    <a:pt x="1393" y="53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3" name="Freeform 81"/>
            <p:cNvSpPr>
              <a:spLocks/>
            </p:cNvSpPr>
            <p:nvPr/>
          </p:nvSpPr>
          <p:spPr bwMode="auto">
            <a:xfrm>
              <a:off x="2222" y="1534"/>
              <a:ext cx="1706" cy="1090"/>
            </a:xfrm>
            <a:custGeom>
              <a:avLst/>
              <a:gdLst>
                <a:gd name="T0" fmla="*/ 0 w 1706"/>
                <a:gd name="T1" fmla="*/ 560 h 1090"/>
                <a:gd name="T2" fmla="*/ 1393 w 1706"/>
                <a:gd name="T3" fmla="*/ 1090 h 1090"/>
                <a:gd name="T4" fmla="*/ 1706 w 1706"/>
                <a:gd name="T5" fmla="*/ 0 h 1090"/>
                <a:gd name="T6" fmla="*/ 0 w 1706"/>
                <a:gd name="T7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6" h="1090">
                  <a:moveTo>
                    <a:pt x="0" y="560"/>
                  </a:moveTo>
                  <a:lnTo>
                    <a:pt x="1393" y="1090"/>
                  </a:lnTo>
                  <a:lnTo>
                    <a:pt x="1706" y="0"/>
                  </a:lnTo>
                  <a:lnTo>
                    <a:pt x="0" y="56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Freeform 82"/>
            <p:cNvSpPr>
              <a:spLocks/>
            </p:cNvSpPr>
            <p:nvPr/>
          </p:nvSpPr>
          <p:spPr bwMode="auto">
            <a:xfrm>
              <a:off x="2675" y="2624"/>
              <a:ext cx="1258" cy="931"/>
            </a:xfrm>
            <a:custGeom>
              <a:avLst/>
              <a:gdLst>
                <a:gd name="T0" fmla="*/ 940 w 1258"/>
                <a:gd name="T1" fmla="*/ 0 h 931"/>
                <a:gd name="T2" fmla="*/ 0 w 1258"/>
                <a:gd name="T3" fmla="*/ 921 h 931"/>
                <a:gd name="T4" fmla="*/ 1258 w 1258"/>
                <a:gd name="T5" fmla="*/ 931 h 931"/>
                <a:gd name="T6" fmla="*/ 940 w 1258"/>
                <a:gd name="T7" fmla="*/ 0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8" h="931">
                  <a:moveTo>
                    <a:pt x="940" y="0"/>
                  </a:moveTo>
                  <a:lnTo>
                    <a:pt x="0" y="921"/>
                  </a:lnTo>
                  <a:lnTo>
                    <a:pt x="1258" y="931"/>
                  </a:lnTo>
                  <a:lnTo>
                    <a:pt x="94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7" name="Freeform 85"/>
            <p:cNvSpPr>
              <a:spLocks/>
            </p:cNvSpPr>
            <p:nvPr/>
          </p:nvSpPr>
          <p:spPr bwMode="auto">
            <a:xfrm>
              <a:off x="3615" y="1534"/>
              <a:ext cx="983" cy="1090"/>
            </a:xfrm>
            <a:custGeom>
              <a:avLst/>
              <a:gdLst>
                <a:gd name="T0" fmla="*/ 313 w 983"/>
                <a:gd name="T1" fmla="*/ 0 h 1090"/>
                <a:gd name="T2" fmla="*/ 0 w 983"/>
                <a:gd name="T3" fmla="*/ 1090 h 1090"/>
                <a:gd name="T4" fmla="*/ 983 w 983"/>
                <a:gd name="T5" fmla="*/ 916 h 1090"/>
                <a:gd name="T6" fmla="*/ 313 w 983"/>
                <a:gd name="T7" fmla="*/ 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3" h="1090">
                  <a:moveTo>
                    <a:pt x="313" y="0"/>
                  </a:moveTo>
                  <a:lnTo>
                    <a:pt x="0" y="1090"/>
                  </a:lnTo>
                  <a:lnTo>
                    <a:pt x="983" y="916"/>
                  </a:lnTo>
                  <a:lnTo>
                    <a:pt x="313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8" name="Freeform 86"/>
            <p:cNvSpPr>
              <a:spLocks/>
            </p:cNvSpPr>
            <p:nvPr/>
          </p:nvSpPr>
          <p:spPr bwMode="auto">
            <a:xfrm>
              <a:off x="3615" y="2450"/>
              <a:ext cx="983" cy="1105"/>
            </a:xfrm>
            <a:custGeom>
              <a:avLst/>
              <a:gdLst>
                <a:gd name="T0" fmla="*/ 0 w 983"/>
                <a:gd name="T1" fmla="*/ 174 h 1105"/>
                <a:gd name="T2" fmla="*/ 318 w 983"/>
                <a:gd name="T3" fmla="*/ 1105 h 1105"/>
                <a:gd name="T4" fmla="*/ 983 w 983"/>
                <a:gd name="T5" fmla="*/ 0 h 1105"/>
                <a:gd name="T6" fmla="*/ 0 w 983"/>
                <a:gd name="T7" fmla="*/ 174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3" h="1105">
                  <a:moveTo>
                    <a:pt x="0" y="174"/>
                  </a:moveTo>
                  <a:lnTo>
                    <a:pt x="318" y="1105"/>
                  </a:lnTo>
                  <a:lnTo>
                    <a:pt x="983" y="0"/>
                  </a:lnTo>
                  <a:lnTo>
                    <a:pt x="0" y="17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Freeform 87"/>
            <p:cNvSpPr>
              <a:spLocks/>
            </p:cNvSpPr>
            <p:nvPr/>
          </p:nvSpPr>
          <p:spPr bwMode="auto">
            <a:xfrm>
              <a:off x="3928" y="1534"/>
              <a:ext cx="887" cy="916"/>
            </a:xfrm>
            <a:custGeom>
              <a:avLst/>
              <a:gdLst>
                <a:gd name="T0" fmla="*/ 0 w 887"/>
                <a:gd name="T1" fmla="*/ 0 h 916"/>
                <a:gd name="T2" fmla="*/ 670 w 887"/>
                <a:gd name="T3" fmla="*/ 916 h 916"/>
                <a:gd name="T4" fmla="*/ 887 w 887"/>
                <a:gd name="T5" fmla="*/ 401 h 916"/>
                <a:gd name="T6" fmla="*/ 0 w 887"/>
                <a:gd name="T7" fmla="*/ 0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7" h="916">
                  <a:moveTo>
                    <a:pt x="0" y="0"/>
                  </a:moveTo>
                  <a:lnTo>
                    <a:pt x="670" y="916"/>
                  </a:lnTo>
                  <a:lnTo>
                    <a:pt x="887" y="40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Freeform 88"/>
            <p:cNvSpPr>
              <a:spLocks/>
            </p:cNvSpPr>
            <p:nvPr/>
          </p:nvSpPr>
          <p:spPr bwMode="auto">
            <a:xfrm>
              <a:off x="3933" y="2450"/>
              <a:ext cx="1089" cy="1105"/>
            </a:xfrm>
            <a:custGeom>
              <a:avLst/>
              <a:gdLst>
                <a:gd name="T0" fmla="*/ 665 w 1089"/>
                <a:gd name="T1" fmla="*/ 0 h 1105"/>
                <a:gd name="T2" fmla="*/ 0 w 1089"/>
                <a:gd name="T3" fmla="*/ 1105 h 1105"/>
                <a:gd name="T4" fmla="*/ 1089 w 1089"/>
                <a:gd name="T5" fmla="*/ 1105 h 1105"/>
                <a:gd name="T6" fmla="*/ 665 w 1089"/>
                <a:gd name="T7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9" h="1105">
                  <a:moveTo>
                    <a:pt x="665" y="0"/>
                  </a:moveTo>
                  <a:lnTo>
                    <a:pt x="0" y="1105"/>
                  </a:lnTo>
                  <a:lnTo>
                    <a:pt x="1089" y="1105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Freeform 92"/>
            <p:cNvSpPr>
              <a:spLocks/>
            </p:cNvSpPr>
            <p:nvPr/>
          </p:nvSpPr>
          <p:spPr bwMode="auto">
            <a:xfrm>
              <a:off x="4598" y="1935"/>
              <a:ext cx="751" cy="520"/>
            </a:xfrm>
            <a:custGeom>
              <a:avLst/>
              <a:gdLst>
                <a:gd name="T0" fmla="*/ 217 w 751"/>
                <a:gd name="T1" fmla="*/ 0 h 520"/>
                <a:gd name="T2" fmla="*/ 0 w 751"/>
                <a:gd name="T3" fmla="*/ 515 h 520"/>
                <a:gd name="T4" fmla="*/ 751 w 751"/>
                <a:gd name="T5" fmla="*/ 520 h 520"/>
                <a:gd name="T6" fmla="*/ 217 w 751"/>
                <a:gd name="T7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1" h="520">
                  <a:moveTo>
                    <a:pt x="217" y="0"/>
                  </a:moveTo>
                  <a:lnTo>
                    <a:pt x="0" y="515"/>
                  </a:lnTo>
                  <a:lnTo>
                    <a:pt x="751" y="520"/>
                  </a:lnTo>
                  <a:lnTo>
                    <a:pt x="217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5" name="Freeform 93"/>
            <p:cNvSpPr>
              <a:spLocks/>
            </p:cNvSpPr>
            <p:nvPr/>
          </p:nvSpPr>
          <p:spPr bwMode="auto">
            <a:xfrm>
              <a:off x="4598" y="2450"/>
              <a:ext cx="751" cy="1105"/>
            </a:xfrm>
            <a:custGeom>
              <a:avLst/>
              <a:gdLst>
                <a:gd name="T0" fmla="*/ 0 w 751"/>
                <a:gd name="T1" fmla="*/ 0 h 1105"/>
                <a:gd name="T2" fmla="*/ 424 w 751"/>
                <a:gd name="T3" fmla="*/ 1105 h 1105"/>
                <a:gd name="T4" fmla="*/ 751 w 751"/>
                <a:gd name="T5" fmla="*/ 5 h 1105"/>
                <a:gd name="T6" fmla="*/ 0 w 751"/>
                <a:gd name="T7" fmla="*/ 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1" h="1105">
                  <a:moveTo>
                    <a:pt x="0" y="0"/>
                  </a:moveTo>
                  <a:lnTo>
                    <a:pt x="424" y="1105"/>
                  </a:lnTo>
                  <a:lnTo>
                    <a:pt x="751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Freeform 95"/>
            <p:cNvSpPr>
              <a:spLocks/>
            </p:cNvSpPr>
            <p:nvPr/>
          </p:nvSpPr>
          <p:spPr bwMode="auto">
            <a:xfrm>
              <a:off x="4815" y="1877"/>
              <a:ext cx="1359" cy="578"/>
            </a:xfrm>
            <a:custGeom>
              <a:avLst/>
              <a:gdLst>
                <a:gd name="T0" fmla="*/ 0 w 1359"/>
                <a:gd name="T1" fmla="*/ 58 h 578"/>
                <a:gd name="T2" fmla="*/ 534 w 1359"/>
                <a:gd name="T3" fmla="*/ 578 h 578"/>
                <a:gd name="T4" fmla="*/ 1359 w 1359"/>
                <a:gd name="T5" fmla="*/ 0 h 578"/>
                <a:gd name="T6" fmla="*/ 0 w 1359"/>
                <a:gd name="T7" fmla="*/ 5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9" h="578">
                  <a:moveTo>
                    <a:pt x="0" y="58"/>
                  </a:moveTo>
                  <a:lnTo>
                    <a:pt x="534" y="578"/>
                  </a:lnTo>
                  <a:lnTo>
                    <a:pt x="1359" y="0"/>
                  </a:lnTo>
                  <a:lnTo>
                    <a:pt x="0" y="5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Freeform 100"/>
            <p:cNvSpPr>
              <a:spLocks/>
            </p:cNvSpPr>
            <p:nvPr/>
          </p:nvSpPr>
          <p:spPr bwMode="auto">
            <a:xfrm>
              <a:off x="5022" y="2455"/>
              <a:ext cx="1320" cy="1114"/>
            </a:xfrm>
            <a:custGeom>
              <a:avLst/>
              <a:gdLst>
                <a:gd name="T0" fmla="*/ 327 w 1320"/>
                <a:gd name="T1" fmla="*/ 0 h 1114"/>
                <a:gd name="T2" fmla="*/ 0 w 1320"/>
                <a:gd name="T3" fmla="*/ 1100 h 1114"/>
                <a:gd name="T4" fmla="*/ 1320 w 1320"/>
                <a:gd name="T5" fmla="*/ 1114 h 1114"/>
                <a:gd name="T6" fmla="*/ 327 w 1320"/>
                <a:gd name="T7" fmla="*/ 0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0" h="1114">
                  <a:moveTo>
                    <a:pt x="327" y="0"/>
                  </a:moveTo>
                  <a:lnTo>
                    <a:pt x="0" y="1100"/>
                  </a:lnTo>
                  <a:lnTo>
                    <a:pt x="1320" y="1114"/>
                  </a:lnTo>
                  <a:lnTo>
                    <a:pt x="327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Freeform 101"/>
            <p:cNvSpPr>
              <a:spLocks/>
            </p:cNvSpPr>
            <p:nvPr/>
          </p:nvSpPr>
          <p:spPr bwMode="auto">
            <a:xfrm>
              <a:off x="5349" y="1877"/>
              <a:ext cx="993" cy="1692"/>
            </a:xfrm>
            <a:custGeom>
              <a:avLst/>
              <a:gdLst>
                <a:gd name="T0" fmla="*/ 825 w 993"/>
                <a:gd name="T1" fmla="*/ 0 h 1692"/>
                <a:gd name="T2" fmla="*/ 0 w 993"/>
                <a:gd name="T3" fmla="*/ 578 h 1692"/>
                <a:gd name="T4" fmla="*/ 993 w 993"/>
                <a:gd name="T5" fmla="*/ 1692 h 1692"/>
                <a:gd name="T6" fmla="*/ 825 w 993"/>
                <a:gd name="T7" fmla="*/ 0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3" h="1692">
                  <a:moveTo>
                    <a:pt x="825" y="0"/>
                  </a:moveTo>
                  <a:lnTo>
                    <a:pt x="0" y="578"/>
                  </a:lnTo>
                  <a:lnTo>
                    <a:pt x="993" y="1692"/>
                  </a:lnTo>
                  <a:lnTo>
                    <a:pt x="825" y="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99" name="文本框 1098"/>
          <p:cNvSpPr txBox="1"/>
          <p:nvPr/>
        </p:nvSpPr>
        <p:spPr>
          <a:xfrm>
            <a:off x="2344657" y="579502"/>
            <a:ext cx="38202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b="1" spc="-150" dirty="0" smtClean="0"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rial Black" panose="020B0A0402010202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5400" b="1" spc="-150" dirty="0"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图文框 64"/>
          <p:cNvSpPr/>
          <p:nvPr/>
        </p:nvSpPr>
        <p:spPr>
          <a:xfrm>
            <a:off x="3546582" y="1836483"/>
            <a:ext cx="670421" cy="677416"/>
          </a:xfrm>
          <a:prstGeom prst="frame">
            <a:avLst>
              <a:gd name="adj1" fmla="val 8305"/>
            </a:avLst>
          </a:prstGeom>
          <a:gradFill>
            <a:gsLst>
              <a:gs pos="0">
                <a:srgbClr val="4CC5F1"/>
              </a:gs>
              <a:gs pos="61000">
                <a:srgbClr val="8B66AA"/>
              </a:gs>
            </a:gsLst>
            <a:lin ang="2700000" scaled="1"/>
          </a:gradFill>
          <a:ln>
            <a:noFill/>
          </a:ln>
          <a:effectLst>
            <a:outerShdw blurRad="2921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">
              <a:solidFill>
                <a:schemeClr val="tx1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215924" y="1819276"/>
            <a:ext cx="184626" cy="690182"/>
          </a:xfrm>
          <a:custGeom>
            <a:avLst/>
            <a:gdLst>
              <a:gd name="connsiteX0" fmla="*/ 9525 w 190500"/>
              <a:gd name="connsiteY0" fmla="*/ 19050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9525 w 190500"/>
              <a:gd name="connsiteY4" fmla="*/ 19050 h 676275"/>
              <a:gd name="connsiteX0" fmla="*/ 6048 w 190500"/>
              <a:gd name="connsiteY0" fmla="*/ 26003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6048 w 190500"/>
              <a:gd name="connsiteY4" fmla="*/ 26003 h 676275"/>
              <a:gd name="connsiteX0" fmla="*/ 9525 w 190500"/>
              <a:gd name="connsiteY0" fmla="*/ 22527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9525 w 190500"/>
              <a:gd name="connsiteY4" fmla="*/ 22527 h 676275"/>
              <a:gd name="connsiteX0" fmla="*/ 2572 w 183547"/>
              <a:gd name="connsiteY0" fmla="*/ 22527 h 690182"/>
              <a:gd name="connsiteX1" fmla="*/ 174022 w 183547"/>
              <a:gd name="connsiteY1" fmla="*/ 0 h 690182"/>
              <a:gd name="connsiteX2" fmla="*/ 183547 w 183547"/>
              <a:gd name="connsiteY2" fmla="*/ 552450 h 690182"/>
              <a:gd name="connsiteX3" fmla="*/ 0 w 183547"/>
              <a:gd name="connsiteY3" fmla="*/ 690182 h 690182"/>
              <a:gd name="connsiteX4" fmla="*/ 2572 w 183547"/>
              <a:gd name="connsiteY4" fmla="*/ 22527 h 690182"/>
              <a:gd name="connsiteX0" fmla="*/ 6049 w 183547"/>
              <a:gd name="connsiteY0" fmla="*/ 19050 h 690182"/>
              <a:gd name="connsiteX1" fmla="*/ 174022 w 183547"/>
              <a:gd name="connsiteY1" fmla="*/ 0 h 690182"/>
              <a:gd name="connsiteX2" fmla="*/ 183547 w 183547"/>
              <a:gd name="connsiteY2" fmla="*/ 552450 h 690182"/>
              <a:gd name="connsiteX3" fmla="*/ 0 w 183547"/>
              <a:gd name="connsiteY3" fmla="*/ 690182 h 690182"/>
              <a:gd name="connsiteX4" fmla="*/ 6049 w 183547"/>
              <a:gd name="connsiteY4" fmla="*/ 19050 h 690182"/>
              <a:gd name="connsiteX0" fmla="*/ 174 w 184626"/>
              <a:gd name="connsiteY0" fmla="*/ 8619 h 690182"/>
              <a:gd name="connsiteX1" fmla="*/ 175101 w 184626"/>
              <a:gd name="connsiteY1" fmla="*/ 0 h 690182"/>
              <a:gd name="connsiteX2" fmla="*/ 184626 w 184626"/>
              <a:gd name="connsiteY2" fmla="*/ 552450 h 690182"/>
              <a:gd name="connsiteX3" fmla="*/ 1079 w 184626"/>
              <a:gd name="connsiteY3" fmla="*/ 690182 h 690182"/>
              <a:gd name="connsiteX4" fmla="*/ 174 w 184626"/>
              <a:gd name="connsiteY4" fmla="*/ 8619 h 690182"/>
              <a:gd name="connsiteX0" fmla="*/ 174 w 184626"/>
              <a:gd name="connsiteY0" fmla="*/ 19050 h 690182"/>
              <a:gd name="connsiteX1" fmla="*/ 175101 w 184626"/>
              <a:gd name="connsiteY1" fmla="*/ 0 h 690182"/>
              <a:gd name="connsiteX2" fmla="*/ 184626 w 184626"/>
              <a:gd name="connsiteY2" fmla="*/ 552450 h 690182"/>
              <a:gd name="connsiteX3" fmla="*/ 1079 w 184626"/>
              <a:gd name="connsiteY3" fmla="*/ 690182 h 690182"/>
              <a:gd name="connsiteX4" fmla="*/ 174 w 184626"/>
              <a:gd name="connsiteY4" fmla="*/ 19050 h 69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626" h="690182">
                <a:moveTo>
                  <a:pt x="174" y="19050"/>
                </a:moveTo>
                <a:lnTo>
                  <a:pt x="175101" y="0"/>
                </a:lnTo>
                <a:lnTo>
                  <a:pt x="184626" y="552450"/>
                </a:lnTo>
                <a:lnTo>
                  <a:pt x="1079" y="690182"/>
                </a:lnTo>
                <a:cubicBezTo>
                  <a:pt x="1936" y="467630"/>
                  <a:pt x="-683" y="241602"/>
                  <a:pt x="174" y="19050"/>
                </a:cubicBezTo>
                <a:close/>
              </a:path>
            </a:pathLst>
          </a:custGeom>
          <a:solidFill>
            <a:srgbClr val="8B6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210049" y="1821568"/>
            <a:ext cx="184626" cy="690182"/>
          </a:xfrm>
          <a:custGeom>
            <a:avLst/>
            <a:gdLst>
              <a:gd name="connsiteX0" fmla="*/ 9525 w 190500"/>
              <a:gd name="connsiteY0" fmla="*/ 19050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9525 w 190500"/>
              <a:gd name="connsiteY4" fmla="*/ 19050 h 676275"/>
              <a:gd name="connsiteX0" fmla="*/ 6048 w 190500"/>
              <a:gd name="connsiteY0" fmla="*/ 26003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6048 w 190500"/>
              <a:gd name="connsiteY4" fmla="*/ 26003 h 676275"/>
              <a:gd name="connsiteX0" fmla="*/ 9525 w 190500"/>
              <a:gd name="connsiteY0" fmla="*/ 22527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9525 w 190500"/>
              <a:gd name="connsiteY4" fmla="*/ 22527 h 676275"/>
              <a:gd name="connsiteX0" fmla="*/ 2572 w 183547"/>
              <a:gd name="connsiteY0" fmla="*/ 22527 h 690182"/>
              <a:gd name="connsiteX1" fmla="*/ 174022 w 183547"/>
              <a:gd name="connsiteY1" fmla="*/ 0 h 690182"/>
              <a:gd name="connsiteX2" fmla="*/ 183547 w 183547"/>
              <a:gd name="connsiteY2" fmla="*/ 552450 h 690182"/>
              <a:gd name="connsiteX3" fmla="*/ 0 w 183547"/>
              <a:gd name="connsiteY3" fmla="*/ 690182 h 690182"/>
              <a:gd name="connsiteX4" fmla="*/ 2572 w 183547"/>
              <a:gd name="connsiteY4" fmla="*/ 22527 h 690182"/>
              <a:gd name="connsiteX0" fmla="*/ 6049 w 183547"/>
              <a:gd name="connsiteY0" fmla="*/ 19050 h 690182"/>
              <a:gd name="connsiteX1" fmla="*/ 174022 w 183547"/>
              <a:gd name="connsiteY1" fmla="*/ 0 h 690182"/>
              <a:gd name="connsiteX2" fmla="*/ 183547 w 183547"/>
              <a:gd name="connsiteY2" fmla="*/ 552450 h 690182"/>
              <a:gd name="connsiteX3" fmla="*/ 0 w 183547"/>
              <a:gd name="connsiteY3" fmla="*/ 690182 h 690182"/>
              <a:gd name="connsiteX4" fmla="*/ 6049 w 183547"/>
              <a:gd name="connsiteY4" fmla="*/ 19050 h 690182"/>
              <a:gd name="connsiteX0" fmla="*/ 174 w 184626"/>
              <a:gd name="connsiteY0" fmla="*/ 8619 h 690182"/>
              <a:gd name="connsiteX1" fmla="*/ 175101 w 184626"/>
              <a:gd name="connsiteY1" fmla="*/ 0 h 690182"/>
              <a:gd name="connsiteX2" fmla="*/ 184626 w 184626"/>
              <a:gd name="connsiteY2" fmla="*/ 552450 h 690182"/>
              <a:gd name="connsiteX3" fmla="*/ 1079 w 184626"/>
              <a:gd name="connsiteY3" fmla="*/ 690182 h 690182"/>
              <a:gd name="connsiteX4" fmla="*/ 174 w 184626"/>
              <a:gd name="connsiteY4" fmla="*/ 8619 h 690182"/>
              <a:gd name="connsiteX0" fmla="*/ 174 w 184626"/>
              <a:gd name="connsiteY0" fmla="*/ 19050 h 690182"/>
              <a:gd name="connsiteX1" fmla="*/ 175101 w 184626"/>
              <a:gd name="connsiteY1" fmla="*/ 0 h 690182"/>
              <a:gd name="connsiteX2" fmla="*/ 184626 w 184626"/>
              <a:gd name="connsiteY2" fmla="*/ 552450 h 690182"/>
              <a:gd name="connsiteX3" fmla="*/ 1079 w 184626"/>
              <a:gd name="connsiteY3" fmla="*/ 690182 h 690182"/>
              <a:gd name="connsiteX4" fmla="*/ 174 w 184626"/>
              <a:gd name="connsiteY4" fmla="*/ 19050 h 69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626" h="690182">
                <a:moveTo>
                  <a:pt x="174" y="19050"/>
                </a:moveTo>
                <a:lnTo>
                  <a:pt x="175101" y="0"/>
                </a:lnTo>
                <a:lnTo>
                  <a:pt x="184626" y="552450"/>
                </a:lnTo>
                <a:lnTo>
                  <a:pt x="1079" y="690182"/>
                </a:lnTo>
                <a:cubicBezTo>
                  <a:pt x="1936" y="467630"/>
                  <a:pt x="-683" y="241602"/>
                  <a:pt x="174" y="19050"/>
                </a:cubicBezTo>
                <a:close/>
              </a:path>
            </a:pathLst>
          </a:custGeom>
          <a:gradFill flip="none" rotWithShape="1">
            <a:gsLst>
              <a:gs pos="0">
                <a:srgbClr val="8B66AA">
                  <a:shade val="30000"/>
                  <a:satMod val="115000"/>
                </a:srgbClr>
              </a:gs>
              <a:gs pos="85000">
                <a:srgbClr val="8B66AA">
                  <a:shade val="67500"/>
                  <a:satMod val="115000"/>
                </a:srgbClr>
              </a:gs>
              <a:gs pos="100000">
                <a:srgbClr val="8B66AA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文本框 9"/>
          <p:cNvSpPr txBox="1"/>
          <p:nvPr/>
        </p:nvSpPr>
        <p:spPr>
          <a:xfrm>
            <a:off x="3460149" y="1795772"/>
            <a:ext cx="802393" cy="824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01</a:t>
            </a:r>
            <a:endParaRPr lang="zh-CN" altLang="en-US" sz="48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88145" y="1814614"/>
            <a:ext cx="5122260" cy="567020"/>
          </a:xfrm>
          <a:prstGeom prst="rect">
            <a:avLst/>
          </a:prstGeom>
          <a:solidFill>
            <a:srgbClr val="8B6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8761" y="1922569"/>
            <a:ext cx="2761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直角三角形 5"/>
          <p:cNvSpPr/>
          <p:nvPr/>
        </p:nvSpPr>
        <p:spPr>
          <a:xfrm flipH="1">
            <a:off x="7498725" y="1814614"/>
            <a:ext cx="2011680" cy="567020"/>
          </a:xfrm>
          <a:prstGeom prst="rtTriangle">
            <a:avLst/>
          </a:prstGeom>
          <a:gradFill flip="none" rotWithShape="1">
            <a:gsLst>
              <a:gs pos="0">
                <a:srgbClr val="8B66AA">
                  <a:shade val="30000"/>
                  <a:satMod val="115000"/>
                </a:srgbClr>
              </a:gs>
              <a:gs pos="50000">
                <a:srgbClr val="8B66AA">
                  <a:shade val="67500"/>
                  <a:satMod val="115000"/>
                </a:srgbClr>
              </a:gs>
              <a:gs pos="100000">
                <a:srgbClr val="8B66AA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3476312" y="2836225"/>
            <a:ext cx="883047" cy="830997"/>
            <a:chOff x="5672207" y="1254297"/>
            <a:chExt cx="4196429" cy="3949079"/>
          </a:xfrm>
        </p:grpSpPr>
        <p:sp>
          <p:nvSpPr>
            <p:cNvPr id="74" name="图文框 73"/>
            <p:cNvSpPr/>
            <p:nvPr/>
          </p:nvSpPr>
          <p:spPr>
            <a:xfrm flipH="1">
              <a:off x="6173800" y="1507123"/>
              <a:ext cx="3169783" cy="3202859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4CC5F1"/>
                </a:gs>
                <a:gs pos="61000">
                  <a:srgbClr val="FBC22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90500" dist="1397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>
                <a:solidFill>
                  <a:schemeClr val="tx1"/>
                </a:solidFill>
              </a:endParaRPr>
            </a:p>
          </p:txBody>
        </p:sp>
        <p:sp>
          <p:nvSpPr>
            <p:cNvPr id="75" name="文本框 9"/>
            <p:cNvSpPr txBox="1"/>
            <p:nvPr/>
          </p:nvSpPr>
          <p:spPr>
            <a:xfrm flipH="1">
              <a:off x="5672207" y="1254297"/>
              <a:ext cx="4196429" cy="3949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4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8" name="矩形 77"/>
          <p:cNvSpPr/>
          <p:nvPr/>
        </p:nvSpPr>
        <p:spPr>
          <a:xfrm>
            <a:off x="4406092" y="2878343"/>
            <a:ext cx="5122260" cy="567020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直角三角形 78"/>
          <p:cNvSpPr/>
          <p:nvPr/>
        </p:nvSpPr>
        <p:spPr>
          <a:xfrm flipH="1">
            <a:off x="7511130" y="2889427"/>
            <a:ext cx="2011680" cy="555936"/>
          </a:xfrm>
          <a:prstGeom prst="rtTriangle">
            <a:avLst/>
          </a:prstGeom>
          <a:gradFill flip="none" rotWithShape="1">
            <a:gsLst>
              <a:gs pos="0">
                <a:srgbClr val="F4C134">
                  <a:shade val="30000"/>
                  <a:satMod val="115000"/>
                </a:srgbClr>
              </a:gs>
              <a:gs pos="50000">
                <a:srgbClr val="F4C134">
                  <a:shade val="67500"/>
                  <a:satMod val="115000"/>
                </a:srgbClr>
              </a:gs>
              <a:gs pos="100000">
                <a:srgbClr val="F4C134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5105262" y="3013292"/>
            <a:ext cx="2761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408404" y="3883262"/>
            <a:ext cx="5122260" cy="567020"/>
          </a:xfrm>
          <a:prstGeom prst="rect">
            <a:avLst/>
          </a:prstGeom>
          <a:solidFill>
            <a:srgbClr val="E71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直角三角形 83"/>
          <p:cNvSpPr/>
          <p:nvPr/>
        </p:nvSpPr>
        <p:spPr>
          <a:xfrm flipH="1">
            <a:off x="7531846" y="3889777"/>
            <a:ext cx="2011680" cy="555936"/>
          </a:xfrm>
          <a:prstGeom prst="rtTriangle">
            <a:avLst/>
          </a:prstGeom>
          <a:gradFill flip="none" rotWithShape="1">
            <a:gsLst>
              <a:gs pos="0">
                <a:srgbClr val="E71B66">
                  <a:shade val="30000"/>
                  <a:satMod val="115000"/>
                </a:srgbClr>
              </a:gs>
              <a:gs pos="50000">
                <a:srgbClr val="E71B66">
                  <a:shade val="67500"/>
                  <a:satMod val="115000"/>
                </a:srgbClr>
              </a:gs>
              <a:gs pos="100000">
                <a:srgbClr val="E71B66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5164078" y="3982106"/>
            <a:ext cx="2761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1" name="任意多边形 100"/>
          <p:cNvSpPr/>
          <p:nvPr/>
        </p:nvSpPr>
        <p:spPr>
          <a:xfrm>
            <a:off x="4233303" y="3890422"/>
            <a:ext cx="184626" cy="690182"/>
          </a:xfrm>
          <a:custGeom>
            <a:avLst/>
            <a:gdLst>
              <a:gd name="connsiteX0" fmla="*/ 9525 w 190500"/>
              <a:gd name="connsiteY0" fmla="*/ 19050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9525 w 190500"/>
              <a:gd name="connsiteY4" fmla="*/ 19050 h 676275"/>
              <a:gd name="connsiteX0" fmla="*/ 6048 w 190500"/>
              <a:gd name="connsiteY0" fmla="*/ 26003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6048 w 190500"/>
              <a:gd name="connsiteY4" fmla="*/ 26003 h 676275"/>
              <a:gd name="connsiteX0" fmla="*/ 9525 w 190500"/>
              <a:gd name="connsiteY0" fmla="*/ 22527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9525 w 190500"/>
              <a:gd name="connsiteY4" fmla="*/ 22527 h 676275"/>
              <a:gd name="connsiteX0" fmla="*/ 2572 w 183547"/>
              <a:gd name="connsiteY0" fmla="*/ 22527 h 690182"/>
              <a:gd name="connsiteX1" fmla="*/ 174022 w 183547"/>
              <a:gd name="connsiteY1" fmla="*/ 0 h 690182"/>
              <a:gd name="connsiteX2" fmla="*/ 183547 w 183547"/>
              <a:gd name="connsiteY2" fmla="*/ 552450 h 690182"/>
              <a:gd name="connsiteX3" fmla="*/ 0 w 183547"/>
              <a:gd name="connsiteY3" fmla="*/ 690182 h 690182"/>
              <a:gd name="connsiteX4" fmla="*/ 2572 w 183547"/>
              <a:gd name="connsiteY4" fmla="*/ 22527 h 690182"/>
              <a:gd name="connsiteX0" fmla="*/ 6049 w 183547"/>
              <a:gd name="connsiteY0" fmla="*/ 19050 h 690182"/>
              <a:gd name="connsiteX1" fmla="*/ 174022 w 183547"/>
              <a:gd name="connsiteY1" fmla="*/ 0 h 690182"/>
              <a:gd name="connsiteX2" fmla="*/ 183547 w 183547"/>
              <a:gd name="connsiteY2" fmla="*/ 552450 h 690182"/>
              <a:gd name="connsiteX3" fmla="*/ 0 w 183547"/>
              <a:gd name="connsiteY3" fmla="*/ 690182 h 690182"/>
              <a:gd name="connsiteX4" fmla="*/ 6049 w 183547"/>
              <a:gd name="connsiteY4" fmla="*/ 19050 h 690182"/>
              <a:gd name="connsiteX0" fmla="*/ 174 w 184626"/>
              <a:gd name="connsiteY0" fmla="*/ 8619 h 690182"/>
              <a:gd name="connsiteX1" fmla="*/ 175101 w 184626"/>
              <a:gd name="connsiteY1" fmla="*/ 0 h 690182"/>
              <a:gd name="connsiteX2" fmla="*/ 184626 w 184626"/>
              <a:gd name="connsiteY2" fmla="*/ 552450 h 690182"/>
              <a:gd name="connsiteX3" fmla="*/ 1079 w 184626"/>
              <a:gd name="connsiteY3" fmla="*/ 690182 h 690182"/>
              <a:gd name="connsiteX4" fmla="*/ 174 w 184626"/>
              <a:gd name="connsiteY4" fmla="*/ 8619 h 690182"/>
              <a:gd name="connsiteX0" fmla="*/ 174 w 184626"/>
              <a:gd name="connsiteY0" fmla="*/ 19050 h 690182"/>
              <a:gd name="connsiteX1" fmla="*/ 175101 w 184626"/>
              <a:gd name="connsiteY1" fmla="*/ 0 h 690182"/>
              <a:gd name="connsiteX2" fmla="*/ 184626 w 184626"/>
              <a:gd name="connsiteY2" fmla="*/ 552450 h 690182"/>
              <a:gd name="connsiteX3" fmla="*/ 1079 w 184626"/>
              <a:gd name="connsiteY3" fmla="*/ 690182 h 690182"/>
              <a:gd name="connsiteX4" fmla="*/ 174 w 184626"/>
              <a:gd name="connsiteY4" fmla="*/ 19050 h 69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626" h="690182">
                <a:moveTo>
                  <a:pt x="174" y="19050"/>
                </a:moveTo>
                <a:lnTo>
                  <a:pt x="175101" y="0"/>
                </a:lnTo>
                <a:lnTo>
                  <a:pt x="184626" y="552450"/>
                </a:lnTo>
                <a:lnTo>
                  <a:pt x="1079" y="690182"/>
                </a:lnTo>
                <a:cubicBezTo>
                  <a:pt x="1936" y="467630"/>
                  <a:pt x="-683" y="241602"/>
                  <a:pt x="174" y="19050"/>
                </a:cubicBezTo>
                <a:close/>
              </a:path>
            </a:pathLst>
          </a:custGeom>
          <a:gradFill flip="none" rotWithShape="1">
            <a:gsLst>
              <a:gs pos="0">
                <a:srgbClr val="E71B66">
                  <a:shade val="30000"/>
                  <a:satMod val="115000"/>
                </a:srgbClr>
              </a:gs>
              <a:gs pos="50000">
                <a:srgbClr val="E71B66">
                  <a:shade val="67500"/>
                  <a:satMod val="115000"/>
                </a:srgbClr>
              </a:gs>
              <a:gs pos="100000">
                <a:srgbClr val="E71B66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5" name="组合 94"/>
          <p:cNvGrpSpPr/>
          <p:nvPr/>
        </p:nvGrpSpPr>
        <p:grpSpPr>
          <a:xfrm>
            <a:off x="3479198" y="3828121"/>
            <a:ext cx="852818" cy="795735"/>
            <a:chOff x="6180408" y="1287213"/>
            <a:chExt cx="3834649" cy="3577974"/>
          </a:xfrm>
        </p:grpSpPr>
        <p:sp>
          <p:nvSpPr>
            <p:cNvPr id="99" name="图文框 98"/>
            <p:cNvSpPr/>
            <p:nvPr/>
          </p:nvSpPr>
          <p:spPr>
            <a:xfrm rot="16200000" flipH="1">
              <a:off x="6544195" y="1650101"/>
              <a:ext cx="3027003" cy="3027006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FBC221"/>
                </a:gs>
                <a:gs pos="61000">
                  <a:srgbClr val="E71B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</a:endParaRPr>
            </a:p>
          </p:txBody>
        </p:sp>
        <p:sp>
          <p:nvSpPr>
            <p:cNvPr id="100" name="文本框 9"/>
            <p:cNvSpPr txBox="1"/>
            <p:nvPr/>
          </p:nvSpPr>
          <p:spPr>
            <a:xfrm flipH="1">
              <a:off x="6180408" y="1287213"/>
              <a:ext cx="3834649" cy="357797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800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4425153" y="4931542"/>
            <a:ext cx="5122260" cy="567020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直角三角形 104"/>
          <p:cNvSpPr/>
          <p:nvPr/>
        </p:nvSpPr>
        <p:spPr>
          <a:xfrm flipH="1">
            <a:off x="7548595" y="4938057"/>
            <a:ext cx="2011680" cy="555936"/>
          </a:xfrm>
          <a:prstGeom prst="rtTriangle">
            <a:avLst/>
          </a:prstGeom>
          <a:gradFill flip="none" rotWithShape="1">
            <a:gsLst>
              <a:gs pos="0">
                <a:srgbClr val="65C0AE">
                  <a:shade val="30000"/>
                  <a:satMod val="115000"/>
                </a:srgbClr>
              </a:gs>
              <a:gs pos="50000">
                <a:srgbClr val="65C0AE">
                  <a:shade val="67500"/>
                  <a:satMod val="115000"/>
                </a:srgbClr>
              </a:gs>
              <a:gs pos="100000">
                <a:srgbClr val="65C0AE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5180827" y="5039911"/>
            <a:ext cx="2761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4" name="任意多边形 113"/>
          <p:cNvSpPr/>
          <p:nvPr/>
        </p:nvSpPr>
        <p:spPr>
          <a:xfrm>
            <a:off x="4258174" y="4936333"/>
            <a:ext cx="184626" cy="690182"/>
          </a:xfrm>
          <a:custGeom>
            <a:avLst/>
            <a:gdLst>
              <a:gd name="connsiteX0" fmla="*/ 9525 w 190500"/>
              <a:gd name="connsiteY0" fmla="*/ 19050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9525 w 190500"/>
              <a:gd name="connsiteY4" fmla="*/ 19050 h 676275"/>
              <a:gd name="connsiteX0" fmla="*/ 6048 w 190500"/>
              <a:gd name="connsiteY0" fmla="*/ 26003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6048 w 190500"/>
              <a:gd name="connsiteY4" fmla="*/ 26003 h 676275"/>
              <a:gd name="connsiteX0" fmla="*/ 9525 w 190500"/>
              <a:gd name="connsiteY0" fmla="*/ 22527 h 676275"/>
              <a:gd name="connsiteX1" fmla="*/ 180975 w 190500"/>
              <a:gd name="connsiteY1" fmla="*/ 0 h 676275"/>
              <a:gd name="connsiteX2" fmla="*/ 190500 w 190500"/>
              <a:gd name="connsiteY2" fmla="*/ 552450 h 676275"/>
              <a:gd name="connsiteX3" fmla="*/ 0 w 190500"/>
              <a:gd name="connsiteY3" fmla="*/ 676275 h 676275"/>
              <a:gd name="connsiteX4" fmla="*/ 9525 w 190500"/>
              <a:gd name="connsiteY4" fmla="*/ 22527 h 676275"/>
              <a:gd name="connsiteX0" fmla="*/ 2572 w 183547"/>
              <a:gd name="connsiteY0" fmla="*/ 22527 h 690182"/>
              <a:gd name="connsiteX1" fmla="*/ 174022 w 183547"/>
              <a:gd name="connsiteY1" fmla="*/ 0 h 690182"/>
              <a:gd name="connsiteX2" fmla="*/ 183547 w 183547"/>
              <a:gd name="connsiteY2" fmla="*/ 552450 h 690182"/>
              <a:gd name="connsiteX3" fmla="*/ 0 w 183547"/>
              <a:gd name="connsiteY3" fmla="*/ 690182 h 690182"/>
              <a:gd name="connsiteX4" fmla="*/ 2572 w 183547"/>
              <a:gd name="connsiteY4" fmla="*/ 22527 h 690182"/>
              <a:gd name="connsiteX0" fmla="*/ 6049 w 183547"/>
              <a:gd name="connsiteY0" fmla="*/ 19050 h 690182"/>
              <a:gd name="connsiteX1" fmla="*/ 174022 w 183547"/>
              <a:gd name="connsiteY1" fmla="*/ 0 h 690182"/>
              <a:gd name="connsiteX2" fmla="*/ 183547 w 183547"/>
              <a:gd name="connsiteY2" fmla="*/ 552450 h 690182"/>
              <a:gd name="connsiteX3" fmla="*/ 0 w 183547"/>
              <a:gd name="connsiteY3" fmla="*/ 690182 h 690182"/>
              <a:gd name="connsiteX4" fmla="*/ 6049 w 183547"/>
              <a:gd name="connsiteY4" fmla="*/ 19050 h 690182"/>
              <a:gd name="connsiteX0" fmla="*/ 174 w 184626"/>
              <a:gd name="connsiteY0" fmla="*/ 8619 h 690182"/>
              <a:gd name="connsiteX1" fmla="*/ 175101 w 184626"/>
              <a:gd name="connsiteY1" fmla="*/ 0 h 690182"/>
              <a:gd name="connsiteX2" fmla="*/ 184626 w 184626"/>
              <a:gd name="connsiteY2" fmla="*/ 552450 h 690182"/>
              <a:gd name="connsiteX3" fmla="*/ 1079 w 184626"/>
              <a:gd name="connsiteY3" fmla="*/ 690182 h 690182"/>
              <a:gd name="connsiteX4" fmla="*/ 174 w 184626"/>
              <a:gd name="connsiteY4" fmla="*/ 8619 h 690182"/>
              <a:gd name="connsiteX0" fmla="*/ 174 w 184626"/>
              <a:gd name="connsiteY0" fmla="*/ 19050 h 690182"/>
              <a:gd name="connsiteX1" fmla="*/ 175101 w 184626"/>
              <a:gd name="connsiteY1" fmla="*/ 0 h 690182"/>
              <a:gd name="connsiteX2" fmla="*/ 184626 w 184626"/>
              <a:gd name="connsiteY2" fmla="*/ 552450 h 690182"/>
              <a:gd name="connsiteX3" fmla="*/ 1079 w 184626"/>
              <a:gd name="connsiteY3" fmla="*/ 690182 h 690182"/>
              <a:gd name="connsiteX4" fmla="*/ 174 w 184626"/>
              <a:gd name="connsiteY4" fmla="*/ 19050 h 69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626" h="690182">
                <a:moveTo>
                  <a:pt x="174" y="19050"/>
                </a:moveTo>
                <a:lnTo>
                  <a:pt x="175101" y="0"/>
                </a:lnTo>
                <a:lnTo>
                  <a:pt x="184626" y="552450"/>
                </a:lnTo>
                <a:lnTo>
                  <a:pt x="1079" y="690182"/>
                </a:lnTo>
                <a:cubicBezTo>
                  <a:pt x="1936" y="467630"/>
                  <a:pt x="-683" y="241602"/>
                  <a:pt x="174" y="19050"/>
                </a:cubicBezTo>
                <a:close/>
              </a:path>
            </a:pathLst>
          </a:custGeom>
          <a:gradFill flip="none" rotWithShape="1">
            <a:gsLst>
              <a:gs pos="0">
                <a:srgbClr val="65C0AE">
                  <a:shade val="30000"/>
                  <a:satMod val="115000"/>
                </a:srgbClr>
              </a:gs>
              <a:gs pos="50000">
                <a:srgbClr val="65C0AE">
                  <a:shade val="67500"/>
                  <a:satMod val="115000"/>
                </a:srgbClr>
              </a:gs>
              <a:gs pos="100000">
                <a:srgbClr val="65C0AE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8" name="组合 107"/>
          <p:cNvGrpSpPr/>
          <p:nvPr/>
        </p:nvGrpSpPr>
        <p:grpSpPr>
          <a:xfrm>
            <a:off x="3436729" y="4949483"/>
            <a:ext cx="905636" cy="736870"/>
            <a:chOff x="5690018" y="933112"/>
            <a:chExt cx="5181982" cy="4098101"/>
          </a:xfrm>
        </p:grpSpPr>
        <p:sp>
          <p:nvSpPr>
            <p:cNvPr id="111" name="图文框 110"/>
            <p:cNvSpPr/>
            <p:nvPr/>
          </p:nvSpPr>
          <p:spPr>
            <a:xfrm rot="16200000" flipH="1">
              <a:off x="6598187" y="879112"/>
              <a:ext cx="3744000" cy="3852000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65C0AE"/>
                </a:gs>
                <a:gs pos="61000">
                  <a:srgbClr val="BD298A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>
                <a:solidFill>
                  <a:schemeClr val="tx1"/>
                </a:solidFill>
              </a:endParaRPr>
            </a:p>
          </p:txBody>
        </p:sp>
        <p:sp>
          <p:nvSpPr>
            <p:cNvPr id="113" name="文本框 9"/>
            <p:cNvSpPr txBox="1"/>
            <p:nvPr/>
          </p:nvSpPr>
          <p:spPr>
            <a:xfrm flipH="1">
              <a:off x="5690018" y="1287213"/>
              <a:ext cx="5181982" cy="374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800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080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7798" cy="6858000"/>
          </a:xfrm>
        </p:spPr>
      </p:pic>
      <p:grpSp>
        <p:nvGrpSpPr>
          <p:cNvPr id="3" name="组合 2"/>
          <p:cNvGrpSpPr/>
          <p:nvPr/>
        </p:nvGrpSpPr>
        <p:grpSpPr>
          <a:xfrm>
            <a:off x="6262612" y="1287213"/>
            <a:ext cx="3852000" cy="3744000"/>
            <a:chOff x="6262612" y="1287213"/>
            <a:chExt cx="3852000" cy="3744000"/>
          </a:xfrm>
        </p:grpSpPr>
        <p:sp>
          <p:nvSpPr>
            <p:cNvPr id="10" name="图文框 9"/>
            <p:cNvSpPr/>
            <p:nvPr/>
          </p:nvSpPr>
          <p:spPr>
            <a:xfrm rot="16200000" flipH="1">
              <a:off x="6525241" y="1477614"/>
              <a:ext cx="3218448" cy="3180548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65C0AE"/>
                </a:gs>
                <a:gs pos="61000">
                  <a:srgbClr val="BD298A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文本框 9"/>
            <p:cNvSpPr txBox="1"/>
            <p:nvPr/>
          </p:nvSpPr>
          <p:spPr>
            <a:xfrm flipH="1">
              <a:off x="6262612" y="1287213"/>
              <a:ext cx="3852000" cy="3744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23900" i="1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3900" i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054914" y="2587459"/>
            <a:ext cx="54879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</a:t>
            </a:r>
          </a:p>
          <a:p>
            <a:pPr algn="r"/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53704" y="3970046"/>
            <a:ext cx="917204" cy="741071"/>
            <a:chOff x="4047721" y="1765421"/>
            <a:chExt cx="1093322" cy="1030280"/>
          </a:xfrm>
        </p:grpSpPr>
        <p:cxnSp>
          <p:nvCxnSpPr>
            <p:cNvPr id="14" name="直接连接符 13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剪去对角的矩形 16"/>
          <p:cNvSpPr/>
          <p:nvPr/>
        </p:nvSpPr>
        <p:spPr>
          <a:xfrm flipH="1">
            <a:off x="1826415" y="1733328"/>
            <a:ext cx="2655276" cy="854131"/>
          </a:xfrm>
          <a:prstGeom prst="snip2DiagRect">
            <a:avLst>
              <a:gd name="adj1" fmla="val 0"/>
              <a:gd name="adj2" fmla="val 35909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516385" y="1657199"/>
            <a:ext cx="1188000" cy="1030280"/>
            <a:chOff x="4047721" y="1765421"/>
            <a:chExt cx="1093322" cy="1030280"/>
          </a:xfrm>
        </p:grpSpPr>
        <p:cxnSp>
          <p:nvCxnSpPr>
            <p:cNvPr id="19" name="直接连接符 18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5033249" y="1657199"/>
            <a:ext cx="1188000" cy="1030280"/>
            <a:chOff x="4047721" y="1765421"/>
            <a:chExt cx="1093322" cy="1030280"/>
          </a:xfrm>
        </p:grpSpPr>
        <p:cxnSp>
          <p:nvCxnSpPr>
            <p:cNvPr id="23" name="直接连接符 22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2129362" y="1806450"/>
            <a:ext cx="2067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en-US" altLang="zh-CN" sz="4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808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 4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BD2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矩形 5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8B66AA"/>
          </a:solidFill>
        </p:grpSpPr>
        <p:sp>
          <p:nvSpPr>
            <p:cNvPr id="9" name="椭圆 8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  <a:solidFill>
            <a:srgbClr val="8B66AA"/>
          </a:solidFill>
        </p:grpSpPr>
        <p:sp>
          <p:nvSpPr>
            <p:cNvPr id="12" name="椭圆 11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2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8B66AA"/>
          </a:solidFill>
        </p:grpSpPr>
        <p:sp>
          <p:nvSpPr>
            <p:cNvPr id="15" name="椭圆 14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图文框 17"/>
          <p:cNvSpPr/>
          <p:nvPr/>
        </p:nvSpPr>
        <p:spPr>
          <a:xfrm rot="16200000" flipH="1">
            <a:off x="354137" y="404322"/>
            <a:ext cx="695977" cy="687782"/>
          </a:xfrm>
          <a:prstGeom prst="frame">
            <a:avLst>
              <a:gd name="adj1" fmla="val 8305"/>
            </a:avLst>
          </a:prstGeom>
          <a:gradFill flip="none" rotWithShape="1">
            <a:gsLst>
              <a:gs pos="0">
                <a:srgbClr val="65C0AE"/>
              </a:gs>
              <a:gs pos="61000">
                <a:srgbClr val="BD298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9"/>
          <p:cNvSpPr txBox="1"/>
          <p:nvPr/>
        </p:nvSpPr>
        <p:spPr>
          <a:xfrm flipH="1">
            <a:off x="243976" y="400224"/>
            <a:ext cx="982377" cy="72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800" i="1" dirty="0" smtClean="0">
                <a:solidFill>
                  <a:srgbClr val="8B66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4800" i="1" dirty="0">
              <a:solidFill>
                <a:srgbClr val="8B66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图文框 16"/>
          <p:cNvSpPr/>
          <p:nvPr/>
        </p:nvSpPr>
        <p:spPr>
          <a:xfrm rot="16200000" flipH="1">
            <a:off x="798605" y="2018114"/>
            <a:ext cx="3218448" cy="3180548"/>
          </a:xfrm>
          <a:custGeom>
            <a:avLst/>
            <a:gdLst/>
            <a:ahLst/>
            <a:cxnLst/>
            <a:rect l="l" t="t" r="r" b="b"/>
            <a:pathLst>
              <a:path w="3218448" h="3180548">
                <a:moveTo>
                  <a:pt x="0" y="0"/>
                </a:moveTo>
                <a:lnTo>
                  <a:pt x="0" y="3180548"/>
                </a:lnTo>
                <a:lnTo>
                  <a:pt x="951204" y="3180548"/>
                </a:lnTo>
                <a:lnTo>
                  <a:pt x="951204" y="2916403"/>
                </a:lnTo>
                <a:lnTo>
                  <a:pt x="264145" y="2916403"/>
                </a:lnTo>
                <a:lnTo>
                  <a:pt x="264145" y="264145"/>
                </a:lnTo>
                <a:lnTo>
                  <a:pt x="2954303" y="264145"/>
                </a:lnTo>
                <a:lnTo>
                  <a:pt x="2954303" y="2916403"/>
                </a:lnTo>
                <a:lnTo>
                  <a:pt x="2267241" y="2916403"/>
                </a:lnTo>
                <a:lnTo>
                  <a:pt x="2267241" y="3180548"/>
                </a:lnTo>
                <a:lnTo>
                  <a:pt x="3218448" y="3180548"/>
                </a:lnTo>
                <a:lnTo>
                  <a:pt x="3218448" y="0"/>
                </a:lnTo>
                <a:close/>
              </a:path>
            </a:pathLst>
          </a:custGeom>
          <a:gradFill flip="none" rotWithShape="1">
            <a:gsLst>
              <a:gs pos="0">
                <a:srgbClr val="65C0AE"/>
              </a:gs>
              <a:gs pos="61000">
                <a:srgbClr val="BD298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8075" y="3009900"/>
            <a:ext cx="1323975" cy="1133475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60"/>
          <p:cNvSpPr>
            <a:spLocks/>
          </p:cNvSpPr>
          <p:nvPr/>
        </p:nvSpPr>
        <p:spPr bwMode="auto">
          <a:xfrm>
            <a:off x="1555327" y="2620747"/>
            <a:ext cx="1838895" cy="1975279"/>
          </a:xfrm>
          <a:custGeom>
            <a:avLst/>
            <a:gdLst>
              <a:gd name="T0" fmla="*/ 415 w 437"/>
              <a:gd name="T1" fmla="*/ 364 h 470"/>
              <a:gd name="T2" fmla="*/ 388 w 437"/>
              <a:gd name="T3" fmla="*/ 335 h 470"/>
              <a:gd name="T4" fmla="*/ 307 w 437"/>
              <a:gd name="T5" fmla="*/ 291 h 470"/>
              <a:gd name="T6" fmla="*/ 273 w 437"/>
              <a:gd name="T7" fmla="*/ 257 h 470"/>
              <a:gd name="T8" fmla="*/ 262 w 437"/>
              <a:gd name="T9" fmla="*/ 240 h 470"/>
              <a:gd name="T10" fmla="*/ 288 w 437"/>
              <a:gd name="T11" fmla="*/ 199 h 470"/>
              <a:gd name="T12" fmla="*/ 294 w 437"/>
              <a:gd name="T13" fmla="*/ 185 h 470"/>
              <a:gd name="T14" fmla="*/ 298 w 437"/>
              <a:gd name="T15" fmla="*/ 147 h 470"/>
              <a:gd name="T16" fmla="*/ 285 w 437"/>
              <a:gd name="T17" fmla="*/ 57 h 470"/>
              <a:gd name="T18" fmla="*/ 280 w 437"/>
              <a:gd name="T19" fmla="*/ 52 h 470"/>
              <a:gd name="T20" fmla="*/ 262 w 437"/>
              <a:gd name="T21" fmla="*/ 37 h 470"/>
              <a:gd name="T22" fmla="*/ 155 w 437"/>
              <a:gd name="T23" fmla="*/ 50 h 470"/>
              <a:gd name="T24" fmla="*/ 140 w 437"/>
              <a:gd name="T25" fmla="*/ 140 h 470"/>
              <a:gd name="T26" fmla="*/ 142 w 437"/>
              <a:gd name="T27" fmla="*/ 179 h 470"/>
              <a:gd name="T28" fmla="*/ 150 w 437"/>
              <a:gd name="T29" fmla="*/ 195 h 470"/>
              <a:gd name="T30" fmla="*/ 153 w 437"/>
              <a:gd name="T31" fmla="*/ 202 h 470"/>
              <a:gd name="T32" fmla="*/ 155 w 437"/>
              <a:gd name="T33" fmla="*/ 201 h 470"/>
              <a:gd name="T34" fmla="*/ 178 w 437"/>
              <a:gd name="T35" fmla="*/ 239 h 470"/>
              <a:gd name="T36" fmla="*/ 159 w 437"/>
              <a:gd name="T37" fmla="*/ 256 h 470"/>
              <a:gd name="T38" fmla="*/ 129 w 437"/>
              <a:gd name="T39" fmla="*/ 291 h 470"/>
              <a:gd name="T40" fmla="*/ 48 w 437"/>
              <a:gd name="T41" fmla="*/ 335 h 470"/>
              <a:gd name="T42" fmla="*/ 21 w 437"/>
              <a:gd name="T43" fmla="*/ 364 h 470"/>
              <a:gd name="T44" fmla="*/ 0 w 437"/>
              <a:gd name="T45" fmla="*/ 451 h 470"/>
              <a:gd name="T46" fmla="*/ 0 w 437"/>
              <a:gd name="T47" fmla="*/ 470 h 470"/>
              <a:gd name="T48" fmla="*/ 437 w 437"/>
              <a:gd name="T49" fmla="*/ 470 h 470"/>
              <a:gd name="T50" fmla="*/ 437 w 437"/>
              <a:gd name="T51" fmla="*/ 451 h 470"/>
              <a:gd name="T52" fmla="*/ 415 w 437"/>
              <a:gd name="T53" fmla="*/ 364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470">
                <a:moveTo>
                  <a:pt x="415" y="364"/>
                </a:moveTo>
                <a:cubicBezTo>
                  <a:pt x="415" y="364"/>
                  <a:pt x="422" y="351"/>
                  <a:pt x="388" y="335"/>
                </a:cubicBezTo>
                <a:cubicBezTo>
                  <a:pt x="307" y="291"/>
                  <a:pt x="307" y="291"/>
                  <a:pt x="307" y="291"/>
                </a:cubicBezTo>
                <a:cubicBezTo>
                  <a:pt x="273" y="257"/>
                  <a:pt x="273" y="257"/>
                  <a:pt x="273" y="257"/>
                </a:cubicBezTo>
                <a:cubicBezTo>
                  <a:pt x="256" y="248"/>
                  <a:pt x="246" y="251"/>
                  <a:pt x="262" y="240"/>
                </a:cubicBezTo>
                <a:cubicBezTo>
                  <a:pt x="274" y="230"/>
                  <a:pt x="282" y="216"/>
                  <a:pt x="288" y="199"/>
                </a:cubicBezTo>
                <a:cubicBezTo>
                  <a:pt x="289" y="198"/>
                  <a:pt x="292" y="194"/>
                  <a:pt x="294" y="185"/>
                </a:cubicBezTo>
                <a:cubicBezTo>
                  <a:pt x="294" y="185"/>
                  <a:pt x="325" y="148"/>
                  <a:pt x="298" y="147"/>
                </a:cubicBezTo>
                <a:cubicBezTo>
                  <a:pt x="298" y="147"/>
                  <a:pt x="326" y="96"/>
                  <a:pt x="285" y="57"/>
                </a:cubicBezTo>
                <a:cubicBezTo>
                  <a:pt x="285" y="57"/>
                  <a:pt x="283" y="55"/>
                  <a:pt x="280" y="52"/>
                </a:cubicBezTo>
                <a:cubicBezTo>
                  <a:pt x="271" y="42"/>
                  <a:pt x="262" y="37"/>
                  <a:pt x="262" y="37"/>
                </a:cubicBezTo>
                <a:cubicBezTo>
                  <a:pt x="203" y="0"/>
                  <a:pt x="155" y="50"/>
                  <a:pt x="155" y="50"/>
                </a:cubicBezTo>
                <a:cubicBezTo>
                  <a:pt x="113" y="88"/>
                  <a:pt x="140" y="140"/>
                  <a:pt x="140" y="140"/>
                </a:cubicBezTo>
                <a:cubicBezTo>
                  <a:pt x="112" y="140"/>
                  <a:pt x="142" y="179"/>
                  <a:pt x="142" y="179"/>
                </a:cubicBezTo>
                <a:cubicBezTo>
                  <a:pt x="146" y="197"/>
                  <a:pt x="150" y="195"/>
                  <a:pt x="150" y="195"/>
                </a:cubicBezTo>
                <a:cubicBezTo>
                  <a:pt x="152" y="195"/>
                  <a:pt x="152" y="198"/>
                  <a:pt x="153" y="202"/>
                </a:cubicBezTo>
                <a:cubicBezTo>
                  <a:pt x="154" y="201"/>
                  <a:pt x="154" y="201"/>
                  <a:pt x="155" y="201"/>
                </a:cubicBezTo>
                <a:cubicBezTo>
                  <a:pt x="160" y="216"/>
                  <a:pt x="168" y="229"/>
                  <a:pt x="178" y="239"/>
                </a:cubicBezTo>
                <a:cubicBezTo>
                  <a:pt x="187" y="251"/>
                  <a:pt x="163" y="251"/>
                  <a:pt x="159" y="256"/>
                </a:cubicBezTo>
                <a:cubicBezTo>
                  <a:pt x="157" y="259"/>
                  <a:pt x="129" y="291"/>
                  <a:pt x="129" y="291"/>
                </a:cubicBezTo>
                <a:cubicBezTo>
                  <a:pt x="48" y="335"/>
                  <a:pt x="48" y="335"/>
                  <a:pt x="48" y="335"/>
                </a:cubicBezTo>
                <a:cubicBezTo>
                  <a:pt x="15" y="351"/>
                  <a:pt x="21" y="364"/>
                  <a:pt x="21" y="364"/>
                </a:cubicBezTo>
                <a:cubicBezTo>
                  <a:pt x="0" y="451"/>
                  <a:pt x="0" y="451"/>
                  <a:pt x="0" y="451"/>
                </a:cubicBezTo>
                <a:cubicBezTo>
                  <a:pt x="0" y="470"/>
                  <a:pt x="0" y="470"/>
                  <a:pt x="0" y="470"/>
                </a:cubicBezTo>
                <a:cubicBezTo>
                  <a:pt x="437" y="470"/>
                  <a:pt x="437" y="470"/>
                  <a:pt x="437" y="470"/>
                </a:cubicBezTo>
                <a:cubicBezTo>
                  <a:pt x="437" y="451"/>
                  <a:pt x="437" y="451"/>
                  <a:pt x="437" y="451"/>
                </a:cubicBezTo>
                <a:lnTo>
                  <a:pt x="415" y="364"/>
                </a:lnTo>
                <a:close/>
              </a:path>
            </a:pathLst>
          </a:custGeom>
          <a:solidFill>
            <a:srgbClr val="8B66A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648075" y="3438137"/>
            <a:ext cx="1323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34"/>
          <p:cNvSpPr txBox="1"/>
          <p:nvPr/>
        </p:nvSpPr>
        <p:spPr>
          <a:xfrm>
            <a:off x="6321756" y="2290712"/>
            <a:ext cx="34848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8B66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sz="3200" b="1" dirty="0">
              <a:solidFill>
                <a:srgbClr val="8B66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07456" y="2290712"/>
            <a:ext cx="114300" cy="1133475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内容占位符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"/>
          <a:stretch/>
        </p:blipFill>
        <p:spPr>
          <a:xfrm>
            <a:off x="4202" y="6191250"/>
            <a:ext cx="12187798" cy="666750"/>
          </a:xfrm>
        </p:spPr>
      </p:pic>
      <p:sp>
        <p:nvSpPr>
          <p:cNvPr id="29" name="椭圆 28"/>
          <p:cNvSpPr/>
          <p:nvPr/>
        </p:nvSpPr>
        <p:spPr>
          <a:xfrm rot="5400000">
            <a:off x="6241426" y="4297110"/>
            <a:ext cx="485775" cy="485775"/>
          </a:xfrm>
          <a:prstGeom prst="ellipse">
            <a:avLst/>
          </a:prstGeom>
          <a:solidFill>
            <a:srgbClr val="BD2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5400000">
            <a:off x="6241426" y="4892415"/>
            <a:ext cx="485775" cy="485775"/>
          </a:xfrm>
          <a:prstGeom prst="ellipse">
            <a:avLst/>
          </a:prstGeom>
          <a:solidFill>
            <a:srgbClr val="FBC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5400000">
            <a:off x="6241426" y="5618124"/>
            <a:ext cx="485775" cy="485775"/>
          </a:xfrm>
          <a:prstGeom prst="ellipse">
            <a:avLst/>
          </a:prstGeom>
          <a:solidFill>
            <a:srgbClr val="0698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45"/>
          <p:cNvSpPr>
            <a:spLocks noChangeAspect="1" noEditPoints="1"/>
          </p:cNvSpPr>
          <p:nvPr/>
        </p:nvSpPr>
        <p:spPr bwMode="auto">
          <a:xfrm>
            <a:off x="6392800" y="4982579"/>
            <a:ext cx="183026" cy="305446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33" name="Freeform 10"/>
          <p:cNvSpPr>
            <a:spLocks noEditPoints="1"/>
          </p:cNvSpPr>
          <p:nvPr/>
        </p:nvSpPr>
        <p:spPr bwMode="auto">
          <a:xfrm>
            <a:off x="6264566" y="4401089"/>
            <a:ext cx="439495" cy="277820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372069" y="5729280"/>
            <a:ext cx="224488" cy="302983"/>
            <a:chOff x="3260005" y="1560934"/>
            <a:chExt cx="370834" cy="500500"/>
          </a:xfrm>
        </p:grpSpPr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3320003" y="1560934"/>
              <a:ext cx="310836" cy="403323"/>
            </a:xfrm>
            <a:custGeom>
              <a:avLst/>
              <a:gdLst>
                <a:gd name="T0" fmla="*/ 533 w 594"/>
                <a:gd name="T1" fmla="*/ 0 h 771"/>
                <a:gd name="T2" fmla="*/ 63 w 594"/>
                <a:gd name="T3" fmla="*/ 0 h 771"/>
                <a:gd name="T4" fmla="*/ 0 w 594"/>
                <a:gd name="T5" fmla="*/ 61 h 771"/>
                <a:gd name="T6" fmla="*/ 0 w 594"/>
                <a:gd name="T7" fmla="*/ 554 h 771"/>
                <a:gd name="T8" fmla="*/ 10 w 594"/>
                <a:gd name="T9" fmla="*/ 536 h 771"/>
                <a:gd name="T10" fmla="*/ 57 w 594"/>
                <a:gd name="T11" fmla="*/ 445 h 771"/>
                <a:gd name="T12" fmla="*/ 57 w 594"/>
                <a:gd name="T13" fmla="*/ 61 h 771"/>
                <a:gd name="T14" fmla="*/ 63 w 594"/>
                <a:gd name="T15" fmla="*/ 56 h 771"/>
                <a:gd name="T16" fmla="*/ 533 w 594"/>
                <a:gd name="T17" fmla="*/ 56 h 771"/>
                <a:gd name="T18" fmla="*/ 537 w 594"/>
                <a:gd name="T19" fmla="*/ 61 h 771"/>
                <a:gd name="T20" fmla="*/ 537 w 594"/>
                <a:gd name="T21" fmla="*/ 708 h 771"/>
                <a:gd name="T22" fmla="*/ 533 w 594"/>
                <a:gd name="T23" fmla="*/ 714 h 771"/>
                <a:gd name="T24" fmla="*/ 255 w 594"/>
                <a:gd name="T25" fmla="*/ 714 h 771"/>
                <a:gd name="T26" fmla="*/ 258 w 594"/>
                <a:gd name="T27" fmla="*/ 771 h 771"/>
                <a:gd name="T28" fmla="*/ 533 w 594"/>
                <a:gd name="T29" fmla="*/ 771 h 771"/>
                <a:gd name="T30" fmla="*/ 594 w 594"/>
                <a:gd name="T31" fmla="*/ 708 h 771"/>
                <a:gd name="T32" fmla="*/ 594 w 594"/>
                <a:gd name="T33" fmla="*/ 61 h 771"/>
                <a:gd name="T34" fmla="*/ 533 w 594"/>
                <a:gd name="T35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771">
                  <a:moveTo>
                    <a:pt x="53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10" y="536"/>
                    <a:pt x="10" y="536"/>
                    <a:pt x="10" y="536"/>
                  </a:cubicBezTo>
                  <a:cubicBezTo>
                    <a:pt x="57" y="445"/>
                    <a:pt x="57" y="445"/>
                    <a:pt x="57" y="445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58"/>
                    <a:pt x="59" y="56"/>
                    <a:pt x="63" y="56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7" y="58"/>
                    <a:pt x="537" y="61"/>
                  </a:cubicBezTo>
                  <a:cubicBezTo>
                    <a:pt x="537" y="708"/>
                    <a:pt x="537" y="708"/>
                    <a:pt x="537" y="708"/>
                  </a:cubicBezTo>
                  <a:cubicBezTo>
                    <a:pt x="537" y="712"/>
                    <a:pt x="535" y="714"/>
                    <a:pt x="533" y="714"/>
                  </a:cubicBezTo>
                  <a:cubicBezTo>
                    <a:pt x="255" y="714"/>
                    <a:pt x="255" y="714"/>
                    <a:pt x="255" y="714"/>
                  </a:cubicBezTo>
                  <a:cubicBezTo>
                    <a:pt x="266" y="734"/>
                    <a:pt x="266" y="755"/>
                    <a:pt x="258" y="771"/>
                  </a:cubicBezTo>
                  <a:cubicBezTo>
                    <a:pt x="533" y="771"/>
                    <a:pt x="533" y="771"/>
                    <a:pt x="533" y="771"/>
                  </a:cubicBezTo>
                  <a:cubicBezTo>
                    <a:pt x="568" y="771"/>
                    <a:pt x="594" y="742"/>
                    <a:pt x="594" y="708"/>
                  </a:cubicBezTo>
                  <a:cubicBezTo>
                    <a:pt x="594" y="61"/>
                    <a:pt x="594" y="61"/>
                    <a:pt x="594" y="61"/>
                  </a:cubicBezTo>
                  <a:cubicBezTo>
                    <a:pt x="594" y="28"/>
                    <a:pt x="568" y="0"/>
                    <a:pt x="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3260005" y="1772335"/>
              <a:ext cx="178886" cy="289099"/>
            </a:xfrm>
            <a:custGeom>
              <a:avLst/>
              <a:gdLst>
                <a:gd name="T0" fmla="*/ 306 w 342"/>
                <a:gd name="T1" fmla="*/ 296 h 553"/>
                <a:gd name="T2" fmla="*/ 196 w 342"/>
                <a:gd name="T3" fmla="*/ 225 h 553"/>
                <a:gd name="T4" fmla="*/ 277 w 342"/>
                <a:gd name="T5" fmla="*/ 56 h 553"/>
                <a:gd name="T6" fmla="*/ 263 w 342"/>
                <a:gd name="T7" fmla="*/ 10 h 553"/>
                <a:gd name="T8" fmla="*/ 223 w 342"/>
                <a:gd name="T9" fmla="*/ 29 h 553"/>
                <a:gd name="T10" fmla="*/ 102 w 342"/>
                <a:gd name="T11" fmla="*/ 261 h 553"/>
                <a:gd name="T12" fmla="*/ 85 w 342"/>
                <a:gd name="T13" fmla="*/ 186 h 553"/>
                <a:gd name="T14" fmla="*/ 20 w 342"/>
                <a:gd name="T15" fmla="*/ 135 h 553"/>
                <a:gd name="T16" fmla="*/ 20 w 342"/>
                <a:gd name="T17" fmla="*/ 196 h 553"/>
                <a:gd name="T18" fmla="*/ 50 w 342"/>
                <a:gd name="T19" fmla="*/ 434 h 553"/>
                <a:gd name="T20" fmla="*/ 56 w 342"/>
                <a:gd name="T21" fmla="*/ 471 h 553"/>
                <a:gd name="T22" fmla="*/ 64 w 342"/>
                <a:gd name="T23" fmla="*/ 488 h 553"/>
                <a:gd name="T24" fmla="*/ 106 w 342"/>
                <a:gd name="T25" fmla="*/ 528 h 553"/>
                <a:gd name="T26" fmla="*/ 244 w 342"/>
                <a:gd name="T27" fmla="*/ 490 h 553"/>
                <a:gd name="T28" fmla="*/ 246 w 342"/>
                <a:gd name="T29" fmla="*/ 486 h 553"/>
                <a:gd name="T30" fmla="*/ 335 w 342"/>
                <a:gd name="T31" fmla="*/ 357 h 553"/>
                <a:gd name="T32" fmla="*/ 306 w 342"/>
                <a:gd name="T33" fmla="*/ 29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553">
                  <a:moveTo>
                    <a:pt x="306" y="296"/>
                  </a:moveTo>
                  <a:cubicBezTo>
                    <a:pt x="196" y="225"/>
                    <a:pt x="196" y="225"/>
                    <a:pt x="196" y="225"/>
                  </a:cubicBezTo>
                  <a:cubicBezTo>
                    <a:pt x="225" y="169"/>
                    <a:pt x="248" y="111"/>
                    <a:pt x="277" y="56"/>
                  </a:cubicBezTo>
                  <a:cubicBezTo>
                    <a:pt x="287" y="40"/>
                    <a:pt x="279" y="17"/>
                    <a:pt x="263" y="10"/>
                  </a:cubicBezTo>
                  <a:cubicBezTo>
                    <a:pt x="246" y="0"/>
                    <a:pt x="233" y="12"/>
                    <a:pt x="223" y="29"/>
                  </a:cubicBezTo>
                  <a:cubicBezTo>
                    <a:pt x="187" y="102"/>
                    <a:pt x="141" y="188"/>
                    <a:pt x="102" y="261"/>
                  </a:cubicBezTo>
                  <a:cubicBezTo>
                    <a:pt x="100" y="244"/>
                    <a:pt x="85" y="186"/>
                    <a:pt x="85" y="186"/>
                  </a:cubicBezTo>
                  <a:cubicBezTo>
                    <a:pt x="81" y="165"/>
                    <a:pt x="45" y="133"/>
                    <a:pt x="20" y="135"/>
                  </a:cubicBezTo>
                  <a:cubicBezTo>
                    <a:pt x="0" y="135"/>
                    <a:pt x="16" y="173"/>
                    <a:pt x="20" y="196"/>
                  </a:cubicBezTo>
                  <a:cubicBezTo>
                    <a:pt x="33" y="277"/>
                    <a:pt x="37" y="354"/>
                    <a:pt x="50" y="434"/>
                  </a:cubicBezTo>
                  <a:cubicBezTo>
                    <a:pt x="50" y="448"/>
                    <a:pt x="52" y="459"/>
                    <a:pt x="56" y="471"/>
                  </a:cubicBezTo>
                  <a:cubicBezTo>
                    <a:pt x="58" y="477"/>
                    <a:pt x="62" y="484"/>
                    <a:pt x="64" y="488"/>
                  </a:cubicBezTo>
                  <a:cubicBezTo>
                    <a:pt x="75" y="503"/>
                    <a:pt x="89" y="519"/>
                    <a:pt x="106" y="528"/>
                  </a:cubicBezTo>
                  <a:cubicBezTo>
                    <a:pt x="156" y="553"/>
                    <a:pt x="216" y="536"/>
                    <a:pt x="244" y="490"/>
                  </a:cubicBezTo>
                  <a:cubicBezTo>
                    <a:pt x="244" y="490"/>
                    <a:pt x="246" y="488"/>
                    <a:pt x="246" y="486"/>
                  </a:cubicBezTo>
                  <a:cubicBezTo>
                    <a:pt x="335" y="357"/>
                    <a:pt x="335" y="357"/>
                    <a:pt x="335" y="357"/>
                  </a:cubicBezTo>
                  <a:cubicBezTo>
                    <a:pt x="342" y="340"/>
                    <a:pt x="323" y="306"/>
                    <a:pt x="306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</p:grpSp>
      <p:sp>
        <p:nvSpPr>
          <p:cNvPr id="38" name="文本框 29"/>
          <p:cNvSpPr txBox="1"/>
          <p:nvPr/>
        </p:nvSpPr>
        <p:spPr>
          <a:xfrm>
            <a:off x="6837160" y="3665974"/>
            <a:ext cx="35877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29"/>
          <p:cNvSpPr txBox="1"/>
          <p:nvPr/>
        </p:nvSpPr>
        <p:spPr>
          <a:xfrm>
            <a:off x="6837159" y="4332248"/>
            <a:ext cx="35877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29"/>
          <p:cNvSpPr txBox="1"/>
          <p:nvPr/>
        </p:nvSpPr>
        <p:spPr>
          <a:xfrm>
            <a:off x="6945257" y="4927553"/>
            <a:ext cx="35877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29"/>
          <p:cNvSpPr txBox="1"/>
          <p:nvPr/>
        </p:nvSpPr>
        <p:spPr>
          <a:xfrm>
            <a:off x="6945256" y="5653263"/>
            <a:ext cx="35877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241426" y="3607500"/>
            <a:ext cx="485775" cy="485775"/>
            <a:chOff x="6016142" y="3607500"/>
            <a:chExt cx="485775" cy="485775"/>
          </a:xfrm>
        </p:grpSpPr>
        <p:sp>
          <p:nvSpPr>
            <p:cNvPr id="42" name="椭圆 41"/>
            <p:cNvSpPr/>
            <p:nvPr/>
          </p:nvSpPr>
          <p:spPr>
            <a:xfrm rot="5400000">
              <a:off x="6016142" y="3607500"/>
              <a:ext cx="485775" cy="485775"/>
            </a:xfrm>
            <a:prstGeom prst="ellipse">
              <a:avLst/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Picture 9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8737" y="3660094"/>
              <a:ext cx="380585" cy="380585"/>
            </a:xfrm>
            <a:prstGeom prst="rect">
              <a:avLst/>
            </a:prstGeom>
          </p:spPr>
        </p:pic>
      </p:grpSp>
      <p:grpSp>
        <p:nvGrpSpPr>
          <p:cNvPr id="48" name="组合 47"/>
          <p:cNvGrpSpPr/>
          <p:nvPr/>
        </p:nvGrpSpPr>
        <p:grpSpPr>
          <a:xfrm>
            <a:off x="127697" y="4761320"/>
            <a:ext cx="6048408" cy="1864657"/>
            <a:chOff x="1311323" y="3901700"/>
            <a:chExt cx="9207615" cy="2351140"/>
          </a:xfrm>
        </p:grpSpPr>
        <p:sp>
          <p:nvSpPr>
            <p:cNvPr id="49" name="等腰三角形 48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520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内容占位符 5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4"/>
          <a:stretch/>
        </p:blipFill>
        <p:spPr>
          <a:xfrm>
            <a:off x="0" y="2112158"/>
            <a:ext cx="12187798" cy="2246243"/>
          </a:xfrm>
        </p:spPr>
      </p:pic>
      <p:sp>
        <p:nvSpPr>
          <p:cNvPr id="6" name="矩形 5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BD2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矩形 7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8B66AA"/>
          </a:solidFill>
        </p:grpSpPr>
        <p:sp>
          <p:nvSpPr>
            <p:cNvPr id="11" name="椭圆 10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  <a:solidFill>
            <a:srgbClr val="8B66AA"/>
          </a:solidFill>
        </p:grpSpPr>
        <p:sp>
          <p:nvSpPr>
            <p:cNvPr id="14" name="椭圆 13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8B66AA"/>
          </a:solidFill>
        </p:grpSpPr>
        <p:sp>
          <p:nvSpPr>
            <p:cNvPr id="17" name="椭圆 16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7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图文框 18"/>
          <p:cNvSpPr/>
          <p:nvPr/>
        </p:nvSpPr>
        <p:spPr>
          <a:xfrm rot="16200000" flipH="1">
            <a:off x="354137" y="404322"/>
            <a:ext cx="695977" cy="687782"/>
          </a:xfrm>
          <a:prstGeom prst="frame">
            <a:avLst>
              <a:gd name="adj1" fmla="val 8305"/>
            </a:avLst>
          </a:prstGeom>
          <a:gradFill flip="none" rotWithShape="1">
            <a:gsLst>
              <a:gs pos="0">
                <a:srgbClr val="65C0AE"/>
              </a:gs>
              <a:gs pos="61000">
                <a:srgbClr val="BD298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9"/>
          <p:cNvSpPr txBox="1"/>
          <p:nvPr/>
        </p:nvSpPr>
        <p:spPr>
          <a:xfrm flipH="1">
            <a:off x="243976" y="400224"/>
            <a:ext cx="982377" cy="72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800" i="1" dirty="0" smtClean="0">
                <a:solidFill>
                  <a:srgbClr val="8B66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4800" i="1" dirty="0">
              <a:solidFill>
                <a:srgbClr val="8B66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73752" y="1205606"/>
            <a:ext cx="2819048" cy="5104762"/>
            <a:chOff x="1411356" y="926336"/>
            <a:chExt cx="2819048" cy="51047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11356" y="926336"/>
              <a:ext cx="2819048" cy="5104762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987826" y="3631096"/>
              <a:ext cx="1674000" cy="1152939"/>
            </a:xfrm>
            <a:prstGeom prst="rect">
              <a:avLst/>
            </a:prstGeom>
            <a:solidFill>
              <a:srgbClr val="F1F2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987826" y="4253948"/>
              <a:ext cx="1669774" cy="74819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4331478" y="4533218"/>
            <a:ext cx="1764522" cy="375855"/>
          </a:xfrm>
          <a:prstGeom prst="round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6740525" y="4533218"/>
            <a:ext cx="1764522" cy="375855"/>
          </a:xfrm>
          <a:prstGeom prst="round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9258438" y="4533218"/>
            <a:ext cx="1764522" cy="375855"/>
          </a:xfrm>
          <a:prstGeom prst="round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9"/>
          <p:cNvSpPr txBox="1"/>
          <p:nvPr/>
        </p:nvSpPr>
        <p:spPr>
          <a:xfrm>
            <a:off x="4262138" y="5264953"/>
            <a:ext cx="1903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9"/>
          <p:cNvSpPr txBox="1"/>
          <p:nvPr/>
        </p:nvSpPr>
        <p:spPr>
          <a:xfrm>
            <a:off x="6671185" y="5264953"/>
            <a:ext cx="1903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189098" y="5264952"/>
            <a:ext cx="1903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99630" y="4541293"/>
            <a:ext cx="13420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OPTION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951768" y="4533218"/>
            <a:ext cx="13420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OPTION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469681" y="4551868"/>
            <a:ext cx="13420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OPTION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185629" y="4741507"/>
            <a:ext cx="288758" cy="288758"/>
          </a:xfrm>
          <a:prstGeom prst="rect">
            <a:avLst/>
          </a:prstGeom>
          <a:solidFill>
            <a:srgbClr val="4CC5F1"/>
          </a:solidFill>
          <a:ln>
            <a:solidFill>
              <a:srgbClr val="4CC5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507891" y="4735286"/>
            <a:ext cx="979668" cy="29497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L 形 39"/>
          <p:cNvSpPr/>
          <p:nvPr/>
        </p:nvSpPr>
        <p:spPr>
          <a:xfrm rot="13436720">
            <a:off x="11237775" y="3276237"/>
            <a:ext cx="378551" cy="378551"/>
          </a:xfrm>
          <a:prstGeom prst="corner">
            <a:avLst>
              <a:gd name="adj1" fmla="val 20388"/>
              <a:gd name="adj2" fmla="val 20388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L 形 40"/>
          <p:cNvSpPr/>
          <p:nvPr/>
        </p:nvSpPr>
        <p:spPr>
          <a:xfrm rot="13436720">
            <a:off x="11463585" y="3276237"/>
            <a:ext cx="378551" cy="378551"/>
          </a:xfrm>
          <a:prstGeom prst="corner">
            <a:avLst>
              <a:gd name="adj1" fmla="val 20388"/>
              <a:gd name="adj2" fmla="val 203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L 形 41"/>
          <p:cNvSpPr/>
          <p:nvPr/>
        </p:nvSpPr>
        <p:spPr>
          <a:xfrm rot="13436720">
            <a:off x="10990267" y="3301081"/>
            <a:ext cx="378551" cy="378551"/>
          </a:xfrm>
          <a:prstGeom prst="corner">
            <a:avLst>
              <a:gd name="adj1" fmla="val 20388"/>
              <a:gd name="adj2" fmla="val 2038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7786371" y="-541054"/>
            <a:ext cx="9207615" cy="2351140"/>
            <a:chOff x="1311323" y="3901700"/>
            <a:chExt cx="9207615" cy="2351140"/>
          </a:xfrm>
        </p:grpSpPr>
        <p:sp>
          <p:nvSpPr>
            <p:cNvPr id="44" name="等腰三角形 43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等腰三角形 51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4549783" y="3080791"/>
            <a:ext cx="64731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-614600" y="5232333"/>
            <a:ext cx="4870366" cy="1243635"/>
            <a:chOff x="1311323" y="3901700"/>
            <a:chExt cx="9207615" cy="2351140"/>
          </a:xfrm>
        </p:grpSpPr>
        <p:sp>
          <p:nvSpPr>
            <p:cNvPr id="66" name="等腰三角形 65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等腰三角形 71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72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78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3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84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947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/>
          <p:cNvSpPr/>
          <p:nvPr/>
        </p:nvSpPr>
        <p:spPr>
          <a:xfrm>
            <a:off x="1307123" y="1799265"/>
            <a:ext cx="3872890" cy="1272914"/>
          </a:xfrm>
          <a:prstGeom prst="frame">
            <a:avLst>
              <a:gd name="adj1" fmla="val 16536"/>
            </a:avLst>
          </a:prstGeom>
          <a:gradFill>
            <a:gsLst>
              <a:gs pos="0">
                <a:srgbClr val="4CC5F1"/>
              </a:gs>
              <a:gs pos="61000">
                <a:srgbClr val="8B66AA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6132513" y="1763015"/>
            <a:ext cx="4806432" cy="1937672"/>
          </a:xfrm>
          <a:prstGeom prst="frame">
            <a:avLst>
              <a:gd name="adj1" fmla="val 8806"/>
            </a:avLst>
          </a:prstGeom>
          <a:gradFill flip="none" rotWithShape="1">
            <a:gsLst>
              <a:gs pos="0">
                <a:srgbClr val="FBC221"/>
              </a:gs>
              <a:gs pos="61000">
                <a:srgbClr val="E71B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图文框 5"/>
          <p:cNvSpPr/>
          <p:nvPr/>
        </p:nvSpPr>
        <p:spPr>
          <a:xfrm flipV="1">
            <a:off x="1307124" y="4953994"/>
            <a:ext cx="3872890" cy="986797"/>
          </a:xfrm>
          <a:prstGeom prst="frame">
            <a:avLst>
              <a:gd name="adj1" fmla="val 17957"/>
            </a:avLst>
          </a:prstGeom>
          <a:gradFill>
            <a:gsLst>
              <a:gs pos="0">
                <a:srgbClr val="F7993C"/>
              </a:gs>
              <a:gs pos="61000">
                <a:srgbClr val="65C0AE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1307123" y="3443386"/>
            <a:ext cx="3872890" cy="1059058"/>
          </a:xfrm>
          <a:prstGeom prst="frame">
            <a:avLst>
              <a:gd name="adj1" fmla="val 15796"/>
            </a:avLst>
          </a:prstGeom>
          <a:gradFill flip="none" rotWithShape="1">
            <a:gsLst>
              <a:gs pos="0">
                <a:srgbClr val="65C0AE"/>
              </a:gs>
              <a:gs pos="61000">
                <a:srgbClr val="BD298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7123" y="3141431"/>
            <a:ext cx="3872890" cy="241960"/>
          </a:xfrm>
          <a:prstGeom prst="rect">
            <a:avLst/>
          </a:prstGeom>
          <a:solidFill>
            <a:srgbClr val="4CC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32513" y="3745244"/>
            <a:ext cx="4806432" cy="279292"/>
          </a:xfrm>
          <a:prstGeom prst="rect">
            <a:avLst/>
          </a:prstGeom>
          <a:solidFill>
            <a:srgbClr val="E71B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524000" y="2890071"/>
            <a:ext cx="190500" cy="704850"/>
            <a:chOff x="1809750" y="3272890"/>
            <a:chExt cx="190500" cy="704850"/>
          </a:xfrm>
        </p:grpSpPr>
        <p:grpSp>
          <p:nvGrpSpPr>
            <p:cNvPr id="15" name="组合 14"/>
            <p:cNvGrpSpPr/>
            <p:nvPr/>
          </p:nvGrpSpPr>
          <p:grpSpPr>
            <a:xfrm>
              <a:off x="1809750" y="3272890"/>
              <a:ext cx="190500" cy="704850"/>
              <a:chOff x="4152900" y="828675"/>
              <a:chExt cx="190500" cy="704850"/>
            </a:xfrm>
            <a:solidFill>
              <a:schemeClr val="bg1">
                <a:lumMod val="85000"/>
              </a:schemeClr>
            </a:solidFill>
          </p:grpSpPr>
          <p:sp>
            <p:nvSpPr>
              <p:cNvPr id="16" name="椭圆 15"/>
              <p:cNvSpPr/>
              <p:nvPr/>
            </p:nvSpPr>
            <p:spPr>
              <a:xfrm>
                <a:off x="4152900" y="828675"/>
                <a:ext cx="190500" cy="190500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152900" y="1343025"/>
                <a:ext cx="190500" cy="190500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>
                <a:stCxn id="16" idx="4"/>
                <a:endCxn id="17" idx="0"/>
              </p:cNvCxnSpPr>
              <p:nvPr/>
            </p:nvCxnSpPr>
            <p:spPr>
              <a:xfrm>
                <a:off x="4248150" y="1019175"/>
                <a:ext cx="0" cy="323850"/>
              </a:xfrm>
              <a:prstGeom prst="line">
                <a:avLst/>
              </a:prstGeom>
              <a:grpFill/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1828800" y="3302455"/>
              <a:ext cx="152400" cy="666750"/>
              <a:chOff x="4152900" y="904875"/>
              <a:chExt cx="152400" cy="66675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152900" y="904875"/>
                <a:ext cx="152400" cy="152400"/>
              </a:xfrm>
              <a:prstGeom prst="ellipse">
                <a:avLst/>
              </a:prstGeom>
              <a:solidFill>
                <a:srgbClr val="8B6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152900" y="1419225"/>
                <a:ext cx="152400" cy="152400"/>
              </a:xfrm>
              <a:prstGeom prst="ellipse">
                <a:avLst/>
              </a:prstGeom>
              <a:solidFill>
                <a:srgbClr val="8B6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" name="直接连接符 12"/>
              <p:cNvCxnSpPr>
                <a:stCxn id="2" idx="4"/>
                <a:endCxn id="12" idx="0"/>
              </p:cNvCxnSpPr>
              <p:nvPr/>
            </p:nvCxnSpPr>
            <p:spPr>
              <a:xfrm>
                <a:off x="4229100" y="1057275"/>
                <a:ext cx="0" cy="361950"/>
              </a:xfrm>
              <a:prstGeom prst="line">
                <a:avLst/>
              </a:prstGeom>
              <a:ln w="38100">
                <a:solidFill>
                  <a:srgbClr val="8B66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矩形 24"/>
          <p:cNvSpPr/>
          <p:nvPr/>
        </p:nvSpPr>
        <p:spPr>
          <a:xfrm>
            <a:off x="1307123" y="4620619"/>
            <a:ext cx="3872890" cy="241960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485900" y="4389174"/>
            <a:ext cx="190500" cy="704850"/>
            <a:chOff x="1809750" y="3272890"/>
            <a:chExt cx="190500" cy="704850"/>
          </a:xfrm>
        </p:grpSpPr>
        <p:grpSp>
          <p:nvGrpSpPr>
            <p:cNvPr id="27" name="组合 26"/>
            <p:cNvGrpSpPr/>
            <p:nvPr/>
          </p:nvGrpSpPr>
          <p:grpSpPr>
            <a:xfrm>
              <a:off x="1809750" y="3272890"/>
              <a:ext cx="190500" cy="704850"/>
              <a:chOff x="4152900" y="828675"/>
              <a:chExt cx="190500" cy="704850"/>
            </a:xfrm>
            <a:solidFill>
              <a:schemeClr val="bg1">
                <a:lumMod val="85000"/>
              </a:schemeClr>
            </a:solidFill>
          </p:grpSpPr>
          <p:sp>
            <p:nvSpPr>
              <p:cNvPr id="32" name="椭圆 31"/>
              <p:cNvSpPr/>
              <p:nvPr/>
            </p:nvSpPr>
            <p:spPr>
              <a:xfrm>
                <a:off x="4152900" y="828675"/>
                <a:ext cx="190500" cy="190500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152900" y="1343025"/>
                <a:ext cx="190500" cy="190500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4" name="直接连接符 33"/>
              <p:cNvCxnSpPr>
                <a:stCxn id="32" idx="4"/>
                <a:endCxn id="33" idx="0"/>
              </p:cNvCxnSpPr>
              <p:nvPr/>
            </p:nvCxnSpPr>
            <p:spPr>
              <a:xfrm>
                <a:off x="4248150" y="1019175"/>
                <a:ext cx="0" cy="323850"/>
              </a:xfrm>
              <a:prstGeom prst="line">
                <a:avLst/>
              </a:prstGeom>
              <a:grpFill/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>
              <a:off x="1828800" y="3302455"/>
              <a:ext cx="152400" cy="666750"/>
              <a:chOff x="4152900" y="904875"/>
              <a:chExt cx="152400" cy="66675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4152900" y="904875"/>
                <a:ext cx="152400" cy="152400"/>
              </a:xfrm>
              <a:prstGeom prst="ellipse">
                <a:avLst/>
              </a:prstGeom>
              <a:solidFill>
                <a:srgbClr val="8B6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152900" y="1419225"/>
                <a:ext cx="152400" cy="152400"/>
              </a:xfrm>
              <a:prstGeom prst="ellipse">
                <a:avLst/>
              </a:prstGeom>
              <a:solidFill>
                <a:srgbClr val="8B6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>
                <a:stCxn id="29" idx="4"/>
                <a:endCxn id="30" idx="0"/>
              </p:cNvCxnSpPr>
              <p:nvPr/>
            </p:nvCxnSpPr>
            <p:spPr>
              <a:xfrm>
                <a:off x="4229100" y="1057275"/>
                <a:ext cx="0" cy="361950"/>
              </a:xfrm>
              <a:prstGeom prst="line">
                <a:avLst/>
              </a:prstGeom>
              <a:ln w="38100">
                <a:solidFill>
                  <a:srgbClr val="8B66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图文框 34"/>
          <p:cNvSpPr/>
          <p:nvPr/>
        </p:nvSpPr>
        <p:spPr>
          <a:xfrm>
            <a:off x="6132513" y="4087115"/>
            <a:ext cx="4806432" cy="1853676"/>
          </a:xfrm>
          <a:prstGeom prst="frame">
            <a:avLst>
              <a:gd name="adj1" fmla="val 10507"/>
            </a:avLst>
          </a:prstGeom>
          <a:gradFill flip="none" rotWithShape="1">
            <a:gsLst>
              <a:gs pos="100000">
                <a:srgbClr val="8B66AA"/>
              </a:gs>
              <a:gs pos="0">
                <a:srgbClr val="E71B6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391275" y="3510186"/>
            <a:ext cx="190500" cy="704850"/>
            <a:chOff x="1809750" y="3272890"/>
            <a:chExt cx="190500" cy="704850"/>
          </a:xfrm>
        </p:grpSpPr>
        <p:grpSp>
          <p:nvGrpSpPr>
            <p:cNvPr id="37" name="组合 36"/>
            <p:cNvGrpSpPr/>
            <p:nvPr/>
          </p:nvGrpSpPr>
          <p:grpSpPr>
            <a:xfrm>
              <a:off x="1809750" y="3272890"/>
              <a:ext cx="190500" cy="704850"/>
              <a:chOff x="4152900" y="828675"/>
              <a:chExt cx="190500" cy="704850"/>
            </a:xfrm>
            <a:solidFill>
              <a:schemeClr val="bg1">
                <a:lumMod val="85000"/>
              </a:schemeClr>
            </a:solidFill>
          </p:grpSpPr>
          <p:sp>
            <p:nvSpPr>
              <p:cNvPr id="42" name="椭圆 41"/>
              <p:cNvSpPr/>
              <p:nvPr/>
            </p:nvSpPr>
            <p:spPr>
              <a:xfrm>
                <a:off x="4152900" y="828675"/>
                <a:ext cx="190500" cy="190500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152900" y="1343025"/>
                <a:ext cx="190500" cy="190500"/>
              </a:xfrm>
              <a:prstGeom prst="ellipse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4" name="直接连接符 43"/>
              <p:cNvCxnSpPr>
                <a:stCxn id="42" idx="4"/>
                <a:endCxn id="43" idx="0"/>
              </p:cNvCxnSpPr>
              <p:nvPr/>
            </p:nvCxnSpPr>
            <p:spPr>
              <a:xfrm>
                <a:off x="4248150" y="1019175"/>
                <a:ext cx="0" cy="323850"/>
              </a:xfrm>
              <a:prstGeom prst="line">
                <a:avLst/>
              </a:prstGeom>
              <a:grpFill/>
              <a:ln w="571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/>
            <p:cNvGrpSpPr/>
            <p:nvPr/>
          </p:nvGrpSpPr>
          <p:grpSpPr>
            <a:xfrm>
              <a:off x="1828800" y="3302455"/>
              <a:ext cx="152400" cy="666750"/>
              <a:chOff x="4152900" y="904875"/>
              <a:chExt cx="152400" cy="66675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152900" y="904875"/>
                <a:ext cx="152400" cy="152400"/>
              </a:xfrm>
              <a:prstGeom prst="ellipse">
                <a:avLst/>
              </a:prstGeom>
              <a:solidFill>
                <a:srgbClr val="8B6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152900" y="1419225"/>
                <a:ext cx="152400" cy="152400"/>
              </a:xfrm>
              <a:prstGeom prst="ellipse">
                <a:avLst/>
              </a:prstGeom>
              <a:solidFill>
                <a:srgbClr val="8B6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stCxn id="39" idx="4"/>
                <a:endCxn id="40" idx="0"/>
              </p:cNvCxnSpPr>
              <p:nvPr/>
            </p:nvCxnSpPr>
            <p:spPr>
              <a:xfrm>
                <a:off x="4229100" y="1057275"/>
                <a:ext cx="0" cy="361950"/>
              </a:xfrm>
              <a:prstGeom prst="line">
                <a:avLst/>
              </a:prstGeom>
              <a:ln w="38100">
                <a:solidFill>
                  <a:srgbClr val="8B66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45" name="图表 44"/>
          <p:cNvGraphicFramePr/>
          <p:nvPr>
            <p:extLst>
              <p:ext uri="{D42A27DB-BD31-4B8C-83A1-F6EECF244321}">
                <p14:modId xmlns:p14="http://schemas.microsoft.com/office/powerpoint/2010/main" val="175038994"/>
              </p:ext>
            </p:extLst>
          </p:nvPr>
        </p:nvGraphicFramePr>
        <p:xfrm>
          <a:off x="6238875" y="1959341"/>
          <a:ext cx="4467225" cy="1580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6" name="文本框 29"/>
          <p:cNvSpPr txBox="1"/>
          <p:nvPr/>
        </p:nvSpPr>
        <p:spPr>
          <a:xfrm>
            <a:off x="6391274" y="5094982"/>
            <a:ext cx="428625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486525" y="4677913"/>
            <a:ext cx="28959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E71B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b="1" dirty="0">
              <a:solidFill>
                <a:srgbClr val="E71B66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543050" y="5262726"/>
            <a:ext cx="2587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Freeform 45"/>
          <p:cNvSpPr>
            <a:spLocks noChangeAspect="1" noEditPoints="1"/>
          </p:cNvSpPr>
          <p:nvPr/>
        </p:nvSpPr>
        <p:spPr bwMode="auto">
          <a:xfrm>
            <a:off x="4421649" y="2266445"/>
            <a:ext cx="183026" cy="305446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50" name="Freeform 10"/>
          <p:cNvSpPr>
            <a:spLocks noEditPoints="1"/>
          </p:cNvSpPr>
          <p:nvPr/>
        </p:nvSpPr>
        <p:spPr bwMode="auto">
          <a:xfrm>
            <a:off x="4383352" y="3841966"/>
            <a:ext cx="439495" cy="277820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E71B66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186805" y="4741599"/>
            <a:ext cx="224488" cy="302983"/>
            <a:chOff x="3260005" y="1560934"/>
            <a:chExt cx="370834" cy="500500"/>
          </a:xfrm>
          <a:solidFill>
            <a:srgbClr val="E71B66"/>
          </a:solidFill>
        </p:grpSpPr>
        <p:sp>
          <p:nvSpPr>
            <p:cNvPr id="52" name="Freeform 41"/>
            <p:cNvSpPr>
              <a:spLocks/>
            </p:cNvSpPr>
            <p:nvPr/>
          </p:nvSpPr>
          <p:spPr bwMode="auto">
            <a:xfrm>
              <a:off x="3320003" y="1560934"/>
              <a:ext cx="310836" cy="403323"/>
            </a:xfrm>
            <a:custGeom>
              <a:avLst/>
              <a:gdLst>
                <a:gd name="T0" fmla="*/ 533 w 594"/>
                <a:gd name="T1" fmla="*/ 0 h 771"/>
                <a:gd name="T2" fmla="*/ 63 w 594"/>
                <a:gd name="T3" fmla="*/ 0 h 771"/>
                <a:gd name="T4" fmla="*/ 0 w 594"/>
                <a:gd name="T5" fmla="*/ 61 h 771"/>
                <a:gd name="T6" fmla="*/ 0 w 594"/>
                <a:gd name="T7" fmla="*/ 554 h 771"/>
                <a:gd name="T8" fmla="*/ 10 w 594"/>
                <a:gd name="T9" fmla="*/ 536 h 771"/>
                <a:gd name="T10" fmla="*/ 57 w 594"/>
                <a:gd name="T11" fmla="*/ 445 h 771"/>
                <a:gd name="T12" fmla="*/ 57 w 594"/>
                <a:gd name="T13" fmla="*/ 61 h 771"/>
                <a:gd name="T14" fmla="*/ 63 w 594"/>
                <a:gd name="T15" fmla="*/ 56 h 771"/>
                <a:gd name="T16" fmla="*/ 533 w 594"/>
                <a:gd name="T17" fmla="*/ 56 h 771"/>
                <a:gd name="T18" fmla="*/ 537 w 594"/>
                <a:gd name="T19" fmla="*/ 61 h 771"/>
                <a:gd name="T20" fmla="*/ 537 w 594"/>
                <a:gd name="T21" fmla="*/ 708 h 771"/>
                <a:gd name="T22" fmla="*/ 533 w 594"/>
                <a:gd name="T23" fmla="*/ 714 h 771"/>
                <a:gd name="T24" fmla="*/ 255 w 594"/>
                <a:gd name="T25" fmla="*/ 714 h 771"/>
                <a:gd name="T26" fmla="*/ 258 w 594"/>
                <a:gd name="T27" fmla="*/ 771 h 771"/>
                <a:gd name="T28" fmla="*/ 533 w 594"/>
                <a:gd name="T29" fmla="*/ 771 h 771"/>
                <a:gd name="T30" fmla="*/ 594 w 594"/>
                <a:gd name="T31" fmla="*/ 708 h 771"/>
                <a:gd name="T32" fmla="*/ 594 w 594"/>
                <a:gd name="T33" fmla="*/ 61 h 771"/>
                <a:gd name="T34" fmla="*/ 533 w 594"/>
                <a:gd name="T35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771">
                  <a:moveTo>
                    <a:pt x="53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10" y="536"/>
                    <a:pt x="10" y="536"/>
                    <a:pt x="10" y="536"/>
                  </a:cubicBezTo>
                  <a:cubicBezTo>
                    <a:pt x="57" y="445"/>
                    <a:pt x="57" y="445"/>
                    <a:pt x="57" y="445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58"/>
                    <a:pt x="59" y="56"/>
                    <a:pt x="63" y="56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7" y="58"/>
                    <a:pt x="537" y="61"/>
                  </a:cubicBezTo>
                  <a:cubicBezTo>
                    <a:pt x="537" y="708"/>
                    <a:pt x="537" y="708"/>
                    <a:pt x="537" y="708"/>
                  </a:cubicBezTo>
                  <a:cubicBezTo>
                    <a:pt x="537" y="712"/>
                    <a:pt x="535" y="714"/>
                    <a:pt x="533" y="714"/>
                  </a:cubicBezTo>
                  <a:cubicBezTo>
                    <a:pt x="255" y="714"/>
                    <a:pt x="255" y="714"/>
                    <a:pt x="255" y="714"/>
                  </a:cubicBezTo>
                  <a:cubicBezTo>
                    <a:pt x="266" y="734"/>
                    <a:pt x="266" y="755"/>
                    <a:pt x="258" y="771"/>
                  </a:cubicBezTo>
                  <a:cubicBezTo>
                    <a:pt x="533" y="771"/>
                    <a:pt x="533" y="771"/>
                    <a:pt x="533" y="771"/>
                  </a:cubicBezTo>
                  <a:cubicBezTo>
                    <a:pt x="568" y="771"/>
                    <a:pt x="594" y="742"/>
                    <a:pt x="594" y="708"/>
                  </a:cubicBezTo>
                  <a:cubicBezTo>
                    <a:pt x="594" y="61"/>
                    <a:pt x="594" y="61"/>
                    <a:pt x="594" y="61"/>
                  </a:cubicBezTo>
                  <a:cubicBezTo>
                    <a:pt x="594" y="28"/>
                    <a:pt x="568" y="0"/>
                    <a:pt x="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3260005" y="1772335"/>
              <a:ext cx="178886" cy="289099"/>
            </a:xfrm>
            <a:custGeom>
              <a:avLst/>
              <a:gdLst>
                <a:gd name="T0" fmla="*/ 306 w 342"/>
                <a:gd name="T1" fmla="*/ 296 h 553"/>
                <a:gd name="T2" fmla="*/ 196 w 342"/>
                <a:gd name="T3" fmla="*/ 225 h 553"/>
                <a:gd name="T4" fmla="*/ 277 w 342"/>
                <a:gd name="T5" fmla="*/ 56 h 553"/>
                <a:gd name="T6" fmla="*/ 263 w 342"/>
                <a:gd name="T7" fmla="*/ 10 h 553"/>
                <a:gd name="T8" fmla="*/ 223 w 342"/>
                <a:gd name="T9" fmla="*/ 29 h 553"/>
                <a:gd name="T10" fmla="*/ 102 w 342"/>
                <a:gd name="T11" fmla="*/ 261 h 553"/>
                <a:gd name="T12" fmla="*/ 85 w 342"/>
                <a:gd name="T13" fmla="*/ 186 h 553"/>
                <a:gd name="T14" fmla="*/ 20 w 342"/>
                <a:gd name="T15" fmla="*/ 135 h 553"/>
                <a:gd name="T16" fmla="*/ 20 w 342"/>
                <a:gd name="T17" fmla="*/ 196 h 553"/>
                <a:gd name="T18" fmla="*/ 50 w 342"/>
                <a:gd name="T19" fmla="*/ 434 h 553"/>
                <a:gd name="T20" fmla="*/ 56 w 342"/>
                <a:gd name="T21" fmla="*/ 471 h 553"/>
                <a:gd name="T22" fmla="*/ 64 w 342"/>
                <a:gd name="T23" fmla="*/ 488 h 553"/>
                <a:gd name="T24" fmla="*/ 106 w 342"/>
                <a:gd name="T25" fmla="*/ 528 h 553"/>
                <a:gd name="T26" fmla="*/ 244 w 342"/>
                <a:gd name="T27" fmla="*/ 490 h 553"/>
                <a:gd name="T28" fmla="*/ 246 w 342"/>
                <a:gd name="T29" fmla="*/ 486 h 553"/>
                <a:gd name="T30" fmla="*/ 335 w 342"/>
                <a:gd name="T31" fmla="*/ 357 h 553"/>
                <a:gd name="T32" fmla="*/ 306 w 342"/>
                <a:gd name="T33" fmla="*/ 29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553">
                  <a:moveTo>
                    <a:pt x="306" y="296"/>
                  </a:moveTo>
                  <a:cubicBezTo>
                    <a:pt x="196" y="225"/>
                    <a:pt x="196" y="225"/>
                    <a:pt x="196" y="225"/>
                  </a:cubicBezTo>
                  <a:cubicBezTo>
                    <a:pt x="225" y="169"/>
                    <a:pt x="248" y="111"/>
                    <a:pt x="277" y="56"/>
                  </a:cubicBezTo>
                  <a:cubicBezTo>
                    <a:pt x="287" y="40"/>
                    <a:pt x="279" y="17"/>
                    <a:pt x="263" y="10"/>
                  </a:cubicBezTo>
                  <a:cubicBezTo>
                    <a:pt x="246" y="0"/>
                    <a:pt x="233" y="12"/>
                    <a:pt x="223" y="29"/>
                  </a:cubicBezTo>
                  <a:cubicBezTo>
                    <a:pt x="187" y="102"/>
                    <a:pt x="141" y="188"/>
                    <a:pt x="102" y="261"/>
                  </a:cubicBezTo>
                  <a:cubicBezTo>
                    <a:pt x="100" y="244"/>
                    <a:pt x="85" y="186"/>
                    <a:pt x="85" y="186"/>
                  </a:cubicBezTo>
                  <a:cubicBezTo>
                    <a:pt x="81" y="165"/>
                    <a:pt x="45" y="133"/>
                    <a:pt x="20" y="135"/>
                  </a:cubicBezTo>
                  <a:cubicBezTo>
                    <a:pt x="0" y="135"/>
                    <a:pt x="16" y="173"/>
                    <a:pt x="20" y="196"/>
                  </a:cubicBezTo>
                  <a:cubicBezTo>
                    <a:pt x="33" y="277"/>
                    <a:pt x="37" y="354"/>
                    <a:pt x="50" y="434"/>
                  </a:cubicBezTo>
                  <a:cubicBezTo>
                    <a:pt x="50" y="448"/>
                    <a:pt x="52" y="459"/>
                    <a:pt x="56" y="471"/>
                  </a:cubicBezTo>
                  <a:cubicBezTo>
                    <a:pt x="58" y="477"/>
                    <a:pt x="62" y="484"/>
                    <a:pt x="64" y="488"/>
                  </a:cubicBezTo>
                  <a:cubicBezTo>
                    <a:pt x="75" y="503"/>
                    <a:pt x="89" y="519"/>
                    <a:pt x="106" y="528"/>
                  </a:cubicBezTo>
                  <a:cubicBezTo>
                    <a:pt x="156" y="553"/>
                    <a:pt x="216" y="536"/>
                    <a:pt x="244" y="490"/>
                  </a:cubicBezTo>
                  <a:cubicBezTo>
                    <a:pt x="244" y="490"/>
                    <a:pt x="246" y="488"/>
                    <a:pt x="246" y="486"/>
                  </a:cubicBezTo>
                  <a:cubicBezTo>
                    <a:pt x="335" y="357"/>
                    <a:pt x="335" y="357"/>
                    <a:pt x="335" y="357"/>
                  </a:cubicBezTo>
                  <a:cubicBezTo>
                    <a:pt x="342" y="340"/>
                    <a:pt x="323" y="306"/>
                    <a:pt x="306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54" name="Picture 9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2808" y="5241710"/>
            <a:ext cx="380585" cy="380585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1543050" y="2266445"/>
            <a:ext cx="2587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543050" y="3855259"/>
            <a:ext cx="2587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E71B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sz="1600" b="1" dirty="0">
              <a:solidFill>
                <a:srgbClr val="E71B66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9" name="矩形 58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BD2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0" name="矩形 59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1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8B66AA"/>
          </a:solidFill>
        </p:grpSpPr>
        <p:sp>
          <p:nvSpPr>
            <p:cNvPr id="63" name="椭圆 62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/>
            <p:cNvCxnSpPr>
              <a:stCxn id="63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  <a:solidFill>
            <a:srgbClr val="8B66AA"/>
          </a:solidFill>
        </p:grpSpPr>
        <p:sp>
          <p:nvSpPr>
            <p:cNvPr id="66" name="椭圆 65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>
              <a:stCxn id="66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8B66AA"/>
          </a:solidFill>
        </p:grpSpPr>
        <p:sp>
          <p:nvSpPr>
            <p:cNvPr id="69" name="椭圆 68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>
              <a:stCxn id="69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图文框 70"/>
          <p:cNvSpPr/>
          <p:nvPr/>
        </p:nvSpPr>
        <p:spPr>
          <a:xfrm rot="16200000" flipH="1">
            <a:off x="354137" y="404322"/>
            <a:ext cx="695977" cy="687782"/>
          </a:xfrm>
          <a:prstGeom prst="frame">
            <a:avLst>
              <a:gd name="adj1" fmla="val 8305"/>
            </a:avLst>
          </a:prstGeom>
          <a:gradFill flip="none" rotWithShape="1">
            <a:gsLst>
              <a:gs pos="0">
                <a:srgbClr val="65C0AE"/>
              </a:gs>
              <a:gs pos="61000">
                <a:srgbClr val="BD298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文本框 9"/>
          <p:cNvSpPr txBox="1"/>
          <p:nvPr/>
        </p:nvSpPr>
        <p:spPr>
          <a:xfrm flipH="1">
            <a:off x="243976" y="400224"/>
            <a:ext cx="982377" cy="72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800" i="1" dirty="0" smtClean="0">
                <a:solidFill>
                  <a:srgbClr val="8B66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4800" i="1" dirty="0">
              <a:solidFill>
                <a:srgbClr val="8B66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774383" y="3123911"/>
            <a:ext cx="1992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274573" y="3123911"/>
            <a:ext cx="5164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657350" y="4600280"/>
            <a:ext cx="1992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157540" y="4600280"/>
            <a:ext cx="5164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838950" y="3745244"/>
            <a:ext cx="1992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0036851" y="3734626"/>
            <a:ext cx="51648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28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34572" y="4750831"/>
            <a:ext cx="13153292" cy="2107169"/>
          </a:xfrm>
          <a:prstGeom prst="rect">
            <a:avLst/>
          </a:prstGeom>
          <a:effectLst/>
          <a:scene3d>
            <a:camera prst="orthographicFront">
              <a:rot lat="0" lon="19199963" rev="0"/>
            </a:camera>
            <a:lightRig rig="threePt" dir="t"/>
          </a:scene3d>
        </p:spPr>
      </p:pic>
      <p:sp>
        <p:nvSpPr>
          <p:cNvPr id="23" name="矩形 22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矩形 23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BD2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矩形 24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8B66AA"/>
          </a:solidFill>
        </p:grpSpPr>
        <p:sp>
          <p:nvSpPr>
            <p:cNvPr id="28" name="椭圆 27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>
              <a:stCxn id="28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  <a:solidFill>
            <a:srgbClr val="8B66AA"/>
          </a:solidFill>
        </p:grpSpPr>
        <p:sp>
          <p:nvSpPr>
            <p:cNvPr id="31" name="椭圆 30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>
              <a:stCxn id="31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8B66AA"/>
          </a:solidFill>
        </p:grpSpPr>
        <p:sp>
          <p:nvSpPr>
            <p:cNvPr id="34" name="椭圆 33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>
              <a:stCxn id="34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图文框 35"/>
          <p:cNvSpPr/>
          <p:nvPr/>
        </p:nvSpPr>
        <p:spPr>
          <a:xfrm rot="16200000" flipH="1">
            <a:off x="354137" y="404322"/>
            <a:ext cx="695977" cy="687782"/>
          </a:xfrm>
          <a:prstGeom prst="frame">
            <a:avLst>
              <a:gd name="adj1" fmla="val 8305"/>
            </a:avLst>
          </a:prstGeom>
          <a:gradFill flip="none" rotWithShape="1">
            <a:gsLst>
              <a:gs pos="0">
                <a:srgbClr val="65C0AE"/>
              </a:gs>
              <a:gs pos="61000">
                <a:srgbClr val="BD298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文本框 9"/>
          <p:cNvSpPr txBox="1"/>
          <p:nvPr/>
        </p:nvSpPr>
        <p:spPr>
          <a:xfrm flipH="1">
            <a:off x="243976" y="400224"/>
            <a:ext cx="982377" cy="72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800" i="1" dirty="0" smtClean="0">
                <a:solidFill>
                  <a:srgbClr val="8B66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4800" i="1" dirty="0">
              <a:solidFill>
                <a:srgbClr val="8B66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82230" y="1596447"/>
            <a:ext cx="11011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60%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7456920" y="573693"/>
            <a:ext cx="2021539" cy="4999447"/>
            <a:chOff x="7736217" y="1344303"/>
            <a:chExt cx="1734535" cy="4289660"/>
          </a:xfrm>
        </p:grpSpPr>
        <p:sp>
          <p:nvSpPr>
            <p:cNvPr id="44" name="等腰三角形 43"/>
            <p:cNvSpPr/>
            <p:nvPr/>
          </p:nvSpPr>
          <p:spPr>
            <a:xfrm rot="10800000">
              <a:off x="8256028" y="3031338"/>
              <a:ext cx="694914" cy="532344"/>
            </a:xfrm>
            <a:custGeom>
              <a:avLst/>
              <a:gdLst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1095113 w 1095113"/>
                <a:gd name="connsiteY2" fmla="*/ 502093 h 502093"/>
                <a:gd name="connsiteX3" fmla="*/ 0 w 1095113"/>
                <a:gd name="connsiteY3" fmla="*/ 502093 h 502093"/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825873 w 1095113"/>
                <a:gd name="connsiteY2" fmla="*/ 270609 h 502093"/>
                <a:gd name="connsiteX3" fmla="*/ 1095113 w 1095113"/>
                <a:gd name="connsiteY3" fmla="*/ 502093 h 502093"/>
                <a:gd name="connsiteX4" fmla="*/ 0 w 1095113"/>
                <a:gd name="connsiteY4" fmla="*/ 502093 h 502093"/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825873 w 1095113"/>
                <a:gd name="connsiteY2" fmla="*/ 270609 h 502093"/>
                <a:gd name="connsiteX3" fmla="*/ 1095113 w 1095113"/>
                <a:gd name="connsiteY3" fmla="*/ 502093 h 502093"/>
                <a:gd name="connsiteX4" fmla="*/ 0 w 1095113"/>
                <a:gd name="connsiteY4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825873 w 1095113"/>
                <a:gd name="connsiteY3" fmla="*/ 270609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26001 w 1095113"/>
                <a:gd name="connsiteY1" fmla="*/ 282801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26001 w 1095113"/>
                <a:gd name="connsiteY1" fmla="*/ 282801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74769 w 1095113"/>
                <a:gd name="connsiteY1" fmla="*/ 18526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74769 w 1095113"/>
                <a:gd name="connsiteY1" fmla="*/ 18526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77233 w 1095113"/>
                <a:gd name="connsiteY1" fmla="*/ 30718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77233 w 1095113"/>
                <a:gd name="connsiteY1" fmla="*/ 30718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38193 w 1095113"/>
                <a:gd name="connsiteY1" fmla="*/ 294993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40414"/>
                <a:gd name="connsiteY0" fmla="*/ 474730 h 502093"/>
                <a:gd name="connsiteX1" fmla="*/ 283494 w 1040414"/>
                <a:gd name="connsiteY1" fmla="*/ 294993 h 502093"/>
                <a:gd name="connsiteX2" fmla="*/ 492858 w 1040414"/>
                <a:gd name="connsiteY2" fmla="*/ 0 h 502093"/>
                <a:gd name="connsiteX3" fmla="*/ 698022 w 1040414"/>
                <a:gd name="connsiteY3" fmla="*/ 307185 h 502093"/>
                <a:gd name="connsiteX4" fmla="*/ 1040414 w 1040414"/>
                <a:gd name="connsiteY4" fmla="*/ 502093 h 502093"/>
                <a:gd name="connsiteX5" fmla="*/ 0 w 1040414"/>
                <a:gd name="connsiteY5" fmla="*/ 474730 h 502093"/>
                <a:gd name="connsiteX0" fmla="*/ 0 w 1013065"/>
                <a:gd name="connsiteY0" fmla="*/ 474730 h 488411"/>
                <a:gd name="connsiteX1" fmla="*/ 283494 w 1013065"/>
                <a:gd name="connsiteY1" fmla="*/ 294993 h 488411"/>
                <a:gd name="connsiteX2" fmla="*/ 492858 w 1013065"/>
                <a:gd name="connsiteY2" fmla="*/ 0 h 488411"/>
                <a:gd name="connsiteX3" fmla="*/ 698022 w 1013065"/>
                <a:gd name="connsiteY3" fmla="*/ 307185 h 488411"/>
                <a:gd name="connsiteX4" fmla="*/ 1013065 w 1013065"/>
                <a:gd name="connsiteY4" fmla="*/ 488411 h 488411"/>
                <a:gd name="connsiteX5" fmla="*/ 0 w 1013065"/>
                <a:gd name="connsiteY5" fmla="*/ 474730 h 488411"/>
                <a:gd name="connsiteX0" fmla="*/ 0 w 1022168"/>
                <a:gd name="connsiteY0" fmla="*/ 499018 h 499018"/>
                <a:gd name="connsiteX1" fmla="*/ 292597 w 1022168"/>
                <a:gd name="connsiteY1" fmla="*/ 294993 h 499018"/>
                <a:gd name="connsiteX2" fmla="*/ 501961 w 1022168"/>
                <a:gd name="connsiteY2" fmla="*/ 0 h 499018"/>
                <a:gd name="connsiteX3" fmla="*/ 707125 w 1022168"/>
                <a:gd name="connsiteY3" fmla="*/ 307185 h 499018"/>
                <a:gd name="connsiteX4" fmla="*/ 1022168 w 1022168"/>
                <a:gd name="connsiteY4" fmla="*/ 488411 h 499018"/>
                <a:gd name="connsiteX5" fmla="*/ 0 w 1022168"/>
                <a:gd name="connsiteY5" fmla="*/ 499018 h 499018"/>
                <a:gd name="connsiteX0" fmla="*/ 0 w 1000928"/>
                <a:gd name="connsiteY0" fmla="*/ 499018 h 499018"/>
                <a:gd name="connsiteX1" fmla="*/ 292597 w 1000928"/>
                <a:gd name="connsiteY1" fmla="*/ 294993 h 499018"/>
                <a:gd name="connsiteX2" fmla="*/ 501961 w 1000928"/>
                <a:gd name="connsiteY2" fmla="*/ 0 h 499018"/>
                <a:gd name="connsiteX3" fmla="*/ 707125 w 1000928"/>
                <a:gd name="connsiteY3" fmla="*/ 307185 h 499018"/>
                <a:gd name="connsiteX4" fmla="*/ 1000928 w 1000928"/>
                <a:gd name="connsiteY4" fmla="*/ 497519 h 499018"/>
                <a:gd name="connsiteX5" fmla="*/ 0 w 1000928"/>
                <a:gd name="connsiteY5" fmla="*/ 499018 h 499018"/>
                <a:gd name="connsiteX0" fmla="*/ 0 w 915966"/>
                <a:gd name="connsiteY0" fmla="*/ 499018 h 499018"/>
                <a:gd name="connsiteX1" fmla="*/ 292597 w 915966"/>
                <a:gd name="connsiteY1" fmla="*/ 294993 h 499018"/>
                <a:gd name="connsiteX2" fmla="*/ 501961 w 915966"/>
                <a:gd name="connsiteY2" fmla="*/ 0 h 499018"/>
                <a:gd name="connsiteX3" fmla="*/ 707125 w 915966"/>
                <a:gd name="connsiteY3" fmla="*/ 307185 h 499018"/>
                <a:gd name="connsiteX4" fmla="*/ 915966 w 915966"/>
                <a:gd name="connsiteY4" fmla="*/ 439837 h 499018"/>
                <a:gd name="connsiteX5" fmla="*/ 0 w 915966"/>
                <a:gd name="connsiteY5" fmla="*/ 499018 h 499018"/>
                <a:gd name="connsiteX0" fmla="*/ 0 w 815833"/>
                <a:gd name="connsiteY0" fmla="*/ 432228 h 439837"/>
                <a:gd name="connsiteX1" fmla="*/ 192464 w 815833"/>
                <a:gd name="connsiteY1" fmla="*/ 294993 h 439837"/>
                <a:gd name="connsiteX2" fmla="*/ 401828 w 815833"/>
                <a:gd name="connsiteY2" fmla="*/ 0 h 439837"/>
                <a:gd name="connsiteX3" fmla="*/ 606992 w 815833"/>
                <a:gd name="connsiteY3" fmla="*/ 307185 h 439837"/>
                <a:gd name="connsiteX4" fmla="*/ 815833 w 815833"/>
                <a:gd name="connsiteY4" fmla="*/ 439837 h 439837"/>
                <a:gd name="connsiteX5" fmla="*/ 0 w 815833"/>
                <a:gd name="connsiteY5" fmla="*/ 432228 h 439837"/>
                <a:gd name="connsiteX0" fmla="*/ 0 w 803696"/>
                <a:gd name="connsiteY0" fmla="*/ 429192 h 439837"/>
                <a:gd name="connsiteX1" fmla="*/ 180327 w 803696"/>
                <a:gd name="connsiteY1" fmla="*/ 294993 h 439837"/>
                <a:gd name="connsiteX2" fmla="*/ 389691 w 803696"/>
                <a:gd name="connsiteY2" fmla="*/ 0 h 439837"/>
                <a:gd name="connsiteX3" fmla="*/ 594855 w 803696"/>
                <a:gd name="connsiteY3" fmla="*/ 307185 h 439837"/>
                <a:gd name="connsiteX4" fmla="*/ 803696 w 803696"/>
                <a:gd name="connsiteY4" fmla="*/ 439837 h 439837"/>
                <a:gd name="connsiteX5" fmla="*/ 0 w 803696"/>
                <a:gd name="connsiteY5" fmla="*/ 429192 h 439837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421" h="436802">
                  <a:moveTo>
                    <a:pt x="0" y="429192"/>
                  </a:moveTo>
                  <a:cubicBezTo>
                    <a:pt x="108667" y="356095"/>
                    <a:pt x="37622" y="420089"/>
                    <a:pt x="180327" y="294993"/>
                  </a:cubicBezTo>
                  <a:cubicBezTo>
                    <a:pt x="380163" y="82870"/>
                    <a:pt x="329925" y="111502"/>
                    <a:pt x="389691" y="0"/>
                  </a:cubicBezTo>
                  <a:cubicBezTo>
                    <a:pt x="442908" y="108467"/>
                    <a:pt x="404547" y="107254"/>
                    <a:pt x="594855" y="307185"/>
                  </a:cubicBezTo>
                  <a:cubicBezTo>
                    <a:pt x="794331" y="457498"/>
                    <a:pt x="665290" y="371833"/>
                    <a:pt x="779421" y="436802"/>
                  </a:cubicBezTo>
                  <a:lnTo>
                    <a:pt x="0" y="429192"/>
                  </a:lnTo>
                  <a:close/>
                </a:path>
              </a:pathLst>
            </a:cu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7736217" y="1344303"/>
              <a:ext cx="1734535" cy="4289660"/>
              <a:chOff x="7736217" y="1344303"/>
              <a:chExt cx="1734535" cy="4289660"/>
            </a:xfrm>
          </p:grpSpPr>
          <p:sp>
            <p:nvSpPr>
              <p:cNvPr id="2" name="泪滴形 1"/>
              <p:cNvSpPr/>
              <p:nvPr/>
            </p:nvSpPr>
            <p:spPr>
              <a:xfrm rot="18810076">
                <a:off x="8413428" y="5205676"/>
                <a:ext cx="432460" cy="424114"/>
              </a:xfrm>
              <a:prstGeom prst="teardrop">
                <a:avLst>
                  <a:gd name="adj" fmla="val 194562"/>
                </a:avLst>
              </a:prstGeom>
              <a:solidFill>
                <a:srgbClr val="8B6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泪滴形 53"/>
              <p:cNvSpPr/>
              <p:nvPr/>
            </p:nvSpPr>
            <p:spPr>
              <a:xfrm rot="8101948">
                <a:off x="7736217" y="1344303"/>
                <a:ext cx="1734535" cy="1734535"/>
              </a:xfrm>
              <a:prstGeom prst="teardrop">
                <a:avLst>
                  <a:gd name="adj" fmla="val 82978"/>
                </a:avLst>
              </a:prstGeom>
              <a:solidFill>
                <a:srgbClr val="8B6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8600422" y="3136336"/>
                <a:ext cx="14618" cy="689226"/>
              </a:xfrm>
              <a:prstGeom prst="line">
                <a:avLst/>
              </a:prstGeom>
              <a:ln w="57150">
                <a:solidFill>
                  <a:srgbClr val="8B66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" name="组合 67"/>
          <p:cNvGrpSpPr/>
          <p:nvPr/>
        </p:nvGrpSpPr>
        <p:grpSpPr>
          <a:xfrm>
            <a:off x="6052705" y="2461771"/>
            <a:ext cx="1199091" cy="2965460"/>
            <a:chOff x="7736218" y="1344303"/>
            <a:chExt cx="1734535" cy="4289660"/>
          </a:xfrm>
          <a:solidFill>
            <a:srgbClr val="E71B66"/>
          </a:solidFill>
        </p:grpSpPr>
        <p:sp>
          <p:nvSpPr>
            <p:cNvPr id="69" name="等腰三角形 43"/>
            <p:cNvSpPr/>
            <p:nvPr/>
          </p:nvSpPr>
          <p:spPr>
            <a:xfrm rot="10800000">
              <a:off x="8256028" y="3031338"/>
              <a:ext cx="694914" cy="532344"/>
            </a:xfrm>
            <a:custGeom>
              <a:avLst/>
              <a:gdLst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1095113 w 1095113"/>
                <a:gd name="connsiteY2" fmla="*/ 502093 h 502093"/>
                <a:gd name="connsiteX3" fmla="*/ 0 w 1095113"/>
                <a:gd name="connsiteY3" fmla="*/ 502093 h 502093"/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825873 w 1095113"/>
                <a:gd name="connsiteY2" fmla="*/ 270609 h 502093"/>
                <a:gd name="connsiteX3" fmla="*/ 1095113 w 1095113"/>
                <a:gd name="connsiteY3" fmla="*/ 502093 h 502093"/>
                <a:gd name="connsiteX4" fmla="*/ 0 w 1095113"/>
                <a:gd name="connsiteY4" fmla="*/ 502093 h 502093"/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825873 w 1095113"/>
                <a:gd name="connsiteY2" fmla="*/ 270609 h 502093"/>
                <a:gd name="connsiteX3" fmla="*/ 1095113 w 1095113"/>
                <a:gd name="connsiteY3" fmla="*/ 502093 h 502093"/>
                <a:gd name="connsiteX4" fmla="*/ 0 w 1095113"/>
                <a:gd name="connsiteY4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825873 w 1095113"/>
                <a:gd name="connsiteY3" fmla="*/ 270609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26001 w 1095113"/>
                <a:gd name="connsiteY1" fmla="*/ 282801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26001 w 1095113"/>
                <a:gd name="connsiteY1" fmla="*/ 282801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74769 w 1095113"/>
                <a:gd name="connsiteY1" fmla="*/ 18526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74769 w 1095113"/>
                <a:gd name="connsiteY1" fmla="*/ 18526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77233 w 1095113"/>
                <a:gd name="connsiteY1" fmla="*/ 30718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77233 w 1095113"/>
                <a:gd name="connsiteY1" fmla="*/ 30718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38193 w 1095113"/>
                <a:gd name="connsiteY1" fmla="*/ 294993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40414"/>
                <a:gd name="connsiteY0" fmla="*/ 474730 h 502093"/>
                <a:gd name="connsiteX1" fmla="*/ 283494 w 1040414"/>
                <a:gd name="connsiteY1" fmla="*/ 294993 h 502093"/>
                <a:gd name="connsiteX2" fmla="*/ 492858 w 1040414"/>
                <a:gd name="connsiteY2" fmla="*/ 0 h 502093"/>
                <a:gd name="connsiteX3" fmla="*/ 698022 w 1040414"/>
                <a:gd name="connsiteY3" fmla="*/ 307185 h 502093"/>
                <a:gd name="connsiteX4" fmla="*/ 1040414 w 1040414"/>
                <a:gd name="connsiteY4" fmla="*/ 502093 h 502093"/>
                <a:gd name="connsiteX5" fmla="*/ 0 w 1040414"/>
                <a:gd name="connsiteY5" fmla="*/ 474730 h 502093"/>
                <a:gd name="connsiteX0" fmla="*/ 0 w 1013065"/>
                <a:gd name="connsiteY0" fmla="*/ 474730 h 488411"/>
                <a:gd name="connsiteX1" fmla="*/ 283494 w 1013065"/>
                <a:gd name="connsiteY1" fmla="*/ 294993 h 488411"/>
                <a:gd name="connsiteX2" fmla="*/ 492858 w 1013065"/>
                <a:gd name="connsiteY2" fmla="*/ 0 h 488411"/>
                <a:gd name="connsiteX3" fmla="*/ 698022 w 1013065"/>
                <a:gd name="connsiteY3" fmla="*/ 307185 h 488411"/>
                <a:gd name="connsiteX4" fmla="*/ 1013065 w 1013065"/>
                <a:gd name="connsiteY4" fmla="*/ 488411 h 488411"/>
                <a:gd name="connsiteX5" fmla="*/ 0 w 1013065"/>
                <a:gd name="connsiteY5" fmla="*/ 474730 h 488411"/>
                <a:gd name="connsiteX0" fmla="*/ 0 w 1022168"/>
                <a:gd name="connsiteY0" fmla="*/ 499018 h 499018"/>
                <a:gd name="connsiteX1" fmla="*/ 292597 w 1022168"/>
                <a:gd name="connsiteY1" fmla="*/ 294993 h 499018"/>
                <a:gd name="connsiteX2" fmla="*/ 501961 w 1022168"/>
                <a:gd name="connsiteY2" fmla="*/ 0 h 499018"/>
                <a:gd name="connsiteX3" fmla="*/ 707125 w 1022168"/>
                <a:gd name="connsiteY3" fmla="*/ 307185 h 499018"/>
                <a:gd name="connsiteX4" fmla="*/ 1022168 w 1022168"/>
                <a:gd name="connsiteY4" fmla="*/ 488411 h 499018"/>
                <a:gd name="connsiteX5" fmla="*/ 0 w 1022168"/>
                <a:gd name="connsiteY5" fmla="*/ 499018 h 499018"/>
                <a:gd name="connsiteX0" fmla="*/ 0 w 1000928"/>
                <a:gd name="connsiteY0" fmla="*/ 499018 h 499018"/>
                <a:gd name="connsiteX1" fmla="*/ 292597 w 1000928"/>
                <a:gd name="connsiteY1" fmla="*/ 294993 h 499018"/>
                <a:gd name="connsiteX2" fmla="*/ 501961 w 1000928"/>
                <a:gd name="connsiteY2" fmla="*/ 0 h 499018"/>
                <a:gd name="connsiteX3" fmla="*/ 707125 w 1000928"/>
                <a:gd name="connsiteY3" fmla="*/ 307185 h 499018"/>
                <a:gd name="connsiteX4" fmla="*/ 1000928 w 1000928"/>
                <a:gd name="connsiteY4" fmla="*/ 497519 h 499018"/>
                <a:gd name="connsiteX5" fmla="*/ 0 w 1000928"/>
                <a:gd name="connsiteY5" fmla="*/ 499018 h 499018"/>
                <a:gd name="connsiteX0" fmla="*/ 0 w 915966"/>
                <a:gd name="connsiteY0" fmla="*/ 499018 h 499018"/>
                <a:gd name="connsiteX1" fmla="*/ 292597 w 915966"/>
                <a:gd name="connsiteY1" fmla="*/ 294993 h 499018"/>
                <a:gd name="connsiteX2" fmla="*/ 501961 w 915966"/>
                <a:gd name="connsiteY2" fmla="*/ 0 h 499018"/>
                <a:gd name="connsiteX3" fmla="*/ 707125 w 915966"/>
                <a:gd name="connsiteY3" fmla="*/ 307185 h 499018"/>
                <a:gd name="connsiteX4" fmla="*/ 915966 w 915966"/>
                <a:gd name="connsiteY4" fmla="*/ 439837 h 499018"/>
                <a:gd name="connsiteX5" fmla="*/ 0 w 915966"/>
                <a:gd name="connsiteY5" fmla="*/ 499018 h 499018"/>
                <a:gd name="connsiteX0" fmla="*/ 0 w 815833"/>
                <a:gd name="connsiteY0" fmla="*/ 432228 h 439837"/>
                <a:gd name="connsiteX1" fmla="*/ 192464 w 815833"/>
                <a:gd name="connsiteY1" fmla="*/ 294993 h 439837"/>
                <a:gd name="connsiteX2" fmla="*/ 401828 w 815833"/>
                <a:gd name="connsiteY2" fmla="*/ 0 h 439837"/>
                <a:gd name="connsiteX3" fmla="*/ 606992 w 815833"/>
                <a:gd name="connsiteY3" fmla="*/ 307185 h 439837"/>
                <a:gd name="connsiteX4" fmla="*/ 815833 w 815833"/>
                <a:gd name="connsiteY4" fmla="*/ 439837 h 439837"/>
                <a:gd name="connsiteX5" fmla="*/ 0 w 815833"/>
                <a:gd name="connsiteY5" fmla="*/ 432228 h 439837"/>
                <a:gd name="connsiteX0" fmla="*/ 0 w 803696"/>
                <a:gd name="connsiteY0" fmla="*/ 429192 h 439837"/>
                <a:gd name="connsiteX1" fmla="*/ 180327 w 803696"/>
                <a:gd name="connsiteY1" fmla="*/ 294993 h 439837"/>
                <a:gd name="connsiteX2" fmla="*/ 389691 w 803696"/>
                <a:gd name="connsiteY2" fmla="*/ 0 h 439837"/>
                <a:gd name="connsiteX3" fmla="*/ 594855 w 803696"/>
                <a:gd name="connsiteY3" fmla="*/ 307185 h 439837"/>
                <a:gd name="connsiteX4" fmla="*/ 803696 w 803696"/>
                <a:gd name="connsiteY4" fmla="*/ 439837 h 439837"/>
                <a:gd name="connsiteX5" fmla="*/ 0 w 803696"/>
                <a:gd name="connsiteY5" fmla="*/ 429192 h 439837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421" h="436802">
                  <a:moveTo>
                    <a:pt x="0" y="429192"/>
                  </a:moveTo>
                  <a:cubicBezTo>
                    <a:pt x="108667" y="356095"/>
                    <a:pt x="37622" y="420089"/>
                    <a:pt x="180327" y="294993"/>
                  </a:cubicBezTo>
                  <a:cubicBezTo>
                    <a:pt x="380163" y="82870"/>
                    <a:pt x="329925" y="111502"/>
                    <a:pt x="389691" y="0"/>
                  </a:cubicBezTo>
                  <a:cubicBezTo>
                    <a:pt x="442908" y="108467"/>
                    <a:pt x="404547" y="107254"/>
                    <a:pt x="594855" y="307185"/>
                  </a:cubicBezTo>
                  <a:cubicBezTo>
                    <a:pt x="794331" y="457498"/>
                    <a:pt x="665290" y="371833"/>
                    <a:pt x="779421" y="436802"/>
                  </a:cubicBezTo>
                  <a:lnTo>
                    <a:pt x="0" y="42919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7736218" y="1344303"/>
              <a:ext cx="1734535" cy="4289660"/>
              <a:chOff x="7736218" y="1344303"/>
              <a:chExt cx="1734535" cy="4289660"/>
            </a:xfrm>
            <a:grpFill/>
          </p:grpSpPr>
          <p:sp>
            <p:nvSpPr>
              <p:cNvPr id="71" name="泪滴形 70"/>
              <p:cNvSpPr/>
              <p:nvPr/>
            </p:nvSpPr>
            <p:spPr>
              <a:xfrm rot="18810076">
                <a:off x="8413428" y="5205676"/>
                <a:ext cx="432460" cy="424114"/>
              </a:xfrm>
              <a:prstGeom prst="teardrop">
                <a:avLst>
                  <a:gd name="adj" fmla="val 19456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2" name="泪滴形 71"/>
              <p:cNvSpPr/>
              <p:nvPr/>
            </p:nvSpPr>
            <p:spPr>
              <a:xfrm rot="8101948">
                <a:off x="7736218" y="1344303"/>
                <a:ext cx="1734535" cy="1734535"/>
              </a:xfrm>
              <a:prstGeom prst="teardrop">
                <a:avLst>
                  <a:gd name="adj" fmla="val 8297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8600422" y="3136336"/>
                <a:ext cx="29236" cy="765585"/>
              </a:xfrm>
              <a:prstGeom prst="line">
                <a:avLst/>
              </a:prstGeom>
              <a:grpFill/>
              <a:ln w="57150">
                <a:solidFill>
                  <a:srgbClr val="E71B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4" name="组合 73"/>
          <p:cNvGrpSpPr/>
          <p:nvPr/>
        </p:nvGrpSpPr>
        <p:grpSpPr>
          <a:xfrm>
            <a:off x="4321976" y="3242775"/>
            <a:ext cx="817730" cy="2022320"/>
            <a:chOff x="7736218" y="1344303"/>
            <a:chExt cx="1734535" cy="4289660"/>
          </a:xfrm>
          <a:solidFill>
            <a:srgbClr val="FBC221"/>
          </a:solidFill>
        </p:grpSpPr>
        <p:sp>
          <p:nvSpPr>
            <p:cNvPr id="75" name="等腰三角形 43"/>
            <p:cNvSpPr/>
            <p:nvPr/>
          </p:nvSpPr>
          <p:spPr>
            <a:xfrm rot="10800000">
              <a:off x="8256028" y="3031338"/>
              <a:ext cx="694914" cy="532344"/>
            </a:xfrm>
            <a:custGeom>
              <a:avLst/>
              <a:gdLst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1095113 w 1095113"/>
                <a:gd name="connsiteY2" fmla="*/ 502093 h 502093"/>
                <a:gd name="connsiteX3" fmla="*/ 0 w 1095113"/>
                <a:gd name="connsiteY3" fmla="*/ 502093 h 502093"/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825873 w 1095113"/>
                <a:gd name="connsiteY2" fmla="*/ 270609 h 502093"/>
                <a:gd name="connsiteX3" fmla="*/ 1095113 w 1095113"/>
                <a:gd name="connsiteY3" fmla="*/ 502093 h 502093"/>
                <a:gd name="connsiteX4" fmla="*/ 0 w 1095113"/>
                <a:gd name="connsiteY4" fmla="*/ 502093 h 502093"/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825873 w 1095113"/>
                <a:gd name="connsiteY2" fmla="*/ 270609 h 502093"/>
                <a:gd name="connsiteX3" fmla="*/ 1095113 w 1095113"/>
                <a:gd name="connsiteY3" fmla="*/ 502093 h 502093"/>
                <a:gd name="connsiteX4" fmla="*/ 0 w 1095113"/>
                <a:gd name="connsiteY4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825873 w 1095113"/>
                <a:gd name="connsiteY3" fmla="*/ 270609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26001 w 1095113"/>
                <a:gd name="connsiteY1" fmla="*/ 282801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26001 w 1095113"/>
                <a:gd name="connsiteY1" fmla="*/ 282801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74769 w 1095113"/>
                <a:gd name="connsiteY1" fmla="*/ 18526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74769 w 1095113"/>
                <a:gd name="connsiteY1" fmla="*/ 18526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77233 w 1095113"/>
                <a:gd name="connsiteY1" fmla="*/ 30718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77233 w 1095113"/>
                <a:gd name="connsiteY1" fmla="*/ 30718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38193 w 1095113"/>
                <a:gd name="connsiteY1" fmla="*/ 294993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40414"/>
                <a:gd name="connsiteY0" fmla="*/ 474730 h 502093"/>
                <a:gd name="connsiteX1" fmla="*/ 283494 w 1040414"/>
                <a:gd name="connsiteY1" fmla="*/ 294993 h 502093"/>
                <a:gd name="connsiteX2" fmla="*/ 492858 w 1040414"/>
                <a:gd name="connsiteY2" fmla="*/ 0 h 502093"/>
                <a:gd name="connsiteX3" fmla="*/ 698022 w 1040414"/>
                <a:gd name="connsiteY3" fmla="*/ 307185 h 502093"/>
                <a:gd name="connsiteX4" fmla="*/ 1040414 w 1040414"/>
                <a:gd name="connsiteY4" fmla="*/ 502093 h 502093"/>
                <a:gd name="connsiteX5" fmla="*/ 0 w 1040414"/>
                <a:gd name="connsiteY5" fmla="*/ 474730 h 502093"/>
                <a:gd name="connsiteX0" fmla="*/ 0 w 1013065"/>
                <a:gd name="connsiteY0" fmla="*/ 474730 h 488411"/>
                <a:gd name="connsiteX1" fmla="*/ 283494 w 1013065"/>
                <a:gd name="connsiteY1" fmla="*/ 294993 h 488411"/>
                <a:gd name="connsiteX2" fmla="*/ 492858 w 1013065"/>
                <a:gd name="connsiteY2" fmla="*/ 0 h 488411"/>
                <a:gd name="connsiteX3" fmla="*/ 698022 w 1013065"/>
                <a:gd name="connsiteY3" fmla="*/ 307185 h 488411"/>
                <a:gd name="connsiteX4" fmla="*/ 1013065 w 1013065"/>
                <a:gd name="connsiteY4" fmla="*/ 488411 h 488411"/>
                <a:gd name="connsiteX5" fmla="*/ 0 w 1013065"/>
                <a:gd name="connsiteY5" fmla="*/ 474730 h 488411"/>
                <a:gd name="connsiteX0" fmla="*/ 0 w 1022168"/>
                <a:gd name="connsiteY0" fmla="*/ 499018 h 499018"/>
                <a:gd name="connsiteX1" fmla="*/ 292597 w 1022168"/>
                <a:gd name="connsiteY1" fmla="*/ 294993 h 499018"/>
                <a:gd name="connsiteX2" fmla="*/ 501961 w 1022168"/>
                <a:gd name="connsiteY2" fmla="*/ 0 h 499018"/>
                <a:gd name="connsiteX3" fmla="*/ 707125 w 1022168"/>
                <a:gd name="connsiteY3" fmla="*/ 307185 h 499018"/>
                <a:gd name="connsiteX4" fmla="*/ 1022168 w 1022168"/>
                <a:gd name="connsiteY4" fmla="*/ 488411 h 499018"/>
                <a:gd name="connsiteX5" fmla="*/ 0 w 1022168"/>
                <a:gd name="connsiteY5" fmla="*/ 499018 h 499018"/>
                <a:gd name="connsiteX0" fmla="*/ 0 w 1000928"/>
                <a:gd name="connsiteY0" fmla="*/ 499018 h 499018"/>
                <a:gd name="connsiteX1" fmla="*/ 292597 w 1000928"/>
                <a:gd name="connsiteY1" fmla="*/ 294993 h 499018"/>
                <a:gd name="connsiteX2" fmla="*/ 501961 w 1000928"/>
                <a:gd name="connsiteY2" fmla="*/ 0 h 499018"/>
                <a:gd name="connsiteX3" fmla="*/ 707125 w 1000928"/>
                <a:gd name="connsiteY3" fmla="*/ 307185 h 499018"/>
                <a:gd name="connsiteX4" fmla="*/ 1000928 w 1000928"/>
                <a:gd name="connsiteY4" fmla="*/ 497519 h 499018"/>
                <a:gd name="connsiteX5" fmla="*/ 0 w 1000928"/>
                <a:gd name="connsiteY5" fmla="*/ 499018 h 499018"/>
                <a:gd name="connsiteX0" fmla="*/ 0 w 915966"/>
                <a:gd name="connsiteY0" fmla="*/ 499018 h 499018"/>
                <a:gd name="connsiteX1" fmla="*/ 292597 w 915966"/>
                <a:gd name="connsiteY1" fmla="*/ 294993 h 499018"/>
                <a:gd name="connsiteX2" fmla="*/ 501961 w 915966"/>
                <a:gd name="connsiteY2" fmla="*/ 0 h 499018"/>
                <a:gd name="connsiteX3" fmla="*/ 707125 w 915966"/>
                <a:gd name="connsiteY3" fmla="*/ 307185 h 499018"/>
                <a:gd name="connsiteX4" fmla="*/ 915966 w 915966"/>
                <a:gd name="connsiteY4" fmla="*/ 439837 h 499018"/>
                <a:gd name="connsiteX5" fmla="*/ 0 w 915966"/>
                <a:gd name="connsiteY5" fmla="*/ 499018 h 499018"/>
                <a:gd name="connsiteX0" fmla="*/ 0 w 815833"/>
                <a:gd name="connsiteY0" fmla="*/ 432228 h 439837"/>
                <a:gd name="connsiteX1" fmla="*/ 192464 w 815833"/>
                <a:gd name="connsiteY1" fmla="*/ 294993 h 439837"/>
                <a:gd name="connsiteX2" fmla="*/ 401828 w 815833"/>
                <a:gd name="connsiteY2" fmla="*/ 0 h 439837"/>
                <a:gd name="connsiteX3" fmla="*/ 606992 w 815833"/>
                <a:gd name="connsiteY3" fmla="*/ 307185 h 439837"/>
                <a:gd name="connsiteX4" fmla="*/ 815833 w 815833"/>
                <a:gd name="connsiteY4" fmla="*/ 439837 h 439837"/>
                <a:gd name="connsiteX5" fmla="*/ 0 w 815833"/>
                <a:gd name="connsiteY5" fmla="*/ 432228 h 439837"/>
                <a:gd name="connsiteX0" fmla="*/ 0 w 803696"/>
                <a:gd name="connsiteY0" fmla="*/ 429192 h 439837"/>
                <a:gd name="connsiteX1" fmla="*/ 180327 w 803696"/>
                <a:gd name="connsiteY1" fmla="*/ 294993 h 439837"/>
                <a:gd name="connsiteX2" fmla="*/ 389691 w 803696"/>
                <a:gd name="connsiteY2" fmla="*/ 0 h 439837"/>
                <a:gd name="connsiteX3" fmla="*/ 594855 w 803696"/>
                <a:gd name="connsiteY3" fmla="*/ 307185 h 439837"/>
                <a:gd name="connsiteX4" fmla="*/ 803696 w 803696"/>
                <a:gd name="connsiteY4" fmla="*/ 439837 h 439837"/>
                <a:gd name="connsiteX5" fmla="*/ 0 w 803696"/>
                <a:gd name="connsiteY5" fmla="*/ 429192 h 439837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421" h="436802">
                  <a:moveTo>
                    <a:pt x="0" y="429192"/>
                  </a:moveTo>
                  <a:cubicBezTo>
                    <a:pt x="108667" y="356095"/>
                    <a:pt x="37622" y="420089"/>
                    <a:pt x="180327" y="294993"/>
                  </a:cubicBezTo>
                  <a:cubicBezTo>
                    <a:pt x="380163" y="82870"/>
                    <a:pt x="329925" y="111502"/>
                    <a:pt x="389691" y="0"/>
                  </a:cubicBezTo>
                  <a:cubicBezTo>
                    <a:pt x="442908" y="108467"/>
                    <a:pt x="404547" y="107254"/>
                    <a:pt x="594855" y="307185"/>
                  </a:cubicBezTo>
                  <a:cubicBezTo>
                    <a:pt x="794331" y="457498"/>
                    <a:pt x="665290" y="371833"/>
                    <a:pt x="779421" y="436802"/>
                  </a:cubicBezTo>
                  <a:lnTo>
                    <a:pt x="0" y="42919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7736218" y="1344303"/>
              <a:ext cx="1734535" cy="4289660"/>
              <a:chOff x="7736218" y="1344303"/>
              <a:chExt cx="1734535" cy="4289660"/>
            </a:xfrm>
            <a:grpFill/>
          </p:grpSpPr>
          <p:sp>
            <p:nvSpPr>
              <p:cNvPr id="77" name="泪滴形 76"/>
              <p:cNvSpPr/>
              <p:nvPr/>
            </p:nvSpPr>
            <p:spPr>
              <a:xfrm rot="18810076">
                <a:off x="8413428" y="5205676"/>
                <a:ext cx="432460" cy="424114"/>
              </a:xfrm>
              <a:prstGeom prst="teardrop">
                <a:avLst>
                  <a:gd name="adj" fmla="val 19456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8" name="泪滴形 77"/>
              <p:cNvSpPr/>
              <p:nvPr/>
            </p:nvSpPr>
            <p:spPr>
              <a:xfrm rot="8101948">
                <a:off x="7736218" y="1344303"/>
                <a:ext cx="1734535" cy="1734535"/>
              </a:xfrm>
              <a:prstGeom prst="teardrop">
                <a:avLst>
                  <a:gd name="adj" fmla="val 8297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9" name="直接连接符 78"/>
              <p:cNvCxnSpPr/>
              <p:nvPr/>
            </p:nvCxnSpPr>
            <p:spPr>
              <a:xfrm>
                <a:off x="8600422" y="3136336"/>
                <a:ext cx="29236" cy="2479217"/>
              </a:xfrm>
              <a:prstGeom prst="line">
                <a:avLst/>
              </a:prstGeom>
              <a:grpFill/>
              <a:ln w="57150">
                <a:solidFill>
                  <a:srgbClr val="FBC22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0" name="组合 79"/>
          <p:cNvGrpSpPr/>
          <p:nvPr/>
        </p:nvGrpSpPr>
        <p:grpSpPr>
          <a:xfrm>
            <a:off x="2167408" y="2613353"/>
            <a:ext cx="1301075" cy="3217676"/>
            <a:chOff x="7736218" y="1344303"/>
            <a:chExt cx="1734535" cy="4289660"/>
          </a:xfrm>
          <a:solidFill>
            <a:srgbClr val="4CC5F1"/>
          </a:solidFill>
        </p:grpSpPr>
        <p:sp>
          <p:nvSpPr>
            <p:cNvPr id="81" name="等腰三角形 43"/>
            <p:cNvSpPr/>
            <p:nvPr/>
          </p:nvSpPr>
          <p:spPr>
            <a:xfrm rot="10800000">
              <a:off x="8256028" y="3031338"/>
              <a:ext cx="694914" cy="532344"/>
            </a:xfrm>
            <a:custGeom>
              <a:avLst/>
              <a:gdLst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1095113 w 1095113"/>
                <a:gd name="connsiteY2" fmla="*/ 502093 h 502093"/>
                <a:gd name="connsiteX3" fmla="*/ 0 w 1095113"/>
                <a:gd name="connsiteY3" fmla="*/ 502093 h 502093"/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825873 w 1095113"/>
                <a:gd name="connsiteY2" fmla="*/ 270609 h 502093"/>
                <a:gd name="connsiteX3" fmla="*/ 1095113 w 1095113"/>
                <a:gd name="connsiteY3" fmla="*/ 502093 h 502093"/>
                <a:gd name="connsiteX4" fmla="*/ 0 w 1095113"/>
                <a:gd name="connsiteY4" fmla="*/ 502093 h 502093"/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825873 w 1095113"/>
                <a:gd name="connsiteY2" fmla="*/ 270609 h 502093"/>
                <a:gd name="connsiteX3" fmla="*/ 1095113 w 1095113"/>
                <a:gd name="connsiteY3" fmla="*/ 502093 h 502093"/>
                <a:gd name="connsiteX4" fmla="*/ 0 w 1095113"/>
                <a:gd name="connsiteY4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825873 w 1095113"/>
                <a:gd name="connsiteY3" fmla="*/ 270609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26001 w 1095113"/>
                <a:gd name="connsiteY1" fmla="*/ 282801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26001 w 1095113"/>
                <a:gd name="connsiteY1" fmla="*/ 282801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74769 w 1095113"/>
                <a:gd name="connsiteY1" fmla="*/ 18526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74769 w 1095113"/>
                <a:gd name="connsiteY1" fmla="*/ 18526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77233 w 1095113"/>
                <a:gd name="connsiteY1" fmla="*/ 30718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77233 w 1095113"/>
                <a:gd name="connsiteY1" fmla="*/ 30718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38193 w 1095113"/>
                <a:gd name="connsiteY1" fmla="*/ 294993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40414"/>
                <a:gd name="connsiteY0" fmla="*/ 474730 h 502093"/>
                <a:gd name="connsiteX1" fmla="*/ 283494 w 1040414"/>
                <a:gd name="connsiteY1" fmla="*/ 294993 h 502093"/>
                <a:gd name="connsiteX2" fmla="*/ 492858 w 1040414"/>
                <a:gd name="connsiteY2" fmla="*/ 0 h 502093"/>
                <a:gd name="connsiteX3" fmla="*/ 698022 w 1040414"/>
                <a:gd name="connsiteY3" fmla="*/ 307185 h 502093"/>
                <a:gd name="connsiteX4" fmla="*/ 1040414 w 1040414"/>
                <a:gd name="connsiteY4" fmla="*/ 502093 h 502093"/>
                <a:gd name="connsiteX5" fmla="*/ 0 w 1040414"/>
                <a:gd name="connsiteY5" fmla="*/ 474730 h 502093"/>
                <a:gd name="connsiteX0" fmla="*/ 0 w 1013065"/>
                <a:gd name="connsiteY0" fmla="*/ 474730 h 488411"/>
                <a:gd name="connsiteX1" fmla="*/ 283494 w 1013065"/>
                <a:gd name="connsiteY1" fmla="*/ 294993 h 488411"/>
                <a:gd name="connsiteX2" fmla="*/ 492858 w 1013065"/>
                <a:gd name="connsiteY2" fmla="*/ 0 h 488411"/>
                <a:gd name="connsiteX3" fmla="*/ 698022 w 1013065"/>
                <a:gd name="connsiteY3" fmla="*/ 307185 h 488411"/>
                <a:gd name="connsiteX4" fmla="*/ 1013065 w 1013065"/>
                <a:gd name="connsiteY4" fmla="*/ 488411 h 488411"/>
                <a:gd name="connsiteX5" fmla="*/ 0 w 1013065"/>
                <a:gd name="connsiteY5" fmla="*/ 474730 h 488411"/>
                <a:gd name="connsiteX0" fmla="*/ 0 w 1022168"/>
                <a:gd name="connsiteY0" fmla="*/ 499018 h 499018"/>
                <a:gd name="connsiteX1" fmla="*/ 292597 w 1022168"/>
                <a:gd name="connsiteY1" fmla="*/ 294993 h 499018"/>
                <a:gd name="connsiteX2" fmla="*/ 501961 w 1022168"/>
                <a:gd name="connsiteY2" fmla="*/ 0 h 499018"/>
                <a:gd name="connsiteX3" fmla="*/ 707125 w 1022168"/>
                <a:gd name="connsiteY3" fmla="*/ 307185 h 499018"/>
                <a:gd name="connsiteX4" fmla="*/ 1022168 w 1022168"/>
                <a:gd name="connsiteY4" fmla="*/ 488411 h 499018"/>
                <a:gd name="connsiteX5" fmla="*/ 0 w 1022168"/>
                <a:gd name="connsiteY5" fmla="*/ 499018 h 499018"/>
                <a:gd name="connsiteX0" fmla="*/ 0 w 1000928"/>
                <a:gd name="connsiteY0" fmla="*/ 499018 h 499018"/>
                <a:gd name="connsiteX1" fmla="*/ 292597 w 1000928"/>
                <a:gd name="connsiteY1" fmla="*/ 294993 h 499018"/>
                <a:gd name="connsiteX2" fmla="*/ 501961 w 1000928"/>
                <a:gd name="connsiteY2" fmla="*/ 0 h 499018"/>
                <a:gd name="connsiteX3" fmla="*/ 707125 w 1000928"/>
                <a:gd name="connsiteY3" fmla="*/ 307185 h 499018"/>
                <a:gd name="connsiteX4" fmla="*/ 1000928 w 1000928"/>
                <a:gd name="connsiteY4" fmla="*/ 497519 h 499018"/>
                <a:gd name="connsiteX5" fmla="*/ 0 w 1000928"/>
                <a:gd name="connsiteY5" fmla="*/ 499018 h 499018"/>
                <a:gd name="connsiteX0" fmla="*/ 0 w 915966"/>
                <a:gd name="connsiteY0" fmla="*/ 499018 h 499018"/>
                <a:gd name="connsiteX1" fmla="*/ 292597 w 915966"/>
                <a:gd name="connsiteY1" fmla="*/ 294993 h 499018"/>
                <a:gd name="connsiteX2" fmla="*/ 501961 w 915966"/>
                <a:gd name="connsiteY2" fmla="*/ 0 h 499018"/>
                <a:gd name="connsiteX3" fmla="*/ 707125 w 915966"/>
                <a:gd name="connsiteY3" fmla="*/ 307185 h 499018"/>
                <a:gd name="connsiteX4" fmla="*/ 915966 w 915966"/>
                <a:gd name="connsiteY4" fmla="*/ 439837 h 499018"/>
                <a:gd name="connsiteX5" fmla="*/ 0 w 915966"/>
                <a:gd name="connsiteY5" fmla="*/ 499018 h 499018"/>
                <a:gd name="connsiteX0" fmla="*/ 0 w 815833"/>
                <a:gd name="connsiteY0" fmla="*/ 432228 h 439837"/>
                <a:gd name="connsiteX1" fmla="*/ 192464 w 815833"/>
                <a:gd name="connsiteY1" fmla="*/ 294993 h 439837"/>
                <a:gd name="connsiteX2" fmla="*/ 401828 w 815833"/>
                <a:gd name="connsiteY2" fmla="*/ 0 h 439837"/>
                <a:gd name="connsiteX3" fmla="*/ 606992 w 815833"/>
                <a:gd name="connsiteY3" fmla="*/ 307185 h 439837"/>
                <a:gd name="connsiteX4" fmla="*/ 815833 w 815833"/>
                <a:gd name="connsiteY4" fmla="*/ 439837 h 439837"/>
                <a:gd name="connsiteX5" fmla="*/ 0 w 815833"/>
                <a:gd name="connsiteY5" fmla="*/ 432228 h 439837"/>
                <a:gd name="connsiteX0" fmla="*/ 0 w 803696"/>
                <a:gd name="connsiteY0" fmla="*/ 429192 h 439837"/>
                <a:gd name="connsiteX1" fmla="*/ 180327 w 803696"/>
                <a:gd name="connsiteY1" fmla="*/ 294993 h 439837"/>
                <a:gd name="connsiteX2" fmla="*/ 389691 w 803696"/>
                <a:gd name="connsiteY2" fmla="*/ 0 h 439837"/>
                <a:gd name="connsiteX3" fmla="*/ 594855 w 803696"/>
                <a:gd name="connsiteY3" fmla="*/ 307185 h 439837"/>
                <a:gd name="connsiteX4" fmla="*/ 803696 w 803696"/>
                <a:gd name="connsiteY4" fmla="*/ 439837 h 439837"/>
                <a:gd name="connsiteX5" fmla="*/ 0 w 803696"/>
                <a:gd name="connsiteY5" fmla="*/ 429192 h 439837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421" h="436802">
                  <a:moveTo>
                    <a:pt x="0" y="429192"/>
                  </a:moveTo>
                  <a:cubicBezTo>
                    <a:pt x="108667" y="356095"/>
                    <a:pt x="37622" y="420089"/>
                    <a:pt x="180327" y="294993"/>
                  </a:cubicBezTo>
                  <a:cubicBezTo>
                    <a:pt x="380163" y="82870"/>
                    <a:pt x="329925" y="111502"/>
                    <a:pt x="389691" y="0"/>
                  </a:cubicBezTo>
                  <a:cubicBezTo>
                    <a:pt x="442908" y="108467"/>
                    <a:pt x="404547" y="107254"/>
                    <a:pt x="594855" y="307185"/>
                  </a:cubicBezTo>
                  <a:cubicBezTo>
                    <a:pt x="794331" y="457498"/>
                    <a:pt x="665290" y="371833"/>
                    <a:pt x="779421" y="436802"/>
                  </a:cubicBezTo>
                  <a:lnTo>
                    <a:pt x="0" y="42919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7736218" y="1344303"/>
              <a:ext cx="1734535" cy="4289660"/>
              <a:chOff x="7736218" y="1344303"/>
              <a:chExt cx="1734535" cy="4289660"/>
            </a:xfrm>
            <a:grpFill/>
          </p:grpSpPr>
          <p:sp>
            <p:nvSpPr>
              <p:cNvPr id="83" name="泪滴形 82"/>
              <p:cNvSpPr/>
              <p:nvPr/>
            </p:nvSpPr>
            <p:spPr>
              <a:xfrm rot="18810076">
                <a:off x="8413428" y="5205676"/>
                <a:ext cx="432460" cy="424114"/>
              </a:xfrm>
              <a:prstGeom prst="teardrop">
                <a:avLst>
                  <a:gd name="adj" fmla="val 19456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4" name="泪滴形 83"/>
              <p:cNvSpPr/>
              <p:nvPr/>
            </p:nvSpPr>
            <p:spPr>
              <a:xfrm rot="8101948">
                <a:off x="7736218" y="1344303"/>
                <a:ext cx="1734535" cy="1734535"/>
              </a:xfrm>
              <a:prstGeom prst="teardrop">
                <a:avLst>
                  <a:gd name="adj" fmla="val 8297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>
                <a:off x="8600422" y="3136336"/>
                <a:ext cx="29236" cy="2479217"/>
              </a:xfrm>
              <a:prstGeom prst="line">
                <a:avLst/>
              </a:prstGeom>
              <a:grpFill/>
              <a:ln w="57150">
                <a:solidFill>
                  <a:srgbClr val="4CC5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9534129" y="4475930"/>
            <a:ext cx="817730" cy="2022320"/>
            <a:chOff x="7736218" y="1344303"/>
            <a:chExt cx="1734535" cy="4289660"/>
          </a:xfrm>
          <a:solidFill>
            <a:srgbClr val="0698CB"/>
          </a:solidFill>
        </p:grpSpPr>
        <p:sp>
          <p:nvSpPr>
            <p:cNvPr id="87" name="等腰三角形 43"/>
            <p:cNvSpPr/>
            <p:nvPr/>
          </p:nvSpPr>
          <p:spPr>
            <a:xfrm rot="10800000">
              <a:off x="8256028" y="3031338"/>
              <a:ext cx="694914" cy="532344"/>
            </a:xfrm>
            <a:custGeom>
              <a:avLst/>
              <a:gdLst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1095113 w 1095113"/>
                <a:gd name="connsiteY2" fmla="*/ 502093 h 502093"/>
                <a:gd name="connsiteX3" fmla="*/ 0 w 1095113"/>
                <a:gd name="connsiteY3" fmla="*/ 502093 h 502093"/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825873 w 1095113"/>
                <a:gd name="connsiteY2" fmla="*/ 270609 h 502093"/>
                <a:gd name="connsiteX3" fmla="*/ 1095113 w 1095113"/>
                <a:gd name="connsiteY3" fmla="*/ 502093 h 502093"/>
                <a:gd name="connsiteX4" fmla="*/ 0 w 1095113"/>
                <a:gd name="connsiteY4" fmla="*/ 502093 h 502093"/>
                <a:gd name="connsiteX0" fmla="*/ 0 w 1095113"/>
                <a:gd name="connsiteY0" fmla="*/ 502093 h 502093"/>
                <a:gd name="connsiteX1" fmla="*/ 547557 w 1095113"/>
                <a:gd name="connsiteY1" fmla="*/ 0 h 502093"/>
                <a:gd name="connsiteX2" fmla="*/ 825873 w 1095113"/>
                <a:gd name="connsiteY2" fmla="*/ 270609 h 502093"/>
                <a:gd name="connsiteX3" fmla="*/ 1095113 w 1095113"/>
                <a:gd name="connsiteY3" fmla="*/ 502093 h 502093"/>
                <a:gd name="connsiteX4" fmla="*/ 0 w 1095113"/>
                <a:gd name="connsiteY4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825873 w 1095113"/>
                <a:gd name="connsiteY3" fmla="*/ 270609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65041 w 1095113"/>
                <a:gd name="connsiteY1" fmla="*/ 24622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26001 w 1095113"/>
                <a:gd name="connsiteY1" fmla="*/ 282801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26001 w 1095113"/>
                <a:gd name="connsiteY1" fmla="*/ 282801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74769 w 1095113"/>
                <a:gd name="connsiteY1" fmla="*/ 18526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74769 w 1095113"/>
                <a:gd name="connsiteY1" fmla="*/ 18526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77233 w 1095113"/>
                <a:gd name="connsiteY1" fmla="*/ 30718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277233 w 1095113"/>
                <a:gd name="connsiteY1" fmla="*/ 307185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95113"/>
                <a:gd name="connsiteY0" fmla="*/ 502093 h 502093"/>
                <a:gd name="connsiteX1" fmla="*/ 338193 w 1095113"/>
                <a:gd name="connsiteY1" fmla="*/ 294993 h 502093"/>
                <a:gd name="connsiteX2" fmla="*/ 547557 w 1095113"/>
                <a:gd name="connsiteY2" fmla="*/ 0 h 502093"/>
                <a:gd name="connsiteX3" fmla="*/ 752721 w 1095113"/>
                <a:gd name="connsiteY3" fmla="*/ 307185 h 502093"/>
                <a:gd name="connsiteX4" fmla="*/ 1095113 w 1095113"/>
                <a:gd name="connsiteY4" fmla="*/ 502093 h 502093"/>
                <a:gd name="connsiteX5" fmla="*/ 0 w 1095113"/>
                <a:gd name="connsiteY5" fmla="*/ 502093 h 502093"/>
                <a:gd name="connsiteX0" fmla="*/ 0 w 1040414"/>
                <a:gd name="connsiteY0" fmla="*/ 474730 h 502093"/>
                <a:gd name="connsiteX1" fmla="*/ 283494 w 1040414"/>
                <a:gd name="connsiteY1" fmla="*/ 294993 h 502093"/>
                <a:gd name="connsiteX2" fmla="*/ 492858 w 1040414"/>
                <a:gd name="connsiteY2" fmla="*/ 0 h 502093"/>
                <a:gd name="connsiteX3" fmla="*/ 698022 w 1040414"/>
                <a:gd name="connsiteY3" fmla="*/ 307185 h 502093"/>
                <a:gd name="connsiteX4" fmla="*/ 1040414 w 1040414"/>
                <a:gd name="connsiteY4" fmla="*/ 502093 h 502093"/>
                <a:gd name="connsiteX5" fmla="*/ 0 w 1040414"/>
                <a:gd name="connsiteY5" fmla="*/ 474730 h 502093"/>
                <a:gd name="connsiteX0" fmla="*/ 0 w 1013065"/>
                <a:gd name="connsiteY0" fmla="*/ 474730 h 488411"/>
                <a:gd name="connsiteX1" fmla="*/ 283494 w 1013065"/>
                <a:gd name="connsiteY1" fmla="*/ 294993 h 488411"/>
                <a:gd name="connsiteX2" fmla="*/ 492858 w 1013065"/>
                <a:gd name="connsiteY2" fmla="*/ 0 h 488411"/>
                <a:gd name="connsiteX3" fmla="*/ 698022 w 1013065"/>
                <a:gd name="connsiteY3" fmla="*/ 307185 h 488411"/>
                <a:gd name="connsiteX4" fmla="*/ 1013065 w 1013065"/>
                <a:gd name="connsiteY4" fmla="*/ 488411 h 488411"/>
                <a:gd name="connsiteX5" fmla="*/ 0 w 1013065"/>
                <a:gd name="connsiteY5" fmla="*/ 474730 h 488411"/>
                <a:gd name="connsiteX0" fmla="*/ 0 w 1022168"/>
                <a:gd name="connsiteY0" fmla="*/ 499018 h 499018"/>
                <a:gd name="connsiteX1" fmla="*/ 292597 w 1022168"/>
                <a:gd name="connsiteY1" fmla="*/ 294993 h 499018"/>
                <a:gd name="connsiteX2" fmla="*/ 501961 w 1022168"/>
                <a:gd name="connsiteY2" fmla="*/ 0 h 499018"/>
                <a:gd name="connsiteX3" fmla="*/ 707125 w 1022168"/>
                <a:gd name="connsiteY3" fmla="*/ 307185 h 499018"/>
                <a:gd name="connsiteX4" fmla="*/ 1022168 w 1022168"/>
                <a:gd name="connsiteY4" fmla="*/ 488411 h 499018"/>
                <a:gd name="connsiteX5" fmla="*/ 0 w 1022168"/>
                <a:gd name="connsiteY5" fmla="*/ 499018 h 499018"/>
                <a:gd name="connsiteX0" fmla="*/ 0 w 1000928"/>
                <a:gd name="connsiteY0" fmla="*/ 499018 h 499018"/>
                <a:gd name="connsiteX1" fmla="*/ 292597 w 1000928"/>
                <a:gd name="connsiteY1" fmla="*/ 294993 h 499018"/>
                <a:gd name="connsiteX2" fmla="*/ 501961 w 1000928"/>
                <a:gd name="connsiteY2" fmla="*/ 0 h 499018"/>
                <a:gd name="connsiteX3" fmla="*/ 707125 w 1000928"/>
                <a:gd name="connsiteY3" fmla="*/ 307185 h 499018"/>
                <a:gd name="connsiteX4" fmla="*/ 1000928 w 1000928"/>
                <a:gd name="connsiteY4" fmla="*/ 497519 h 499018"/>
                <a:gd name="connsiteX5" fmla="*/ 0 w 1000928"/>
                <a:gd name="connsiteY5" fmla="*/ 499018 h 499018"/>
                <a:gd name="connsiteX0" fmla="*/ 0 w 915966"/>
                <a:gd name="connsiteY0" fmla="*/ 499018 h 499018"/>
                <a:gd name="connsiteX1" fmla="*/ 292597 w 915966"/>
                <a:gd name="connsiteY1" fmla="*/ 294993 h 499018"/>
                <a:gd name="connsiteX2" fmla="*/ 501961 w 915966"/>
                <a:gd name="connsiteY2" fmla="*/ 0 h 499018"/>
                <a:gd name="connsiteX3" fmla="*/ 707125 w 915966"/>
                <a:gd name="connsiteY3" fmla="*/ 307185 h 499018"/>
                <a:gd name="connsiteX4" fmla="*/ 915966 w 915966"/>
                <a:gd name="connsiteY4" fmla="*/ 439837 h 499018"/>
                <a:gd name="connsiteX5" fmla="*/ 0 w 915966"/>
                <a:gd name="connsiteY5" fmla="*/ 499018 h 499018"/>
                <a:gd name="connsiteX0" fmla="*/ 0 w 815833"/>
                <a:gd name="connsiteY0" fmla="*/ 432228 h 439837"/>
                <a:gd name="connsiteX1" fmla="*/ 192464 w 815833"/>
                <a:gd name="connsiteY1" fmla="*/ 294993 h 439837"/>
                <a:gd name="connsiteX2" fmla="*/ 401828 w 815833"/>
                <a:gd name="connsiteY2" fmla="*/ 0 h 439837"/>
                <a:gd name="connsiteX3" fmla="*/ 606992 w 815833"/>
                <a:gd name="connsiteY3" fmla="*/ 307185 h 439837"/>
                <a:gd name="connsiteX4" fmla="*/ 815833 w 815833"/>
                <a:gd name="connsiteY4" fmla="*/ 439837 h 439837"/>
                <a:gd name="connsiteX5" fmla="*/ 0 w 815833"/>
                <a:gd name="connsiteY5" fmla="*/ 432228 h 439837"/>
                <a:gd name="connsiteX0" fmla="*/ 0 w 803696"/>
                <a:gd name="connsiteY0" fmla="*/ 429192 h 439837"/>
                <a:gd name="connsiteX1" fmla="*/ 180327 w 803696"/>
                <a:gd name="connsiteY1" fmla="*/ 294993 h 439837"/>
                <a:gd name="connsiteX2" fmla="*/ 389691 w 803696"/>
                <a:gd name="connsiteY2" fmla="*/ 0 h 439837"/>
                <a:gd name="connsiteX3" fmla="*/ 594855 w 803696"/>
                <a:gd name="connsiteY3" fmla="*/ 307185 h 439837"/>
                <a:gd name="connsiteX4" fmla="*/ 803696 w 803696"/>
                <a:gd name="connsiteY4" fmla="*/ 439837 h 439837"/>
                <a:gd name="connsiteX5" fmla="*/ 0 w 803696"/>
                <a:gd name="connsiteY5" fmla="*/ 429192 h 439837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  <a:gd name="connsiteX0" fmla="*/ 0 w 779421"/>
                <a:gd name="connsiteY0" fmla="*/ 429192 h 436802"/>
                <a:gd name="connsiteX1" fmla="*/ 180327 w 779421"/>
                <a:gd name="connsiteY1" fmla="*/ 294993 h 436802"/>
                <a:gd name="connsiteX2" fmla="*/ 389691 w 779421"/>
                <a:gd name="connsiteY2" fmla="*/ 0 h 436802"/>
                <a:gd name="connsiteX3" fmla="*/ 594855 w 779421"/>
                <a:gd name="connsiteY3" fmla="*/ 307185 h 436802"/>
                <a:gd name="connsiteX4" fmla="*/ 779421 w 779421"/>
                <a:gd name="connsiteY4" fmla="*/ 436802 h 436802"/>
                <a:gd name="connsiteX5" fmla="*/ 0 w 779421"/>
                <a:gd name="connsiteY5" fmla="*/ 429192 h 43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9421" h="436802">
                  <a:moveTo>
                    <a:pt x="0" y="429192"/>
                  </a:moveTo>
                  <a:cubicBezTo>
                    <a:pt x="108667" y="356095"/>
                    <a:pt x="37622" y="420089"/>
                    <a:pt x="180327" y="294993"/>
                  </a:cubicBezTo>
                  <a:cubicBezTo>
                    <a:pt x="380163" y="82870"/>
                    <a:pt x="329925" y="111502"/>
                    <a:pt x="389691" y="0"/>
                  </a:cubicBezTo>
                  <a:cubicBezTo>
                    <a:pt x="442908" y="108467"/>
                    <a:pt x="404547" y="107254"/>
                    <a:pt x="594855" y="307185"/>
                  </a:cubicBezTo>
                  <a:cubicBezTo>
                    <a:pt x="794331" y="457498"/>
                    <a:pt x="665290" y="371833"/>
                    <a:pt x="779421" y="436802"/>
                  </a:cubicBezTo>
                  <a:lnTo>
                    <a:pt x="0" y="42919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7736218" y="1344303"/>
              <a:ext cx="1734535" cy="4289660"/>
              <a:chOff x="7736218" y="1344303"/>
              <a:chExt cx="1734535" cy="4289660"/>
            </a:xfrm>
            <a:grpFill/>
          </p:grpSpPr>
          <p:sp>
            <p:nvSpPr>
              <p:cNvPr id="89" name="泪滴形 88"/>
              <p:cNvSpPr/>
              <p:nvPr/>
            </p:nvSpPr>
            <p:spPr>
              <a:xfrm rot="18810076">
                <a:off x="8413428" y="5205676"/>
                <a:ext cx="432460" cy="424114"/>
              </a:xfrm>
              <a:prstGeom prst="teardrop">
                <a:avLst>
                  <a:gd name="adj" fmla="val 194562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0" name="泪滴形 89"/>
              <p:cNvSpPr/>
              <p:nvPr/>
            </p:nvSpPr>
            <p:spPr>
              <a:xfrm rot="8101948">
                <a:off x="7736218" y="1344303"/>
                <a:ext cx="1734535" cy="1734535"/>
              </a:xfrm>
              <a:prstGeom prst="teardrop">
                <a:avLst>
                  <a:gd name="adj" fmla="val 8297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1" name="直接连接符 90"/>
              <p:cNvCxnSpPr/>
              <p:nvPr/>
            </p:nvCxnSpPr>
            <p:spPr>
              <a:xfrm>
                <a:off x="8600422" y="3136336"/>
                <a:ext cx="29236" cy="2479217"/>
              </a:xfrm>
              <a:prstGeom prst="line">
                <a:avLst/>
              </a:prstGeom>
              <a:grpFill/>
              <a:ln w="57150">
                <a:solidFill>
                  <a:srgbClr val="0698C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TextBox 2"/>
          <p:cNvSpPr txBox="1"/>
          <p:nvPr/>
        </p:nvSpPr>
        <p:spPr>
          <a:xfrm>
            <a:off x="7671768" y="1242504"/>
            <a:ext cx="1695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639515" y="3534424"/>
            <a:ext cx="18425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8B66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</a:p>
          <a:p>
            <a:pPr algn="ctr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200" b="1" dirty="0">
              <a:solidFill>
                <a:srgbClr val="8B66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822735" y="2822949"/>
            <a:ext cx="1695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979005" y="3023004"/>
            <a:ext cx="1695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829169" y="4206636"/>
            <a:ext cx="184259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E71B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</a:p>
          <a:p>
            <a:pPr algn="ctr"/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050" b="1" dirty="0">
              <a:solidFill>
                <a:srgbClr val="8B66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47594" y="4445991"/>
            <a:ext cx="184259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4CC5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</a:p>
          <a:p>
            <a:pPr algn="r"/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zh-CN" altLang="en-US" sz="1050" b="1" dirty="0">
              <a:solidFill>
                <a:srgbClr val="8B66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95572" y="3438502"/>
            <a:ext cx="1695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862627" y="4277373"/>
            <a:ext cx="184259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FBC2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</a:p>
          <a:p>
            <a:pPr algn="r"/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zh-CN" altLang="en-US" sz="1050" b="1" dirty="0">
              <a:solidFill>
                <a:srgbClr val="8B66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098021" y="5522237"/>
            <a:ext cx="1842599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698C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</a:p>
          <a:p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50" b="1" dirty="0">
              <a:solidFill>
                <a:srgbClr val="8B66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107724" y="4656556"/>
            <a:ext cx="1695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9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01" y="-14868"/>
            <a:ext cx="2238180" cy="70794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68904" y="1332843"/>
            <a:ext cx="210185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1161" y="-14869"/>
            <a:ext cx="2225040" cy="7064155"/>
          </a:xfrm>
          <a:effectLst>
            <a:outerShdw blurRad="114300" dist="114300" dir="10800000" sx="101000" sy="101000" algn="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1558602" y="1332843"/>
            <a:ext cx="270138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22"/>
          <a:stretch/>
        </p:blipFill>
        <p:spPr>
          <a:xfrm>
            <a:off x="3307081" y="-14868"/>
            <a:ext cx="2240279" cy="7065372"/>
          </a:xfrm>
          <a:prstGeom prst="rect">
            <a:avLst/>
          </a:prstGeom>
          <a:effectLst>
            <a:outerShdw blurRad="114300" dist="114300" dir="10800000" sx="101000" sy="101000" algn="r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3408597" y="1332843"/>
            <a:ext cx="248978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8240" y="-14869"/>
            <a:ext cx="2194560" cy="706659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087561" y="1332843"/>
            <a:ext cx="278473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内容占位符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3680" y="-14869"/>
            <a:ext cx="2240279" cy="7064155"/>
          </a:xfrm>
          <a:prstGeom prst="rect">
            <a:avLst/>
          </a:prstGeom>
          <a:effectLst>
            <a:outerShdw blurRad="114300" dist="114300" dir="10800000" sx="101000" sy="101000" algn="r" rotWithShape="0">
              <a:prstClr val="black">
                <a:alpha val="40000"/>
              </a:prst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717975" y="1332843"/>
            <a:ext cx="230864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47"/>
          <a:stretch/>
        </p:blipFill>
        <p:spPr>
          <a:xfrm>
            <a:off x="8244839" y="-14869"/>
            <a:ext cx="2240281" cy="7065373"/>
          </a:xfrm>
          <a:prstGeom prst="rect">
            <a:avLst/>
          </a:prstGeom>
          <a:effectLst>
            <a:outerShdw blurRad="114300" dist="114300" dir="10800000" sx="101000" sy="101000" algn="r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8595696" y="1332843"/>
            <a:ext cx="202811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22"/>
          <a:stretch/>
        </p:blipFill>
        <p:spPr>
          <a:xfrm>
            <a:off x="9905998" y="-14868"/>
            <a:ext cx="2286002" cy="7065372"/>
          </a:xfrm>
          <a:prstGeom prst="rect">
            <a:avLst/>
          </a:prstGeom>
          <a:effectLst>
            <a:outerShdw blurRad="114300" dist="114300" dir="10800000" sx="101000" sy="101000" algn="r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9644409" y="1332843"/>
            <a:ext cx="324960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b="1" dirty="0" smtClean="0"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3900" b="1" dirty="0"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682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/>
          </p:cNvSpPr>
          <p:nvPr/>
        </p:nvSpPr>
        <p:spPr bwMode="auto">
          <a:xfrm>
            <a:off x="5598869" y="1320006"/>
            <a:ext cx="2682875" cy="2287588"/>
          </a:xfrm>
          <a:custGeom>
            <a:avLst/>
            <a:gdLst>
              <a:gd name="T0" fmla="*/ 673 w 714"/>
              <a:gd name="T1" fmla="*/ 51 h 609"/>
              <a:gd name="T2" fmla="*/ 632 w 714"/>
              <a:gd name="T3" fmla="*/ 59 h 609"/>
              <a:gd name="T4" fmla="*/ 609 w 714"/>
              <a:gd name="T5" fmla="*/ 28 h 609"/>
              <a:gd name="T6" fmla="*/ 584 w 714"/>
              <a:gd name="T7" fmla="*/ 30 h 609"/>
              <a:gd name="T8" fmla="*/ 564 w 714"/>
              <a:gd name="T9" fmla="*/ 11 h 609"/>
              <a:gd name="T10" fmla="*/ 570 w 714"/>
              <a:gd name="T11" fmla="*/ 22 h 609"/>
              <a:gd name="T12" fmla="*/ 575 w 714"/>
              <a:gd name="T13" fmla="*/ 42 h 609"/>
              <a:gd name="T14" fmla="*/ 553 w 714"/>
              <a:gd name="T15" fmla="*/ 122 h 609"/>
              <a:gd name="T16" fmla="*/ 491 w 714"/>
              <a:gd name="T17" fmla="*/ 157 h 609"/>
              <a:gd name="T18" fmla="*/ 522 w 714"/>
              <a:gd name="T19" fmla="*/ 214 h 609"/>
              <a:gd name="T20" fmla="*/ 568 w 714"/>
              <a:gd name="T21" fmla="*/ 214 h 609"/>
              <a:gd name="T22" fmla="*/ 509 w 714"/>
              <a:gd name="T23" fmla="*/ 270 h 609"/>
              <a:gd name="T24" fmla="*/ 455 w 714"/>
              <a:gd name="T25" fmla="*/ 332 h 609"/>
              <a:gd name="T26" fmla="*/ 393 w 714"/>
              <a:gd name="T27" fmla="*/ 364 h 609"/>
              <a:gd name="T28" fmla="*/ 353 w 714"/>
              <a:gd name="T29" fmla="*/ 422 h 609"/>
              <a:gd name="T30" fmla="*/ 215 w 714"/>
              <a:gd name="T31" fmla="*/ 465 h 609"/>
              <a:gd name="T32" fmla="*/ 101 w 714"/>
              <a:gd name="T33" fmla="*/ 427 h 609"/>
              <a:gd name="T34" fmla="*/ 1 w 714"/>
              <a:gd name="T35" fmla="*/ 422 h 609"/>
              <a:gd name="T36" fmla="*/ 12 w 714"/>
              <a:gd name="T37" fmla="*/ 454 h 609"/>
              <a:gd name="T38" fmla="*/ 23 w 714"/>
              <a:gd name="T39" fmla="*/ 494 h 609"/>
              <a:gd name="T40" fmla="*/ 69 w 714"/>
              <a:gd name="T41" fmla="*/ 483 h 609"/>
              <a:gd name="T42" fmla="*/ 69 w 714"/>
              <a:gd name="T43" fmla="*/ 522 h 609"/>
              <a:gd name="T44" fmla="*/ 95 w 714"/>
              <a:gd name="T45" fmla="*/ 541 h 609"/>
              <a:gd name="T46" fmla="*/ 109 w 714"/>
              <a:gd name="T47" fmla="*/ 559 h 609"/>
              <a:gd name="T48" fmla="*/ 121 w 714"/>
              <a:gd name="T49" fmla="*/ 556 h 609"/>
              <a:gd name="T50" fmla="*/ 180 w 714"/>
              <a:gd name="T51" fmla="*/ 535 h 609"/>
              <a:gd name="T52" fmla="*/ 191 w 714"/>
              <a:gd name="T53" fmla="*/ 562 h 609"/>
              <a:gd name="T54" fmla="*/ 167 w 714"/>
              <a:gd name="T55" fmla="*/ 581 h 609"/>
              <a:gd name="T56" fmla="*/ 209 w 714"/>
              <a:gd name="T57" fmla="*/ 605 h 609"/>
              <a:gd name="T58" fmla="*/ 237 w 714"/>
              <a:gd name="T59" fmla="*/ 553 h 609"/>
              <a:gd name="T60" fmla="*/ 261 w 714"/>
              <a:gd name="T61" fmla="*/ 546 h 609"/>
              <a:gd name="T62" fmla="*/ 270 w 714"/>
              <a:gd name="T63" fmla="*/ 590 h 609"/>
              <a:gd name="T64" fmla="*/ 307 w 714"/>
              <a:gd name="T65" fmla="*/ 608 h 609"/>
              <a:gd name="T66" fmla="*/ 333 w 714"/>
              <a:gd name="T67" fmla="*/ 564 h 609"/>
              <a:gd name="T68" fmla="*/ 367 w 714"/>
              <a:gd name="T69" fmla="*/ 538 h 609"/>
              <a:gd name="T70" fmla="*/ 377 w 714"/>
              <a:gd name="T71" fmla="*/ 533 h 609"/>
              <a:gd name="T72" fmla="*/ 403 w 714"/>
              <a:gd name="T73" fmla="*/ 526 h 609"/>
              <a:gd name="T74" fmla="*/ 425 w 714"/>
              <a:gd name="T75" fmla="*/ 503 h 609"/>
              <a:gd name="T76" fmla="*/ 457 w 714"/>
              <a:gd name="T77" fmla="*/ 492 h 609"/>
              <a:gd name="T78" fmla="*/ 456 w 714"/>
              <a:gd name="T79" fmla="*/ 462 h 609"/>
              <a:gd name="T80" fmla="*/ 479 w 714"/>
              <a:gd name="T81" fmla="*/ 420 h 609"/>
              <a:gd name="T82" fmla="*/ 494 w 714"/>
              <a:gd name="T83" fmla="*/ 448 h 609"/>
              <a:gd name="T84" fmla="*/ 506 w 714"/>
              <a:gd name="T85" fmla="*/ 432 h 609"/>
              <a:gd name="T86" fmla="*/ 537 w 714"/>
              <a:gd name="T87" fmla="*/ 403 h 609"/>
              <a:gd name="T88" fmla="*/ 562 w 714"/>
              <a:gd name="T89" fmla="*/ 398 h 609"/>
              <a:gd name="T90" fmla="*/ 572 w 714"/>
              <a:gd name="T91" fmla="*/ 417 h 609"/>
              <a:gd name="T92" fmla="*/ 601 w 714"/>
              <a:gd name="T93" fmla="*/ 444 h 609"/>
              <a:gd name="T94" fmla="*/ 613 w 714"/>
              <a:gd name="T95" fmla="*/ 436 h 609"/>
              <a:gd name="T96" fmla="*/ 633 w 714"/>
              <a:gd name="T97" fmla="*/ 416 h 609"/>
              <a:gd name="T98" fmla="*/ 677 w 714"/>
              <a:gd name="T99" fmla="*/ 385 h 609"/>
              <a:gd name="T100" fmla="*/ 712 w 714"/>
              <a:gd name="T101" fmla="*/ 354 h 609"/>
              <a:gd name="T102" fmla="*/ 699 w 714"/>
              <a:gd name="T103" fmla="*/ 324 h 609"/>
              <a:gd name="T104" fmla="*/ 674 w 714"/>
              <a:gd name="T105" fmla="*/ 322 h 609"/>
              <a:gd name="T106" fmla="*/ 657 w 714"/>
              <a:gd name="T107" fmla="*/ 295 h 609"/>
              <a:gd name="T108" fmla="*/ 637 w 714"/>
              <a:gd name="T109" fmla="*/ 263 h 609"/>
              <a:gd name="T110" fmla="*/ 652 w 714"/>
              <a:gd name="T111" fmla="*/ 254 h 609"/>
              <a:gd name="T112" fmla="*/ 662 w 714"/>
              <a:gd name="T113" fmla="*/ 226 h 609"/>
              <a:gd name="T114" fmla="*/ 657 w 714"/>
              <a:gd name="T115" fmla="*/ 190 h 609"/>
              <a:gd name="T116" fmla="*/ 672 w 714"/>
              <a:gd name="T117" fmla="*/ 168 h 609"/>
              <a:gd name="T118" fmla="*/ 691 w 714"/>
              <a:gd name="T119" fmla="*/ 163 h 609"/>
              <a:gd name="T120" fmla="*/ 699 w 714"/>
              <a:gd name="T121" fmla="*/ 125 h 609"/>
              <a:gd name="T122" fmla="*/ 701 w 714"/>
              <a:gd name="T123" fmla="*/ 84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5082931" y="2867819"/>
            <a:ext cx="1714500" cy="1449388"/>
          </a:xfrm>
          <a:custGeom>
            <a:avLst/>
            <a:gdLst>
              <a:gd name="T0" fmla="*/ 268 w 456"/>
              <a:gd name="T1" fmla="*/ 154 h 386"/>
              <a:gd name="T2" fmla="*/ 258 w 456"/>
              <a:gd name="T3" fmla="*/ 160 h 386"/>
              <a:gd name="T4" fmla="*/ 222 w 456"/>
              <a:gd name="T5" fmla="*/ 128 h 386"/>
              <a:gd name="T6" fmla="*/ 196 w 456"/>
              <a:gd name="T7" fmla="*/ 107 h 386"/>
              <a:gd name="T8" fmla="*/ 199 w 456"/>
              <a:gd name="T9" fmla="*/ 78 h 386"/>
              <a:gd name="T10" fmla="*/ 170 w 456"/>
              <a:gd name="T11" fmla="*/ 86 h 386"/>
              <a:gd name="T12" fmla="*/ 148 w 456"/>
              <a:gd name="T13" fmla="*/ 58 h 386"/>
              <a:gd name="T14" fmla="*/ 138 w 456"/>
              <a:gd name="T15" fmla="*/ 24 h 386"/>
              <a:gd name="T16" fmla="*/ 128 w 456"/>
              <a:gd name="T17" fmla="*/ 7 h 386"/>
              <a:gd name="T18" fmla="*/ 105 w 456"/>
              <a:gd name="T19" fmla="*/ 15 h 386"/>
              <a:gd name="T20" fmla="*/ 89 w 456"/>
              <a:gd name="T21" fmla="*/ 32 h 386"/>
              <a:gd name="T22" fmla="*/ 49 w 456"/>
              <a:gd name="T23" fmla="*/ 44 h 386"/>
              <a:gd name="T24" fmla="*/ 25 w 456"/>
              <a:gd name="T25" fmla="*/ 73 h 386"/>
              <a:gd name="T26" fmla="*/ 2 w 456"/>
              <a:gd name="T27" fmla="*/ 92 h 386"/>
              <a:gd name="T28" fmla="*/ 33 w 456"/>
              <a:gd name="T29" fmla="*/ 119 h 386"/>
              <a:gd name="T30" fmla="*/ 56 w 456"/>
              <a:gd name="T31" fmla="*/ 127 h 386"/>
              <a:gd name="T32" fmla="*/ 112 w 456"/>
              <a:gd name="T33" fmla="*/ 150 h 386"/>
              <a:gd name="T34" fmla="*/ 152 w 456"/>
              <a:gd name="T35" fmla="*/ 142 h 386"/>
              <a:gd name="T36" fmla="*/ 186 w 456"/>
              <a:gd name="T37" fmla="*/ 156 h 386"/>
              <a:gd name="T38" fmla="*/ 216 w 456"/>
              <a:gd name="T39" fmla="*/ 168 h 386"/>
              <a:gd name="T40" fmla="*/ 262 w 456"/>
              <a:gd name="T41" fmla="*/ 203 h 386"/>
              <a:gd name="T42" fmla="*/ 274 w 456"/>
              <a:gd name="T43" fmla="*/ 220 h 386"/>
              <a:gd name="T44" fmla="*/ 271 w 456"/>
              <a:gd name="T45" fmla="*/ 288 h 386"/>
              <a:gd name="T46" fmla="*/ 252 w 456"/>
              <a:gd name="T47" fmla="*/ 322 h 386"/>
              <a:gd name="T48" fmla="*/ 224 w 456"/>
              <a:gd name="T49" fmla="*/ 333 h 386"/>
              <a:gd name="T50" fmla="*/ 250 w 456"/>
              <a:gd name="T51" fmla="*/ 352 h 386"/>
              <a:gd name="T52" fmla="*/ 262 w 456"/>
              <a:gd name="T53" fmla="*/ 348 h 386"/>
              <a:gd name="T54" fmla="*/ 263 w 456"/>
              <a:gd name="T55" fmla="*/ 335 h 386"/>
              <a:gd name="T56" fmla="*/ 276 w 456"/>
              <a:gd name="T57" fmla="*/ 322 h 386"/>
              <a:gd name="T58" fmla="*/ 288 w 456"/>
              <a:gd name="T59" fmla="*/ 332 h 386"/>
              <a:gd name="T60" fmla="*/ 322 w 456"/>
              <a:gd name="T61" fmla="*/ 346 h 386"/>
              <a:gd name="T62" fmla="*/ 334 w 456"/>
              <a:gd name="T63" fmla="*/ 366 h 386"/>
              <a:gd name="T64" fmla="*/ 364 w 456"/>
              <a:gd name="T65" fmla="*/ 375 h 386"/>
              <a:gd name="T66" fmla="*/ 364 w 456"/>
              <a:gd name="T67" fmla="*/ 357 h 386"/>
              <a:gd name="T68" fmla="*/ 368 w 456"/>
              <a:gd name="T69" fmla="*/ 350 h 386"/>
              <a:gd name="T70" fmla="*/ 383 w 456"/>
              <a:gd name="T71" fmla="*/ 324 h 386"/>
              <a:gd name="T72" fmla="*/ 385 w 456"/>
              <a:gd name="T73" fmla="*/ 307 h 386"/>
              <a:gd name="T74" fmla="*/ 400 w 456"/>
              <a:gd name="T75" fmla="*/ 290 h 386"/>
              <a:gd name="T76" fmla="*/ 423 w 456"/>
              <a:gd name="T77" fmla="*/ 286 h 386"/>
              <a:gd name="T78" fmla="*/ 446 w 456"/>
              <a:gd name="T79" fmla="*/ 278 h 386"/>
              <a:gd name="T80" fmla="*/ 453 w 456"/>
              <a:gd name="T81" fmla="*/ 244 h 386"/>
              <a:gd name="T82" fmla="*/ 412 w 456"/>
              <a:gd name="T83" fmla="*/ 218 h 386"/>
              <a:gd name="T84" fmla="*/ 396 w 456"/>
              <a:gd name="T85" fmla="*/ 246 h 386"/>
              <a:gd name="T86" fmla="*/ 408 w 456"/>
              <a:gd name="T87" fmla="*/ 255 h 386"/>
              <a:gd name="T88" fmla="*/ 406 w 456"/>
              <a:gd name="T89" fmla="*/ 270 h 386"/>
              <a:gd name="T90" fmla="*/ 389 w 456"/>
              <a:gd name="T91" fmla="*/ 275 h 386"/>
              <a:gd name="T92" fmla="*/ 374 w 456"/>
              <a:gd name="T93" fmla="*/ 284 h 386"/>
              <a:gd name="T94" fmla="*/ 363 w 456"/>
              <a:gd name="T95" fmla="*/ 273 h 386"/>
              <a:gd name="T96" fmla="*/ 356 w 456"/>
              <a:gd name="T97" fmla="*/ 256 h 386"/>
              <a:gd name="T98" fmla="*/ 350 w 456"/>
              <a:gd name="T99" fmla="*/ 238 h 386"/>
              <a:gd name="T100" fmla="*/ 326 w 456"/>
              <a:gd name="T101" fmla="*/ 208 h 386"/>
              <a:gd name="T102" fmla="*/ 299 w 456"/>
              <a:gd name="T103" fmla="*/ 188 h 386"/>
              <a:gd name="T104" fmla="*/ 300 w 456"/>
              <a:gd name="T105" fmla="*/ 168 h 386"/>
              <a:gd name="T106" fmla="*/ 325 w 456"/>
              <a:gd name="T107" fmla="*/ 142 h 386"/>
              <a:gd name="T108" fmla="*/ 296 w 456"/>
              <a:gd name="T109" fmla="*/ 143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7"/>
          <p:cNvSpPr>
            <a:spLocks/>
          </p:cNvSpPr>
          <p:nvPr/>
        </p:nvSpPr>
        <p:spPr bwMode="auto">
          <a:xfrm>
            <a:off x="6300544" y="3371056"/>
            <a:ext cx="346075" cy="571500"/>
          </a:xfrm>
          <a:custGeom>
            <a:avLst/>
            <a:gdLst>
              <a:gd name="T0" fmla="*/ 46 w 92"/>
              <a:gd name="T1" fmla="*/ 29 h 152"/>
              <a:gd name="T2" fmla="*/ 46 w 92"/>
              <a:gd name="T3" fmla="*/ 43 h 152"/>
              <a:gd name="T4" fmla="*/ 42 w 92"/>
              <a:gd name="T5" fmla="*/ 54 h 152"/>
              <a:gd name="T6" fmla="*/ 38 w 92"/>
              <a:gd name="T7" fmla="*/ 62 h 152"/>
              <a:gd name="T8" fmla="*/ 37 w 92"/>
              <a:gd name="T9" fmla="*/ 61 h 152"/>
              <a:gd name="T10" fmla="*/ 22 w 92"/>
              <a:gd name="T11" fmla="*/ 65 h 152"/>
              <a:gd name="T12" fmla="*/ 6 w 92"/>
              <a:gd name="T13" fmla="*/ 67 h 152"/>
              <a:gd name="T14" fmla="*/ 4 w 92"/>
              <a:gd name="T15" fmla="*/ 70 h 152"/>
              <a:gd name="T16" fmla="*/ 19 w 92"/>
              <a:gd name="T17" fmla="*/ 72 h 152"/>
              <a:gd name="T18" fmla="*/ 20 w 92"/>
              <a:gd name="T19" fmla="*/ 72 h 152"/>
              <a:gd name="T20" fmla="*/ 24 w 92"/>
              <a:gd name="T21" fmla="*/ 81 h 152"/>
              <a:gd name="T22" fmla="*/ 30 w 92"/>
              <a:gd name="T23" fmla="*/ 92 h 152"/>
              <a:gd name="T24" fmla="*/ 35 w 92"/>
              <a:gd name="T25" fmla="*/ 108 h 152"/>
              <a:gd name="T26" fmla="*/ 36 w 92"/>
              <a:gd name="T27" fmla="*/ 108 h 152"/>
              <a:gd name="T28" fmla="*/ 38 w 92"/>
              <a:gd name="T29" fmla="*/ 116 h 152"/>
              <a:gd name="T30" fmla="*/ 36 w 92"/>
              <a:gd name="T31" fmla="*/ 124 h 152"/>
              <a:gd name="T32" fmla="*/ 36 w 92"/>
              <a:gd name="T33" fmla="*/ 132 h 152"/>
              <a:gd name="T34" fmla="*/ 50 w 92"/>
              <a:gd name="T35" fmla="*/ 140 h 152"/>
              <a:gd name="T36" fmla="*/ 58 w 92"/>
              <a:gd name="T37" fmla="*/ 151 h 152"/>
              <a:gd name="T38" fmla="*/ 62 w 92"/>
              <a:gd name="T39" fmla="*/ 152 h 152"/>
              <a:gd name="T40" fmla="*/ 61 w 92"/>
              <a:gd name="T41" fmla="*/ 139 h 152"/>
              <a:gd name="T42" fmla="*/ 70 w 92"/>
              <a:gd name="T43" fmla="*/ 134 h 152"/>
              <a:gd name="T44" fmla="*/ 71 w 92"/>
              <a:gd name="T45" fmla="*/ 134 h 152"/>
              <a:gd name="T46" fmla="*/ 72 w 92"/>
              <a:gd name="T47" fmla="*/ 134 h 152"/>
              <a:gd name="T48" fmla="*/ 78 w 92"/>
              <a:gd name="T49" fmla="*/ 133 h 152"/>
              <a:gd name="T50" fmla="*/ 79 w 92"/>
              <a:gd name="T51" fmla="*/ 122 h 152"/>
              <a:gd name="T52" fmla="*/ 74 w 92"/>
              <a:gd name="T53" fmla="*/ 116 h 152"/>
              <a:gd name="T54" fmla="*/ 69 w 92"/>
              <a:gd name="T55" fmla="*/ 116 h 152"/>
              <a:gd name="T56" fmla="*/ 66 w 92"/>
              <a:gd name="T57" fmla="*/ 105 h 152"/>
              <a:gd name="T58" fmla="*/ 68 w 92"/>
              <a:gd name="T59" fmla="*/ 84 h 152"/>
              <a:gd name="T60" fmla="*/ 82 w 92"/>
              <a:gd name="T61" fmla="*/ 80 h 152"/>
              <a:gd name="T62" fmla="*/ 92 w 92"/>
              <a:gd name="T63" fmla="*/ 54 h 152"/>
              <a:gd name="T64" fmla="*/ 84 w 92"/>
              <a:gd name="T65" fmla="*/ 48 h 152"/>
              <a:gd name="T66" fmla="*/ 83 w 92"/>
              <a:gd name="T67" fmla="*/ 48 h 152"/>
              <a:gd name="T68" fmla="*/ 76 w 92"/>
              <a:gd name="T69" fmla="*/ 48 h 152"/>
              <a:gd name="T70" fmla="*/ 72 w 92"/>
              <a:gd name="T71" fmla="*/ 42 h 152"/>
              <a:gd name="T72" fmla="*/ 71 w 92"/>
              <a:gd name="T73" fmla="*/ 42 h 152"/>
              <a:gd name="T74" fmla="*/ 73 w 92"/>
              <a:gd name="T75" fmla="*/ 26 h 152"/>
              <a:gd name="T76" fmla="*/ 76 w 92"/>
              <a:gd name="T77" fmla="*/ 18 h 152"/>
              <a:gd name="T78" fmla="*/ 78 w 92"/>
              <a:gd name="T79" fmla="*/ 10 h 152"/>
              <a:gd name="T80" fmla="*/ 64 w 92"/>
              <a:gd name="T81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3027119" y="1867694"/>
            <a:ext cx="2451100" cy="1852613"/>
          </a:xfrm>
          <a:custGeom>
            <a:avLst/>
            <a:gdLst>
              <a:gd name="T0" fmla="*/ 639 w 652"/>
              <a:gd name="T1" fmla="*/ 228 h 493"/>
              <a:gd name="T2" fmla="*/ 612 w 652"/>
              <a:gd name="T3" fmla="*/ 204 h 493"/>
              <a:gd name="T4" fmla="*/ 596 w 652"/>
              <a:gd name="T5" fmla="*/ 184 h 493"/>
              <a:gd name="T6" fmla="*/ 520 w 652"/>
              <a:gd name="T7" fmla="*/ 166 h 493"/>
              <a:gd name="T8" fmla="*/ 524 w 652"/>
              <a:gd name="T9" fmla="*/ 90 h 493"/>
              <a:gd name="T10" fmla="*/ 470 w 652"/>
              <a:gd name="T11" fmla="*/ 25 h 493"/>
              <a:gd name="T12" fmla="*/ 443 w 652"/>
              <a:gd name="T13" fmla="*/ 7 h 493"/>
              <a:gd name="T14" fmla="*/ 401 w 652"/>
              <a:gd name="T15" fmla="*/ 61 h 493"/>
              <a:gd name="T16" fmla="*/ 309 w 652"/>
              <a:gd name="T17" fmla="*/ 112 h 493"/>
              <a:gd name="T18" fmla="*/ 291 w 652"/>
              <a:gd name="T19" fmla="*/ 115 h 493"/>
              <a:gd name="T20" fmla="*/ 237 w 652"/>
              <a:gd name="T21" fmla="*/ 110 h 493"/>
              <a:gd name="T22" fmla="*/ 245 w 652"/>
              <a:gd name="T23" fmla="*/ 168 h 493"/>
              <a:gd name="T24" fmla="*/ 234 w 652"/>
              <a:gd name="T25" fmla="*/ 198 h 493"/>
              <a:gd name="T26" fmla="*/ 226 w 652"/>
              <a:gd name="T27" fmla="*/ 196 h 493"/>
              <a:gd name="T28" fmla="*/ 202 w 652"/>
              <a:gd name="T29" fmla="*/ 224 h 493"/>
              <a:gd name="T30" fmla="*/ 165 w 652"/>
              <a:gd name="T31" fmla="*/ 234 h 493"/>
              <a:gd name="T32" fmla="*/ 92 w 652"/>
              <a:gd name="T33" fmla="*/ 253 h 493"/>
              <a:gd name="T34" fmla="*/ 53 w 652"/>
              <a:gd name="T35" fmla="*/ 247 h 493"/>
              <a:gd name="T36" fmla="*/ 33 w 652"/>
              <a:gd name="T37" fmla="*/ 240 h 493"/>
              <a:gd name="T38" fmla="*/ 5 w 652"/>
              <a:gd name="T39" fmla="*/ 284 h 493"/>
              <a:gd name="T40" fmla="*/ 27 w 652"/>
              <a:gd name="T41" fmla="*/ 303 h 493"/>
              <a:gd name="T42" fmla="*/ 21 w 652"/>
              <a:gd name="T43" fmla="*/ 356 h 493"/>
              <a:gd name="T44" fmla="*/ 21 w 652"/>
              <a:gd name="T45" fmla="*/ 367 h 493"/>
              <a:gd name="T46" fmla="*/ 60 w 652"/>
              <a:gd name="T47" fmla="*/ 417 h 493"/>
              <a:gd name="T48" fmla="*/ 85 w 652"/>
              <a:gd name="T49" fmla="*/ 443 h 493"/>
              <a:gd name="T50" fmla="*/ 105 w 652"/>
              <a:gd name="T51" fmla="*/ 490 h 493"/>
              <a:gd name="T52" fmla="*/ 130 w 652"/>
              <a:gd name="T53" fmla="*/ 493 h 493"/>
              <a:gd name="T54" fmla="*/ 145 w 652"/>
              <a:gd name="T55" fmla="*/ 466 h 493"/>
              <a:gd name="T56" fmla="*/ 165 w 652"/>
              <a:gd name="T57" fmla="*/ 468 h 493"/>
              <a:gd name="T58" fmla="*/ 230 w 652"/>
              <a:gd name="T59" fmla="*/ 465 h 493"/>
              <a:gd name="T60" fmla="*/ 251 w 652"/>
              <a:gd name="T61" fmla="*/ 480 h 493"/>
              <a:gd name="T62" fmla="*/ 285 w 652"/>
              <a:gd name="T63" fmla="*/ 480 h 493"/>
              <a:gd name="T64" fmla="*/ 360 w 652"/>
              <a:gd name="T65" fmla="*/ 470 h 493"/>
              <a:gd name="T66" fmla="*/ 413 w 652"/>
              <a:gd name="T67" fmla="*/ 472 h 493"/>
              <a:gd name="T68" fmla="*/ 446 w 652"/>
              <a:gd name="T69" fmla="*/ 484 h 493"/>
              <a:gd name="T70" fmla="*/ 473 w 652"/>
              <a:gd name="T71" fmla="*/ 491 h 493"/>
              <a:gd name="T72" fmla="*/ 469 w 652"/>
              <a:gd name="T73" fmla="*/ 470 h 493"/>
              <a:gd name="T74" fmla="*/ 477 w 652"/>
              <a:gd name="T75" fmla="*/ 460 h 493"/>
              <a:gd name="T76" fmla="*/ 479 w 652"/>
              <a:gd name="T77" fmla="*/ 446 h 493"/>
              <a:gd name="T78" fmla="*/ 461 w 652"/>
              <a:gd name="T79" fmla="*/ 428 h 493"/>
              <a:gd name="T80" fmla="*/ 462 w 652"/>
              <a:gd name="T81" fmla="*/ 414 h 493"/>
              <a:gd name="T82" fmla="*/ 494 w 652"/>
              <a:gd name="T83" fmla="*/ 396 h 493"/>
              <a:gd name="T84" fmla="*/ 527 w 652"/>
              <a:gd name="T85" fmla="*/ 390 h 493"/>
              <a:gd name="T86" fmla="*/ 544 w 652"/>
              <a:gd name="T87" fmla="*/ 375 h 493"/>
              <a:gd name="T88" fmla="*/ 545 w 652"/>
              <a:gd name="T89" fmla="*/ 367 h 493"/>
              <a:gd name="T90" fmla="*/ 547 w 652"/>
              <a:gd name="T91" fmla="*/ 343 h 493"/>
              <a:gd name="T92" fmla="*/ 585 w 652"/>
              <a:gd name="T93" fmla="*/ 314 h 493"/>
              <a:gd name="T94" fmla="*/ 603 w 652"/>
              <a:gd name="T95" fmla="*/ 302 h 493"/>
              <a:gd name="T96" fmla="*/ 635 w 652"/>
              <a:gd name="T97" fmla="*/ 294 h 493"/>
              <a:gd name="T98" fmla="*/ 648 w 652"/>
              <a:gd name="T99" fmla="*/ 281 h 493"/>
              <a:gd name="T100" fmla="*/ 651 w 652"/>
              <a:gd name="T101" fmla="*/ 266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4617794" y="3321844"/>
            <a:ext cx="1525588" cy="1093788"/>
          </a:xfrm>
          <a:custGeom>
            <a:avLst/>
            <a:gdLst>
              <a:gd name="T0" fmla="*/ 241 w 406"/>
              <a:gd name="T1" fmla="*/ 29 h 291"/>
              <a:gd name="T2" fmla="*/ 228 w 406"/>
              <a:gd name="T3" fmla="*/ 42 h 291"/>
              <a:gd name="T4" fmla="*/ 190 w 406"/>
              <a:gd name="T5" fmla="*/ 14 h 291"/>
              <a:gd name="T6" fmla="*/ 178 w 406"/>
              <a:gd name="T7" fmla="*/ 9 h 291"/>
              <a:gd name="T8" fmla="*/ 144 w 406"/>
              <a:gd name="T9" fmla="*/ 2 h 291"/>
              <a:gd name="T10" fmla="*/ 114 w 406"/>
              <a:gd name="T11" fmla="*/ 5 h 291"/>
              <a:gd name="T12" fmla="*/ 98 w 406"/>
              <a:gd name="T13" fmla="*/ 10 h 291"/>
              <a:gd name="T14" fmla="*/ 72 w 406"/>
              <a:gd name="T15" fmla="*/ 13 h 291"/>
              <a:gd name="T16" fmla="*/ 41 w 406"/>
              <a:gd name="T17" fmla="*/ 20 h 291"/>
              <a:gd name="T18" fmla="*/ 49 w 406"/>
              <a:gd name="T19" fmla="*/ 45 h 291"/>
              <a:gd name="T20" fmla="*/ 62 w 406"/>
              <a:gd name="T21" fmla="*/ 65 h 291"/>
              <a:gd name="T22" fmla="*/ 52 w 406"/>
              <a:gd name="T23" fmla="*/ 89 h 291"/>
              <a:gd name="T24" fmla="*/ 56 w 406"/>
              <a:gd name="T25" fmla="*/ 102 h 291"/>
              <a:gd name="T26" fmla="*/ 30 w 406"/>
              <a:gd name="T27" fmla="*/ 105 h 291"/>
              <a:gd name="T28" fmla="*/ 10 w 406"/>
              <a:gd name="T29" fmla="*/ 121 h 291"/>
              <a:gd name="T30" fmla="*/ 2 w 406"/>
              <a:gd name="T31" fmla="*/ 136 h 291"/>
              <a:gd name="T32" fmla="*/ 5 w 406"/>
              <a:gd name="T33" fmla="*/ 169 h 291"/>
              <a:gd name="T34" fmla="*/ 8 w 406"/>
              <a:gd name="T35" fmla="*/ 197 h 291"/>
              <a:gd name="T36" fmla="*/ 38 w 406"/>
              <a:gd name="T37" fmla="*/ 209 h 291"/>
              <a:gd name="T38" fmla="*/ 50 w 406"/>
              <a:gd name="T39" fmla="*/ 217 h 291"/>
              <a:gd name="T40" fmla="*/ 63 w 406"/>
              <a:gd name="T41" fmla="*/ 229 h 291"/>
              <a:gd name="T42" fmla="*/ 93 w 406"/>
              <a:gd name="T43" fmla="*/ 241 h 291"/>
              <a:gd name="T44" fmla="*/ 136 w 406"/>
              <a:gd name="T45" fmla="*/ 250 h 291"/>
              <a:gd name="T46" fmla="*/ 158 w 406"/>
              <a:gd name="T47" fmla="*/ 256 h 291"/>
              <a:gd name="T48" fmla="*/ 170 w 406"/>
              <a:gd name="T49" fmla="*/ 268 h 291"/>
              <a:gd name="T50" fmla="*/ 174 w 406"/>
              <a:gd name="T51" fmla="*/ 277 h 291"/>
              <a:gd name="T52" fmla="*/ 183 w 406"/>
              <a:gd name="T53" fmla="*/ 289 h 291"/>
              <a:gd name="T54" fmla="*/ 195 w 406"/>
              <a:gd name="T55" fmla="*/ 284 h 291"/>
              <a:gd name="T56" fmla="*/ 210 w 406"/>
              <a:gd name="T57" fmla="*/ 279 h 291"/>
              <a:gd name="T58" fmla="*/ 222 w 406"/>
              <a:gd name="T59" fmla="*/ 276 h 291"/>
              <a:gd name="T60" fmla="*/ 226 w 406"/>
              <a:gd name="T61" fmla="*/ 261 h 291"/>
              <a:gd name="T62" fmla="*/ 242 w 406"/>
              <a:gd name="T63" fmla="*/ 235 h 291"/>
              <a:gd name="T64" fmla="*/ 239 w 406"/>
              <a:gd name="T65" fmla="*/ 210 h 291"/>
              <a:gd name="T66" fmla="*/ 246 w 406"/>
              <a:gd name="T67" fmla="*/ 203 h 291"/>
              <a:gd name="T68" fmla="*/ 278 w 406"/>
              <a:gd name="T69" fmla="*/ 213 h 291"/>
              <a:gd name="T70" fmla="*/ 284 w 406"/>
              <a:gd name="T71" fmla="*/ 231 h 291"/>
              <a:gd name="T72" fmla="*/ 299 w 406"/>
              <a:gd name="T73" fmla="*/ 249 h 291"/>
              <a:gd name="T74" fmla="*/ 325 w 406"/>
              <a:gd name="T75" fmla="*/ 259 h 291"/>
              <a:gd name="T76" fmla="*/ 332 w 406"/>
              <a:gd name="T77" fmla="*/ 261 h 291"/>
              <a:gd name="T78" fmla="*/ 350 w 406"/>
              <a:gd name="T79" fmla="*/ 254 h 291"/>
              <a:gd name="T80" fmla="*/ 361 w 406"/>
              <a:gd name="T81" fmla="*/ 236 h 291"/>
              <a:gd name="T82" fmla="*/ 346 w 406"/>
              <a:gd name="T83" fmla="*/ 229 h 291"/>
              <a:gd name="T84" fmla="*/ 367 w 406"/>
              <a:gd name="T85" fmla="*/ 203 h 291"/>
              <a:gd name="T86" fmla="*/ 376 w 406"/>
              <a:gd name="T87" fmla="*/ 175 h 291"/>
              <a:gd name="T88" fmla="*/ 402 w 406"/>
              <a:gd name="T89" fmla="*/ 145 h 291"/>
              <a:gd name="T90" fmla="*/ 400 w 406"/>
              <a:gd name="T91" fmla="*/ 127 h 291"/>
              <a:gd name="T92" fmla="*/ 382 w 406"/>
              <a:gd name="T93" fmla="*/ 84 h 291"/>
              <a:gd name="T94" fmla="*/ 368 w 406"/>
              <a:gd name="T95" fmla="*/ 79 h 291"/>
              <a:gd name="T96" fmla="*/ 336 w 406"/>
              <a:gd name="T97" fmla="*/ 50 h 291"/>
              <a:gd name="T98" fmla="*/ 328 w 406"/>
              <a:gd name="T99" fmla="*/ 53 h 291"/>
              <a:gd name="T100" fmla="*/ 308 w 406"/>
              <a:gd name="T101" fmla="*/ 39 h 291"/>
              <a:gd name="T102" fmla="*/ 281 w 406"/>
              <a:gd name="T103" fmla="*/ 25 h 291"/>
              <a:gd name="T104" fmla="*/ 272 w 406"/>
              <a:gd name="T105" fmla="*/ 27 h 291"/>
              <a:gd name="T106" fmla="*/ 242 w 406"/>
              <a:gd name="T107" fmla="*/ 15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5492506" y="4088606"/>
            <a:ext cx="1319213" cy="1157288"/>
          </a:xfrm>
          <a:custGeom>
            <a:avLst/>
            <a:gdLst>
              <a:gd name="T0" fmla="*/ 10 w 351"/>
              <a:gd name="T1" fmla="*/ 14 h 308"/>
              <a:gd name="T2" fmla="*/ 9 w 351"/>
              <a:gd name="T3" fmla="*/ 35 h 308"/>
              <a:gd name="T4" fmla="*/ 5 w 351"/>
              <a:gd name="T5" fmla="*/ 57 h 308"/>
              <a:gd name="T6" fmla="*/ 19 w 351"/>
              <a:gd name="T7" fmla="*/ 69 h 308"/>
              <a:gd name="T8" fmla="*/ 35 w 351"/>
              <a:gd name="T9" fmla="*/ 97 h 308"/>
              <a:gd name="T10" fmla="*/ 37 w 351"/>
              <a:gd name="T11" fmla="*/ 122 h 308"/>
              <a:gd name="T12" fmla="*/ 45 w 351"/>
              <a:gd name="T13" fmla="*/ 143 h 308"/>
              <a:gd name="T14" fmla="*/ 50 w 351"/>
              <a:gd name="T15" fmla="*/ 175 h 308"/>
              <a:gd name="T16" fmla="*/ 47 w 351"/>
              <a:gd name="T17" fmla="*/ 218 h 308"/>
              <a:gd name="T18" fmla="*/ 55 w 351"/>
              <a:gd name="T19" fmla="*/ 231 h 308"/>
              <a:gd name="T20" fmla="*/ 62 w 351"/>
              <a:gd name="T21" fmla="*/ 213 h 308"/>
              <a:gd name="T22" fmla="*/ 78 w 351"/>
              <a:gd name="T23" fmla="*/ 220 h 308"/>
              <a:gd name="T24" fmla="*/ 85 w 351"/>
              <a:gd name="T25" fmla="*/ 237 h 308"/>
              <a:gd name="T26" fmla="*/ 102 w 351"/>
              <a:gd name="T27" fmla="*/ 239 h 308"/>
              <a:gd name="T28" fmla="*/ 119 w 351"/>
              <a:gd name="T29" fmla="*/ 279 h 308"/>
              <a:gd name="T30" fmla="*/ 123 w 351"/>
              <a:gd name="T31" fmla="*/ 299 h 308"/>
              <a:gd name="T32" fmla="*/ 131 w 351"/>
              <a:gd name="T33" fmla="*/ 308 h 308"/>
              <a:gd name="T34" fmla="*/ 153 w 351"/>
              <a:gd name="T35" fmla="*/ 293 h 308"/>
              <a:gd name="T36" fmla="*/ 164 w 351"/>
              <a:gd name="T37" fmla="*/ 268 h 308"/>
              <a:gd name="T38" fmla="*/ 173 w 351"/>
              <a:gd name="T39" fmla="*/ 255 h 308"/>
              <a:gd name="T40" fmla="*/ 187 w 351"/>
              <a:gd name="T41" fmla="*/ 235 h 308"/>
              <a:gd name="T42" fmla="*/ 195 w 351"/>
              <a:gd name="T43" fmla="*/ 218 h 308"/>
              <a:gd name="T44" fmla="*/ 221 w 351"/>
              <a:gd name="T45" fmla="*/ 225 h 308"/>
              <a:gd name="T46" fmla="*/ 229 w 351"/>
              <a:gd name="T47" fmla="*/ 236 h 308"/>
              <a:gd name="T48" fmla="*/ 240 w 351"/>
              <a:gd name="T49" fmla="*/ 233 h 308"/>
              <a:gd name="T50" fmla="*/ 255 w 351"/>
              <a:gd name="T51" fmla="*/ 249 h 308"/>
              <a:gd name="T52" fmla="*/ 275 w 351"/>
              <a:gd name="T53" fmla="*/ 233 h 308"/>
              <a:gd name="T54" fmla="*/ 264 w 351"/>
              <a:gd name="T55" fmla="*/ 229 h 308"/>
              <a:gd name="T56" fmla="*/ 259 w 351"/>
              <a:gd name="T57" fmla="*/ 210 h 308"/>
              <a:gd name="T58" fmla="*/ 275 w 351"/>
              <a:gd name="T59" fmla="*/ 209 h 308"/>
              <a:gd name="T60" fmla="*/ 259 w 351"/>
              <a:gd name="T61" fmla="*/ 187 h 308"/>
              <a:gd name="T62" fmla="*/ 255 w 351"/>
              <a:gd name="T63" fmla="*/ 163 h 308"/>
              <a:gd name="T64" fmla="*/ 303 w 351"/>
              <a:gd name="T65" fmla="*/ 143 h 308"/>
              <a:gd name="T66" fmla="*/ 327 w 351"/>
              <a:gd name="T67" fmla="*/ 121 h 308"/>
              <a:gd name="T68" fmla="*/ 333 w 351"/>
              <a:gd name="T69" fmla="*/ 111 h 308"/>
              <a:gd name="T70" fmla="*/ 343 w 351"/>
              <a:gd name="T71" fmla="*/ 85 h 308"/>
              <a:gd name="T72" fmla="*/ 325 w 351"/>
              <a:gd name="T73" fmla="*/ 78 h 308"/>
              <a:gd name="T74" fmla="*/ 315 w 351"/>
              <a:gd name="T75" fmla="*/ 68 h 308"/>
              <a:gd name="T76" fmla="*/ 304 w 351"/>
              <a:gd name="T77" fmla="*/ 73 h 308"/>
              <a:gd name="T78" fmla="*/ 298 w 351"/>
              <a:gd name="T79" fmla="*/ 63 h 308"/>
              <a:gd name="T80" fmla="*/ 287 w 351"/>
              <a:gd name="T81" fmla="*/ 62 h 308"/>
              <a:gd name="T82" fmla="*/ 263 w 351"/>
              <a:gd name="T83" fmla="*/ 58 h 308"/>
              <a:gd name="T84" fmla="*/ 253 w 351"/>
              <a:gd name="T85" fmla="*/ 59 h 308"/>
              <a:gd name="T86" fmla="*/ 219 w 351"/>
              <a:gd name="T87" fmla="*/ 55 h 308"/>
              <a:gd name="T88" fmla="*/ 217 w 351"/>
              <a:gd name="T89" fmla="*/ 39 h 308"/>
              <a:gd name="T90" fmla="*/ 180 w 351"/>
              <a:gd name="T91" fmla="*/ 16 h 308"/>
              <a:gd name="T92" fmla="*/ 163 w 351"/>
              <a:gd name="T93" fmla="*/ 5 h 308"/>
              <a:gd name="T94" fmla="*/ 160 w 351"/>
              <a:gd name="T95" fmla="*/ 31 h 308"/>
              <a:gd name="T96" fmla="*/ 140 w 351"/>
              <a:gd name="T97" fmla="*/ 33 h 308"/>
              <a:gd name="T98" fmla="*/ 131 w 351"/>
              <a:gd name="T99" fmla="*/ 41 h 308"/>
              <a:gd name="T100" fmla="*/ 122 w 351"/>
              <a:gd name="T101" fmla="*/ 55 h 308"/>
              <a:gd name="T102" fmla="*/ 95 w 351"/>
              <a:gd name="T103" fmla="*/ 67 h 308"/>
              <a:gd name="T104" fmla="*/ 77 w 351"/>
              <a:gd name="T105" fmla="*/ 50 h 308"/>
              <a:gd name="T106" fmla="*/ 63 w 351"/>
              <a:gd name="T107" fmla="*/ 47 h 308"/>
              <a:gd name="T108" fmla="*/ 49 w 351"/>
              <a:gd name="T109" fmla="*/ 31 h 308"/>
              <a:gd name="T110" fmla="*/ 34 w 351"/>
              <a:gd name="T111" fmla="*/ 7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3298581" y="3618706"/>
            <a:ext cx="2363788" cy="1435100"/>
          </a:xfrm>
          <a:custGeom>
            <a:avLst/>
            <a:gdLst>
              <a:gd name="T0" fmla="*/ 67 w 629"/>
              <a:gd name="T1" fmla="*/ 18 h 382"/>
              <a:gd name="T2" fmla="*/ 34 w 629"/>
              <a:gd name="T3" fmla="*/ 29 h 382"/>
              <a:gd name="T4" fmla="*/ 21 w 629"/>
              <a:gd name="T5" fmla="*/ 54 h 382"/>
              <a:gd name="T6" fmla="*/ 10 w 629"/>
              <a:gd name="T7" fmla="*/ 105 h 382"/>
              <a:gd name="T8" fmla="*/ 9 w 629"/>
              <a:gd name="T9" fmla="*/ 119 h 382"/>
              <a:gd name="T10" fmla="*/ 31 w 629"/>
              <a:gd name="T11" fmla="*/ 166 h 382"/>
              <a:gd name="T12" fmla="*/ 65 w 629"/>
              <a:gd name="T13" fmla="*/ 204 h 382"/>
              <a:gd name="T14" fmla="*/ 92 w 629"/>
              <a:gd name="T15" fmla="*/ 196 h 382"/>
              <a:gd name="T16" fmla="*/ 118 w 629"/>
              <a:gd name="T17" fmla="*/ 230 h 382"/>
              <a:gd name="T18" fmla="*/ 145 w 629"/>
              <a:gd name="T19" fmla="*/ 250 h 382"/>
              <a:gd name="T20" fmla="*/ 157 w 629"/>
              <a:gd name="T21" fmla="*/ 271 h 382"/>
              <a:gd name="T22" fmla="*/ 189 w 629"/>
              <a:gd name="T23" fmla="*/ 293 h 382"/>
              <a:gd name="T24" fmla="*/ 204 w 629"/>
              <a:gd name="T25" fmla="*/ 302 h 382"/>
              <a:gd name="T26" fmla="*/ 236 w 629"/>
              <a:gd name="T27" fmla="*/ 314 h 382"/>
              <a:gd name="T28" fmla="*/ 299 w 629"/>
              <a:gd name="T29" fmla="*/ 324 h 382"/>
              <a:gd name="T30" fmla="*/ 297 w 629"/>
              <a:gd name="T31" fmla="*/ 350 h 382"/>
              <a:gd name="T32" fmla="*/ 387 w 629"/>
              <a:gd name="T33" fmla="*/ 339 h 382"/>
              <a:gd name="T34" fmla="*/ 397 w 629"/>
              <a:gd name="T35" fmla="*/ 369 h 382"/>
              <a:gd name="T36" fmla="*/ 479 w 629"/>
              <a:gd name="T37" fmla="*/ 357 h 382"/>
              <a:gd name="T38" fmla="*/ 513 w 629"/>
              <a:gd name="T39" fmla="*/ 340 h 382"/>
              <a:gd name="T40" fmla="*/ 569 w 629"/>
              <a:gd name="T41" fmla="*/ 360 h 382"/>
              <a:gd name="T42" fmla="*/ 570 w 629"/>
              <a:gd name="T43" fmla="*/ 358 h 382"/>
              <a:gd name="T44" fmla="*/ 597 w 629"/>
              <a:gd name="T45" fmla="*/ 348 h 382"/>
              <a:gd name="T46" fmla="*/ 608 w 629"/>
              <a:gd name="T47" fmla="*/ 332 h 382"/>
              <a:gd name="T48" fmla="*/ 624 w 629"/>
              <a:gd name="T49" fmla="*/ 281 h 382"/>
              <a:gd name="T50" fmla="*/ 617 w 629"/>
              <a:gd name="T51" fmla="*/ 248 h 382"/>
              <a:gd name="T52" fmla="*/ 601 w 629"/>
              <a:gd name="T53" fmla="*/ 207 h 382"/>
              <a:gd name="T54" fmla="*/ 593 w 629"/>
              <a:gd name="T55" fmla="*/ 192 h 382"/>
              <a:gd name="T56" fmla="*/ 583 w 629"/>
              <a:gd name="T57" fmla="*/ 197 h 382"/>
              <a:gd name="T58" fmla="*/ 558 w 629"/>
              <a:gd name="T59" fmla="*/ 203 h 382"/>
              <a:gd name="T60" fmla="*/ 532 w 629"/>
              <a:gd name="T61" fmla="*/ 214 h 382"/>
              <a:gd name="T62" fmla="*/ 513 w 629"/>
              <a:gd name="T63" fmla="*/ 190 h 382"/>
              <a:gd name="T64" fmla="*/ 496 w 629"/>
              <a:gd name="T65" fmla="*/ 172 h 382"/>
              <a:gd name="T66" fmla="*/ 443 w 629"/>
              <a:gd name="T67" fmla="*/ 166 h 382"/>
              <a:gd name="T68" fmla="*/ 403 w 629"/>
              <a:gd name="T69" fmla="*/ 150 h 382"/>
              <a:gd name="T70" fmla="*/ 389 w 629"/>
              <a:gd name="T71" fmla="*/ 134 h 382"/>
              <a:gd name="T72" fmla="*/ 369 w 629"/>
              <a:gd name="T73" fmla="*/ 136 h 382"/>
              <a:gd name="T74" fmla="*/ 347 w 629"/>
              <a:gd name="T75" fmla="*/ 98 h 382"/>
              <a:gd name="T76" fmla="*/ 356 w 629"/>
              <a:gd name="T77" fmla="*/ 74 h 382"/>
              <a:gd name="T78" fmla="*/ 357 w 629"/>
              <a:gd name="T79" fmla="*/ 40 h 382"/>
              <a:gd name="T80" fmla="*/ 357 w 629"/>
              <a:gd name="T81" fmla="*/ 22 h 382"/>
              <a:gd name="T82" fmla="*/ 355 w 629"/>
              <a:gd name="T83" fmla="*/ 20 h 382"/>
              <a:gd name="T84" fmla="*/ 347 w 629"/>
              <a:gd name="T85" fmla="*/ 15 h 382"/>
              <a:gd name="T86" fmla="*/ 305 w 629"/>
              <a:gd name="T87" fmla="*/ 2 h 382"/>
              <a:gd name="T88" fmla="*/ 260 w 629"/>
              <a:gd name="T89" fmla="*/ 12 h 382"/>
              <a:gd name="T90" fmla="*/ 221 w 629"/>
              <a:gd name="T91" fmla="*/ 18 h 382"/>
              <a:gd name="T92" fmla="*/ 206 w 629"/>
              <a:gd name="T93" fmla="*/ 20 h 382"/>
              <a:gd name="T94" fmla="*/ 171 w 629"/>
              <a:gd name="T95" fmla="*/ 18 h 382"/>
              <a:gd name="T96" fmla="*/ 152 w 629"/>
              <a:gd name="T97" fmla="*/ 0 h 382"/>
              <a:gd name="T98" fmla="*/ 135 w 629"/>
              <a:gd name="T99" fmla="*/ 10 h 382"/>
              <a:gd name="T100" fmla="*/ 92 w 629"/>
              <a:gd name="T101" fmla="*/ 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5451231" y="4814094"/>
            <a:ext cx="1068388" cy="1111250"/>
          </a:xfrm>
          <a:custGeom>
            <a:avLst/>
            <a:gdLst>
              <a:gd name="T0" fmla="*/ 10 w 284"/>
              <a:gd name="T1" fmla="*/ 182 h 296"/>
              <a:gd name="T2" fmla="*/ 41 w 284"/>
              <a:gd name="T3" fmla="*/ 181 h 296"/>
              <a:gd name="T4" fmla="*/ 42 w 284"/>
              <a:gd name="T5" fmla="*/ 195 h 296"/>
              <a:gd name="T6" fmla="*/ 68 w 284"/>
              <a:gd name="T7" fmla="*/ 221 h 296"/>
              <a:gd name="T8" fmla="*/ 72 w 284"/>
              <a:gd name="T9" fmla="*/ 260 h 296"/>
              <a:gd name="T10" fmla="*/ 110 w 284"/>
              <a:gd name="T11" fmla="*/ 270 h 296"/>
              <a:gd name="T12" fmla="*/ 118 w 284"/>
              <a:gd name="T13" fmla="*/ 282 h 296"/>
              <a:gd name="T14" fmla="*/ 136 w 284"/>
              <a:gd name="T15" fmla="*/ 296 h 296"/>
              <a:gd name="T16" fmla="*/ 136 w 284"/>
              <a:gd name="T17" fmla="*/ 284 h 296"/>
              <a:gd name="T18" fmla="*/ 135 w 284"/>
              <a:gd name="T19" fmla="*/ 244 h 296"/>
              <a:gd name="T20" fmla="*/ 162 w 284"/>
              <a:gd name="T21" fmla="*/ 236 h 296"/>
              <a:gd name="T22" fmla="*/ 190 w 284"/>
              <a:gd name="T23" fmla="*/ 236 h 296"/>
              <a:gd name="T24" fmla="*/ 220 w 284"/>
              <a:gd name="T25" fmla="*/ 233 h 296"/>
              <a:gd name="T26" fmla="*/ 256 w 284"/>
              <a:gd name="T27" fmla="*/ 211 h 296"/>
              <a:gd name="T28" fmla="*/ 265 w 284"/>
              <a:gd name="T29" fmla="*/ 214 h 296"/>
              <a:gd name="T30" fmla="*/ 270 w 284"/>
              <a:gd name="T31" fmla="*/ 216 h 296"/>
              <a:gd name="T32" fmla="*/ 284 w 284"/>
              <a:gd name="T33" fmla="*/ 205 h 296"/>
              <a:gd name="T34" fmla="*/ 274 w 284"/>
              <a:gd name="T35" fmla="*/ 194 h 296"/>
              <a:gd name="T36" fmla="*/ 252 w 284"/>
              <a:gd name="T37" fmla="*/ 180 h 296"/>
              <a:gd name="T38" fmla="*/ 236 w 284"/>
              <a:gd name="T39" fmla="*/ 182 h 296"/>
              <a:gd name="T40" fmla="*/ 230 w 284"/>
              <a:gd name="T41" fmla="*/ 170 h 296"/>
              <a:gd name="T42" fmla="*/ 234 w 284"/>
              <a:gd name="T43" fmla="*/ 155 h 296"/>
              <a:gd name="T44" fmla="*/ 226 w 284"/>
              <a:gd name="T45" fmla="*/ 136 h 296"/>
              <a:gd name="T46" fmla="*/ 232 w 284"/>
              <a:gd name="T47" fmla="*/ 106 h 296"/>
              <a:gd name="T48" fmla="*/ 216 w 284"/>
              <a:gd name="T49" fmla="*/ 102 h 296"/>
              <a:gd name="T50" fmla="*/ 200 w 284"/>
              <a:gd name="T51" fmla="*/ 84 h 296"/>
              <a:gd name="T52" fmla="*/ 198 w 284"/>
              <a:gd name="T53" fmla="*/ 74 h 296"/>
              <a:gd name="T54" fmla="*/ 206 w 284"/>
              <a:gd name="T55" fmla="*/ 66 h 296"/>
              <a:gd name="T56" fmla="*/ 236 w 284"/>
              <a:gd name="T57" fmla="*/ 63 h 296"/>
              <a:gd name="T58" fmla="*/ 243 w 284"/>
              <a:gd name="T59" fmla="*/ 66 h 296"/>
              <a:gd name="T60" fmla="*/ 256 w 284"/>
              <a:gd name="T61" fmla="*/ 54 h 296"/>
              <a:gd name="T62" fmla="*/ 235 w 284"/>
              <a:gd name="T63" fmla="*/ 52 h 296"/>
              <a:gd name="T64" fmla="*/ 227 w 284"/>
              <a:gd name="T65" fmla="*/ 44 h 296"/>
              <a:gd name="T66" fmla="*/ 222 w 284"/>
              <a:gd name="T67" fmla="*/ 22 h 296"/>
              <a:gd name="T68" fmla="*/ 198 w 284"/>
              <a:gd name="T69" fmla="*/ 34 h 296"/>
              <a:gd name="T70" fmla="*/ 201 w 284"/>
              <a:gd name="T71" fmla="*/ 50 h 296"/>
              <a:gd name="T72" fmla="*/ 193 w 284"/>
              <a:gd name="T73" fmla="*/ 62 h 296"/>
              <a:gd name="T74" fmla="*/ 183 w 284"/>
              <a:gd name="T75" fmla="*/ 85 h 296"/>
              <a:gd name="T76" fmla="*/ 183 w 284"/>
              <a:gd name="T77" fmla="*/ 98 h 296"/>
              <a:gd name="T78" fmla="*/ 178 w 284"/>
              <a:gd name="T79" fmla="*/ 104 h 296"/>
              <a:gd name="T80" fmla="*/ 173 w 284"/>
              <a:gd name="T81" fmla="*/ 107 h 296"/>
              <a:gd name="T82" fmla="*/ 154 w 284"/>
              <a:gd name="T83" fmla="*/ 112 h 296"/>
              <a:gd name="T84" fmla="*/ 138 w 284"/>
              <a:gd name="T85" fmla="*/ 110 h 296"/>
              <a:gd name="T86" fmla="*/ 129 w 284"/>
              <a:gd name="T87" fmla="*/ 106 h 296"/>
              <a:gd name="T88" fmla="*/ 122 w 284"/>
              <a:gd name="T89" fmla="*/ 84 h 296"/>
              <a:gd name="T90" fmla="*/ 113 w 284"/>
              <a:gd name="T91" fmla="*/ 64 h 296"/>
              <a:gd name="T92" fmla="*/ 110 w 284"/>
              <a:gd name="T93" fmla="*/ 57 h 296"/>
              <a:gd name="T94" fmla="*/ 100 w 284"/>
              <a:gd name="T95" fmla="*/ 52 h 296"/>
              <a:gd name="T96" fmla="*/ 86 w 284"/>
              <a:gd name="T97" fmla="*/ 44 h 296"/>
              <a:gd name="T98" fmla="*/ 86 w 284"/>
              <a:gd name="T99" fmla="*/ 35 h 296"/>
              <a:gd name="T100" fmla="*/ 77 w 284"/>
              <a:gd name="T101" fmla="*/ 29 h 296"/>
              <a:gd name="T102" fmla="*/ 61 w 284"/>
              <a:gd name="T103" fmla="*/ 42 h 296"/>
              <a:gd name="T104" fmla="*/ 50 w 284"/>
              <a:gd name="T105" fmla="*/ 21 h 296"/>
              <a:gd name="T106" fmla="*/ 40 w 284"/>
              <a:gd name="T107" fmla="*/ 10 h 296"/>
              <a:gd name="T108" fmla="*/ 28 w 284"/>
              <a:gd name="T109" fmla="*/ 33 h 296"/>
              <a:gd name="T110" fmla="*/ 28 w 284"/>
              <a:gd name="T111" fmla="*/ 54 h 296"/>
              <a:gd name="T112" fmla="*/ 46 w 284"/>
              <a:gd name="T113" fmla="*/ 70 h 296"/>
              <a:gd name="T114" fmla="*/ 31 w 284"/>
              <a:gd name="T115" fmla="*/ 128 h 296"/>
              <a:gd name="T116" fmla="*/ 2 w 284"/>
              <a:gd name="T117" fmla="*/ 174 h 296"/>
              <a:gd name="T118" fmla="*/ 2 w 284"/>
              <a:gd name="T119" fmla="*/ 18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6217994" y="4798219"/>
            <a:ext cx="722313" cy="623888"/>
          </a:xfrm>
          <a:custGeom>
            <a:avLst/>
            <a:gdLst>
              <a:gd name="T0" fmla="*/ 142 w 192"/>
              <a:gd name="T1" fmla="*/ 7 h 166"/>
              <a:gd name="T2" fmla="*/ 131 w 192"/>
              <a:gd name="T3" fmla="*/ 10 h 166"/>
              <a:gd name="T4" fmla="*/ 129 w 192"/>
              <a:gd name="T5" fmla="*/ 0 h 166"/>
              <a:gd name="T6" fmla="*/ 125 w 192"/>
              <a:gd name="T7" fmla="*/ 10 h 166"/>
              <a:gd name="T8" fmla="*/ 119 w 192"/>
              <a:gd name="T9" fmla="*/ 18 h 166"/>
              <a:gd name="T10" fmla="*/ 108 w 192"/>
              <a:gd name="T11" fmla="*/ 17 h 166"/>
              <a:gd name="T12" fmla="*/ 106 w 192"/>
              <a:gd name="T13" fmla="*/ 25 h 166"/>
              <a:gd name="T14" fmla="*/ 94 w 192"/>
              <a:gd name="T15" fmla="*/ 28 h 166"/>
              <a:gd name="T16" fmla="*/ 90 w 192"/>
              <a:gd name="T17" fmla="*/ 30 h 166"/>
              <a:gd name="T18" fmla="*/ 80 w 192"/>
              <a:gd name="T19" fmla="*/ 26 h 166"/>
              <a:gd name="T20" fmla="*/ 73 w 192"/>
              <a:gd name="T21" fmla="*/ 24 h 166"/>
              <a:gd name="T22" fmla="*/ 84 w 192"/>
              <a:gd name="T23" fmla="*/ 40 h 166"/>
              <a:gd name="T24" fmla="*/ 90 w 192"/>
              <a:gd name="T25" fmla="*/ 46 h 166"/>
              <a:gd name="T26" fmla="*/ 88 w 192"/>
              <a:gd name="T27" fmla="*/ 55 h 166"/>
              <a:gd name="T28" fmla="*/ 69 w 192"/>
              <a:gd name="T29" fmla="*/ 64 h 166"/>
              <a:gd name="T30" fmla="*/ 62 w 192"/>
              <a:gd name="T31" fmla="*/ 65 h 166"/>
              <a:gd name="T32" fmla="*/ 55 w 192"/>
              <a:gd name="T33" fmla="*/ 63 h 166"/>
              <a:gd name="T34" fmla="*/ 47 w 192"/>
              <a:gd name="T35" fmla="*/ 71 h 166"/>
              <a:gd name="T36" fmla="*/ 39 w 192"/>
              <a:gd name="T37" fmla="*/ 74 h 166"/>
              <a:gd name="T38" fmla="*/ 8 w 192"/>
              <a:gd name="T39" fmla="*/ 74 h 166"/>
              <a:gd name="T40" fmla="*/ 4 w 192"/>
              <a:gd name="T41" fmla="*/ 96 h 166"/>
              <a:gd name="T42" fmla="*/ 11 w 192"/>
              <a:gd name="T43" fmla="*/ 100 h 166"/>
              <a:gd name="T44" fmla="*/ 15 w 192"/>
              <a:gd name="T45" fmla="*/ 95 h 166"/>
              <a:gd name="T46" fmla="*/ 28 w 192"/>
              <a:gd name="T47" fmla="*/ 96 h 166"/>
              <a:gd name="T48" fmla="*/ 31 w 192"/>
              <a:gd name="T49" fmla="*/ 118 h 166"/>
              <a:gd name="T50" fmla="*/ 26 w 192"/>
              <a:gd name="T51" fmla="*/ 130 h 166"/>
              <a:gd name="T52" fmla="*/ 38 w 192"/>
              <a:gd name="T53" fmla="*/ 148 h 166"/>
              <a:gd name="T54" fmla="*/ 33 w 192"/>
              <a:gd name="T55" fmla="*/ 166 h 166"/>
              <a:gd name="T56" fmla="*/ 46 w 192"/>
              <a:gd name="T57" fmla="*/ 159 h 166"/>
              <a:gd name="T58" fmla="*/ 55 w 192"/>
              <a:gd name="T59" fmla="*/ 160 h 166"/>
              <a:gd name="T60" fmla="*/ 84 w 192"/>
              <a:gd name="T61" fmla="*/ 160 h 166"/>
              <a:gd name="T62" fmla="*/ 98 w 192"/>
              <a:gd name="T63" fmla="*/ 150 h 166"/>
              <a:gd name="T64" fmla="*/ 114 w 192"/>
              <a:gd name="T65" fmla="*/ 137 h 166"/>
              <a:gd name="T66" fmla="*/ 124 w 192"/>
              <a:gd name="T67" fmla="*/ 141 h 166"/>
              <a:gd name="T68" fmla="*/ 137 w 192"/>
              <a:gd name="T69" fmla="*/ 146 h 166"/>
              <a:gd name="T70" fmla="*/ 146 w 192"/>
              <a:gd name="T71" fmla="*/ 149 h 166"/>
              <a:gd name="T72" fmla="*/ 148 w 192"/>
              <a:gd name="T73" fmla="*/ 144 h 166"/>
              <a:gd name="T74" fmla="*/ 151 w 192"/>
              <a:gd name="T75" fmla="*/ 142 h 166"/>
              <a:gd name="T76" fmla="*/ 157 w 192"/>
              <a:gd name="T77" fmla="*/ 138 h 166"/>
              <a:gd name="T78" fmla="*/ 173 w 192"/>
              <a:gd name="T79" fmla="*/ 126 h 166"/>
              <a:gd name="T80" fmla="*/ 176 w 192"/>
              <a:gd name="T81" fmla="*/ 124 h 166"/>
              <a:gd name="T82" fmla="*/ 183 w 192"/>
              <a:gd name="T83" fmla="*/ 122 h 166"/>
              <a:gd name="T84" fmla="*/ 190 w 192"/>
              <a:gd name="T85" fmla="*/ 118 h 166"/>
              <a:gd name="T86" fmla="*/ 186 w 192"/>
              <a:gd name="T87" fmla="*/ 103 h 166"/>
              <a:gd name="T88" fmla="*/ 188 w 192"/>
              <a:gd name="T89" fmla="*/ 94 h 166"/>
              <a:gd name="T90" fmla="*/ 174 w 192"/>
              <a:gd name="T91" fmla="*/ 83 h 166"/>
              <a:gd name="T92" fmla="*/ 186 w 192"/>
              <a:gd name="T93" fmla="*/ 34 h 166"/>
              <a:gd name="T94" fmla="*/ 178 w 192"/>
              <a:gd name="T95" fmla="*/ 38 h 166"/>
              <a:gd name="T96" fmla="*/ 168 w 192"/>
              <a:gd name="T97" fmla="*/ 38 h 166"/>
              <a:gd name="T98" fmla="*/ 167 w 192"/>
              <a:gd name="T99" fmla="*/ 34 h 166"/>
              <a:gd name="T100" fmla="*/ 166 w 192"/>
              <a:gd name="T101" fmla="*/ 32 h 166"/>
              <a:gd name="T102" fmla="*/ 156 w 192"/>
              <a:gd name="T103" fmla="*/ 2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6335469" y="5182394"/>
            <a:ext cx="942975" cy="717550"/>
          </a:xfrm>
          <a:custGeom>
            <a:avLst/>
            <a:gdLst>
              <a:gd name="T0" fmla="*/ 202 w 251"/>
              <a:gd name="T1" fmla="*/ 6 h 191"/>
              <a:gd name="T2" fmla="*/ 188 w 251"/>
              <a:gd name="T3" fmla="*/ 18 h 191"/>
              <a:gd name="T4" fmla="*/ 172 w 251"/>
              <a:gd name="T5" fmla="*/ 22 h 191"/>
              <a:gd name="T6" fmla="*/ 161 w 251"/>
              <a:gd name="T7" fmla="*/ 21 h 191"/>
              <a:gd name="T8" fmla="*/ 161 w 251"/>
              <a:gd name="T9" fmla="*/ 21 h 191"/>
              <a:gd name="T10" fmla="*/ 147 w 251"/>
              <a:gd name="T11" fmla="*/ 26 h 191"/>
              <a:gd name="T12" fmla="*/ 137 w 251"/>
              <a:gd name="T13" fmla="*/ 32 h 191"/>
              <a:gd name="T14" fmla="*/ 127 w 251"/>
              <a:gd name="T15" fmla="*/ 40 h 191"/>
              <a:gd name="T16" fmla="*/ 120 w 251"/>
              <a:gd name="T17" fmla="*/ 47 h 191"/>
              <a:gd name="T18" fmla="*/ 118 w 251"/>
              <a:gd name="T19" fmla="*/ 51 h 191"/>
              <a:gd name="T20" fmla="*/ 103 w 251"/>
              <a:gd name="T21" fmla="*/ 48 h 191"/>
              <a:gd name="T22" fmla="*/ 85 w 251"/>
              <a:gd name="T23" fmla="*/ 40 h 191"/>
              <a:gd name="T24" fmla="*/ 80 w 251"/>
              <a:gd name="T25" fmla="*/ 46 h 191"/>
              <a:gd name="T26" fmla="*/ 74 w 251"/>
              <a:gd name="T27" fmla="*/ 51 h 191"/>
              <a:gd name="T28" fmla="*/ 63 w 251"/>
              <a:gd name="T29" fmla="*/ 58 h 191"/>
              <a:gd name="T30" fmla="*/ 51 w 251"/>
              <a:gd name="T31" fmla="*/ 67 h 191"/>
              <a:gd name="T32" fmla="*/ 23 w 251"/>
              <a:gd name="T33" fmla="*/ 62 h 191"/>
              <a:gd name="T34" fmla="*/ 9 w 251"/>
              <a:gd name="T35" fmla="*/ 65 h 191"/>
              <a:gd name="T36" fmla="*/ 1 w 251"/>
              <a:gd name="T37" fmla="*/ 69 h 191"/>
              <a:gd name="T38" fmla="*/ 2 w 251"/>
              <a:gd name="T39" fmla="*/ 79 h 191"/>
              <a:gd name="T40" fmla="*/ 21 w 251"/>
              <a:gd name="T41" fmla="*/ 79 h 191"/>
              <a:gd name="T42" fmla="*/ 23 w 251"/>
              <a:gd name="T43" fmla="*/ 94 h 191"/>
              <a:gd name="T44" fmla="*/ 38 w 251"/>
              <a:gd name="T45" fmla="*/ 92 h 191"/>
              <a:gd name="T46" fmla="*/ 50 w 251"/>
              <a:gd name="T47" fmla="*/ 89 h 191"/>
              <a:gd name="T48" fmla="*/ 53 w 251"/>
              <a:gd name="T49" fmla="*/ 108 h 191"/>
              <a:gd name="T50" fmla="*/ 46 w 251"/>
              <a:gd name="T51" fmla="*/ 116 h 191"/>
              <a:gd name="T52" fmla="*/ 35 w 251"/>
              <a:gd name="T53" fmla="*/ 124 h 191"/>
              <a:gd name="T54" fmla="*/ 53 w 251"/>
              <a:gd name="T55" fmla="*/ 128 h 191"/>
              <a:gd name="T56" fmla="*/ 61 w 251"/>
              <a:gd name="T57" fmla="*/ 133 h 191"/>
              <a:gd name="T58" fmla="*/ 77 w 251"/>
              <a:gd name="T59" fmla="*/ 142 h 191"/>
              <a:gd name="T60" fmla="*/ 70 w 251"/>
              <a:gd name="T61" fmla="*/ 150 h 191"/>
              <a:gd name="T62" fmla="*/ 97 w 251"/>
              <a:gd name="T63" fmla="*/ 178 h 191"/>
              <a:gd name="T64" fmla="*/ 107 w 251"/>
              <a:gd name="T65" fmla="*/ 174 h 191"/>
              <a:gd name="T66" fmla="*/ 123 w 251"/>
              <a:gd name="T67" fmla="*/ 184 h 191"/>
              <a:gd name="T68" fmla="*/ 127 w 251"/>
              <a:gd name="T69" fmla="*/ 179 h 191"/>
              <a:gd name="T70" fmla="*/ 135 w 251"/>
              <a:gd name="T71" fmla="*/ 180 h 191"/>
              <a:gd name="T72" fmla="*/ 155 w 251"/>
              <a:gd name="T73" fmla="*/ 185 h 191"/>
              <a:gd name="T74" fmla="*/ 157 w 251"/>
              <a:gd name="T75" fmla="*/ 186 h 191"/>
              <a:gd name="T76" fmla="*/ 173 w 251"/>
              <a:gd name="T77" fmla="*/ 173 h 191"/>
              <a:gd name="T78" fmla="*/ 179 w 251"/>
              <a:gd name="T79" fmla="*/ 178 h 191"/>
              <a:gd name="T80" fmla="*/ 183 w 251"/>
              <a:gd name="T81" fmla="*/ 170 h 191"/>
              <a:gd name="T82" fmla="*/ 198 w 251"/>
              <a:gd name="T83" fmla="*/ 152 h 191"/>
              <a:gd name="T84" fmla="*/ 207 w 251"/>
              <a:gd name="T85" fmla="*/ 154 h 191"/>
              <a:gd name="T86" fmla="*/ 205 w 251"/>
              <a:gd name="T87" fmla="*/ 143 h 191"/>
              <a:gd name="T88" fmla="*/ 207 w 251"/>
              <a:gd name="T89" fmla="*/ 137 h 191"/>
              <a:gd name="T90" fmla="*/ 229 w 251"/>
              <a:gd name="T91" fmla="*/ 126 h 191"/>
              <a:gd name="T92" fmla="*/ 228 w 251"/>
              <a:gd name="T93" fmla="*/ 114 h 191"/>
              <a:gd name="T94" fmla="*/ 233 w 251"/>
              <a:gd name="T95" fmla="*/ 105 h 191"/>
              <a:gd name="T96" fmla="*/ 239 w 251"/>
              <a:gd name="T97" fmla="*/ 90 h 191"/>
              <a:gd name="T98" fmla="*/ 248 w 251"/>
              <a:gd name="T99" fmla="*/ 78 h 191"/>
              <a:gd name="T100" fmla="*/ 248 w 251"/>
              <a:gd name="T101" fmla="*/ 67 h 191"/>
              <a:gd name="T102" fmla="*/ 248 w 251"/>
              <a:gd name="T103" fmla="*/ 60 h 191"/>
              <a:gd name="T104" fmla="*/ 227 w 251"/>
              <a:gd name="T105" fmla="*/ 61 h 191"/>
              <a:gd name="T106" fmla="*/ 221 w 251"/>
              <a:gd name="T107" fmla="*/ 51 h 191"/>
              <a:gd name="T108" fmla="*/ 211 w 251"/>
              <a:gd name="T109" fmla="*/ 50 h 191"/>
              <a:gd name="T110" fmla="*/ 222 w 251"/>
              <a:gd name="T111" fmla="*/ 29 h 191"/>
              <a:gd name="T112" fmla="*/ 221 w 251"/>
              <a:gd name="T113" fmla="*/ 14 h 191"/>
              <a:gd name="T114" fmla="*/ 217 w 251"/>
              <a:gd name="T115" fmla="*/ 0 h 191"/>
              <a:gd name="T116" fmla="*/ 208 w 251"/>
              <a:gd name="T117" fmla="*/ 4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6465644" y="4393406"/>
            <a:ext cx="534988" cy="539750"/>
          </a:xfrm>
          <a:custGeom>
            <a:avLst/>
            <a:gdLst>
              <a:gd name="T0" fmla="*/ 134 w 142"/>
              <a:gd name="T1" fmla="*/ 16 h 144"/>
              <a:gd name="T2" fmla="*/ 129 w 142"/>
              <a:gd name="T3" fmla="*/ 14 h 144"/>
              <a:gd name="T4" fmla="*/ 125 w 142"/>
              <a:gd name="T5" fmla="*/ 12 h 144"/>
              <a:gd name="T6" fmla="*/ 117 w 142"/>
              <a:gd name="T7" fmla="*/ 14 h 144"/>
              <a:gd name="T8" fmla="*/ 111 w 142"/>
              <a:gd name="T9" fmla="*/ 11 h 144"/>
              <a:gd name="T10" fmla="*/ 110 w 142"/>
              <a:gd name="T11" fmla="*/ 10 h 144"/>
              <a:gd name="T12" fmla="*/ 102 w 142"/>
              <a:gd name="T13" fmla="*/ 2 h 144"/>
              <a:gd name="T14" fmla="*/ 88 w 142"/>
              <a:gd name="T15" fmla="*/ 8 h 144"/>
              <a:gd name="T16" fmla="*/ 86 w 142"/>
              <a:gd name="T17" fmla="*/ 20 h 144"/>
              <a:gd name="T18" fmla="*/ 81 w 142"/>
              <a:gd name="T19" fmla="*/ 30 h 144"/>
              <a:gd name="T20" fmla="*/ 72 w 142"/>
              <a:gd name="T21" fmla="*/ 43 h 144"/>
              <a:gd name="T22" fmla="*/ 58 w 142"/>
              <a:gd name="T23" fmla="*/ 59 h 144"/>
              <a:gd name="T24" fmla="*/ 44 w 142"/>
              <a:gd name="T25" fmla="*/ 72 h 144"/>
              <a:gd name="T26" fmla="*/ 36 w 142"/>
              <a:gd name="T27" fmla="*/ 82 h 144"/>
              <a:gd name="T28" fmla="*/ 0 w 142"/>
              <a:gd name="T29" fmla="*/ 84 h 144"/>
              <a:gd name="T30" fmla="*/ 10 w 142"/>
              <a:gd name="T31" fmla="*/ 113 h 144"/>
              <a:gd name="T32" fmla="*/ 16 w 142"/>
              <a:gd name="T33" fmla="*/ 117 h 144"/>
              <a:gd name="T34" fmla="*/ 21 w 142"/>
              <a:gd name="T35" fmla="*/ 131 h 144"/>
              <a:gd name="T36" fmla="*/ 22 w 142"/>
              <a:gd name="T37" fmla="*/ 134 h 144"/>
              <a:gd name="T38" fmla="*/ 31 w 142"/>
              <a:gd name="T39" fmla="*/ 131 h 144"/>
              <a:gd name="T40" fmla="*/ 35 w 142"/>
              <a:gd name="T41" fmla="*/ 133 h 144"/>
              <a:gd name="T42" fmla="*/ 38 w 142"/>
              <a:gd name="T43" fmla="*/ 123 h 144"/>
              <a:gd name="T44" fmla="*/ 55 w 142"/>
              <a:gd name="T45" fmla="*/ 116 h 144"/>
              <a:gd name="T46" fmla="*/ 56 w 142"/>
              <a:gd name="T47" fmla="*/ 106 h 144"/>
              <a:gd name="T48" fmla="*/ 60 w 142"/>
              <a:gd name="T49" fmla="*/ 103 h 144"/>
              <a:gd name="T50" fmla="*/ 61 w 142"/>
              <a:gd name="T51" fmla="*/ 103 h 144"/>
              <a:gd name="T52" fmla="*/ 68 w 142"/>
              <a:gd name="T53" fmla="*/ 110 h 144"/>
              <a:gd name="T54" fmla="*/ 70 w 142"/>
              <a:gd name="T55" fmla="*/ 116 h 144"/>
              <a:gd name="T56" fmla="*/ 76 w 142"/>
              <a:gd name="T57" fmla="*/ 108 h 144"/>
              <a:gd name="T58" fmla="*/ 81 w 142"/>
              <a:gd name="T59" fmla="*/ 106 h 144"/>
              <a:gd name="T60" fmla="*/ 87 w 142"/>
              <a:gd name="T61" fmla="*/ 107 h 144"/>
              <a:gd name="T62" fmla="*/ 90 w 142"/>
              <a:gd name="T63" fmla="*/ 118 h 144"/>
              <a:gd name="T64" fmla="*/ 94 w 142"/>
              <a:gd name="T65" fmla="*/ 127 h 144"/>
              <a:gd name="T66" fmla="*/ 97 w 142"/>
              <a:gd name="T67" fmla="*/ 135 h 144"/>
              <a:gd name="T68" fmla="*/ 104 w 142"/>
              <a:gd name="T69" fmla="*/ 135 h 144"/>
              <a:gd name="T70" fmla="*/ 104 w 142"/>
              <a:gd name="T71" fmla="*/ 136 h 144"/>
              <a:gd name="T72" fmla="*/ 108 w 142"/>
              <a:gd name="T73" fmla="*/ 144 h 144"/>
              <a:gd name="T74" fmla="*/ 110 w 142"/>
              <a:gd name="T75" fmla="*/ 138 h 144"/>
              <a:gd name="T76" fmla="*/ 112 w 142"/>
              <a:gd name="T77" fmla="*/ 137 h 144"/>
              <a:gd name="T78" fmla="*/ 115 w 142"/>
              <a:gd name="T79" fmla="*/ 135 h 144"/>
              <a:gd name="T80" fmla="*/ 118 w 142"/>
              <a:gd name="T81" fmla="*/ 132 h 144"/>
              <a:gd name="T82" fmla="*/ 94 w 142"/>
              <a:gd name="T83" fmla="*/ 84 h 144"/>
              <a:gd name="T84" fmla="*/ 88 w 142"/>
              <a:gd name="T85" fmla="*/ 64 h 144"/>
              <a:gd name="T86" fmla="*/ 87 w 142"/>
              <a:gd name="T87" fmla="*/ 64 h 144"/>
              <a:gd name="T88" fmla="*/ 91 w 142"/>
              <a:gd name="T89" fmla="*/ 52 h 144"/>
              <a:gd name="T90" fmla="*/ 130 w 142"/>
              <a:gd name="T91" fmla="*/ 44 h 144"/>
              <a:gd name="T92" fmla="*/ 140 w 142"/>
              <a:gd name="T93" fmla="*/ 38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6465644" y="3340894"/>
            <a:ext cx="609600" cy="1085850"/>
          </a:xfrm>
          <a:custGeom>
            <a:avLst/>
            <a:gdLst>
              <a:gd name="T0" fmla="*/ 48 w 162"/>
              <a:gd name="T1" fmla="*/ 90 h 289"/>
              <a:gd name="T2" fmla="*/ 61 w 162"/>
              <a:gd name="T3" fmla="*/ 100 h 289"/>
              <a:gd name="T4" fmla="*/ 70 w 162"/>
              <a:gd name="T5" fmla="*/ 108 h 289"/>
              <a:gd name="T6" fmla="*/ 88 w 162"/>
              <a:gd name="T7" fmla="*/ 114 h 289"/>
              <a:gd name="T8" fmla="*/ 88 w 162"/>
              <a:gd name="T9" fmla="*/ 115 h 289"/>
              <a:gd name="T10" fmla="*/ 93 w 162"/>
              <a:gd name="T11" fmla="*/ 123 h 289"/>
              <a:gd name="T12" fmla="*/ 89 w 162"/>
              <a:gd name="T13" fmla="*/ 136 h 289"/>
              <a:gd name="T14" fmla="*/ 88 w 162"/>
              <a:gd name="T15" fmla="*/ 144 h 289"/>
              <a:gd name="T16" fmla="*/ 84 w 162"/>
              <a:gd name="T17" fmla="*/ 158 h 289"/>
              <a:gd name="T18" fmla="*/ 70 w 162"/>
              <a:gd name="T19" fmla="*/ 156 h 289"/>
              <a:gd name="T20" fmla="*/ 56 w 162"/>
              <a:gd name="T21" fmla="*/ 166 h 289"/>
              <a:gd name="T22" fmla="*/ 58 w 162"/>
              <a:gd name="T23" fmla="*/ 177 h 289"/>
              <a:gd name="T24" fmla="*/ 44 w 162"/>
              <a:gd name="T25" fmla="*/ 174 h 289"/>
              <a:gd name="T26" fmla="*/ 32 w 162"/>
              <a:gd name="T27" fmla="*/ 169 h 289"/>
              <a:gd name="T28" fmla="*/ 20 w 162"/>
              <a:gd name="T29" fmla="*/ 196 h 289"/>
              <a:gd name="T30" fmla="*/ 24 w 162"/>
              <a:gd name="T31" fmla="*/ 204 h 289"/>
              <a:gd name="T32" fmla="*/ 26 w 162"/>
              <a:gd name="T33" fmla="*/ 211 h 289"/>
              <a:gd name="T34" fmla="*/ 27 w 162"/>
              <a:gd name="T35" fmla="*/ 222 h 289"/>
              <a:gd name="T36" fmla="*/ 3 w 162"/>
              <a:gd name="T37" fmla="*/ 227 h 289"/>
              <a:gd name="T38" fmla="*/ 3 w 162"/>
              <a:gd name="T39" fmla="*/ 243 h 289"/>
              <a:gd name="T40" fmla="*/ 6 w 162"/>
              <a:gd name="T41" fmla="*/ 254 h 289"/>
              <a:gd name="T42" fmla="*/ 33 w 162"/>
              <a:gd name="T43" fmla="*/ 252 h 289"/>
              <a:gd name="T44" fmla="*/ 43 w 162"/>
              <a:gd name="T45" fmla="*/ 260 h 289"/>
              <a:gd name="T46" fmla="*/ 51 w 162"/>
              <a:gd name="T47" fmla="*/ 266 h 289"/>
              <a:gd name="T48" fmla="*/ 58 w 162"/>
              <a:gd name="T49" fmla="*/ 260 h 289"/>
              <a:gd name="T50" fmla="*/ 76 w 162"/>
              <a:gd name="T51" fmla="*/ 273 h 289"/>
              <a:gd name="T52" fmla="*/ 98 w 162"/>
              <a:gd name="T53" fmla="*/ 274 h 289"/>
              <a:gd name="T54" fmla="*/ 104 w 162"/>
              <a:gd name="T55" fmla="*/ 278 h 289"/>
              <a:gd name="T56" fmla="*/ 104 w 162"/>
              <a:gd name="T57" fmla="*/ 279 h 289"/>
              <a:gd name="T58" fmla="*/ 113 w 162"/>
              <a:gd name="T59" fmla="*/ 287 h 289"/>
              <a:gd name="T60" fmla="*/ 124 w 162"/>
              <a:gd name="T61" fmla="*/ 280 h 289"/>
              <a:gd name="T62" fmla="*/ 120 w 162"/>
              <a:gd name="T63" fmla="*/ 274 h 289"/>
              <a:gd name="T64" fmla="*/ 124 w 162"/>
              <a:gd name="T65" fmla="*/ 257 h 289"/>
              <a:gd name="T66" fmla="*/ 134 w 162"/>
              <a:gd name="T67" fmla="*/ 256 h 289"/>
              <a:gd name="T68" fmla="*/ 121 w 162"/>
              <a:gd name="T69" fmla="*/ 242 h 289"/>
              <a:gd name="T70" fmla="*/ 117 w 162"/>
              <a:gd name="T71" fmla="*/ 237 h 289"/>
              <a:gd name="T72" fmla="*/ 122 w 162"/>
              <a:gd name="T73" fmla="*/ 231 h 289"/>
              <a:gd name="T74" fmla="*/ 151 w 162"/>
              <a:gd name="T75" fmla="*/ 233 h 289"/>
              <a:gd name="T76" fmla="*/ 162 w 162"/>
              <a:gd name="T77" fmla="*/ 231 h 289"/>
              <a:gd name="T78" fmla="*/ 145 w 162"/>
              <a:gd name="T79" fmla="*/ 187 h 289"/>
              <a:gd name="T80" fmla="*/ 137 w 162"/>
              <a:gd name="T81" fmla="*/ 184 h 289"/>
              <a:gd name="T82" fmla="*/ 136 w 162"/>
              <a:gd name="T83" fmla="*/ 172 h 289"/>
              <a:gd name="T84" fmla="*/ 138 w 162"/>
              <a:gd name="T85" fmla="*/ 95 h 289"/>
              <a:gd name="T86" fmla="*/ 140 w 162"/>
              <a:gd name="T87" fmla="*/ 80 h 289"/>
              <a:gd name="T88" fmla="*/ 148 w 162"/>
              <a:gd name="T89" fmla="*/ 68 h 289"/>
              <a:gd name="T90" fmla="*/ 139 w 162"/>
              <a:gd name="T91" fmla="*/ 55 h 289"/>
              <a:gd name="T92" fmla="*/ 138 w 162"/>
              <a:gd name="T93" fmla="*/ 44 h 289"/>
              <a:gd name="T94" fmla="*/ 138 w 162"/>
              <a:gd name="T95" fmla="*/ 43 h 289"/>
              <a:gd name="T96" fmla="*/ 146 w 162"/>
              <a:gd name="T97" fmla="*/ 18 h 289"/>
              <a:gd name="T98" fmla="*/ 150 w 162"/>
              <a:gd name="T99" fmla="*/ 10 h 289"/>
              <a:gd name="T100" fmla="*/ 156 w 162"/>
              <a:gd name="T101" fmla="*/ 6 h 289"/>
              <a:gd name="T102" fmla="*/ 148 w 162"/>
              <a:gd name="T103" fmla="*/ 0 h 289"/>
              <a:gd name="T104" fmla="*/ 134 w 162"/>
              <a:gd name="T105" fmla="*/ 5 h 289"/>
              <a:gd name="T106" fmla="*/ 122 w 162"/>
              <a:gd name="T107" fmla="*/ 16 h 289"/>
              <a:gd name="T108" fmla="*/ 105 w 162"/>
              <a:gd name="T109" fmla="*/ 28 h 289"/>
              <a:gd name="T110" fmla="*/ 98 w 162"/>
              <a:gd name="T111" fmla="*/ 35 h 289"/>
              <a:gd name="T112" fmla="*/ 93 w 162"/>
              <a:gd name="T113" fmla="*/ 59 h 289"/>
              <a:gd name="T114" fmla="*/ 92 w 162"/>
              <a:gd name="T115" fmla="*/ 66 h 289"/>
              <a:gd name="T116" fmla="*/ 87 w 162"/>
              <a:gd name="T117" fmla="*/ 72 h 289"/>
              <a:gd name="T118" fmla="*/ 86 w 162"/>
              <a:gd name="T119" fmla="*/ 73 h 289"/>
              <a:gd name="T120" fmla="*/ 76 w 162"/>
              <a:gd name="T121" fmla="*/ 74 h 289"/>
              <a:gd name="T122" fmla="*/ 76 w 162"/>
              <a:gd name="T123" fmla="*/ 74 h 289"/>
              <a:gd name="T124" fmla="*/ 54 w 162"/>
              <a:gd name="T125" fmla="*/ 66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6992694" y="3137694"/>
            <a:ext cx="406400" cy="890588"/>
          </a:xfrm>
          <a:custGeom>
            <a:avLst/>
            <a:gdLst>
              <a:gd name="T0" fmla="*/ 100 w 108"/>
              <a:gd name="T1" fmla="*/ 4 h 237"/>
              <a:gd name="T2" fmla="*/ 94 w 108"/>
              <a:gd name="T3" fmla="*/ 6 h 237"/>
              <a:gd name="T4" fmla="*/ 88 w 108"/>
              <a:gd name="T5" fmla="*/ 12 h 237"/>
              <a:gd name="T6" fmla="*/ 87 w 108"/>
              <a:gd name="T7" fmla="*/ 12 h 237"/>
              <a:gd name="T8" fmla="*/ 68 w 108"/>
              <a:gd name="T9" fmla="*/ 14 h 237"/>
              <a:gd name="T10" fmla="*/ 61 w 108"/>
              <a:gd name="T11" fmla="*/ 20 h 237"/>
              <a:gd name="T12" fmla="*/ 56 w 108"/>
              <a:gd name="T13" fmla="*/ 24 h 237"/>
              <a:gd name="T14" fmla="*/ 46 w 108"/>
              <a:gd name="T15" fmla="*/ 24 h 237"/>
              <a:gd name="T16" fmla="*/ 42 w 108"/>
              <a:gd name="T17" fmla="*/ 38 h 237"/>
              <a:gd name="T18" fmla="*/ 41 w 108"/>
              <a:gd name="T19" fmla="*/ 38 h 237"/>
              <a:gd name="T20" fmla="*/ 33 w 108"/>
              <a:gd name="T21" fmla="*/ 46 h 237"/>
              <a:gd name="T22" fmla="*/ 21 w 108"/>
              <a:gd name="T23" fmla="*/ 60 h 237"/>
              <a:gd name="T24" fmla="*/ 14 w 108"/>
              <a:gd name="T25" fmla="*/ 68 h 237"/>
              <a:gd name="T26" fmla="*/ 13 w 108"/>
              <a:gd name="T27" fmla="*/ 77 h 237"/>
              <a:gd name="T28" fmla="*/ 13 w 108"/>
              <a:gd name="T29" fmla="*/ 85 h 237"/>
              <a:gd name="T30" fmla="*/ 8 w 108"/>
              <a:gd name="T31" fmla="*/ 92 h 237"/>
              <a:gd name="T32" fmla="*/ 8 w 108"/>
              <a:gd name="T33" fmla="*/ 112 h 237"/>
              <a:gd name="T34" fmla="*/ 12 w 108"/>
              <a:gd name="T35" fmla="*/ 122 h 237"/>
              <a:gd name="T36" fmla="*/ 11 w 108"/>
              <a:gd name="T37" fmla="*/ 132 h 237"/>
              <a:gd name="T38" fmla="*/ 3 w 108"/>
              <a:gd name="T39" fmla="*/ 162 h 237"/>
              <a:gd name="T40" fmla="*/ 9 w 108"/>
              <a:gd name="T41" fmla="*/ 186 h 237"/>
              <a:gd name="T42" fmla="*/ 7 w 108"/>
              <a:gd name="T43" fmla="*/ 237 h 237"/>
              <a:gd name="T44" fmla="*/ 17 w 108"/>
              <a:gd name="T45" fmla="*/ 228 h 237"/>
              <a:gd name="T46" fmla="*/ 56 w 108"/>
              <a:gd name="T47" fmla="*/ 208 h 237"/>
              <a:gd name="T48" fmla="*/ 75 w 108"/>
              <a:gd name="T49" fmla="*/ 210 h 237"/>
              <a:gd name="T50" fmla="*/ 91 w 108"/>
              <a:gd name="T51" fmla="*/ 196 h 237"/>
              <a:gd name="T52" fmla="*/ 95 w 108"/>
              <a:gd name="T53" fmla="*/ 186 h 237"/>
              <a:gd name="T54" fmla="*/ 95 w 108"/>
              <a:gd name="T55" fmla="*/ 184 h 237"/>
              <a:gd name="T56" fmla="*/ 97 w 108"/>
              <a:gd name="T57" fmla="*/ 170 h 237"/>
              <a:gd name="T58" fmla="*/ 98 w 108"/>
              <a:gd name="T59" fmla="*/ 162 h 237"/>
              <a:gd name="T60" fmla="*/ 95 w 108"/>
              <a:gd name="T61" fmla="*/ 140 h 237"/>
              <a:gd name="T62" fmla="*/ 96 w 108"/>
              <a:gd name="T63" fmla="*/ 134 h 237"/>
              <a:gd name="T64" fmla="*/ 108 w 108"/>
              <a:gd name="T65" fmla="*/ 108 h 237"/>
              <a:gd name="T66" fmla="*/ 91 w 108"/>
              <a:gd name="T67" fmla="*/ 92 h 237"/>
              <a:gd name="T68" fmla="*/ 88 w 108"/>
              <a:gd name="T69" fmla="*/ 85 h 237"/>
              <a:gd name="T70" fmla="*/ 90 w 108"/>
              <a:gd name="T71" fmla="*/ 73 h 237"/>
              <a:gd name="T72" fmla="*/ 92 w 108"/>
              <a:gd name="T73" fmla="*/ 65 h 237"/>
              <a:gd name="T74" fmla="*/ 104 w 108"/>
              <a:gd name="T75" fmla="*/ 56 h 237"/>
              <a:gd name="T76" fmla="*/ 107 w 108"/>
              <a:gd name="T77" fmla="*/ 33 h 237"/>
              <a:gd name="T78" fmla="*/ 100 w 108"/>
              <a:gd name="T79" fmla="*/ 32 h 237"/>
              <a:gd name="T80" fmla="*/ 91 w 108"/>
              <a:gd name="T81" fmla="*/ 26 h 237"/>
              <a:gd name="T82" fmla="*/ 90 w 108"/>
              <a:gd name="T83" fmla="*/ 16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8"/>
          <p:cNvSpPr>
            <a:spLocks/>
          </p:cNvSpPr>
          <p:nvPr/>
        </p:nvSpPr>
        <p:spPr bwMode="auto">
          <a:xfrm>
            <a:off x="6887919" y="4655344"/>
            <a:ext cx="649288" cy="752475"/>
          </a:xfrm>
          <a:custGeom>
            <a:avLst/>
            <a:gdLst>
              <a:gd name="T0" fmla="*/ 150 w 173"/>
              <a:gd name="T1" fmla="*/ 34 h 200"/>
              <a:gd name="T2" fmla="*/ 146 w 173"/>
              <a:gd name="T3" fmla="*/ 26 h 200"/>
              <a:gd name="T4" fmla="*/ 143 w 173"/>
              <a:gd name="T5" fmla="*/ 12 h 200"/>
              <a:gd name="T6" fmla="*/ 136 w 173"/>
              <a:gd name="T7" fmla="*/ 17 h 200"/>
              <a:gd name="T8" fmla="*/ 125 w 173"/>
              <a:gd name="T9" fmla="*/ 15 h 200"/>
              <a:gd name="T10" fmla="*/ 125 w 173"/>
              <a:gd name="T11" fmla="*/ 7 h 200"/>
              <a:gd name="T12" fmla="*/ 122 w 173"/>
              <a:gd name="T13" fmla="*/ 10 h 200"/>
              <a:gd name="T14" fmla="*/ 109 w 173"/>
              <a:gd name="T15" fmla="*/ 22 h 200"/>
              <a:gd name="T16" fmla="*/ 107 w 173"/>
              <a:gd name="T17" fmla="*/ 22 h 200"/>
              <a:gd name="T18" fmla="*/ 99 w 173"/>
              <a:gd name="T19" fmla="*/ 16 h 200"/>
              <a:gd name="T20" fmla="*/ 92 w 173"/>
              <a:gd name="T21" fmla="*/ 13 h 200"/>
              <a:gd name="T22" fmla="*/ 75 w 173"/>
              <a:gd name="T23" fmla="*/ 8 h 200"/>
              <a:gd name="T24" fmla="*/ 66 w 173"/>
              <a:gd name="T25" fmla="*/ 4 h 200"/>
              <a:gd name="T26" fmla="*/ 47 w 173"/>
              <a:gd name="T27" fmla="*/ 0 h 200"/>
              <a:gd name="T28" fmla="*/ 40 w 173"/>
              <a:gd name="T29" fmla="*/ 16 h 200"/>
              <a:gd name="T30" fmla="*/ 34 w 173"/>
              <a:gd name="T31" fmla="*/ 16 h 200"/>
              <a:gd name="T32" fmla="*/ 14 w 173"/>
              <a:gd name="T33" fmla="*/ 26 h 200"/>
              <a:gd name="T34" fmla="*/ 13 w 173"/>
              <a:gd name="T35" fmla="*/ 72 h 200"/>
              <a:gd name="T36" fmla="*/ 9 w 173"/>
              <a:gd name="T37" fmla="*/ 83 h 200"/>
              <a:gd name="T38" fmla="*/ 1 w 173"/>
              <a:gd name="T39" fmla="*/ 109 h 200"/>
              <a:gd name="T40" fmla="*/ 7 w 173"/>
              <a:gd name="T41" fmla="*/ 111 h 200"/>
              <a:gd name="T42" fmla="*/ 17 w 173"/>
              <a:gd name="T43" fmla="*/ 126 h 200"/>
              <a:gd name="T44" fmla="*/ 14 w 173"/>
              <a:gd name="T45" fmla="*/ 132 h 200"/>
              <a:gd name="T46" fmla="*/ 24 w 173"/>
              <a:gd name="T47" fmla="*/ 158 h 200"/>
              <a:gd name="T48" fmla="*/ 38 w 173"/>
              <a:gd name="T49" fmla="*/ 151 h 200"/>
              <a:gd name="T50" fmla="*/ 46 w 173"/>
              <a:gd name="T51" fmla="*/ 151 h 200"/>
              <a:gd name="T52" fmla="*/ 52 w 173"/>
              <a:gd name="T53" fmla="*/ 140 h 200"/>
              <a:gd name="T54" fmla="*/ 68 w 173"/>
              <a:gd name="T55" fmla="*/ 135 h 200"/>
              <a:gd name="T56" fmla="*/ 77 w 173"/>
              <a:gd name="T57" fmla="*/ 151 h 200"/>
              <a:gd name="T58" fmla="*/ 81 w 173"/>
              <a:gd name="T59" fmla="*/ 165 h 200"/>
              <a:gd name="T60" fmla="*/ 71 w 173"/>
              <a:gd name="T61" fmla="*/ 185 h 200"/>
              <a:gd name="T62" fmla="*/ 84 w 173"/>
              <a:gd name="T63" fmla="*/ 187 h 200"/>
              <a:gd name="T64" fmla="*/ 89 w 173"/>
              <a:gd name="T65" fmla="*/ 199 h 200"/>
              <a:gd name="T66" fmla="*/ 102 w 173"/>
              <a:gd name="T67" fmla="*/ 196 h 200"/>
              <a:gd name="T68" fmla="*/ 108 w 173"/>
              <a:gd name="T69" fmla="*/ 178 h 200"/>
              <a:gd name="T70" fmla="*/ 135 w 173"/>
              <a:gd name="T71" fmla="*/ 189 h 200"/>
              <a:gd name="T72" fmla="*/ 128 w 173"/>
              <a:gd name="T73" fmla="*/ 172 h 200"/>
              <a:gd name="T74" fmla="*/ 128 w 173"/>
              <a:gd name="T75" fmla="*/ 170 h 200"/>
              <a:gd name="T76" fmla="*/ 166 w 173"/>
              <a:gd name="T77" fmla="*/ 166 h 200"/>
              <a:gd name="T78" fmla="*/ 167 w 173"/>
              <a:gd name="T79" fmla="*/ 165 h 200"/>
              <a:gd name="T80" fmla="*/ 167 w 173"/>
              <a:gd name="T81" fmla="*/ 163 h 200"/>
              <a:gd name="T82" fmla="*/ 166 w 173"/>
              <a:gd name="T83" fmla="*/ 142 h 200"/>
              <a:gd name="T84" fmla="*/ 170 w 173"/>
              <a:gd name="T85" fmla="*/ 134 h 200"/>
              <a:gd name="T86" fmla="*/ 163 w 173"/>
              <a:gd name="T87" fmla="*/ 126 h 200"/>
              <a:gd name="T88" fmla="*/ 158 w 173"/>
              <a:gd name="T89" fmla="*/ 98 h 200"/>
              <a:gd name="T90" fmla="*/ 151 w 173"/>
              <a:gd name="T91" fmla="*/ 102 h 200"/>
              <a:gd name="T92" fmla="*/ 150 w 173"/>
              <a:gd name="T93" fmla="*/ 84 h 200"/>
              <a:gd name="T94" fmla="*/ 163 w 173"/>
              <a:gd name="T95" fmla="*/ 50 h 200"/>
              <a:gd name="T96" fmla="*/ 150 w 173"/>
              <a:gd name="T97" fmla="*/ 3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6811719" y="4223544"/>
            <a:ext cx="917575" cy="574675"/>
          </a:xfrm>
          <a:custGeom>
            <a:avLst/>
            <a:gdLst>
              <a:gd name="T0" fmla="*/ 32 w 244"/>
              <a:gd name="T1" fmla="*/ 5 h 153"/>
              <a:gd name="T2" fmla="*/ 43 w 244"/>
              <a:gd name="T3" fmla="*/ 12 h 153"/>
              <a:gd name="T4" fmla="*/ 49 w 244"/>
              <a:gd name="T5" fmla="*/ 20 h 153"/>
              <a:gd name="T6" fmla="*/ 44 w 244"/>
              <a:gd name="T7" fmla="*/ 26 h 153"/>
              <a:gd name="T8" fmla="*/ 30 w 244"/>
              <a:gd name="T9" fmla="*/ 29 h 153"/>
              <a:gd name="T10" fmla="*/ 32 w 244"/>
              <a:gd name="T11" fmla="*/ 37 h 153"/>
              <a:gd name="T12" fmla="*/ 36 w 244"/>
              <a:gd name="T13" fmla="*/ 54 h 153"/>
              <a:gd name="T14" fmla="*/ 45 w 244"/>
              <a:gd name="T15" fmla="*/ 57 h 153"/>
              <a:gd name="T16" fmla="*/ 46 w 244"/>
              <a:gd name="T17" fmla="*/ 58 h 153"/>
              <a:gd name="T18" fmla="*/ 51 w 244"/>
              <a:gd name="T19" fmla="*/ 65 h 153"/>
              <a:gd name="T20" fmla="*/ 54 w 244"/>
              <a:gd name="T21" fmla="*/ 73 h 153"/>
              <a:gd name="T22" fmla="*/ 40 w 244"/>
              <a:gd name="T23" fmla="*/ 92 h 153"/>
              <a:gd name="T24" fmla="*/ 2 w 244"/>
              <a:gd name="T25" fmla="*/ 102 h 153"/>
              <a:gd name="T26" fmla="*/ 4 w 244"/>
              <a:gd name="T27" fmla="*/ 116 h 153"/>
              <a:gd name="T28" fmla="*/ 19 w 244"/>
              <a:gd name="T29" fmla="*/ 143 h 153"/>
              <a:gd name="T30" fmla="*/ 20 w 244"/>
              <a:gd name="T31" fmla="*/ 143 h 153"/>
              <a:gd name="T32" fmla="*/ 26 w 244"/>
              <a:gd name="T33" fmla="*/ 151 h 153"/>
              <a:gd name="T34" fmla="*/ 30 w 244"/>
              <a:gd name="T35" fmla="*/ 138 h 153"/>
              <a:gd name="T36" fmla="*/ 39 w 244"/>
              <a:gd name="T37" fmla="*/ 127 h 153"/>
              <a:gd name="T38" fmla="*/ 56 w 244"/>
              <a:gd name="T39" fmla="*/ 127 h 153"/>
              <a:gd name="T40" fmla="*/ 63 w 244"/>
              <a:gd name="T41" fmla="*/ 111 h 153"/>
              <a:gd name="T42" fmla="*/ 80 w 244"/>
              <a:gd name="T43" fmla="*/ 111 h 153"/>
              <a:gd name="T44" fmla="*/ 109 w 244"/>
              <a:gd name="T45" fmla="*/ 121 h 153"/>
              <a:gd name="T46" fmla="*/ 110 w 244"/>
              <a:gd name="T47" fmla="*/ 121 h 153"/>
              <a:gd name="T48" fmla="*/ 121 w 244"/>
              <a:gd name="T49" fmla="*/ 127 h 153"/>
              <a:gd name="T50" fmla="*/ 121 w 244"/>
              <a:gd name="T51" fmla="*/ 127 h 153"/>
              <a:gd name="T52" fmla="*/ 132 w 244"/>
              <a:gd name="T53" fmla="*/ 128 h 153"/>
              <a:gd name="T54" fmla="*/ 142 w 244"/>
              <a:gd name="T55" fmla="*/ 115 h 153"/>
              <a:gd name="T56" fmla="*/ 148 w 244"/>
              <a:gd name="T57" fmla="*/ 120 h 153"/>
              <a:gd name="T58" fmla="*/ 149 w 244"/>
              <a:gd name="T59" fmla="*/ 129 h 153"/>
              <a:gd name="T60" fmla="*/ 159 w 244"/>
              <a:gd name="T61" fmla="*/ 123 h 153"/>
              <a:gd name="T62" fmla="*/ 165 w 244"/>
              <a:gd name="T63" fmla="*/ 123 h 153"/>
              <a:gd name="T64" fmla="*/ 170 w 244"/>
              <a:gd name="T65" fmla="*/ 141 h 153"/>
              <a:gd name="T66" fmla="*/ 194 w 244"/>
              <a:gd name="T67" fmla="*/ 130 h 153"/>
              <a:gd name="T68" fmla="*/ 215 w 244"/>
              <a:gd name="T69" fmla="*/ 121 h 153"/>
              <a:gd name="T70" fmla="*/ 237 w 244"/>
              <a:gd name="T71" fmla="*/ 114 h 153"/>
              <a:gd name="T72" fmla="*/ 242 w 244"/>
              <a:gd name="T73" fmla="*/ 111 h 153"/>
              <a:gd name="T74" fmla="*/ 230 w 244"/>
              <a:gd name="T75" fmla="*/ 77 h 153"/>
              <a:gd name="T76" fmla="*/ 236 w 244"/>
              <a:gd name="T77" fmla="*/ 67 h 153"/>
              <a:gd name="T78" fmla="*/ 222 w 244"/>
              <a:gd name="T79" fmla="*/ 63 h 153"/>
              <a:gd name="T80" fmla="*/ 215 w 244"/>
              <a:gd name="T81" fmla="*/ 55 h 153"/>
              <a:gd name="T82" fmla="*/ 214 w 244"/>
              <a:gd name="T83" fmla="*/ 54 h 153"/>
              <a:gd name="T84" fmla="*/ 186 w 244"/>
              <a:gd name="T85" fmla="*/ 47 h 153"/>
              <a:gd name="T86" fmla="*/ 162 w 244"/>
              <a:gd name="T87" fmla="*/ 47 h 153"/>
              <a:gd name="T88" fmla="*/ 108 w 244"/>
              <a:gd name="T89" fmla="*/ 25 h 153"/>
              <a:gd name="T90" fmla="*/ 72 w 244"/>
              <a:gd name="T91" fmla="*/ 0 h 153"/>
              <a:gd name="T92" fmla="*/ 37 w 244"/>
              <a:gd name="T93" fmla="*/ 3 h 153"/>
              <a:gd name="T94" fmla="*/ 31 w 244"/>
              <a:gd name="T95" fmla="*/ 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7014919" y="5279231"/>
            <a:ext cx="954088" cy="755650"/>
          </a:xfrm>
          <a:custGeom>
            <a:avLst/>
            <a:gdLst>
              <a:gd name="T0" fmla="*/ 244 w 254"/>
              <a:gd name="T1" fmla="*/ 64 h 201"/>
              <a:gd name="T2" fmla="*/ 254 w 254"/>
              <a:gd name="T3" fmla="*/ 63 h 201"/>
              <a:gd name="T4" fmla="*/ 236 w 254"/>
              <a:gd name="T5" fmla="*/ 44 h 201"/>
              <a:gd name="T6" fmla="*/ 223 w 254"/>
              <a:gd name="T7" fmla="*/ 22 h 201"/>
              <a:gd name="T8" fmla="*/ 202 w 254"/>
              <a:gd name="T9" fmla="*/ 27 h 201"/>
              <a:gd name="T10" fmla="*/ 200 w 254"/>
              <a:gd name="T11" fmla="*/ 29 h 201"/>
              <a:gd name="T12" fmla="*/ 182 w 254"/>
              <a:gd name="T13" fmla="*/ 25 h 201"/>
              <a:gd name="T14" fmla="*/ 150 w 254"/>
              <a:gd name="T15" fmla="*/ 40 h 201"/>
              <a:gd name="T16" fmla="*/ 150 w 254"/>
              <a:gd name="T17" fmla="*/ 19 h 201"/>
              <a:gd name="T18" fmla="*/ 149 w 254"/>
              <a:gd name="T19" fmla="*/ 10 h 201"/>
              <a:gd name="T20" fmla="*/ 138 w 254"/>
              <a:gd name="T21" fmla="*/ 10 h 201"/>
              <a:gd name="T22" fmla="*/ 126 w 254"/>
              <a:gd name="T23" fmla="*/ 9 h 201"/>
              <a:gd name="T24" fmla="*/ 110 w 254"/>
              <a:gd name="T25" fmla="*/ 1 h 201"/>
              <a:gd name="T26" fmla="*/ 105 w 254"/>
              <a:gd name="T27" fmla="*/ 24 h 201"/>
              <a:gd name="T28" fmla="*/ 82 w 254"/>
              <a:gd name="T29" fmla="*/ 18 h 201"/>
              <a:gd name="T30" fmla="*/ 78 w 254"/>
              <a:gd name="T31" fmla="*/ 16 h 201"/>
              <a:gd name="T32" fmla="*/ 72 w 254"/>
              <a:gd name="T33" fmla="*/ 33 h 201"/>
              <a:gd name="T34" fmla="*/ 75 w 254"/>
              <a:gd name="T35" fmla="*/ 47 h 201"/>
              <a:gd name="T36" fmla="*/ 68 w 254"/>
              <a:gd name="T37" fmla="*/ 61 h 201"/>
              <a:gd name="T38" fmla="*/ 52 w 254"/>
              <a:gd name="T39" fmla="*/ 102 h 201"/>
              <a:gd name="T40" fmla="*/ 29 w 254"/>
              <a:gd name="T41" fmla="*/ 117 h 201"/>
              <a:gd name="T42" fmla="*/ 32 w 254"/>
              <a:gd name="T43" fmla="*/ 124 h 201"/>
              <a:gd name="T44" fmla="*/ 19 w 254"/>
              <a:gd name="T45" fmla="*/ 142 h 201"/>
              <a:gd name="T46" fmla="*/ 5 w 254"/>
              <a:gd name="T47" fmla="*/ 146 h 201"/>
              <a:gd name="T48" fmla="*/ 2 w 254"/>
              <a:gd name="T49" fmla="*/ 184 h 201"/>
              <a:gd name="T50" fmla="*/ 8 w 254"/>
              <a:gd name="T51" fmla="*/ 196 h 201"/>
              <a:gd name="T52" fmla="*/ 21 w 254"/>
              <a:gd name="T53" fmla="*/ 200 h 201"/>
              <a:gd name="T54" fmla="*/ 22 w 254"/>
              <a:gd name="T55" fmla="*/ 199 h 201"/>
              <a:gd name="T56" fmla="*/ 18 w 254"/>
              <a:gd name="T57" fmla="*/ 186 h 201"/>
              <a:gd name="T58" fmla="*/ 12 w 254"/>
              <a:gd name="T59" fmla="*/ 182 h 201"/>
              <a:gd name="T60" fmla="*/ 18 w 254"/>
              <a:gd name="T61" fmla="*/ 173 h 201"/>
              <a:gd name="T62" fmla="*/ 32 w 254"/>
              <a:gd name="T63" fmla="*/ 162 h 201"/>
              <a:gd name="T64" fmla="*/ 64 w 254"/>
              <a:gd name="T65" fmla="*/ 141 h 201"/>
              <a:gd name="T66" fmla="*/ 70 w 254"/>
              <a:gd name="T67" fmla="*/ 145 h 201"/>
              <a:gd name="T68" fmla="*/ 75 w 254"/>
              <a:gd name="T69" fmla="*/ 141 h 201"/>
              <a:gd name="T70" fmla="*/ 96 w 254"/>
              <a:gd name="T71" fmla="*/ 137 h 201"/>
              <a:gd name="T72" fmla="*/ 98 w 254"/>
              <a:gd name="T73" fmla="*/ 136 h 201"/>
              <a:gd name="T74" fmla="*/ 119 w 254"/>
              <a:gd name="T75" fmla="*/ 128 h 201"/>
              <a:gd name="T76" fmla="*/ 124 w 254"/>
              <a:gd name="T77" fmla="*/ 96 h 201"/>
              <a:gd name="T78" fmla="*/ 130 w 254"/>
              <a:gd name="T79" fmla="*/ 94 h 201"/>
              <a:gd name="T80" fmla="*/ 132 w 254"/>
              <a:gd name="T81" fmla="*/ 95 h 201"/>
              <a:gd name="T82" fmla="*/ 159 w 254"/>
              <a:gd name="T83" fmla="*/ 112 h 201"/>
              <a:gd name="T84" fmla="*/ 156 w 254"/>
              <a:gd name="T85" fmla="*/ 103 h 201"/>
              <a:gd name="T86" fmla="*/ 166 w 254"/>
              <a:gd name="T87" fmla="*/ 99 h 201"/>
              <a:gd name="T88" fmla="*/ 173 w 254"/>
              <a:gd name="T89" fmla="*/ 95 h 201"/>
              <a:gd name="T90" fmla="*/ 193 w 254"/>
              <a:gd name="T91" fmla="*/ 101 h 201"/>
              <a:gd name="T92" fmla="*/ 206 w 254"/>
              <a:gd name="T93" fmla="*/ 92 h 201"/>
              <a:gd name="T94" fmla="*/ 207 w 254"/>
              <a:gd name="T95" fmla="*/ 94 h 201"/>
              <a:gd name="T96" fmla="*/ 238 w 254"/>
              <a:gd name="T97" fmla="*/ 69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1"/>
          <p:cNvSpPr>
            <a:spLocks/>
          </p:cNvSpPr>
          <p:nvPr/>
        </p:nvSpPr>
        <p:spPr bwMode="auto">
          <a:xfrm>
            <a:off x="7465769" y="4625181"/>
            <a:ext cx="571500" cy="777875"/>
          </a:xfrm>
          <a:custGeom>
            <a:avLst/>
            <a:gdLst>
              <a:gd name="T0" fmla="*/ 119 w 152"/>
              <a:gd name="T1" fmla="*/ 8 h 207"/>
              <a:gd name="T2" fmla="*/ 106 w 152"/>
              <a:gd name="T3" fmla="*/ 3 h 207"/>
              <a:gd name="T4" fmla="*/ 88 w 152"/>
              <a:gd name="T5" fmla="*/ 16 h 207"/>
              <a:gd name="T6" fmla="*/ 76 w 152"/>
              <a:gd name="T7" fmla="*/ 11 h 207"/>
              <a:gd name="T8" fmla="*/ 76 w 152"/>
              <a:gd name="T9" fmla="*/ 12 h 207"/>
              <a:gd name="T10" fmla="*/ 54 w 152"/>
              <a:gd name="T11" fmla="*/ 17 h 207"/>
              <a:gd name="T12" fmla="*/ 42 w 152"/>
              <a:gd name="T13" fmla="*/ 18 h 207"/>
              <a:gd name="T14" fmla="*/ 34 w 152"/>
              <a:gd name="T15" fmla="*/ 27 h 207"/>
              <a:gd name="T16" fmla="*/ 20 w 152"/>
              <a:gd name="T17" fmla="*/ 28 h 207"/>
              <a:gd name="T18" fmla="*/ 10 w 152"/>
              <a:gd name="T19" fmla="*/ 44 h 207"/>
              <a:gd name="T20" fmla="*/ 11 w 152"/>
              <a:gd name="T21" fmla="*/ 46 h 207"/>
              <a:gd name="T22" fmla="*/ 17 w 152"/>
              <a:gd name="T23" fmla="*/ 69 h 207"/>
              <a:gd name="T24" fmla="*/ 17 w 152"/>
              <a:gd name="T25" fmla="*/ 72 h 207"/>
              <a:gd name="T26" fmla="*/ 16 w 152"/>
              <a:gd name="T27" fmla="*/ 72 h 207"/>
              <a:gd name="T28" fmla="*/ 0 w 152"/>
              <a:gd name="T29" fmla="*/ 94 h 207"/>
              <a:gd name="T30" fmla="*/ 6 w 152"/>
              <a:gd name="T31" fmla="*/ 98 h 207"/>
              <a:gd name="T32" fmla="*/ 12 w 152"/>
              <a:gd name="T33" fmla="*/ 131 h 207"/>
              <a:gd name="T34" fmla="*/ 20 w 152"/>
              <a:gd name="T35" fmla="*/ 143 h 207"/>
              <a:gd name="T36" fmla="*/ 21 w 152"/>
              <a:gd name="T37" fmla="*/ 152 h 207"/>
              <a:gd name="T38" fmla="*/ 22 w 152"/>
              <a:gd name="T39" fmla="*/ 181 h 207"/>
              <a:gd name="T40" fmla="*/ 26 w 152"/>
              <a:gd name="T41" fmla="*/ 181 h 207"/>
              <a:gd name="T42" fmla="*/ 43 w 152"/>
              <a:gd name="T43" fmla="*/ 181 h 207"/>
              <a:gd name="T44" fmla="*/ 28 w 152"/>
              <a:gd name="T45" fmla="*/ 203 h 207"/>
              <a:gd name="T46" fmla="*/ 40 w 152"/>
              <a:gd name="T47" fmla="*/ 203 h 207"/>
              <a:gd name="T48" fmla="*/ 75 w 152"/>
              <a:gd name="T49" fmla="*/ 201 h 207"/>
              <a:gd name="T50" fmla="*/ 77 w 152"/>
              <a:gd name="T51" fmla="*/ 195 h 207"/>
              <a:gd name="T52" fmla="*/ 77 w 152"/>
              <a:gd name="T53" fmla="*/ 190 h 207"/>
              <a:gd name="T54" fmla="*/ 75 w 152"/>
              <a:gd name="T55" fmla="*/ 179 h 207"/>
              <a:gd name="T56" fmla="*/ 83 w 152"/>
              <a:gd name="T57" fmla="*/ 173 h 207"/>
              <a:gd name="T58" fmla="*/ 81 w 152"/>
              <a:gd name="T59" fmla="*/ 168 h 207"/>
              <a:gd name="T60" fmla="*/ 81 w 152"/>
              <a:gd name="T61" fmla="*/ 167 h 207"/>
              <a:gd name="T62" fmla="*/ 85 w 152"/>
              <a:gd name="T63" fmla="*/ 154 h 207"/>
              <a:gd name="T64" fmla="*/ 89 w 152"/>
              <a:gd name="T65" fmla="*/ 149 h 207"/>
              <a:gd name="T66" fmla="*/ 93 w 152"/>
              <a:gd name="T67" fmla="*/ 146 h 207"/>
              <a:gd name="T68" fmla="*/ 100 w 152"/>
              <a:gd name="T69" fmla="*/ 130 h 207"/>
              <a:gd name="T70" fmla="*/ 103 w 152"/>
              <a:gd name="T71" fmla="*/ 128 h 207"/>
              <a:gd name="T72" fmla="*/ 99 w 152"/>
              <a:gd name="T73" fmla="*/ 111 h 207"/>
              <a:gd name="T74" fmla="*/ 112 w 152"/>
              <a:gd name="T75" fmla="*/ 100 h 207"/>
              <a:gd name="T76" fmla="*/ 110 w 152"/>
              <a:gd name="T77" fmla="*/ 85 h 207"/>
              <a:gd name="T78" fmla="*/ 125 w 152"/>
              <a:gd name="T79" fmla="*/ 68 h 207"/>
              <a:gd name="T80" fmla="*/ 131 w 152"/>
              <a:gd name="T81" fmla="*/ 70 h 207"/>
              <a:gd name="T82" fmla="*/ 142 w 152"/>
              <a:gd name="T83" fmla="*/ 64 h 207"/>
              <a:gd name="T84" fmla="*/ 142 w 152"/>
              <a:gd name="T85" fmla="*/ 64 h 207"/>
              <a:gd name="T86" fmla="*/ 148 w 152"/>
              <a:gd name="T87" fmla="*/ 60 h 207"/>
              <a:gd name="T88" fmla="*/ 148 w 152"/>
              <a:gd name="T89" fmla="*/ 53 h 207"/>
              <a:gd name="T90" fmla="*/ 150 w 152"/>
              <a:gd name="T91" fmla="*/ 51 h 207"/>
              <a:gd name="T92" fmla="*/ 152 w 152"/>
              <a:gd name="T93" fmla="*/ 48 h 207"/>
              <a:gd name="T94" fmla="*/ 138 w 152"/>
              <a:gd name="T95" fmla="*/ 26 h 207"/>
              <a:gd name="T96" fmla="*/ 132 w 152"/>
              <a:gd name="T97" fmla="*/ 1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2"/>
          <p:cNvSpPr>
            <a:spLocks/>
          </p:cNvSpPr>
          <p:nvPr/>
        </p:nvSpPr>
        <p:spPr bwMode="auto">
          <a:xfrm>
            <a:off x="7762631" y="4828381"/>
            <a:ext cx="530225" cy="650875"/>
          </a:xfrm>
          <a:custGeom>
            <a:avLst/>
            <a:gdLst>
              <a:gd name="T0" fmla="*/ 73 w 141"/>
              <a:gd name="T1" fmla="*/ 8 h 173"/>
              <a:gd name="T2" fmla="*/ 60 w 141"/>
              <a:gd name="T3" fmla="*/ 20 h 173"/>
              <a:gd name="T4" fmla="*/ 59 w 141"/>
              <a:gd name="T5" fmla="*/ 21 h 173"/>
              <a:gd name="T6" fmla="*/ 51 w 141"/>
              <a:gd name="T7" fmla="*/ 21 h 173"/>
              <a:gd name="T8" fmla="*/ 35 w 141"/>
              <a:gd name="T9" fmla="*/ 31 h 173"/>
              <a:gd name="T10" fmla="*/ 40 w 141"/>
              <a:gd name="T11" fmla="*/ 34 h 173"/>
              <a:gd name="T12" fmla="*/ 37 w 141"/>
              <a:gd name="T13" fmla="*/ 47 h 173"/>
              <a:gd name="T14" fmla="*/ 23 w 141"/>
              <a:gd name="T15" fmla="*/ 59 h 173"/>
              <a:gd name="T16" fmla="*/ 24 w 141"/>
              <a:gd name="T17" fmla="*/ 68 h 173"/>
              <a:gd name="T18" fmla="*/ 27 w 141"/>
              <a:gd name="T19" fmla="*/ 77 h 173"/>
              <a:gd name="T20" fmla="*/ 18 w 141"/>
              <a:gd name="T21" fmla="*/ 93 h 173"/>
              <a:gd name="T22" fmla="*/ 18 w 141"/>
              <a:gd name="T23" fmla="*/ 94 h 173"/>
              <a:gd name="T24" fmla="*/ 12 w 141"/>
              <a:gd name="T25" fmla="*/ 101 h 173"/>
              <a:gd name="T26" fmla="*/ 7 w 141"/>
              <a:gd name="T27" fmla="*/ 106 h 173"/>
              <a:gd name="T28" fmla="*/ 7 w 141"/>
              <a:gd name="T29" fmla="*/ 122 h 173"/>
              <a:gd name="T30" fmla="*/ 2 w 141"/>
              <a:gd name="T31" fmla="*/ 126 h 173"/>
              <a:gd name="T32" fmla="*/ 0 w 141"/>
              <a:gd name="T33" fmla="*/ 128 h 173"/>
              <a:gd name="T34" fmla="*/ 3 w 141"/>
              <a:gd name="T35" fmla="*/ 137 h 173"/>
              <a:gd name="T36" fmla="*/ 26 w 141"/>
              <a:gd name="T37" fmla="*/ 137 h 173"/>
              <a:gd name="T38" fmla="*/ 35 w 141"/>
              <a:gd name="T39" fmla="*/ 146 h 173"/>
              <a:gd name="T40" fmla="*/ 35 w 141"/>
              <a:gd name="T41" fmla="*/ 147 h 173"/>
              <a:gd name="T42" fmla="*/ 51 w 141"/>
              <a:gd name="T43" fmla="*/ 172 h 173"/>
              <a:gd name="T44" fmla="*/ 56 w 141"/>
              <a:gd name="T45" fmla="*/ 161 h 173"/>
              <a:gd name="T46" fmla="*/ 68 w 141"/>
              <a:gd name="T47" fmla="*/ 169 h 173"/>
              <a:gd name="T48" fmla="*/ 76 w 141"/>
              <a:gd name="T49" fmla="*/ 146 h 173"/>
              <a:gd name="T50" fmla="*/ 78 w 141"/>
              <a:gd name="T51" fmla="*/ 146 h 173"/>
              <a:gd name="T52" fmla="*/ 85 w 141"/>
              <a:gd name="T53" fmla="*/ 141 h 173"/>
              <a:gd name="T54" fmla="*/ 85 w 141"/>
              <a:gd name="T55" fmla="*/ 139 h 173"/>
              <a:gd name="T56" fmla="*/ 97 w 141"/>
              <a:gd name="T57" fmla="*/ 139 h 173"/>
              <a:gd name="T58" fmla="*/ 103 w 141"/>
              <a:gd name="T59" fmla="*/ 112 h 173"/>
              <a:gd name="T60" fmla="*/ 114 w 141"/>
              <a:gd name="T61" fmla="*/ 110 h 173"/>
              <a:gd name="T62" fmla="*/ 109 w 141"/>
              <a:gd name="T63" fmla="*/ 105 h 173"/>
              <a:gd name="T64" fmla="*/ 117 w 141"/>
              <a:gd name="T65" fmla="*/ 98 h 173"/>
              <a:gd name="T66" fmla="*/ 123 w 141"/>
              <a:gd name="T67" fmla="*/ 100 h 173"/>
              <a:gd name="T68" fmla="*/ 119 w 141"/>
              <a:gd name="T69" fmla="*/ 92 h 173"/>
              <a:gd name="T70" fmla="*/ 123 w 141"/>
              <a:gd name="T71" fmla="*/ 90 h 173"/>
              <a:gd name="T72" fmla="*/ 118 w 141"/>
              <a:gd name="T73" fmla="*/ 79 h 173"/>
              <a:gd name="T74" fmla="*/ 119 w 141"/>
              <a:gd name="T75" fmla="*/ 78 h 173"/>
              <a:gd name="T76" fmla="*/ 131 w 141"/>
              <a:gd name="T77" fmla="*/ 68 h 173"/>
              <a:gd name="T78" fmla="*/ 121 w 141"/>
              <a:gd name="T79" fmla="*/ 55 h 173"/>
              <a:gd name="T80" fmla="*/ 133 w 141"/>
              <a:gd name="T81" fmla="*/ 50 h 173"/>
              <a:gd name="T82" fmla="*/ 139 w 141"/>
              <a:gd name="T83" fmla="*/ 43 h 173"/>
              <a:gd name="T84" fmla="*/ 135 w 141"/>
              <a:gd name="T85" fmla="*/ 34 h 173"/>
              <a:gd name="T86" fmla="*/ 135 w 141"/>
              <a:gd name="T87" fmla="*/ 33 h 173"/>
              <a:gd name="T88" fmla="*/ 135 w 141"/>
              <a:gd name="T89" fmla="*/ 30 h 173"/>
              <a:gd name="T90" fmla="*/ 133 w 141"/>
              <a:gd name="T91" fmla="*/ 30 h 173"/>
              <a:gd name="T92" fmla="*/ 117 w 141"/>
              <a:gd name="T93" fmla="*/ 28 h 173"/>
              <a:gd name="T94" fmla="*/ 117 w 141"/>
              <a:gd name="T95" fmla="*/ 28 h 173"/>
              <a:gd name="T96" fmla="*/ 113 w 141"/>
              <a:gd name="T97" fmla="*/ 23 h 173"/>
              <a:gd name="T98" fmla="*/ 93 w 141"/>
              <a:gd name="T99" fmla="*/ 31 h 173"/>
              <a:gd name="T100" fmla="*/ 85 w 141"/>
              <a:gd name="T101" fmla="*/ 16 h 173"/>
              <a:gd name="T102" fmla="*/ 73 w 141"/>
              <a:gd name="T103" fmla="*/ 1 h 173"/>
              <a:gd name="T104" fmla="*/ 73 w 141"/>
              <a:gd name="T105" fmla="*/ 8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3"/>
          <p:cNvSpPr>
            <a:spLocks/>
          </p:cNvSpPr>
          <p:nvPr/>
        </p:nvSpPr>
        <p:spPr bwMode="auto">
          <a:xfrm>
            <a:off x="7995994" y="4423569"/>
            <a:ext cx="458788" cy="525463"/>
          </a:xfrm>
          <a:custGeom>
            <a:avLst/>
            <a:gdLst>
              <a:gd name="T0" fmla="*/ 64 w 122"/>
              <a:gd name="T1" fmla="*/ 6 h 140"/>
              <a:gd name="T2" fmla="*/ 43 w 122"/>
              <a:gd name="T3" fmla="*/ 2 h 140"/>
              <a:gd name="T4" fmla="*/ 38 w 122"/>
              <a:gd name="T5" fmla="*/ 26 h 140"/>
              <a:gd name="T6" fmla="*/ 28 w 122"/>
              <a:gd name="T7" fmla="*/ 32 h 140"/>
              <a:gd name="T8" fmla="*/ 23 w 122"/>
              <a:gd name="T9" fmla="*/ 41 h 140"/>
              <a:gd name="T10" fmla="*/ 17 w 122"/>
              <a:gd name="T11" fmla="*/ 53 h 140"/>
              <a:gd name="T12" fmla="*/ 6 w 122"/>
              <a:gd name="T13" fmla="*/ 68 h 140"/>
              <a:gd name="T14" fmla="*/ 1 w 122"/>
              <a:gd name="T15" fmla="*/ 78 h 140"/>
              <a:gd name="T16" fmla="*/ 11 w 122"/>
              <a:gd name="T17" fmla="*/ 93 h 140"/>
              <a:gd name="T18" fmla="*/ 16 w 122"/>
              <a:gd name="T19" fmla="*/ 101 h 140"/>
              <a:gd name="T20" fmla="*/ 16 w 122"/>
              <a:gd name="T21" fmla="*/ 102 h 140"/>
              <a:gd name="T22" fmla="*/ 16 w 122"/>
              <a:gd name="T23" fmla="*/ 104 h 140"/>
              <a:gd name="T24" fmla="*/ 15 w 122"/>
              <a:gd name="T25" fmla="*/ 105 h 140"/>
              <a:gd name="T26" fmla="*/ 27 w 122"/>
              <a:gd name="T27" fmla="*/ 123 h 140"/>
              <a:gd name="T28" fmla="*/ 33 w 122"/>
              <a:gd name="T29" fmla="*/ 135 h 140"/>
              <a:gd name="T30" fmla="*/ 46 w 122"/>
              <a:gd name="T31" fmla="*/ 130 h 140"/>
              <a:gd name="T32" fmla="*/ 46 w 122"/>
              <a:gd name="T33" fmla="*/ 129 h 140"/>
              <a:gd name="T34" fmla="*/ 53 w 122"/>
              <a:gd name="T35" fmla="*/ 125 h 140"/>
              <a:gd name="T36" fmla="*/ 66 w 122"/>
              <a:gd name="T37" fmla="*/ 136 h 140"/>
              <a:gd name="T38" fmla="*/ 68 w 122"/>
              <a:gd name="T39" fmla="*/ 136 h 140"/>
              <a:gd name="T40" fmla="*/ 74 w 122"/>
              <a:gd name="T41" fmla="*/ 134 h 140"/>
              <a:gd name="T42" fmla="*/ 76 w 122"/>
              <a:gd name="T43" fmla="*/ 134 h 140"/>
              <a:gd name="T44" fmla="*/ 84 w 122"/>
              <a:gd name="T45" fmla="*/ 140 h 140"/>
              <a:gd name="T46" fmla="*/ 85 w 122"/>
              <a:gd name="T47" fmla="*/ 124 h 140"/>
              <a:gd name="T48" fmla="*/ 86 w 122"/>
              <a:gd name="T49" fmla="*/ 123 h 140"/>
              <a:gd name="T50" fmla="*/ 89 w 122"/>
              <a:gd name="T51" fmla="*/ 113 h 140"/>
              <a:gd name="T52" fmla="*/ 88 w 122"/>
              <a:gd name="T53" fmla="*/ 111 h 140"/>
              <a:gd name="T54" fmla="*/ 90 w 122"/>
              <a:gd name="T55" fmla="*/ 110 h 140"/>
              <a:gd name="T56" fmla="*/ 101 w 122"/>
              <a:gd name="T57" fmla="*/ 94 h 140"/>
              <a:gd name="T58" fmla="*/ 103 w 122"/>
              <a:gd name="T59" fmla="*/ 94 h 140"/>
              <a:gd name="T60" fmla="*/ 103 w 122"/>
              <a:gd name="T61" fmla="*/ 102 h 140"/>
              <a:gd name="T62" fmla="*/ 115 w 122"/>
              <a:gd name="T63" fmla="*/ 92 h 140"/>
              <a:gd name="T64" fmla="*/ 112 w 122"/>
              <a:gd name="T65" fmla="*/ 86 h 140"/>
              <a:gd name="T66" fmla="*/ 115 w 122"/>
              <a:gd name="T67" fmla="*/ 68 h 140"/>
              <a:gd name="T68" fmla="*/ 109 w 122"/>
              <a:gd name="T69" fmla="*/ 68 h 140"/>
              <a:gd name="T70" fmla="*/ 108 w 122"/>
              <a:gd name="T71" fmla="*/ 67 h 140"/>
              <a:gd name="T72" fmla="*/ 106 w 122"/>
              <a:gd name="T73" fmla="*/ 58 h 140"/>
              <a:gd name="T74" fmla="*/ 122 w 122"/>
              <a:gd name="T75" fmla="*/ 58 h 140"/>
              <a:gd name="T76" fmla="*/ 109 w 122"/>
              <a:gd name="T77" fmla="*/ 43 h 140"/>
              <a:gd name="T78" fmla="*/ 117 w 122"/>
              <a:gd name="T79" fmla="*/ 33 h 140"/>
              <a:gd name="T80" fmla="*/ 111 w 122"/>
              <a:gd name="T81" fmla="*/ 34 h 140"/>
              <a:gd name="T82" fmla="*/ 111 w 122"/>
              <a:gd name="T83" fmla="*/ 33 h 140"/>
              <a:gd name="T84" fmla="*/ 103 w 122"/>
              <a:gd name="T85" fmla="*/ 24 h 140"/>
              <a:gd name="T86" fmla="*/ 81 w 122"/>
              <a:gd name="T87" fmla="*/ 32 h 140"/>
              <a:gd name="T88" fmla="*/ 79 w 122"/>
              <a:gd name="T89" fmla="*/ 32 h 140"/>
              <a:gd name="T90" fmla="*/ 78 w 122"/>
              <a:gd name="T91" fmla="*/ 18 h 140"/>
              <a:gd name="T92" fmla="*/ 82 w 122"/>
              <a:gd name="T93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4"/>
          <p:cNvSpPr>
            <a:spLocks/>
          </p:cNvSpPr>
          <p:nvPr/>
        </p:nvSpPr>
        <p:spPr bwMode="auto">
          <a:xfrm>
            <a:off x="7556256" y="3967956"/>
            <a:ext cx="574675" cy="703263"/>
          </a:xfrm>
          <a:custGeom>
            <a:avLst/>
            <a:gdLst>
              <a:gd name="T0" fmla="*/ 96 w 153"/>
              <a:gd name="T1" fmla="*/ 53 h 187"/>
              <a:gd name="T2" fmla="*/ 85 w 153"/>
              <a:gd name="T3" fmla="*/ 28 h 187"/>
              <a:gd name="T4" fmla="*/ 55 w 153"/>
              <a:gd name="T5" fmla="*/ 17 h 187"/>
              <a:gd name="T6" fmla="*/ 37 w 153"/>
              <a:gd name="T7" fmla="*/ 0 h 187"/>
              <a:gd name="T8" fmla="*/ 48 w 153"/>
              <a:gd name="T9" fmla="*/ 17 h 187"/>
              <a:gd name="T10" fmla="*/ 49 w 153"/>
              <a:gd name="T11" fmla="*/ 19 h 187"/>
              <a:gd name="T12" fmla="*/ 36 w 153"/>
              <a:gd name="T13" fmla="*/ 36 h 187"/>
              <a:gd name="T14" fmla="*/ 19 w 153"/>
              <a:gd name="T15" fmla="*/ 23 h 187"/>
              <a:gd name="T16" fmla="*/ 23 w 153"/>
              <a:gd name="T17" fmla="*/ 35 h 187"/>
              <a:gd name="T18" fmla="*/ 23 w 153"/>
              <a:gd name="T19" fmla="*/ 36 h 187"/>
              <a:gd name="T20" fmla="*/ 22 w 153"/>
              <a:gd name="T21" fmla="*/ 41 h 187"/>
              <a:gd name="T22" fmla="*/ 14 w 153"/>
              <a:gd name="T23" fmla="*/ 44 h 187"/>
              <a:gd name="T24" fmla="*/ 11 w 153"/>
              <a:gd name="T25" fmla="*/ 51 h 187"/>
              <a:gd name="T26" fmla="*/ 8 w 153"/>
              <a:gd name="T27" fmla="*/ 63 h 187"/>
              <a:gd name="T28" fmla="*/ 8 w 153"/>
              <a:gd name="T29" fmla="*/ 63 h 187"/>
              <a:gd name="T30" fmla="*/ 4 w 153"/>
              <a:gd name="T31" fmla="*/ 65 h 187"/>
              <a:gd name="T32" fmla="*/ 14 w 153"/>
              <a:gd name="T33" fmla="*/ 81 h 187"/>
              <a:gd name="T34" fmla="*/ 18 w 153"/>
              <a:gd name="T35" fmla="*/ 81 h 187"/>
              <a:gd name="T36" fmla="*/ 35 w 153"/>
              <a:gd name="T37" fmla="*/ 89 h 187"/>
              <a:gd name="T38" fmla="*/ 35 w 153"/>
              <a:gd name="T39" fmla="*/ 89 h 187"/>
              <a:gd name="T40" fmla="*/ 34 w 153"/>
              <a:gd name="T41" fmla="*/ 100 h 187"/>
              <a:gd name="T42" fmla="*/ 30 w 153"/>
              <a:gd name="T43" fmla="*/ 109 h 187"/>
              <a:gd name="T44" fmla="*/ 25 w 153"/>
              <a:gd name="T45" fmla="*/ 115 h 187"/>
              <a:gd name="T46" fmla="*/ 25 w 153"/>
              <a:gd name="T47" fmla="*/ 115 h 187"/>
              <a:gd name="T48" fmla="*/ 26 w 153"/>
              <a:gd name="T49" fmla="*/ 127 h 187"/>
              <a:gd name="T50" fmla="*/ 38 w 153"/>
              <a:gd name="T51" fmla="*/ 129 h 187"/>
              <a:gd name="T52" fmla="*/ 43 w 153"/>
              <a:gd name="T53" fmla="*/ 134 h 187"/>
              <a:gd name="T54" fmla="*/ 51 w 153"/>
              <a:gd name="T55" fmla="*/ 176 h 187"/>
              <a:gd name="T56" fmla="*/ 49 w 153"/>
              <a:gd name="T57" fmla="*/ 179 h 187"/>
              <a:gd name="T58" fmla="*/ 50 w 153"/>
              <a:gd name="T59" fmla="*/ 182 h 187"/>
              <a:gd name="T60" fmla="*/ 73 w 153"/>
              <a:gd name="T61" fmla="*/ 173 h 187"/>
              <a:gd name="T62" fmla="*/ 78 w 153"/>
              <a:gd name="T63" fmla="*/ 175 h 187"/>
              <a:gd name="T64" fmla="*/ 79 w 153"/>
              <a:gd name="T65" fmla="*/ 175 h 187"/>
              <a:gd name="T66" fmla="*/ 87 w 153"/>
              <a:gd name="T67" fmla="*/ 170 h 187"/>
              <a:gd name="T68" fmla="*/ 110 w 153"/>
              <a:gd name="T69" fmla="*/ 180 h 187"/>
              <a:gd name="T70" fmla="*/ 116 w 153"/>
              <a:gd name="T71" fmla="*/ 184 h 187"/>
              <a:gd name="T72" fmla="*/ 134 w 153"/>
              <a:gd name="T73" fmla="*/ 163 h 187"/>
              <a:gd name="T74" fmla="*/ 130 w 153"/>
              <a:gd name="T75" fmla="*/ 148 h 187"/>
              <a:gd name="T76" fmla="*/ 144 w 153"/>
              <a:gd name="T77" fmla="*/ 149 h 187"/>
              <a:gd name="T78" fmla="*/ 144 w 153"/>
              <a:gd name="T79" fmla="*/ 135 h 187"/>
              <a:gd name="T80" fmla="*/ 153 w 153"/>
              <a:gd name="T81" fmla="*/ 123 h 187"/>
              <a:gd name="T82" fmla="*/ 142 w 153"/>
              <a:gd name="T83" fmla="*/ 111 h 187"/>
              <a:gd name="T84" fmla="*/ 136 w 153"/>
              <a:gd name="T85" fmla="*/ 116 h 187"/>
              <a:gd name="T86" fmla="*/ 135 w 153"/>
              <a:gd name="T87" fmla="*/ 115 h 187"/>
              <a:gd name="T88" fmla="*/ 126 w 153"/>
              <a:gd name="T89" fmla="*/ 107 h 187"/>
              <a:gd name="T90" fmla="*/ 113 w 153"/>
              <a:gd name="T91" fmla="*/ 99 h 187"/>
              <a:gd name="T92" fmla="*/ 110 w 153"/>
              <a:gd name="T93" fmla="*/ 85 h 187"/>
              <a:gd name="T94" fmla="*/ 117 w 153"/>
              <a:gd name="T95" fmla="*/ 64 h 187"/>
              <a:gd name="T96" fmla="*/ 129 w 153"/>
              <a:gd name="T97" fmla="*/ 65 h 187"/>
              <a:gd name="T98" fmla="*/ 130 w 153"/>
              <a:gd name="T99" fmla="*/ 52 h 187"/>
              <a:gd name="T100" fmla="*/ 97 w 153"/>
              <a:gd name="T101" fmla="*/ 54 h 187"/>
              <a:gd name="T102" fmla="*/ 96 w 153"/>
              <a:gd name="T103" fmla="*/ 5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5"/>
          <p:cNvSpPr>
            <a:spLocks/>
          </p:cNvSpPr>
          <p:nvPr/>
        </p:nvSpPr>
        <p:spPr bwMode="auto">
          <a:xfrm>
            <a:off x="7665794" y="3156744"/>
            <a:ext cx="153988" cy="217488"/>
          </a:xfrm>
          <a:custGeom>
            <a:avLst/>
            <a:gdLst>
              <a:gd name="T0" fmla="*/ 24 w 41"/>
              <a:gd name="T1" fmla="*/ 1 h 58"/>
              <a:gd name="T2" fmla="*/ 23 w 41"/>
              <a:gd name="T3" fmla="*/ 0 h 58"/>
              <a:gd name="T4" fmla="*/ 17 w 41"/>
              <a:gd name="T5" fmla="*/ 7 h 58"/>
              <a:gd name="T6" fmla="*/ 15 w 41"/>
              <a:gd name="T7" fmla="*/ 6 h 58"/>
              <a:gd name="T8" fmla="*/ 15 w 41"/>
              <a:gd name="T9" fmla="*/ 6 h 58"/>
              <a:gd name="T10" fmla="*/ 15 w 41"/>
              <a:gd name="T11" fmla="*/ 7 h 58"/>
              <a:gd name="T12" fmla="*/ 12 w 41"/>
              <a:gd name="T13" fmla="*/ 10 h 58"/>
              <a:gd name="T14" fmla="*/ 10 w 41"/>
              <a:gd name="T15" fmla="*/ 11 h 58"/>
              <a:gd name="T16" fmla="*/ 6 w 41"/>
              <a:gd name="T17" fmla="*/ 13 h 58"/>
              <a:gd name="T18" fmla="*/ 5 w 41"/>
              <a:gd name="T19" fmla="*/ 16 h 58"/>
              <a:gd name="T20" fmla="*/ 3 w 41"/>
              <a:gd name="T21" fmla="*/ 25 h 58"/>
              <a:gd name="T22" fmla="*/ 1 w 41"/>
              <a:gd name="T23" fmla="*/ 30 h 58"/>
              <a:gd name="T24" fmla="*/ 1 w 41"/>
              <a:gd name="T25" fmla="*/ 39 h 58"/>
              <a:gd name="T26" fmla="*/ 3 w 41"/>
              <a:gd name="T27" fmla="*/ 51 h 58"/>
              <a:gd name="T28" fmla="*/ 10 w 41"/>
              <a:gd name="T29" fmla="*/ 56 h 58"/>
              <a:gd name="T30" fmla="*/ 19 w 41"/>
              <a:gd name="T31" fmla="*/ 58 h 58"/>
              <a:gd name="T32" fmla="*/ 28 w 41"/>
              <a:gd name="T33" fmla="*/ 55 h 58"/>
              <a:gd name="T34" fmla="*/ 26 w 41"/>
              <a:gd name="T35" fmla="*/ 50 h 58"/>
              <a:gd name="T36" fmla="*/ 26 w 41"/>
              <a:gd name="T37" fmla="*/ 49 h 58"/>
              <a:gd name="T38" fmla="*/ 26 w 41"/>
              <a:gd name="T39" fmla="*/ 49 h 58"/>
              <a:gd name="T40" fmla="*/ 27 w 41"/>
              <a:gd name="T41" fmla="*/ 45 h 58"/>
              <a:gd name="T42" fmla="*/ 27 w 41"/>
              <a:gd name="T43" fmla="*/ 45 h 58"/>
              <a:gd name="T44" fmla="*/ 31 w 41"/>
              <a:gd name="T45" fmla="*/ 37 h 58"/>
              <a:gd name="T46" fmla="*/ 39 w 41"/>
              <a:gd name="T47" fmla="*/ 37 h 58"/>
              <a:gd name="T48" fmla="*/ 41 w 41"/>
              <a:gd name="T49" fmla="*/ 37 h 58"/>
              <a:gd name="T50" fmla="*/ 33 w 41"/>
              <a:gd name="T51" fmla="*/ 24 h 58"/>
              <a:gd name="T52" fmla="*/ 30 w 41"/>
              <a:gd name="T53" fmla="*/ 20 h 58"/>
              <a:gd name="T54" fmla="*/ 27 w 41"/>
              <a:gd name="T55" fmla="*/ 9 h 58"/>
              <a:gd name="T56" fmla="*/ 24 w 41"/>
              <a:gd name="T57" fmla="*/ 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6"/>
          <p:cNvSpPr>
            <a:spLocks/>
          </p:cNvSpPr>
          <p:nvPr/>
        </p:nvSpPr>
        <p:spPr bwMode="auto">
          <a:xfrm>
            <a:off x="7518156" y="3058319"/>
            <a:ext cx="200025" cy="214313"/>
          </a:xfrm>
          <a:custGeom>
            <a:avLst/>
            <a:gdLst>
              <a:gd name="T0" fmla="*/ 26 w 53"/>
              <a:gd name="T1" fmla="*/ 12 h 57"/>
              <a:gd name="T2" fmla="*/ 26 w 53"/>
              <a:gd name="T3" fmla="*/ 13 h 57"/>
              <a:gd name="T4" fmla="*/ 24 w 53"/>
              <a:gd name="T5" fmla="*/ 13 h 57"/>
              <a:gd name="T6" fmla="*/ 19 w 53"/>
              <a:gd name="T7" fmla="*/ 12 h 57"/>
              <a:gd name="T8" fmla="*/ 19 w 53"/>
              <a:gd name="T9" fmla="*/ 14 h 57"/>
              <a:gd name="T10" fmla="*/ 19 w 53"/>
              <a:gd name="T11" fmla="*/ 15 h 57"/>
              <a:gd name="T12" fmla="*/ 18 w 53"/>
              <a:gd name="T13" fmla="*/ 15 h 57"/>
              <a:gd name="T14" fmla="*/ 9 w 53"/>
              <a:gd name="T15" fmla="*/ 19 h 57"/>
              <a:gd name="T16" fmla="*/ 9 w 53"/>
              <a:gd name="T17" fmla="*/ 20 h 57"/>
              <a:gd name="T18" fmla="*/ 12 w 53"/>
              <a:gd name="T19" fmla="*/ 28 h 57"/>
              <a:gd name="T20" fmla="*/ 12 w 53"/>
              <a:gd name="T21" fmla="*/ 29 h 57"/>
              <a:gd name="T22" fmla="*/ 12 w 53"/>
              <a:gd name="T23" fmla="*/ 30 h 57"/>
              <a:gd name="T24" fmla="*/ 2 w 53"/>
              <a:gd name="T25" fmla="*/ 41 h 57"/>
              <a:gd name="T26" fmla="*/ 0 w 53"/>
              <a:gd name="T27" fmla="*/ 45 h 57"/>
              <a:gd name="T28" fmla="*/ 2 w 53"/>
              <a:gd name="T29" fmla="*/ 48 h 57"/>
              <a:gd name="T30" fmla="*/ 7 w 53"/>
              <a:gd name="T31" fmla="*/ 50 h 57"/>
              <a:gd name="T32" fmla="*/ 10 w 53"/>
              <a:gd name="T33" fmla="*/ 50 h 57"/>
              <a:gd name="T34" fmla="*/ 20 w 53"/>
              <a:gd name="T35" fmla="*/ 53 h 57"/>
              <a:gd name="T36" fmla="*/ 24 w 53"/>
              <a:gd name="T37" fmla="*/ 55 h 57"/>
              <a:gd name="T38" fmla="*/ 31 w 53"/>
              <a:gd name="T39" fmla="*/ 57 h 57"/>
              <a:gd name="T40" fmla="*/ 36 w 53"/>
              <a:gd name="T41" fmla="*/ 53 h 57"/>
              <a:gd name="T42" fmla="*/ 39 w 53"/>
              <a:gd name="T43" fmla="*/ 49 h 57"/>
              <a:gd name="T44" fmla="*/ 42 w 53"/>
              <a:gd name="T45" fmla="*/ 42 h 57"/>
              <a:gd name="T46" fmla="*/ 40 w 53"/>
              <a:gd name="T47" fmla="*/ 33 h 57"/>
              <a:gd name="T48" fmla="*/ 43 w 53"/>
              <a:gd name="T49" fmla="*/ 34 h 57"/>
              <a:gd name="T50" fmla="*/ 48 w 53"/>
              <a:gd name="T51" fmla="*/ 34 h 57"/>
              <a:gd name="T52" fmla="*/ 50 w 53"/>
              <a:gd name="T53" fmla="*/ 33 h 57"/>
              <a:gd name="T54" fmla="*/ 51 w 53"/>
              <a:gd name="T55" fmla="*/ 31 h 57"/>
              <a:gd name="T56" fmla="*/ 47 w 53"/>
              <a:gd name="T57" fmla="*/ 19 h 57"/>
              <a:gd name="T58" fmla="*/ 48 w 53"/>
              <a:gd name="T59" fmla="*/ 15 h 57"/>
              <a:gd name="T60" fmla="*/ 53 w 53"/>
              <a:gd name="T61" fmla="*/ 11 h 57"/>
              <a:gd name="T62" fmla="*/ 53 w 53"/>
              <a:gd name="T63" fmla="*/ 11 h 57"/>
              <a:gd name="T64" fmla="*/ 52 w 53"/>
              <a:gd name="T65" fmla="*/ 9 h 57"/>
              <a:gd name="T66" fmla="*/ 43 w 53"/>
              <a:gd name="T67" fmla="*/ 9 h 57"/>
              <a:gd name="T68" fmla="*/ 43 w 53"/>
              <a:gd name="T69" fmla="*/ 9 h 57"/>
              <a:gd name="T70" fmla="*/ 34 w 53"/>
              <a:gd name="T71" fmla="*/ 3 h 57"/>
              <a:gd name="T72" fmla="*/ 24 w 53"/>
              <a:gd name="T73" fmla="*/ 1 h 57"/>
              <a:gd name="T74" fmla="*/ 22 w 53"/>
              <a:gd name="T75" fmla="*/ 1 h 57"/>
              <a:gd name="T76" fmla="*/ 25 w 53"/>
              <a:gd name="T77" fmla="*/ 5 h 57"/>
              <a:gd name="T78" fmla="*/ 26 w 53"/>
              <a:gd name="T79" fmla="*/ 12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7"/>
          <p:cNvSpPr>
            <a:spLocks/>
          </p:cNvSpPr>
          <p:nvPr/>
        </p:nvSpPr>
        <p:spPr bwMode="auto">
          <a:xfrm>
            <a:off x="7856294" y="2634456"/>
            <a:ext cx="706438" cy="673100"/>
          </a:xfrm>
          <a:custGeom>
            <a:avLst/>
            <a:gdLst>
              <a:gd name="T0" fmla="*/ 80 w 188"/>
              <a:gd name="T1" fmla="*/ 37 h 179"/>
              <a:gd name="T2" fmla="*/ 70 w 188"/>
              <a:gd name="T3" fmla="*/ 40 h 179"/>
              <a:gd name="T4" fmla="*/ 58 w 188"/>
              <a:gd name="T5" fmla="*/ 46 h 179"/>
              <a:gd name="T6" fmla="*/ 46 w 188"/>
              <a:gd name="T7" fmla="*/ 56 h 179"/>
              <a:gd name="T8" fmla="*/ 45 w 188"/>
              <a:gd name="T9" fmla="*/ 58 h 179"/>
              <a:gd name="T10" fmla="*/ 34 w 188"/>
              <a:gd name="T11" fmla="*/ 70 h 179"/>
              <a:gd name="T12" fmla="*/ 21 w 188"/>
              <a:gd name="T13" fmla="*/ 69 h 179"/>
              <a:gd name="T14" fmla="*/ 15 w 188"/>
              <a:gd name="T15" fmla="*/ 63 h 179"/>
              <a:gd name="T16" fmla="*/ 17 w 188"/>
              <a:gd name="T17" fmla="*/ 86 h 179"/>
              <a:gd name="T18" fmla="*/ 2 w 188"/>
              <a:gd name="T19" fmla="*/ 110 h 179"/>
              <a:gd name="T20" fmla="*/ 0 w 188"/>
              <a:gd name="T21" fmla="*/ 113 h 179"/>
              <a:gd name="T22" fmla="*/ 16 w 188"/>
              <a:gd name="T23" fmla="*/ 119 h 179"/>
              <a:gd name="T24" fmla="*/ 17 w 188"/>
              <a:gd name="T25" fmla="*/ 120 h 179"/>
              <a:gd name="T26" fmla="*/ 23 w 188"/>
              <a:gd name="T27" fmla="*/ 124 h 179"/>
              <a:gd name="T28" fmla="*/ 24 w 188"/>
              <a:gd name="T29" fmla="*/ 124 h 179"/>
              <a:gd name="T30" fmla="*/ 39 w 188"/>
              <a:gd name="T31" fmla="*/ 136 h 179"/>
              <a:gd name="T32" fmla="*/ 56 w 188"/>
              <a:gd name="T33" fmla="*/ 112 h 179"/>
              <a:gd name="T34" fmla="*/ 61 w 188"/>
              <a:gd name="T35" fmla="*/ 106 h 179"/>
              <a:gd name="T36" fmla="*/ 74 w 188"/>
              <a:gd name="T37" fmla="*/ 101 h 179"/>
              <a:gd name="T38" fmla="*/ 87 w 188"/>
              <a:gd name="T39" fmla="*/ 99 h 179"/>
              <a:gd name="T40" fmla="*/ 94 w 188"/>
              <a:gd name="T41" fmla="*/ 110 h 179"/>
              <a:gd name="T42" fmla="*/ 95 w 188"/>
              <a:gd name="T43" fmla="*/ 119 h 179"/>
              <a:gd name="T44" fmla="*/ 92 w 188"/>
              <a:gd name="T45" fmla="*/ 134 h 179"/>
              <a:gd name="T46" fmla="*/ 92 w 188"/>
              <a:gd name="T47" fmla="*/ 135 h 179"/>
              <a:gd name="T48" fmla="*/ 85 w 188"/>
              <a:gd name="T49" fmla="*/ 156 h 179"/>
              <a:gd name="T50" fmla="*/ 92 w 188"/>
              <a:gd name="T51" fmla="*/ 152 h 179"/>
              <a:gd name="T52" fmla="*/ 97 w 188"/>
              <a:gd name="T53" fmla="*/ 154 h 179"/>
              <a:gd name="T54" fmla="*/ 96 w 188"/>
              <a:gd name="T55" fmla="*/ 160 h 179"/>
              <a:gd name="T56" fmla="*/ 92 w 188"/>
              <a:gd name="T57" fmla="*/ 167 h 179"/>
              <a:gd name="T58" fmla="*/ 89 w 188"/>
              <a:gd name="T59" fmla="*/ 172 h 179"/>
              <a:gd name="T60" fmla="*/ 84 w 188"/>
              <a:gd name="T61" fmla="*/ 173 h 179"/>
              <a:gd name="T62" fmla="*/ 79 w 188"/>
              <a:gd name="T63" fmla="*/ 179 h 179"/>
              <a:gd name="T64" fmla="*/ 99 w 188"/>
              <a:gd name="T65" fmla="*/ 164 h 179"/>
              <a:gd name="T66" fmla="*/ 130 w 188"/>
              <a:gd name="T67" fmla="*/ 133 h 179"/>
              <a:gd name="T68" fmla="*/ 136 w 188"/>
              <a:gd name="T69" fmla="*/ 130 h 179"/>
              <a:gd name="T70" fmla="*/ 152 w 188"/>
              <a:gd name="T71" fmla="*/ 126 h 179"/>
              <a:gd name="T72" fmla="*/ 163 w 188"/>
              <a:gd name="T73" fmla="*/ 104 h 179"/>
              <a:gd name="T74" fmla="*/ 188 w 188"/>
              <a:gd name="T75" fmla="*/ 78 h 179"/>
              <a:gd name="T76" fmla="*/ 182 w 188"/>
              <a:gd name="T77" fmla="*/ 60 h 179"/>
              <a:gd name="T78" fmla="*/ 173 w 188"/>
              <a:gd name="T79" fmla="*/ 58 h 179"/>
              <a:gd name="T80" fmla="*/ 171 w 188"/>
              <a:gd name="T81" fmla="*/ 54 h 179"/>
              <a:gd name="T82" fmla="*/ 158 w 188"/>
              <a:gd name="T83" fmla="*/ 22 h 179"/>
              <a:gd name="T84" fmla="*/ 154 w 188"/>
              <a:gd name="T85" fmla="*/ 6 h 179"/>
              <a:gd name="T86" fmla="*/ 147 w 188"/>
              <a:gd name="T87" fmla="*/ 12 h 179"/>
              <a:gd name="T88" fmla="*/ 134 w 188"/>
              <a:gd name="T89" fmla="*/ 5 h 179"/>
              <a:gd name="T90" fmla="*/ 124 w 188"/>
              <a:gd name="T91" fmla="*/ 6 h 179"/>
              <a:gd name="T92" fmla="*/ 114 w 188"/>
              <a:gd name="T93" fmla="*/ 2 h 179"/>
              <a:gd name="T94" fmla="*/ 114 w 188"/>
              <a:gd name="T95" fmla="*/ 15 h 179"/>
              <a:gd name="T96" fmla="*/ 113 w 188"/>
              <a:gd name="T97" fmla="*/ 16 h 179"/>
              <a:gd name="T98" fmla="*/ 104 w 188"/>
              <a:gd name="T99" fmla="*/ 2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8"/>
          <p:cNvSpPr>
            <a:spLocks/>
          </p:cNvSpPr>
          <p:nvPr/>
        </p:nvSpPr>
        <p:spPr bwMode="auto">
          <a:xfrm>
            <a:off x="8015044" y="2228056"/>
            <a:ext cx="1006475" cy="684213"/>
          </a:xfrm>
          <a:custGeom>
            <a:avLst/>
            <a:gdLst>
              <a:gd name="T0" fmla="*/ 47 w 268"/>
              <a:gd name="T1" fmla="*/ 3 h 182"/>
              <a:gd name="T2" fmla="*/ 36 w 268"/>
              <a:gd name="T3" fmla="*/ 6 h 182"/>
              <a:gd name="T4" fmla="*/ 34 w 268"/>
              <a:gd name="T5" fmla="*/ 10 h 182"/>
              <a:gd name="T6" fmla="*/ 29 w 268"/>
              <a:gd name="T7" fmla="*/ 18 h 182"/>
              <a:gd name="T8" fmla="*/ 21 w 268"/>
              <a:gd name="T9" fmla="*/ 24 h 182"/>
              <a:gd name="T10" fmla="*/ 11 w 268"/>
              <a:gd name="T11" fmla="*/ 17 h 182"/>
              <a:gd name="T12" fmla="*/ 0 w 268"/>
              <a:gd name="T13" fmla="*/ 20 h 182"/>
              <a:gd name="T14" fmla="*/ 16 w 268"/>
              <a:gd name="T15" fmla="*/ 30 h 182"/>
              <a:gd name="T16" fmla="*/ 17 w 268"/>
              <a:gd name="T17" fmla="*/ 32 h 182"/>
              <a:gd name="T18" fmla="*/ 18 w 268"/>
              <a:gd name="T19" fmla="*/ 52 h 182"/>
              <a:gd name="T20" fmla="*/ 30 w 268"/>
              <a:gd name="T21" fmla="*/ 76 h 182"/>
              <a:gd name="T22" fmla="*/ 38 w 268"/>
              <a:gd name="T23" fmla="*/ 68 h 182"/>
              <a:gd name="T24" fmla="*/ 49 w 268"/>
              <a:gd name="T25" fmla="*/ 66 h 182"/>
              <a:gd name="T26" fmla="*/ 49 w 268"/>
              <a:gd name="T27" fmla="*/ 66 h 182"/>
              <a:gd name="T28" fmla="*/ 60 w 268"/>
              <a:gd name="T29" fmla="*/ 78 h 182"/>
              <a:gd name="T30" fmla="*/ 63 w 268"/>
              <a:gd name="T31" fmla="*/ 88 h 182"/>
              <a:gd name="T32" fmla="*/ 62 w 268"/>
              <a:gd name="T33" fmla="*/ 98 h 182"/>
              <a:gd name="T34" fmla="*/ 69 w 268"/>
              <a:gd name="T35" fmla="*/ 107 h 182"/>
              <a:gd name="T36" fmla="*/ 79 w 268"/>
              <a:gd name="T37" fmla="*/ 104 h 182"/>
              <a:gd name="T38" fmla="*/ 84 w 268"/>
              <a:gd name="T39" fmla="*/ 109 h 182"/>
              <a:gd name="T40" fmla="*/ 96 w 268"/>
              <a:gd name="T41" fmla="*/ 114 h 182"/>
              <a:gd name="T42" fmla="*/ 105 w 268"/>
              <a:gd name="T43" fmla="*/ 111 h 182"/>
              <a:gd name="T44" fmla="*/ 110 w 268"/>
              <a:gd name="T45" fmla="*/ 106 h 182"/>
              <a:gd name="T46" fmla="*/ 116 w 268"/>
              <a:gd name="T47" fmla="*/ 121 h 182"/>
              <a:gd name="T48" fmla="*/ 131 w 268"/>
              <a:gd name="T49" fmla="*/ 137 h 182"/>
              <a:gd name="T50" fmla="*/ 134 w 268"/>
              <a:gd name="T51" fmla="*/ 162 h 182"/>
              <a:gd name="T52" fmla="*/ 144 w 268"/>
              <a:gd name="T53" fmla="*/ 166 h 182"/>
              <a:gd name="T54" fmla="*/ 150 w 268"/>
              <a:gd name="T55" fmla="*/ 182 h 182"/>
              <a:gd name="T56" fmla="*/ 186 w 268"/>
              <a:gd name="T57" fmla="*/ 152 h 182"/>
              <a:gd name="T58" fmla="*/ 200 w 268"/>
              <a:gd name="T59" fmla="*/ 136 h 182"/>
              <a:gd name="T60" fmla="*/ 226 w 268"/>
              <a:gd name="T61" fmla="*/ 114 h 182"/>
              <a:gd name="T62" fmla="*/ 236 w 268"/>
              <a:gd name="T63" fmla="*/ 106 h 182"/>
              <a:gd name="T64" fmla="*/ 238 w 268"/>
              <a:gd name="T65" fmla="*/ 85 h 182"/>
              <a:gd name="T66" fmla="*/ 247 w 268"/>
              <a:gd name="T67" fmla="*/ 84 h 182"/>
              <a:gd name="T68" fmla="*/ 262 w 268"/>
              <a:gd name="T69" fmla="*/ 99 h 182"/>
              <a:gd name="T70" fmla="*/ 259 w 268"/>
              <a:gd name="T71" fmla="*/ 88 h 182"/>
              <a:gd name="T72" fmla="*/ 268 w 268"/>
              <a:gd name="T73" fmla="*/ 79 h 182"/>
              <a:gd name="T74" fmla="*/ 263 w 268"/>
              <a:gd name="T75" fmla="*/ 63 h 182"/>
              <a:gd name="T76" fmla="*/ 246 w 268"/>
              <a:gd name="T77" fmla="*/ 55 h 182"/>
              <a:gd name="T78" fmla="*/ 240 w 268"/>
              <a:gd name="T79" fmla="*/ 54 h 182"/>
              <a:gd name="T80" fmla="*/ 234 w 268"/>
              <a:gd name="T81" fmla="*/ 55 h 182"/>
              <a:gd name="T82" fmla="*/ 223 w 268"/>
              <a:gd name="T83" fmla="*/ 55 h 182"/>
              <a:gd name="T84" fmla="*/ 222 w 268"/>
              <a:gd name="T85" fmla="*/ 69 h 182"/>
              <a:gd name="T86" fmla="*/ 208 w 268"/>
              <a:gd name="T87" fmla="*/ 72 h 182"/>
              <a:gd name="T88" fmla="*/ 188 w 268"/>
              <a:gd name="T89" fmla="*/ 54 h 182"/>
              <a:gd name="T90" fmla="*/ 183 w 268"/>
              <a:gd name="T91" fmla="*/ 44 h 182"/>
              <a:gd name="T92" fmla="*/ 184 w 268"/>
              <a:gd name="T93" fmla="*/ 50 h 182"/>
              <a:gd name="T94" fmla="*/ 179 w 268"/>
              <a:gd name="T95" fmla="*/ 60 h 182"/>
              <a:gd name="T96" fmla="*/ 168 w 268"/>
              <a:gd name="T97" fmla="*/ 57 h 182"/>
              <a:gd name="T98" fmla="*/ 166 w 268"/>
              <a:gd name="T99" fmla="*/ 47 h 182"/>
              <a:gd name="T100" fmla="*/ 156 w 268"/>
              <a:gd name="T101" fmla="*/ 43 h 182"/>
              <a:gd name="T102" fmla="*/ 144 w 268"/>
              <a:gd name="T103" fmla="*/ 35 h 182"/>
              <a:gd name="T104" fmla="*/ 128 w 268"/>
              <a:gd name="T105" fmla="*/ 29 h 182"/>
              <a:gd name="T106" fmla="*/ 117 w 268"/>
              <a:gd name="T107" fmla="*/ 34 h 182"/>
              <a:gd name="T108" fmla="*/ 112 w 268"/>
              <a:gd name="T109" fmla="*/ 24 h 182"/>
              <a:gd name="T110" fmla="*/ 98 w 268"/>
              <a:gd name="T111" fmla="*/ 24 h 182"/>
              <a:gd name="T112" fmla="*/ 82 w 268"/>
              <a:gd name="T113" fmla="*/ 27 h 182"/>
              <a:gd name="T114" fmla="*/ 67 w 268"/>
              <a:gd name="T115" fmla="*/ 2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9"/>
          <p:cNvSpPr>
            <a:spLocks/>
          </p:cNvSpPr>
          <p:nvPr/>
        </p:nvSpPr>
        <p:spPr bwMode="auto">
          <a:xfrm>
            <a:off x="7800731" y="1254919"/>
            <a:ext cx="1352550" cy="1233488"/>
          </a:xfrm>
          <a:custGeom>
            <a:avLst/>
            <a:gdLst>
              <a:gd name="T0" fmla="*/ 353 w 360"/>
              <a:gd name="T1" fmla="*/ 153 h 328"/>
              <a:gd name="T2" fmla="*/ 346 w 360"/>
              <a:gd name="T3" fmla="*/ 119 h 328"/>
              <a:gd name="T4" fmla="*/ 314 w 360"/>
              <a:gd name="T5" fmla="*/ 153 h 328"/>
              <a:gd name="T6" fmla="*/ 309 w 360"/>
              <a:gd name="T7" fmla="*/ 162 h 328"/>
              <a:gd name="T8" fmla="*/ 268 w 360"/>
              <a:gd name="T9" fmla="*/ 169 h 328"/>
              <a:gd name="T10" fmla="*/ 259 w 360"/>
              <a:gd name="T11" fmla="*/ 153 h 328"/>
              <a:gd name="T12" fmla="*/ 248 w 360"/>
              <a:gd name="T13" fmla="*/ 142 h 328"/>
              <a:gd name="T14" fmla="*/ 235 w 360"/>
              <a:gd name="T15" fmla="*/ 131 h 328"/>
              <a:gd name="T16" fmla="*/ 168 w 360"/>
              <a:gd name="T17" fmla="*/ 119 h 328"/>
              <a:gd name="T18" fmla="*/ 129 w 360"/>
              <a:gd name="T19" fmla="*/ 57 h 328"/>
              <a:gd name="T20" fmla="*/ 54 w 360"/>
              <a:gd name="T21" fmla="*/ 8 h 328"/>
              <a:gd name="T22" fmla="*/ 4 w 360"/>
              <a:gd name="T23" fmla="*/ 14 h 328"/>
              <a:gd name="T24" fmla="*/ 4 w 360"/>
              <a:gd name="T25" fmla="*/ 21 h 328"/>
              <a:gd name="T26" fmla="*/ 1 w 360"/>
              <a:gd name="T27" fmla="*/ 28 h 328"/>
              <a:gd name="T28" fmla="*/ 5 w 360"/>
              <a:gd name="T29" fmla="*/ 45 h 328"/>
              <a:gd name="T30" fmla="*/ 21 w 360"/>
              <a:gd name="T31" fmla="*/ 37 h 328"/>
              <a:gd name="T32" fmla="*/ 37 w 360"/>
              <a:gd name="T33" fmla="*/ 49 h 328"/>
              <a:gd name="T34" fmla="*/ 60 w 360"/>
              <a:gd name="T35" fmla="*/ 77 h 328"/>
              <a:gd name="T36" fmla="*/ 74 w 360"/>
              <a:gd name="T37" fmla="*/ 66 h 328"/>
              <a:gd name="T38" fmla="*/ 97 w 360"/>
              <a:gd name="T39" fmla="*/ 52 h 328"/>
              <a:gd name="T40" fmla="*/ 115 w 360"/>
              <a:gd name="T41" fmla="*/ 71 h 328"/>
              <a:gd name="T42" fmla="*/ 119 w 360"/>
              <a:gd name="T43" fmla="*/ 100 h 328"/>
              <a:gd name="T44" fmla="*/ 121 w 360"/>
              <a:gd name="T45" fmla="*/ 131 h 328"/>
              <a:gd name="T46" fmla="*/ 116 w 360"/>
              <a:gd name="T47" fmla="*/ 144 h 328"/>
              <a:gd name="T48" fmla="*/ 112 w 360"/>
              <a:gd name="T49" fmla="*/ 149 h 328"/>
              <a:gd name="T50" fmla="*/ 114 w 360"/>
              <a:gd name="T51" fmla="*/ 168 h 328"/>
              <a:gd name="T52" fmla="*/ 109 w 360"/>
              <a:gd name="T53" fmla="*/ 184 h 328"/>
              <a:gd name="T54" fmla="*/ 95 w 360"/>
              <a:gd name="T55" fmla="*/ 181 h 328"/>
              <a:gd name="T56" fmla="*/ 84 w 360"/>
              <a:gd name="T57" fmla="*/ 204 h 328"/>
              <a:gd name="T58" fmla="*/ 68 w 360"/>
              <a:gd name="T59" fmla="*/ 219 h 328"/>
              <a:gd name="T60" fmla="*/ 80 w 360"/>
              <a:gd name="T61" fmla="*/ 236 h 328"/>
              <a:gd name="T62" fmla="*/ 90 w 360"/>
              <a:gd name="T63" fmla="*/ 249 h 328"/>
              <a:gd name="T64" fmla="*/ 109 w 360"/>
              <a:gd name="T65" fmla="*/ 253 h 328"/>
              <a:gd name="T66" fmla="*/ 118 w 360"/>
              <a:gd name="T67" fmla="*/ 272 h 328"/>
              <a:gd name="T68" fmla="*/ 133 w 360"/>
              <a:gd name="T69" fmla="*/ 284 h 328"/>
              <a:gd name="T70" fmla="*/ 154 w 360"/>
              <a:gd name="T71" fmla="*/ 278 h 328"/>
              <a:gd name="T72" fmla="*/ 167 w 360"/>
              <a:gd name="T73" fmla="*/ 275 h 328"/>
              <a:gd name="T74" fmla="*/ 177 w 360"/>
              <a:gd name="T75" fmla="*/ 289 h 328"/>
              <a:gd name="T76" fmla="*/ 180 w 360"/>
              <a:gd name="T77" fmla="*/ 289 h 328"/>
              <a:gd name="T78" fmla="*/ 200 w 360"/>
              <a:gd name="T79" fmla="*/ 283 h 328"/>
              <a:gd name="T80" fmla="*/ 206 w 360"/>
              <a:gd name="T81" fmla="*/ 292 h 328"/>
              <a:gd name="T82" fmla="*/ 211 w 360"/>
              <a:gd name="T83" fmla="*/ 297 h 328"/>
              <a:gd name="T84" fmla="*/ 229 w 360"/>
              <a:gd name="T85" fmla="*/ 308 h 328"/>
              <a:gd name="T86" fmla="*/ 235 w 360"/>
              <a:gd name="T87" fmla="*/ 303 h 328"/>
              <a:gd name="T88" fmla="*/ 243 w 360"/>
              <a:gd name="T89" fmla="*/ 297 h 328"/>
              <a:gd name="T90" fmla="*/ 255 w 360"/>
              <a:gd name="T91" fmla="*/ 315 h 328"/>
              <a:gd name="T92" fmla="*/ 269 w 360"/>
              <a:gd name="T93" fmla="*/ 328 h 328"/>
              <a:gd name="T94" fmla="*/ 278 w 360"/>
              <a:gd name="T95" fmla="*/ 311 h 328"/>
              <a:gd name="T96" fmla="*/ 296 w 360"/>
              <a:gd name="T97" fmla="*/ 301 h 328"/>
              <a:gd name="T98" fmla="*/ 306 w 360"/>
              <a:gd name="T99" fmla="*/ 305 h 328"/>
              <a:gd name="T100" fmla="*/ 315 w 360"/>
              <a:gd name="T101" fmla="*/ 315 h 328"/>
              <a:gd name="T102" fmla="*/ 318 w 360"/>
              <a:gd name="T103" fmla="*/ 288 h 328"/>
              <a:gd name="T104" fmla="*/ 325 w 360"/>
              <a:gd name="T105" fmla="*/ 243 h 328"/>
              <a:gd name="T106" fmla="*/ 336 w 360"/>
              <a:gd name="T107" fmla="*/ 24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30"/>
          <p:cNvSpPr>
            <a:spLocks/>
          </p:cNvSpPr>
          <p:nvPr/>
        </p:nvSpPr>
        <p:spPr bwMode="auto">
          <a:xfrm>
            <a:off x="7534031" y="3461544"/>
            <a:ext cx="814388" cy="511175"/>
          </a:xfrm>
          <a:custGeom>
            <a:avLst/>
            <a:gdLst>
              <a:gd name="T0" fmla="*/ 198 w 217"/>
              <a:gd name="T1" fmla="*/ 4 h 136"/>
              <a:gd name="T2" fmla="*/ 179 w 217"/>
              <a:gd name="T3" fmla="*/ 6 h 136"/>
              <a:gd name="T4" fmla="*/ 135 w 217"/>
              <a:gd name="T5" fmla="*/ 21 h 136"/>
              <a:gd name="T6" fmla="*/ 136 w 217"/>
              <a:gd name="T7" fmla="*/ 30 h 136"/>
              <a:gd name="T8" fmla="*/ 106 w 217"/>
              <a:gd name="T9" fmla="*/ 26 h 136"/>
              <a:gd name="T10" fmla="*/ 84 w 217"/>
              <a:gd name="T11" fmla="*/ 0 h 136"/>
              <a:gd name="T12" fmla="*/ 75 w 217"/>
              <a:gd name="T13" fmla="*/ 10 h 136"/>
              <a:gd name="T14" fmla="*/ 64 w 217"/>
              <a:gd name="T15" fmla="*/ 4 h 136"/>
              <a:gd name="T16" fmla="*/ 59 w 217"/>
              <a:gd name="T17" fmla="*/ 10 h 136"/>
              <a:gd name="T18" fmla="*/ 51 w 217"/>
              <a:gd name="T19" fmla="*/ 12 h 136"/>
              <a:gd name="T20" fmla="*/ 6 w 217"/>
              <a:gd name="T21" fmla="*/ 64 h 136"/>
              <a:gd name="T22" fmla="*/ 11 w 217"/>
              <a:gd name="T23" fmla="*/ 76 h 136"/>
              <a:gd name="T24" fmla="*/ 10 w 217"/>
              <a:gd name="T25" fmla="*/ 76 h 136"/>
              <a:gd name="T26" fmla="*/ 17 w 217"/>
              <a:gd name="T27" fmla="*/ 103 h 136"/>
              <a:gd name="T28" fmla="*/ 0 w 217"/>
              <a:gd name="T29" fmla="*/ 114 h 136"/>
              <a:gd name="T30" fmla="*/ 8 w 217"/>
              <a:gd name="T31" fmla="*/ 122 h 136"/>
              <a:gd name="T32" fmla="*/ 9 w 217"/>
              <a:gd name="T33" fmla="*/ 124 h 136"/>
              <a:gd name="T34" fmla="*/ 32 w 217"/>
              <a:gd name="T35" fmla="*/ 136 h 136"/>
              <a:gd name="T36" fmla="*/ 42 w 217"/>
              <a:gd name="T37" fmla="*/ 126 h 136"/>
              <a:gd name="T38" fmla="*/ 57 w 217"/>
              <a:gd name="T39" fmla="*/ 119 h 136"/>
              <a:gd name="T40" fmla="*/ 59 w 217"/>
              <a:gd name="T41" fmla="*/ 121 h 136"/>
              <a:gd name="T42" fmla="*/ 59 w 217"/>
              <a:gd name="T43" fmla="*/ 122 h 136"/>
              <a:gd name="T44" fmla="*/ 74 w 217"/>
              <a:gd name="T45" fmla="*/ 132 h 136"/>
              <a:gd name="T46" fmla="*/ 92 w 217"/>
              <a:gd name="T47" fmla="*/ 126 h 136"/>
              <a:gd name="T48" fmla="*/ 106 w 217"/>
              <a:gd name="T49" fmla="*/ 125 h 136"/>
              <a:gd name="T50" fmla="*/ 108 w 217"/>
              <a:gd name="T51" fmla="*/ 124 h 136"/>
              <a:gd name="T52" fmla="*/ 119 w 217"/>
              <a:gd name="T53" fmla="*/ 110 h 136"/>
              <a:gd name="T54" fmla="*/ 125 w 217"/>
              <a:gd name="T55" fmla="*/ 106 h 136"/>
              <a:gd name="T56" fmla="*/ 126 w 217"/>
              <a:gd name="T57" fmla="*/ 107 h 136"/>
              <a:gd name="T58" fmla="*/ 129 w 217"/>
              <a:gd name="T59" fmla="*/ 108 h 136"/>
              <a:gd name="T60" fmla="*/ 134 w 217"/>
              <a:gd name="T61" fmla="*/ 88 h 136"/>
              <a:gd name="T62" fmla="*/ 140 w 217"/>
              <a:gd name="T63" fmla="*/ 86 h 136"/>
              <a:gd name="T64" fmla="*/ 148 w 217"/>
              <a:gd name="T65" fmla="*/ 69 h 136"/>
              <a:gd name="T66" fmla="*/ 151 w 217"/>
              <a:gd name="T67" fmla="*/ 60 h 136"/>
              <a:gd name="T68" fmla="*/ 161 w 217"/>
              <a:gd name="T69" fmla="*/ 56 h 136"/>
              <a:gd name="T70" fmla="*/ 161 w 217"/>
              <a:gd name="T71" fmla="*/ 54 h 136"/>
              <a:gd name="T72" fmla="*/ 169 w 217"/>
              <a:gd name="T73" fmla="*/ 48 h 136"/>
              <a:gd name="T74" fmla="*/ 164 w 217"/>
              <a:gd name="T75" fmla="*/ 47 h 136"/>
              <a:gd name="T76" fmla="*/ 164 w 217"/>
              <a:gd name="T77" fmla="*/ 44 h 136"/>
              <a:gd name="T78" fmla="*/ 166 w 217"/>
              <a:gd name="T79" fmla="*/ 43 h 136"/>
              <a:gd name="T80" fmla="*/ 176 w 217"/>
              <a:gd name="T81" fmla="*/ 38 h 136"/>
              <a:gd name="T82" fmla="*/ 202 w 217"/>
              <a:gd name="T83" fmla="*/ 20 h 136"/>
              <a:gd name="T84" fmla="*/ 214 w 217"/>
              <a:gd name="T85" fmla="*/ 24 h 136"/>
              <a:gd name="T86" fmla="*/ 212 w 217"/>
              <a:gd name="T87" fmla="*/ 14 h 136"/>
              <a:gd name="T88" fmla="*/ 212 w 217"/>
              <a:gd name="T89" fmla="*/ 14 h 136"/>
              <a:gd name="T90" fmla="*/ 216 w 217"/>
              <a:gd name="T91" fmla="*/ 6 h 136"/>
              <a:gd name="T92" fmla="*/ 213 w 217"/>
              <a:gd name="T93" fmla="*/ 7 h 136"/>
              <a:gd name="T94" fmla="*/ 204 w 217"/>
              <a:gd name="T95" fmla="*/ 8 h 136"/>
              <a:gd name="T96" fmla="*/ 202 w 217"/>
              <a:gd name="T97" fmla="*/ 8 h 136"/>
              <a:gd name="T98" fmla="*/ 202 w 217"/>
              <a:gd name="T99" fmla="*/ 6 h 136"/>
              <a:gd name="T100" fmla="*/ 198 w 217"/>
              <a:gd name="T101" fmla="*/ 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31"/>
          <p:cNvSpPr>
            <a:spLocks/>
          </p:cNvSpPr>
          <p:nvPr/>
        </p:nvSpPr>
        <p:spPr bwMode="auto">
          <a:xfrm>
            <a:off x="8296031" y="4306094"/>
            <a:ext cx="128588" cy="117475"/>
          </a:xfrm>
          <a:custGeom>
            <a:avLst/>
            <a:gdLst>
              <a:gd name="T0" fmla="*/ 31 w 34"/>
              <a:gd name="T1" fmla="*/ 17 h 31"/>
              <a:gd name="T2" fmla="*/ 34 w 34"/>
              <a:gd name="T3" fmla="*/ 13 h 31"/>
              <a:gd name="T4" fmla="*/ 34 w 34"/>
              <a:gd name="T5" fmla="*/ 13 h 31"/>
              <a:gd name="T6" fmla="*/ 34 w 34"/>
              <a:gd name="T7" fmla="*/ 13 h 31"/>
              <a:gd name="T8" fmla="*/ 34 w 34"/>
              <a:gd name="T9" fmla="*/ 13 h 31"/>
              <a:gd name="T10" fmla="*/ 24 w 34"/>
              <a:gd name="T11" fmla="*/ 5 h 31"/>
              <a:gd name="T12" fmla="*/ 11 w 34"/>
              <a:gd name="T13" fmla="*/ 1 h 31"/>
              <a:gd name="T14" fmla="*/ 7 w 34"/>
              <a:gd name="T15" fmla="*/ 2 h 31"/>
              <a:gd name="T16" fmla="*/ 7 w 34"/>
              <a:gd name="T17" fmla="*/ 11 h 31"/>
              <a:gd name="T18" fmla="*/ 2 w 34"/>
              <a:gd name="T19" fmla="*/ 19 h 31"/>
              <a:gd name="T20" fmla="*/ 0 w 34"/>
              <a:gd name="T21" fmla="*/ 21 h 31"/>
              <a:gd name="T22" fmla="*/ 4 w 34"/>
              <a:gd name="T23" fmla="*/ 25 h 31"/>
              <a:gd name="T24" fmla="*/ 5 w 34"/>
              <a:gd name="T25" fmla="*/ 25 h 31"/>
              <a:gd name="T26" fmla="*/ 6 w 34"/>
              <a:gd name="T27" fmla="*/ 29 h 31"/>
              <a:gd name="T28" fmla="*/ 11 w 34"/>
              <a:gd name="T29" fmla="*/ 31 h 31"/>
              <a:gd name="T30" fmla="*/ 17 w 34"/>
              <a:gd name="T31" fmla="*/ 28 h 31"/>
              <a:gd name="T32" fmla="*/ 26 w 34"/>
              <a:gd name="T33" fmla="*/ 30 h 31"/>
              <a:gd name="T34" fmla="*/ 26 w 34"/>
              <a:gd name="T35" fmla="*/ 27 h 31"/>
              <a:gd name="T36" fmla="*/ 31 w 34"/>
              <a:gd name="T37" fmla="*/ 1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32"/>
          <p:cNvSpPr>
            <a:spLocks/>
          </p:cNvSpPr>
          <p:nvPr/>
        </p:nvSpPr>
        <p:spPr bwMode="auto">
          <a:xfrm>
            <a:off x="7699131" y="3877469"/>
            <a:ext cx="709613" cy="549275"/>
          </a:xfrm>
          <a:custGeom>
            <a:avLst/>
            <a:gdLst>
              <a:gd name="T0" fmla="*/ 120 w 189"/>
              <a:gd name="T1" fmla="*/ 23 h 146"/>
              <a:gd name="T2" fmla="*/ 85 w 189"/>
              <a:gd name="T3" fmla="*/ 9 h 146"/>
              <a:gd name="T4" fmla="*/ 85 w 189"/>
              <a:gd name="T5" fmla="*/ 1 h 146"/>
              <a:gd name="T6" fmla="*/ 82 w 189"/>
              <a:gd name="T7" fmla="*/ 0 h 146"/>
              <a:gd name="T8" fmla="*/ 66 w 189"/>
              <a:gd name="T9" fmla="*/ 16 h 146"/>
              <a:gd name="T10" fmla="*/ 58 w 189"/>
              <a:gd name="T11" fmla="*/ 24 h 146"/>
              <a:gd name="T12" fmla="*/ 48 w 189"/>
              <a:gd name="T13" fmla="*/ 19 h 146"/>
              <a:gd name="T14" fmla="*/ 31 w 189"/>
              <a:gd name="T15" fmla="*/ 25 h 146"/>
              <a:gd name="T16" fmla="*/ 10 w 189"/>
              <a:gd name="T17" fmla="*/ 11 h 146"/>
              <a:gd name="T18" fmla="*/ 2 w 189"/>
              <a:gd name="T19" fmla="*/ 17 h 146"/>
              <a:gd name="T20" fmla="*/ 2 w 189"/>
              <a:gd name="T21" fmla="*/ 18 h 146"/>
              <a:gd name="T22" fmla="*/ 0 w 189"/>
              <a:gd name="T23" fmla="*/ 20 h 146"/>
              <a:gd name="T24" fmla="*/ 4 w 189"/>
              <a:gd name="T25" fmla="*/ 21 h 146"/>
              <a:gd name="T26" fmla="*/ 5 w 189"/>
              <a:gd name="T27" fmla="*/ 21 h 146"/>
              <a:gd name="T28" fmla="*/ 34 w 189"/>
              <a:gd name="T29" fmla="*/ 43 h 146"/>
              <a:gd name="T30" fmla="*/ 62 w 189"/>
              <a:gd name="T31" fmla="*/ 75 h 146"/>
              <a:gd name="T32" fmla="*/ 90 w 189"/>
              <a:gd name="T33" fmla="*/ 72 h 146"/>
              <a:gd name="T34" fmla="*/ 91 w 189"/>
              <a:gd name="T35" fmla="*/ 71 h 146"/>
              <a:gd name="T36" fmla="*/ 99 w 189"/>
              <a:gd name="T37" fmla="*/ 73 h 146"/>
              <a:gd name="T38" fmla="*/ 100 w 189"/>
              <a:gd name="T39" fmla="*/ 75 h 146"/>
              <a:gd name="T40" fmla="*/ 93 w 189"/>
              <a:gd name="T41" fmla="*/ 93 h 146"/>
              <a:gd name="T42" fmla="*/ 84 w 189"/>
              <a:gd name="T43" fmla="*/ 93 h 146"/>
              <a:gd name="T44" fmla="*/ 74 w 189"/>
              <a:gd name="T45" fmla="*/ 117 h 146"/>
              <a:gd name="T46" fmla="*/ 89 w 189"/>
              <a:gd name="T47" fmla="*/ 127 h 146"/>
              <a:gd name="T48" fmla="*/ 93 w 189"/>
              <a:gd name="T49" fmla="*/ 133 h 146"/>
              <a:gd name="T50" fmla="*/ 100 w 189"/>
              <a:gd name="T51" fmla="*/ 133 h 146"/>
              <a:gd name="T52" fmla="*/ 115 w 189"/>
              <a:gd name="T53" fmla="*/ 139 h 146"/>
              <a:gd name="T54" fmla="*/ 118 w 189"/>
              <a:gd name="T55" fmla="*/ 143 h 146"/>
              <a:gd name="T56" fmla="*/ 132 w 189"/>
              <a:gd name="T57" fmla="*/ 144 h 146"/>
              <a:gd name="T58" fmla="*/ 152 w 189"/>
              <a:gd name="T59" fmla="*/ 143 h 146"/>
              <a:gd name="T60" fmla="*/ 159 w 189"/>
              <a:gd name="T61" fmla="*/ 139 h 146"/>
              <a:gd name="T62" fmla="*/ 158 w 189"/>
              <a:gd name="T63" fmla="*/ 131 h 146"/>
              <a:gd name="T64" fmla="*/ 162 w 189"/>
              <a:gd name="T65" fmla="*/ 119 h 146"/>
              <a:gd name="T66" fmla="*/ 170 w 189"/>
              <a:gd name="T67" fmla="*/ 111 h 146"/>
              <a:gd name="T68" fmla="*/ 186 w 189"/>
              <a:gd name="T69" fmla="*/ 111 h 146"/>
              <a:gd name="T70" fmla="*/ 181 w 189"/>
              <a:gd name="T71" fmla="*/ 98 h 146"/>
              <a:gd name="T72" fmla="*/ 174 w 189"/>
              <a:gd name="T73" fmla="*/ 97 h 146"/>
              <a:gd name="T74" fmla="*/ 174 w 189"/>
              <a:gd name="T75" fmla="*/ 97 h 146"/>
              <a:gd name="T76" fmla="*/ 156 w 189"/>
              <a:gd name="T77" fmla="*/ 86 h 146"/>
              <a:gd name="T78" fmla="*/ 147 w 189"/>
              <a:gd name="T79" fmla="*/ 83 h 146"/>
              <a:gd name="T80" fmla="*/ 132 w 189"/>
              <a:gd name="T81" fmla="*/ 43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3"/>
          <p:cNvSpPr>
            <a:spLocks/>
          </p:cNvSpPr>
          <p:nvPr/>
        </p:nvSpPr>
        <p:spPr bwMode="auto">
          <a:xfrm>
            <a:off x="7327656" y="2829719"/>
            <a:ext cx="660400" cy="942975"/>
          </a:xfrm>
          <a:custGeom>
            <a:avLst/>
            <a:gdLst>
              <a:gd name="T0" fmla="*/ 158 w 176"/>
              <a:gd name="T1" fmla="*/ 74 h 251"/>
              <a:gd name="T2" fmla="*/ 140 w 176"/>
              <a:gd name="T3" fmla="*/ 69 h 251"/>
              <a:gd name="T4" fmla="*/ 139 w 176"/>
              <a:gd name="T5" fmla="*/ 52 h 251"/>
              <a:gd name="T6" fmla="*/ 134 w 176"/>
              <a:gd name="T7" fmla="*/ 46 h 251"/>
              <a:gd name="T8" fmla="*/ 117 w 176"/>
              <a:gd name="T9" fmla="*/ 38 h 251"/>
              <a:gd name="T10" fmla="*/ 117 w 176"/>
              <a:gd name="T11" fmla="*/ 24 h 251"/>
              <a:gd name="T12" fmla="*/ 113 w 176"/>
              <a:gd name="T13" fmla="*/ 20 h 251"/>
              <a:gd name="T14" fmla="*/ 105 w 176"/>
              <a:gd name="T15" fmla="*/ 15 h 251"/>
              <a:gd name="T16" fmla="*/ 100 w 176"/>
              <a:gd name="T17" fmla="*/ 0 h 251"/>
              <a:gd name="T18" fmla="*/ 89 w 176"/>
              <a:gd name="T19" fmla="*/ 8 h 251"/>
              <a:gd name="T20" fmla="*/ 78 w 176"/>
              <a:gd name="T21" fmla="*/ 24 h 251"/>
              <a:gd name="T22" fmla="*/ 71 w 176"/>
              <a:gd name="T23" fmla="*/ 33 h 251"/>
              <a:gd name="T24" fmla="*/ 59 w 176"/>
              <a:gd name="T25" fmla="*/ 39 h 251"/>
              <a:gd name="T26" fmla="*/ 45 w 176"/>
              <a:gd name="T27" fmla="*/ 39 h 251"/>
              <a:gd name="T28" fmla="*/ 32 w 176"/>
              <a:gd name="T29" fmla="*/ 50 h 251"/>
              <a:gd name="T30" fmla="*/ 24 w 176"/>
              <a:gd name="T31" fmla="*/ 45 h 251"/>
              <a:gd name="T32" fmla="*/ 17 w 176"/>
              <a:gd name="T33" fmla="*/ 32 h 251"/>
              <a:gd name="T34" fmla="*/ 8 w 176"/>
              <a:gd name="T35" fmla="*/ 48 h 251"/>
              <a:gd name="T36" fmla="*/ 7 w 176"/>
              <a:gd name="T37" fmla="*/ 48 h 251"/>
              <a:gd name="T38" fmla="*/ 15 w 176"/>
              <a:gd name="T39" fmla="*/ 84 h 251"/>
              <a:gd name="T40" fmla="*/ 18 w 176"/>
              <a:gd name="T41" fmla="*/ 94 h 251"/>
              <a:gd name="T42" fmla="*/ 6 w 176"/>
              <a:gd name="T43" fmla="*/ 100 h 251"/>
              <a:gd name="T44" fmla="*/ 24 w 176"/>
              <a:gd name="T45" fmla="*/ 120 h 251"/>
              <a:gd name="T46" fmla="*/ 24 w 176"/>
              <a:gd name="T47" fmla="*/ 120 h 251"/>
              <a:gd name="T48" fmla="*/ 19 w 176"/>
              <a:gd name="T49" fmla="*/ 140 h 251"/>
              <a:gd name="T50" fmla="*/ 8 w 176"/>
              <a:gd name="T51" fmla="*/ 147 h 251"/>
              <a:gd name="T52" fmla="*/ 18 w 176"/>
              <a:gd name="T53" fmla="*/ 179 h 251"/>
              <a:gd name="T54" fmla="*/ 24 w 176"/>
              <a:gd name="T55" fmla="*/ 189 h 251"/>
              <a:gd name="T56" fmla="*/ 16 w 176"/>
              <a:gd name="T57" fmla="*/ 208 h 251"/>
              <a:gd name="T58" fmla="*/ 10 w 176"/>
              <a:gd name="T59" fmla="*/ 225 h 251"/>
              <a:gd name="T60" fmla="*/ 11 w 176"/>
              <a:gd name="T61" fmla="*/ 238 h 251"/>
              <a:gd name="T62" fmla="*/ 13 w 176"/>
              <a:gd name="T63" fmla="*/ 241 h 251"/>
              <a:gd name="T64" fmla="*/ 14 w 176"/>
              <a:gd name="T65" fmla="*/ 244 h 251"/>
              <a:gd name="T66" fmla="*/ 14 w 176"/>
              <a:gd name="T67" fmla="*/ 244 h 251"/>
              <a:gd name="T68" fmla="*/ 47 w 176"/>
              <a:gd name="T69" fmla="*/ 248 h 251"/>
              <a:gd name="T70" fmla="*/ 56 w 176"/>
              <a:gd name="T71" fmla="*/ 232 h 251"/>
              <a:gd name="T72" fmla="*/ 104 w 176"/>
              <a:gd name="T73" fmla="*/ 176 h 251"/>
              <a:gd name="T74" fmla="*/ 125 w 176"/>
              <a:gd name="T75" fmla="*/ 164 h 251"/>
              <a:gd name="T76" fmla="*/ 117 w 176"/>
              <a:gd name="T77" fmla="*/ 156 h 251"/>
              <a:gd name="T78" fmla="*/ 115 w 176"/>
              <a:gd name="T79" fmla="*/ 147 h 251"/>
              <a:gd name="T80" fmla="*/ 87 w 176"/>
              <a:gd name="T81" fmla="*/ 119 h 251"/>
              <a:gd name="T82" fmla="*/ 61 w 176"/>
              <a:gd name="T83" fmla="*/ 114 h 251"/>
              <a:gd name="T84" fmla="*/ 51 w 176"/>
              <a:gd name="T85" fmla="*/ 100 h 251"/>
              <a:gd name="T86" fmla="*/ 67 w 176"/>
              <a:gd name="T87" fmla="*/ 74 h 251"/>
              <a:gd name="T88" fmla="*/ 71 w 176"/>
              <a:gd name="T89" fmla="*/ 61 h 251"/>
              <a:gd name="T90" fmla="*/ 104 w 176"/>
              <a:gd name="T91" fmla="*/ 67 h 251"/>
              <a:gd name="T92" fmla="*/ 101 w 176"/>
              <a:gd name="T93" fmla="*/ 80 h 251"/>
              <a:gd name="T94" fmla="*/ 120 w 176"/>
              <a:gd name="T95" fmla="*/ 95 h 251"/>
              <a:gd name="T96" fmla="*/ 150 w 176"/>
              <a:gd name="T97" fmla="*/ 122 h 251"/>
              <a:gd name="T98" fmla="*/ 166 w 176"/>
              <a:gd name="T99" fmla="*/ 102 h 251"/>
              <a:gd name="T100" fmla="*/ 168 w 176"/>
              <a:gd name="T101" fmla="*/ 92 h 251"/>
              <a:gd name="T102" fmla="*/ 175 w 176"/>
              <a:gd name="T103" fmla="*/ 87 h 251"/>
              <a:gd name="T104" fmla="*/ 163 w 176"/>
              <a:gd name="T105" fmla="*/ 78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34"/>
          <p:cNvSpPr>
            <a:spLocks/>
          </p:cNvSpPr>
          <p:nvPr/>
        </p:nvSpPr>
        <p:spPr bwMode="auto">
          <a:xfrm>
            <a:off x="7022856" y="3734594"/>
            <a:ext cx="698500" cy="688975"/>
          </a:xfrm>
          <a:custGeom>
            <a:avLst/>
            <a:gdLst>
              <a:gd name="T0" fmla="*/ 41 w 186"/>
              <a:gd name="T1" fmla="*/ 60 h 183"/>
              <a:gd name="T2" fmla="*/ 2 w 186"/>
              <a:gd name="T3" fmla="*/ 81 h 183"/>
              <a:gd name="T4" fmla="*/ 15 w 186"/>
              <a:gd name="T5" fmla="*/ 111 h 183"/>
              <a:gd name="T6" fmla="*/ 16 w 186"/>
              <a:gd name="T7" fmla="*/ 111 h 183"/>
              <a:gd name="T8" fmla="*/ 34 w 186"/>
              <a:gd name="T9" fmla="*/ 143 h 183"/>
              <a:gd name="T10" fmla="*/ 44 w 186"/>
              <a:gd name="T11" fmla="*/ 145 h 183"/>
              <a:gd name="T12" fmla="*/ 53 w 186"/>
              <a:gd name="T13" fmla="*/ 150 h 183"/>
              <a:gd name="T14" fmla="*/ 106 w 186"/>
              <a:gd name="T15" fmla="*/ 155 h 183"/>
              <a:gd name="T16" fmla="*/ 109 w 186"/>
              <a:gd name="T17" fmla="*/ 173 h 183"/>
              <a:gd name="T18" fmla="*/ 130 w 186"/>
              <a:gd name="T19" fmla="*/ 171 h 183"/>
              <a:gd name="T20" fmla="*/ 142 w 186"/>
              <a:gd name="T21" fmla="*/ 183 h 183"/>
              <a:gd name="T22" fmla="*/ 151 w 186"/>
              <a:gd name="T23" fmla="*/ 174 h 183"/>
              <a:gd name="T24" fmla="*/ 163 w 186"/>
              <a:gd name="T25" fmla="*/ 175 h 183"/>
              <a:gd name="T26" fmla="*/ 174 w 186"/>
              <a:gd name="T27" fmla="*/ 165 h 183"/>
              <a:gd name="T28" fmla="*/ 172 w 186"/>
              <a:gd name="T29" fmla="*/ 163 h 183"/>
              <a:gd name="T30" fmla="*/ 173 w 186"/>
              <a:gd name="T31" fmla="*/ 153 h 183"/>
              <a:gd name="T32" fmla="*/ 152 w 186"/>
              <a:gd name="T33" fmla="*/ 147 h 183"/>
              <a:gd name="T34" fmla="*/ 142 w 186"/>
              <a:gd name="T35" fmla="*/ 131 h 183"/>
              <a:gd name="T36" fmla="*/ 138 w 186"/>
              <a:gd name="T37" fmla="*/ 118 h 183"/>
              <a:gd name="T38" fmla="*/ 149 w 186"/>
              <a:gd name="T39" fmla="*/ 113 h 183"/>
              <a:gd name="T40" fmla="*/ 156 w 186"/>
              <a:gd name="T41" fmla="*/ 102 h 183"/>
              <a:gd name="T42" fmla="*/ 160 w 186"/>
              <a:gd name="T43" fmla="*/ 98 h 183"/>
              <a:gd name="T44" fmla="*/ 160 w 186"/>
              <a:gd name="T45" fmla="*/ 81 h 183"/>
              <a:gd name="T46" fmla="*/ 170 w 186"/>
              <a:gd name="T47" fmla="*/ 83 h 183"/>
              <a:gd name="T48" fmla="*/ 171 w 186"/>
              <a:gd name="T49" fmla="*/ 84 h 183"/>
              <a:gd name="T50" fmla="*/ 186 w 186"/>
              <a:gd name="T51" fmla="*/ 81 h 183"/>
              <a:gd name="T52" fmla="*/ 169 w 186"/>
              <a:gd name="T53" fmla="*/ 68 h 183"/>
              <a:gd name="T54" fmla="*/ 152 w 186"/>
              <a:gd name="T55" fmla="*/ 63 h 183"/>
              <a:gd name="T56" fmla="*/ 152 w 186"/>
              <a:gd name="T57" fmla="*/ 63 h 183"/>
              <a:gd name="T58" fmla="*/ 131 w 186"/>
              <a:gd name="T59" fmla="*/ 48 h 183"/>
              <a:gd name="T60" fmla="*/ 148 w 186"/>
              <a:gd name="T61" fmla="*/ 29 h 183"/>
              <a:gd name="T62" fmla="*/ 142 w 186"/>
              <a:gd name="T63" fmla="*/ 9 h 183"/>
              <a:gd name="T64" fmla="*/ 114 w 186"/>
              <a:gd name="T65" fmla="*/ 14 h 183"/>
              <a:gd name="T66" fmla="*/ 101 w 186"/>
              <a:gd name="T67" fmla="*/ 7 h 183"/>
              <a:gd name="T68" fmla="*/ 96 w 186"/>
              <a:gd name="T69" fmla="*/ 5 h 183"/>
              <a:gd name="T70" fmla="*/ 95 w 186"/>
              <a:gd name="T71" fmla="*/ 3 h 183"/>
              <a:gd name="T72" fmla="*/ 95 w 186"/>
              <a:gd name="T73" fmla="*/ 3 h 183"/>
              <a:gd name="T74" fmla="*/ 94 w 186"/>
              <a:gd name="T75" fmla="*/ 1 h 183"/>
              <a:gd name="T76" fmla="*/ 94 w 186"/>
              <a:gd name="T77" fmla="*/ 0 h 183"/>
              <a:gd name="T78" fmla="*/ 93 w 186"/>
              <a:gd name="T79" fmla="*/ 11 h 183"/>
              <a:gd name="T80" fmla="*/ 92 w 186"/>
              <a:gd name="T81" fmla="*/ 18 h 183"/>
              <a:gd name="T82" fmla="*/ 93 w 186"/>
              <a:gd name="T83" fmla="*/ 34 h 183"/>
              <a:gd name="T84" fmla="*/ 92 w 186"/>
              <a:gd name="T85" fmla="*/ 35 h 183"/>
              <a:gd name="T86" fmla="*/ 87 w 186"/>
              <a:gd name="T87" fmla="*/ 48 h 183"/>
              <a:gd name="T88" fmla="*/ 67 w 186"/>
              <a:gd name="T89" fmla="*/ 55 h 183"/>
              <a:gd name="T90" fmla="*/ 42 w 186"/>
              <a:gd name="T91" fmla="*/ 6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35"/>
          <p:cNvSpPr>
            <a:spLocks/>
          </p:cNvSpPr>
          <p:nvPr/>
        </p:nvSpPr>
        <p:spPr bwMode="auto">
          <a:xfrm>
            <a:off x="8334131" y="5204619"/>
            <a:ext cx="198438" cy="481013"/>
          </a:xfrm>
          <a:custGeom>
            <a:avLst/>
            <a:gdLst>
              <a:gd name="T0" fmla="*/ 40 w 53"/>
              <a:gd name="T1" fmla="*/ 0 h 128"/>
              <a:gd name="T2" fmla="*/ 12 w 53"/>
              <a:gd name="T3" fmla="*/ 35 h 128"/>
              <a:gd name="T4" fmla="*/ 0 w 53"/>
              <a:gd name="T5" fmla="*/ 54 h 128"/>
              <a:gd name="T6" fmla="*/ 3 w 53"/>
              <a:gd name="T7" fmla="*/ 76 h 128"/>
              <a:gd name="T8" fmla="*/ 3 w 53"/>
              <a:gd name="T9" fmla="*/ 77 h 128"/>
              <a:gd name="T10" fmla="*/ 3 w 53"/>
              <a:gd name="T11" fmla="*/ 77 h 128"/>
              <a:gd name="T12" fmla="*/ 1 w 53"/>
              <a:gd name="T13" fmla="*/ 92 h 128"/>
              <a:gd name="T14" fmla="*/ 2 w 53"/>
              <a:gd name="T15" fmla="*/ 101 h 128"/>
              <a:gd name="T16" fmla="*/ 18 w 53"/>
              <a:gd name="T17" fmla="*/ 112 h 128"/>
              <a:gd name="T18" fmla="*/ 18 w 53"/>
              <a:gd name="T19" fmla="*/ 112 h 128"/>
              <a:gd name="T20" fmla="*/ 19 w 53"/>
              <a:gd name="T21" fmla="*/ 112 h 128"/>
              <a:gd name="T22" fmla="*/ 19 w 53"/>
              <a:gd name="T23" fmla="*/ 113 h 128"/>
              <a:gd name="T24" fmla="*/ 19 w 53"/>
              <a:gd name="T25" fmla="*/ 113 h 128"/>
              <a:gd name="T26" fmla="*/ 25 w 53"/>
              <a:gd name="T27" fmla="*/ 124 h 128"/>
              <a:gd name="T28" fmla="*/ 31 w 53"/>
              <a:gd name="T29" fmla="*/ 128 h 128"/>
              <a:gd name="T30" fmla="*/ 33 w 53"/>
              <a:gd name="T31" fmla="*/ 102 h 128"/>
              <a:gd name="T32" fmla="*/ 33 w 53"/>
              <a:gd name="T33" fmla="*/ 101 h 128"/>
              <a:gd name="T34" fmla="*/ 45 w 53"/>
              <a:gd name="T35" fmla="*/ 73 h 128"/>
              <a:gd name="T36" fmla="*/ 49 w 53"/>
              <a:gd name="T37" fmla="*/ 40 h 128"/>
              <a:gd name="T38" fmla="*/ 49 w 53"/>
              <a:gd name="T39" fmla="*/ 39 h 128"/>
              <a:gd name="T40" fmla="*/ 49 w 53"/>
              <a:gd name="T41" fmla="*/ 39 h 128"/>
              <a:gd name="T42" fmla="*/ 53 w 53"/>
              <a:gd name="T43" fmla="*/ 30 h 128"/>
              <a:gd name="T44" fmla="*/ 50 w 53"/>
              <a:gd name="T45" fmla="*/ 22 h 128"/>
              <a:gd name="T46" fmla="*/ 50 w 53"/>
              <a:gd name="T47" fmla="*/ 22 h 128"/>
              <a:gd name="T48" fmla="*/ 49 w 53"/>
              <a:gd name="T49" fmla="*/ 22 h 128"/>
              <a:gd name="T50" fmla="*/ 49 w 53"/>
              <a:gd name="T51" fmla="*/ 12 h 128"/>
              <a:gd name="T52" fmla="*/ 49 w 53"/>
              <a:gd name="T53" fmla="*/ 11 h 128"/>
              <a:gd name="T54" fmla="*/ 49 w 53"/>
              <a:gd name="T55" fmla="*/ 11 h 128"/>
              <a:gd name="T56" fmla="*/ 51 w 53"/>
              <a:gd name="T57" fmla="*/ 8 h 128"/>
              <a:gd name="T58" fmla="*/ 53 w 53"/>
              <a:gd name="T59" fmla="*/ 6 h 128"/>
              <a:gd name="T60" fmla="*/ 40 w 53"/>
              <a:gd name="T61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36"/>
          <p:cNvSpPr>
            <a:spLocks/>
          </p:cNvSpPr>
          <p:nvPr/>
        </p:nvSpPr>
        <p:spPr bwMode="auto">
          <a:xfrm>
            <a:off x="6864106" y="6057106"/>
            <a:ext cx="309563" cy="263525"/>
          </a:xfrm>
          <a:custGeom>
            <a:avLst/>
            <a:gdLst>
              <a:gd name="T0" fmla="*/ 37 w 82"/>
              <a:gd name="T1" fmla="*/ 7 h 70"/>
              <a:gd name="T2" fmla="*/ 36 w 82"/>
              <a:gd name="T3" fmla="*/ 9 h 70"/>
              <a:gd name="T4" fmla="*/ 36 w 82"/>
              <a:gd name="T5" fmla="*/ 9 h 70"/>
              <a:gd name="T6" fmla="*/ 35 w 82"/>
              <a:gd name="T7" fmla="*/ 10 h 70"/>
              <a:gd name="T8" fmla="*/ 19 w 82"/>
              <a:gd name="T9" fmla="*/ 14 h 70"/>
              <a:gd name="T10" fmla="*/ 20 w 82"/>
              <a:gd name="T11" fmla="*/ 16 h 70"/>
              <a:gd name="T12" fmla="*/ 25 w 82"/>
              <a:gd name="T13" fmla="*/ 22 h 70"/>
              <a:gd name="T14" fmla="*/ 23 w 82"/>
              <a:gd name="T15" fmla="*/ 23 h 70"/>
              <a:gd name="T16" fmla="*/ 16 w 82"/>
              <a:gd name="T17" fmla="*/ 27 h 70"/>
              <a:gd name="T18" fmla="*/ 4 w 82"/>
              <a:gd name="T19" fmla="*/ 36 h 70"/>
              <a:gd name="T20" fmla="*/ 6 w 82"/>
              <a:gd name="T21" fmla="*/ 63 h 70"/>
              <a:gd name="T22" fmla="*/ 18 w 82"/>
              <a:gd name="T23" fmla="*/ 64 h 70"/>
              <a:gd name="T24" fmla="*/ 19 w 82"/>
              <a:gd name="T25" fmla="*/ 64 h 70"/>
              <a:gd name="T26" fmla="*/ 19 w 82"/>
              <a:gd name="T27" fmla="*/ 64 h 70"/>
              <a:gd name="T28" fmla="*/ 31 w 82"/>
              <a:gd name="T29" fmla="*/ 70 h 70"/>
              <a:gd name="T30" fmla="*/ 44 w 82"/>
              <a:gd name="T31" fmla="*/ 68 h 70"/>
              <a:gd name="T32" fmla="*/ 62 w 82"/>
              <a:gd name="T33" fmla="*/ 53 h 70"/>
              <a:gd name="T34" fmla="*/ 63 w 82"/>
              <a:gd name="T35" fmla="*/ 53 h 70"/>
              <a:gd name="T36" fmla="*/ 64 w 82"/>
              <a:gd name="T37" fmla="*/ 52 h 70"/>
              <a:gd name="T38" fmla="*/ 69 w 82"/>
              <a:gd name="T39" fmla="*/ 50 h 70"/>
              <a:gd name="T40" fmla="*/ 68 w 82"/>
              <a:gd name="T41" fmla="*/ 33 h 70"/>
              <a:gd name="T42" fmla="*/ 68 w 82"/>
              <a:gd name="T43" fmla="*/ 33 h 70"/>
              <a:gd name="T44" fmla="*/ 75 w 82"/>
              <a:gd name="T45" fmla="*/ 22 h 70"/>
              <a:gd name="T46" fmla="*/ 75 w 82"/>
              <a:gd name="T47" fmla="*/ 22 h 70"/>
              <a:gd name="T48" fmla="*/ 75 w 82"/>
              <a:gd name="T49" fmla="*/ 22 h 70"/>
              <a:gd name="T50" fmla="*/ 81 w 82"/>
              <a:gd name="T51" fmla="*/ 17 h 70"/>
              <a:gd name="T52" fmla="*/ 79 w 82"/>
              <a:gd name="T53" fmla="*/ 5 h 70"/>
              <a:gd name="T54" fmla="*/ 74 w 82"/>
              <a:gd name="T55" fmla="*/ 0 h 70"/>
              <a:gd name="T56" fmla="*/ 74 w 82"/>
              <a:gd name="T57" fmla="*/ 6 h 70"/>
              <a:gd name="T58" fmla="*/ 64 w 82"/>
              <a:gd name="T59" fmla="*/ 4 h 70"/>
              <a:gd name="T60" fmla="*/ 59 w 82"/>
              <a:gd name="T61" fmla="*/ 7 h 70"/>
              <a:gd name="T62" fmla="*/ 58 w 82"/>
              <a:gd name="T63" fmla="*/ 7 h 70"/>
              <a:gd name="T64" fmla="*/ 58 w 82"/>
              <a:gd name="T65" fmla="*/ 7 h 70"/>
              <a:gd name="T66" fmla="*/ 37 w 82"/>
              <a:gd name="T67" fmla="*/ 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4CC5F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4" name="矩形 63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BD2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5" name="矩形 64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6" name="文本框 11"/>
          <p:cNvSpPr txBox="1"/>
          <p:nvPr/>
        </p:nvSpPr>
        <p:spPr>
          <a:xfrm>
            <a:off x="1272186" y="588449"/>
            <a:ext cx="4945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模板内使用元素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中国地图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818487" y="508680"/>
            <a:ext cx="2219325" cy="93337"/>
            <a:chOff x="3276600" y="504825"/>
            <a:chExt cx="2219325" cy="93337"/>
          </a:xfrm>
          <a:solidFill>
            <a:srgbClr val="8B66AA"/>
          </a:solidFill>
        </p:grpSpPr>
        <p:sp>
          <p:nvSpPr>
            <p:cNvPr id="68" name="椭圆 67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9" name="直接连接符 68"/>
            <p:cNvCxnSpPr>
              <a:stCxn id="68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  <a:solidFill>
            <a:srgbClr val="8B66AA"/>
          </a:solidFill>
        </p:grpSpPr>
        <p:sp>
          <p:nvSpPr>
            <p:cNvPr id="71" name="椭圆 70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/>
        </p:nvGrpSpPr>
        <p:grpSpPr>
          <a:xfrm>
            <a:off x="4370937" y="415343"/>
            <a:ext cx="1781175" cy="93337"/>
            <a:chOff x="3276600" y="504825"/>
            <a:chExt cx="1781175" cy="93337"/>
          </a:xfrm>
          <a:solidFill>
            <a:srgbClr val="8B66AA"/>
          </a:solidFill>
        </p:grpSpPr>
        <p:sp>
          <p:nvSpPr>
            <p:cNvPr id="74" name="椭圆 73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>
              <a:stCxn id="74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图文框 75"/>
          <p:cNvSpPr/>
          <p:nvPr/>
        </p:nvSpPr>
        <p:spPr>
          <a:xfrm rot="16200000" flipH="1">
            <a:off x="354137" y="404322"/>
            <a:ext cx="695977" cy="687782"/>
          </a:xfrm>
          <a:prstGeom prst="frame">
            <a:avLst>
              <a:gd name="adj1" fmla="val 8305"/>
            </a:avLst>
          </a:prstGeom>
          <a:gradFill flip="none" rotWithShape="1">
            <a:gsLst>
              <a:gs pos="0">
                <a:srgbClr val="65C0AE"/>
              </a:gs>
              <a:gs pos="61000">
                <a:srgbClr val="BD298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文本框 9"/>
          <p:cNvSpPr txBox="1"/>
          <p:nvPr/>
        </p:nvSpPr>
        <p:spPr>
          <a:xfrm flipH="1">
            <a:off x="344275" y="400224"/>
            <a:ext cx="982377" cy="72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800" i="1" dirty="0">
                <a:solidFill>
                  <a:srgbClr val="8B66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p.s.</a:t>
            </a:r>
            <a:endParaRPr lang="zh-CN" altLang="en-US" sz="4800" i="1" dirty="0">
              <a:solidFill>
                <a:srgbClr val="8B66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02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 4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BD2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矩形 5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文本框 11"/>
          <p:cNvSpPr txBox="1"/>
          <p:nvPr/>
        </p:nvSpPr>
        <p:spPr>
          <a:xfrm>
            <a:off x="1272186" y="588449"/>
            <a:ext cx="4945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模板内使用元素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——icon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18487" y="508680"/>
            <a:ext cx="2219325" cy="93337"/>
            <a:chOff x="3276600" y="504825"/>
            <a:chExt cx="2219325" cy="93337"/>
          </a:xfrm>
          <a:solidFill>
            <a:srgbClr val="8B66AA"/>
          </a:solidFill>
        </p:grpSpPr>
        <p:sp>
          <p:nvSpPr>
            <p:cNvPr id="9" name="椭圆 8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>
              <a:stCxn id="9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  <a:solidFill>
            <a:srgbClr val="8B66AA"/>
          </a:solidFill>
        </p:grpSpPr>
        <p:sp>
          <p:nvSpPr>
            <p:cNvPr id="12" name="椭圆 11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>
              <a:stCxn id="12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4370937" y="415343"/>
            <a:ext cx="1781175" cy="93337"/>
            <a:chOff x="3276600" y="504825"/>
            <a:chExt cx="1781175" cy="93337"/>
          </a:xfrm>
          <a:solidFill>
            <a:srgbClr val="8B66AA"/>
          </a:solidFill>
        </p:grpSpPr>
        <p:sp>
          <p:nvSpPr>
            <p:cNvPr id="15" name="椭圆 14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图文框 16"/>
          <p:cNvSpPr/>
          <p:nvPr/>
        </p:nvSpPr>
        <p:spPr>
          <a:xfrm rot="16200000" flipH="1">
            <a:off x="354137" y="404322"/>
            <a:ext cx="695977" cy="687782"/>
          </a:xfrm>
          <a:prstGeom prst="frame">
            <a:avLst>
              <a:gd name="adj1" fmla="val 8305"/>
            </a:avLst>
          </a:prstGeom>
          <a:gradFill flip="none" rotWithShape="1">
            <a:gsLst>
              <a:gs pos="0">
                <a:srgbClr val="65C0AE"/>
              </a:gs>
              <a:gs pos="61000">
                <a:srgbClr val="BD298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9"/>
          <p:cNvSpPr txBox="1"/>
          <p:nvPr/>
        </p:nvSpPr>
        <p:spPr>
          <a:xfrm flipH="1">
            <a:off x="344275" y="400224"/>
            <a:ext cx="982377" cy="72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800" i="1" dirty="0">
                <a:solidFill>
                  <a:srgbClr val="8B66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p.s.</a:t>
            </a:r>
            <a:endParaRPr lang="zh-CN" altLang="en-US" sz="4800" i="1" dirty="0">
              <a:solidFill>
                <a:srgbClr val="8B66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Freeform 45"/>
          <p:cNvSpPr>
            <a:spLocks noChangeAspect="1" noEditPoints="1"/>
          </p:cNvSpPr>
          <p:nvPr/>
        </p:nvSpPr>
        <p:spPr bwMode="auto">
          <a:xfrm>
            <a:off x="1123385" y="1914752"/>
            <a:ext cx="673096" cy="1123308"/>
          </a:xfrm>
          <a:custGeom>
            <a:avLst/>
            <a:gdLst>
              <a:gd name="T0" fmla="*/ 427 w 463"/>
              <a:gd name="T1" fmla="*/ 0 h 773"/>
              <a:gd name="T2" fmla="*/ 42 w 463"/>
              <a:gd name="T3" fmla="*/ 0 h 773"/>
              <a:gd name="T4" fmla="*/ 0 w 463"/>
              <a:gd name="T5" fmla="*/ 35 h 773"/>
              <a:gd name="T6" fmla="*/ 0 w 463"/>
              <a:gd name="T7" fmla="*/ 733 h 773"/>
              <a:gd name="T8" fmla="*/ 42 w 463"/>
              <a:gd name="T9" fmla="*/ 773 h 773"/>
              <a:gd name="T10" fmla="*/ 427 w 463"/>
              <a:gd name="T11" fmla="*/ 773 h 773"/>
              <a:gd name="T12" fmla="*/ 463 w 463"/>
              <a:gd name="T13" fmla="*/ 733 h 773"/>
              <a:gd name="T14" fmla="*/ 463 w 463"/>
              <a:gd name="T15" fmla="*/ 35 h 773"/>
              <a:gd name="T16" fmla="*/ 427 w 463"/>
              <a:gd name="T17" fmla="*/ 0 h 773"/>
              <a:gd name="T18" fmla="*/ 152 w 463"/>
              <a:gd name="T19" fmla="*/ 730 h 773"/>
              <a:gd name="T20" fmla="*/ 139 w 463"/>
              <a:gd name="T21" fmla="*/ 743 h 773"/>
              <a:gd name="T22" fmla="*/ 112 w 463"/>
              <a:gd name="T23" fmla="*/ 743 h 773"/>
              <a:gd name="T24" fmla="*/ 99 w 463"/>
              <a:gd name="T25" fmla="*/ 730 h 773"/>
              <a:gd name="T26" fmla="*/ 99 w 463"/>
              <a:gd name="T27" fmla="*/ 722 h 773"/>
              <a:gd name="T28" fmla="*/ 112 w 463"/>
              <a:gd name="T29" fmla="*/ 709 h 773"/>
              <a:gd name="T30" fmla="*/ 139 w 463"/>
              <a:gd name="T31" fmla="*/ 709 h 773"/>
              <a:gd name="T32" fmla="*/ 152 w 463"/>
              <a:gd name="T33" fmla="*/ 722 h 773"/>
              <a:gd name="T34" fmla="*/ 152 w 463"/>
              <a:gd name="T35" fmla="*/ 730 h 773"/>
              <a:gd name="T36" fmla="*/ 263 w 463"/>
              <a:gd name="T37" fmla="*/ 724 h 773"/>
              <a:gd name="T38" fmla="*/ 247 w 463"/>
              <a:gd name="T39" fmla="*/ 743 h 773"/>
              <a:gd name="T40" fmla="*/ 219 w 463"/>
              <a:gd name="T41" fmla="*/ 743 h 773"/>
              <a:gd name="T42" fmla="*/ 202 w 463"/>
              <a:gd name="T43" fmla="*/ 724 h 773"/>
              <a:gd name="T44" fmla="*/ 202 w 463"/>
              <a:gd name="T45" fmla="*/ 716 h 773"/>
              <a:gd name="T46" fmla="*/ 219 w 463"/>
              <a:gd name="T47" fmla="*/ 699 h 773"/>
              <a:gd name="T48" fmla="*/ 247 w 463"/>
              <a:gd name="T49" fmla="*/ 699 h 773"/>
              <a:gd name="T50" fmla="*/ 263 w 463"/>
              <a:gd name="T51" fmla="*/ 716 h 773"/>
              <a:gd name="T52" fmla="*/ 263 w 463"/>
              <a:gd name="T53" fmla="*/ 724 h 773"/>
              <a:gd name="T54" fmla="*/ 366 w 463"/>
              <a:gd name="T55" fmla="*/ 730 h 773"/>
              <a:gd name="T56" fmla="*/ 354 w 463"/>
              <a:gd name="T57" fmla="*/ 743 h 773"/>
              <a:gd name="T58" fmla="*/ 326 w 463"/>
              <a:gd name="T59" fmla="*/ 743 h 773"/>
              <a:gd name="T60" fmla="*/ 314 w 463"/>
              <a:gd name="T61" fmla="*/ 730 h 773"/>
              <a:gd name="T62" fmla="*/ 314 w 463"/>
              <a:gd name="T63" fmla="*/ 722 h 773"/>
              <a:gd name="T64" fmla="*/ 326 w 463"/>
              <a:gd name="T65" fmla="*/ 709 h 773"/>
              <a:gd name="T66" fmla="*/ 354 w 463"/>
              <a:gd name="T67" fmla="*/ 709 h 773"/>
              <a:gd name="T68" fmla="*/ 366 w 463"/>
              <a:gd name="T69" fmla="*/ 722 h 773"/>
              <a:gd name="T70" fmla="*/ 366 w 463"/>
              <a:gd name="T71" fmla="*/ 730 h 773"/>
              <a:gd name="T72" fmla="*/ 417 w 463"/>
              <a:gd name="T73" fmla="*/ 644 h 773"/>
              <a:gd name="T74" fmla="*/ 394 w 463"/>
              <a:gd name="T75" fmla="*/ 671 h 773"/>
              <a:gd name="T76" fmla="*/ 74 w 463"/>
              <a:gd name="T77" fmla="*/ 671 h 773"/>
              <a:gd name="T78" fmla="*/ 49 w 463"/>
              <a:gd name="T79" fmla="*/ 644 h 773"/>
              <a:gd name="T80" fmla="*/ 49 w 463"/>
              <a:gd name="T81" fmla="*/ 67 h 773"/>
              <a:gd name="T82" fmla="*/ 74 w 463"/>
              <a:gd name="T83" fmla="*/ 46 h 773"/>
              <a:gd name="T84" fmla="*/ 394 w 463"/>
              <a:gd name="T85" fmla="*/ 46 h 773"/>
              <a:gd name="T86" fmla="*/ 417 w 463"/>
              <a:gd name="T87" fmla="*/ 67 h 773"/>
              <a:gd name="T88" fmla="*/ 417 w 463"/>
              <a:gd name="T89" fmla="*/ 644 h 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773">
                <a:moveTo>
                  <a:pt x="427" y="0"/>
                </a:moveTo>
                <a:cubicBezTo>
                  <a:pt x="42" y="0"/>
                  <a:pt x="42" y="0"/>
                  <a:pt x="42" y="0"/>
                </a:cubicBezTo>
                <a:cubicBezTo>
                  <a:pt x="19" y="0"/>
                  <a:pt x="0" y="17"/>
                  <a:pt x="0" y="35"/>
                </a:cubicBezTo>
                <a:cubicBezTo>
                  <a:pt x="0" y="733"/>
                  <a:pt x="0" y="733"/>
                  <a:pt x="0" y="733"/>
                </a:cubicBezTo>
                <a:cubicBezTo>
                  <a:pt x="0" y="756"/>
                  <a:pt x="17" y="773"/>
                  <a:pt x="42" y="773"/>
                </a:cubicBezTo>
                <a:cubicBezTo>
                  <a:pt x="427" y="773"/>
                  <a:pt x="427" y="773"/>
                  <a:pt x="427" y="773"/>
                </a:cubicBezTo>
                <a:cubicBezTo>
                  <a:pt x="448" y="773"/>
                  <a:pt x="463" y="756"/>
                  <a:pt x="463" y="733"/>
                </a:cubicBezTo>
                <a:cubicBezTo>
                  <a:pt x="463" y="35"/>
                  <a:pt x="463" y="35"/>
                  <a:pt x="463" y="35"/>
                </a:cubicBezTo>
                <a:cubicBezTo>
                  <a:pt x="463" y="19"/>
                  <a:pt x="451" y="0"/>
                  <a:pt x="427" y="0"/>
                </a:cubicBezTo>
                <a:close/>
                <a:moveTo>
                  <a:pt x="152" y="730"/>
                </a:moveTo>
                <a:cubicBezTo>
                  <a:pt x="152" y="737"/>
                  <a:pt x="146" y="743"/>
                  <a:pt x="139" y="743"/>
                </a:cubicBezTo>
                <a:cubicBezTo>
                  <a:pt x="112" y="743"/>
                  <a:pt x="112" y="743"/>
                  <a:pt x="112" y="743"/>
                </a:cubicBezTo>
                <a:cubicBezTo>
                  <a:pt x="106" y="743"/>
                  <a:pt x="99" y="737"/>
                  <a:pt x="99" y="730"/>
                </a:cubicBezTo>
                <a:cubicBezTo>
                  <a:pt x="99" y="722"/>
                  <a:pt x="99" y="722"/>
                  <a:pt x="99" y="722"/>
                </a:cubicBezTo>
                <a:cubicBezTo>
                  <a:pt x="99" y="714"/>
                  <a:pt x="106" y="709"/>
                  <a:pt x="112" y="709"/>
                </a:cubicBezTo>
                <a:cubicBezTo>
                  <a:pt x="139" y="709"/>
                  <a:pt x="139" y="709"/>
                  <a:pt x="139" y="709"/>
                </a:cubicBezTo>
                <a:cubicBezTo>
                  <a:pt x="146" y="709"/>
                  <a:pt x="152" y="714"/>
                  <a:pt x="152" y="722"/>
                </a:cubicBezTo>
                <a:cubicBezTo>
                  <a:pt x="152" y="730"/>
                  <a:pt x="152" y="730"/>
                  <a:pt x="152" y="730"/>
                </a:cubicBezTo>
                <a:close/>
                <a:moveTo>
                  <a:pt x="263" y="724"/>
                </a:moveTo>
                <a:cubicBezTo>
                  <a:pt x="263" y="735"/>
                  <a:pt x="255" y="743"/>
                  <a:pt x="247" y="743"/>
                </a:cubicBezTo>
                <a:cubicBezTo>
                  <a:pt x="219" y="743"/>
                  <a:pt x="219" y="743"/>
                  <a:pt x="219" y="743"/>
                </a:cubicBezTo>
                <a:cubicBezTo>
                  <a:pt x="211" y="743"/>
                  <a:pt x="202" y="735"/>
                  <a:pt x="202" y="724"/>
                </a:cubicBezTo>
                <a:cubicBezTo>
                  <a:pt x="202" y="716"/>
                  <a:pt x="202" y="716"/>
                  <a:pt x="202" y="716"/>
                </a:cubicBezTo>
                <a:cubicBezTo>
                  <a:pt x="202" y="705"/>
                  <a:pt x="209" y="699"/>
                  <a:pt x="219" y="699"/>
                </a:cubicBezTo>
                <a:cubicBezTo>
                  <a:pt x="247" y="699"/>
                  <a:pt x="247" y="699"/>
                  <a:pt x="247" y="699"/>
                </a:cubicBezTo>
                <a:cubicBezTo>
                  <a:pt x="255" y="699"/>
                  <a:pt x="263" y="705"/>
                  <a:pt x="263" y="716"/>
                </a:cubicBezTo>
                <a:cubicBezTo>
                  <a:pt x="263" y="724"/>
                  <a:pt x="263" y="724"/>
                  <a:pt x="263" y="724"/>
                </a:cubicBezTo>
                <a:close/>
                <a:moveTo>
                  <a:pt x="366" y="730"/>
                </a:moveTo>
                <a:cubicBezTo>
                  <a:pt x="366" y="737"/>
                  <a:pt x="360" y="743"/>
                  <a:pt x="354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0" y="743"/>
                  <a:pt x="314" y="737"/>
                  <a:pt x="314" y="730"/>
                </a:cubicBezTo>
                <a:cubicBezTo>
                  <a:pt x="314" y="722"/>
                  <a:pt x="314" y="722"/>
                  <a:pt x="314" y="722"/>
                </a:cubicBezTo>
                <a:cubicBezTo>
                  <a:pt x="314" y="714"/>
                  <a:pt x="320" y="709"/>
                  <a:pt x="326" y="709"/>
                </a:cubicBezTo>
                <a:cubicBezTo>
                  <a:pt x="354" y="709"/>
                  <a:pt x="354" y="709"/>
                  <a:pt x="354" y="709"/>
                </a:cubicBezTo>
                <a:cubicBezTo>
                  <a:pt x="360" y="709"/>
                  <a:pt x="366" y="714"/>
                  <a:pt x="366" y="722"/>
                </a:cubicBezTo>
                <a:cubicBezTo>
                  <a:pt x="366" y="730"/>
                  <a:pt x="366" y="730"/>
                  <a:pt x="366" y="730"/>
                </a:cubicBezTo>
                <a:close/>
                <a:moveTo>
                  <a:pt x="417" y="644"/>
                </a:moveTo>
                <a:cubicBezTo>
                  <a:pt x="417" y="657"/>
                  <a:pt x="409" y="671"/>
                  <a:pt x="394" y="671"/>
                </a:cubicBezTo>
                <a:cubicBezTo>
                  <a:pt x="74" y="671"/>
                  <a:pt x="74" y="671"/>
                  <a:pt x="74" y="671"/>
                </a:cubicBezTo>
                <a:cubicBezTo>
                  <a:pt x="59" y="671"/>
                  <a:pt x="49" y="659"/>
                  <a:pt x="49" y="644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50"/>
                  <a:pt x="61" y="46"/>
                  <a:pt x="74" y="46"/>
                </a:cubicBezTo>
                <a:cubicBezTo>
                  <a:pt x="394" y="46"/>
                  <a:pt x="394" y="46"/>
                  <a:pt x="394" y="46"/>
                </a:cubicBezTo>
                <a:cubicBezTo>
                  <a:pt x="404" y="46"/>
                  <a:pt x="417" y="48"/>
                  <a:pt x="417" y="67"/>
                </a:cubicBezTo>
                <a:cubicBezTo>
                  <a:pt x="417" y="644"/>
                  <a:pt x="417" y="644"/>
                  <a:pt x="417" y="644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3256" tIns="46627" rIns="93256" bIns="46627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rgbClr val="FFFFFF"/>
              </a:solidFill>
            </a:endParaRPr>
          </a:p>
        </p:txBody>
      </p:sp>
      <p:sp>
        <p:nvSpPr>
          <p:cNvPr id="20" name="Freeform 10"/>
          <p:cNvSpPr>
            <a:spLocks noEditPoints="1"/>
          </p:cNvSpPr>
          <p:nvPr/>
        </p:nvSpPr>
        <p:spPr bwMode="auto">
          <a:xfrm>
            <a:off x="2295537" y="2016349"/>
            <a:ext cx="1616287" cy="1021711"/>
          </a:xfrm>
          <a:custGeom>
            <a:avLst/>
            <a:gdLst>
              <a:gd name="T0" fmla="*/ 87 w 782"/>
              <a:gd name="T1" fmla="*/ 232 h 493"/>
              <a:gd name="T2" fmla="*/ 195 w 782"/>
              <a:gd name="T3" fmla="*/ 0 h 493"/>
              <a:gd name="T4" fmla="*/ 724 w 782"/>
              <a:gd name="T5" fmla="*/ 467 h 493"/>
              <a:gd name="T6" fmla="*/ 612 w 782"/>
              <a:gd name="T7" fmla="*/ 369 h 493"/>
              <a:gd name="T8" fmla="*/ 565 w 782"/>
              <a:gd name="T9" fmla="*/ 349 h 493"/>
              <a:gd name="T10" fmla="*/ 605 w 782"/>
              <a:gd name="T11" fmla="*/ 354 h 493"/>
              <a:gd name="T12" fmla="*/ 366 w 782"/>
              <a:gd name="T13" fmla="*/ 366 h 493"/>
              <a:gd name="T14" fmla="*/ 372 w 782"/>
              <a:gd name="T15" fmla="*/ 348 h 493"/>
              <a:gd name="T16" fmla="*/ 410 w 782"/>
              <a:gd name="T17" fmla="*/ 351 h 493"/>
              <a:gd name="T18" fmla="*/ 409 w 782"/>
              <a:gd name="T19" fmla="*/ 406 h 493"/>
              <a:gd name="T20" fmla="*/ 362 w 782"/>
              <a:gd name="T21" fmla="*/ 405 h 493"/>
              <a:gd name="T22" fmla="*/ 288 w 782"/>
              <a:gd name="T23" fmla="*/ 400 h 493"/>
              <a:gd name="T24" fmla="*/ 339 w 782"/>
              <a:gd name="T25" fmla="*/ 389 h 493"/>
              <a:gd name="T26" fmla="*/ 322 w 782"/>
              <a:gd name="T27" fmla="*/ 409 h 493"/>
              <a:gd name="T28" fmla="*/ 302 w 782"/>
              <a:gd name="T29" fmla="*/ 353 h 493"/>
              <a:gd name="T30" fmla="*/ 345 w 782"/>
              <a:gd name="T31" fmla="*/ 351 h 493"/>
              <a:gd name="T32" fmla="*/ 213 w 782"/>
              <a:gd name="T33" fmla="*/ 402 h 493"/>
              <a:gd name="T34" fmla="*/ 267 w 782"/>
              <a:gd name="T35" fmla="*/ 387 h 493"/>
              <a:gd name="T36" fmla="*/ 213 w 782"/>
              <a:gd name="T37" fmla="*/ 406 h 493"/>
              <a:gd name="T38" fmla="*/ 199 w 782"/>
              <a:gd name="T39" fmla="*/ 369 h 493"/>
              <a:gd name="T40" fmla="*/ 214 w 782"/>
              <a:gd name="T41" fmla="*/ 348 h 493"/>
              <a:gd name="T42" fmla="*/ 233 w 782"/>
              <a:gd name="T43" fmla="*/ 361 h 493"/>
              <a:gd name="T44" fmla="*/ 280 w 782"/>
              <a:gd name="T45" fmla="*/ 350 h 493"/>
              <a:gd name="T46" fmla="*/ 273 w 782"/>
              <a:gd name="T47" fmla="*/ 367 h 493"/>
              <a:gd name="T48" fmla="*/ 159 w 782"/>
              <a:gd name="T49" fmla="*/ 452 h 493"/>
              <a:gd name="T50" fmla="*/ 107 w 782"/>
              <a:gd name="T51" fmla="*/ 448 h 493"/>
              <a:gd name="T52" fmla="*/ 137 w 782"/>
              <a:gd name="T53" fmla="*/ 424 h 493"/>
              <a:gd name="T54" fmla="*/ 188 w 782"/>
              <a:gd name="T55" fmla="*/ 402 h 493"/>
              <a:gd name="T56" fmla="*/ 142 w 782"/>
              <a:gd name="T57" fmla="*/ 409 h 493"/>
              <a:gd name="T58" fmla="*/ 153 w 782"/>
              <a:gd name="T59" fmla="*/ 385 h 493"/>
              <a:gd name="T60" fmla="*/ 196 w 782"/>
              <a:gd name="T61" fmla="*/ 389 h 493"/>
              <a:gd name="T62" fmla="*/ 407 w 782"/>
              <a:gd name="T63" fmla="*/ 455 h 493"/>
              <a:gd name="T64" fmla="*/ 200 w 782"/>
              <a:gd name="T65" fmla="*/ 458 h 493"/>
              <a:gd name="T66" fmla="*/ 203 w 782"/>
              <a:gd name="T67" fmla="*/ 427 h 493"/>
              <a:gd name="T68" fmla="*/ 402 w 782"/>
              <a:gd name="T69" fmla="*/ 423 h 493"/>
              <a:gd name="T70" fmla="*/ 411 w 782"/>
              <a:gd name="T71" fmla="*/ 448 h 493"/>
              <a:gd name="T72" fmla="*/ 438 w 782"/>
              <a:gd name="T73" fmla="*/ 347 h 493"/>
              <a:gd name="T74" fmla="*/ 471 w 782"/>
              <a:gd name="T75" fmla="*/ 369 h 493"/>
              <a:gd name="T76" fmla="*/ 434 w 782"/>
              <a:gd name="T77" fmla="*/ 366 h 493"/>
              <a:gd name="T78" fmla="*/ 484 w 782"/>
              <a:gd name="T79" fmla="*/ 395 h 493"/>
              <a:gd name="T80" fmla="*/ 473 w 782"/>
              <a:gd name="T81" fmla="*/ 409 h 493"/>
              <a:gd name="T82" fmla="*/ 437 w 782"/>
              <a:gd name="T83" fmla="*/ 404 h 493"/>
              <a:gd name="T84" fmla="*/ 440 w 782"/>
              <a:gd name="T85" fmla="*/ 451 h 493"/>
              <a:gd name="T86" fmla="*/ 438 w 782"/>
              <a:gd name="T87" fmla="*/ 428 h 493"/>
              <a:gd name="T88" fmla="*/ 447 w 782"/>
              <a:gd name="T89" fmla="*/ 423 h 493"/>
              <a:gd name="T90" fmla="*/ 483 w 782"/>
              <a:gd name="T91" fmla="*/ 424 h 493"/>
              <a:gd name="T92" fmla="*/ 502 w 782"/>
              <a:gd name="T93" fmla="*/ 363 h 493"/>
              <a:gd name="T94" fmla="*/ 536 w 782"/>
              <a:gd name="T95" fmla="*/ 350 h 493"/>
              <a:gd name="T96" fmla="*/ 547 w 782"/>
              <a:gd name="T97" fmla="*/ 366 h 493"/>
              <a:gd name="T98" fmla="*/ 519 w 782"/>
              <a:gd name="T99" fmla="*/ 405 h 493"/>
              <a:gd name="T100" fmla="*/ 559 w 782"/>
              <a:gd name="T101" fmla="*/ 389 h 493"/>
              <a:gd name="T102" fmla="*/ 564 w 782"/>
              <a:gd name="T103" fmla="*/ 408 h 493"/>
              <a:gd name="T104" fmla="*/ 588 w 782"/>
              <a:gd name="T105" fmla="*/ 453 h 493"/>
              <a:gd name="T106" fmla="*/ 548 w 782"/>
              <a:gd name="T107" fmla="*/ 457 h 493"/>
              <a:gd name="T108" fmla="*/ 536 w 782"/>
              <a:gd name="T109" fmla="*/ 423 h 493"/>
              <a:gd name="T110" fmla="*/ 588 w 782"/>
              <a:gd name="T111" fmla="*/ 448 h 493"/>
              <a:gd name="T112" fmla="*/ 591 w 782"/>
              <a:gd name="T113" fmla="*/ 382 h 493"/>
              <a:gd name="T114" fmla="*/ 635 w 782"/>
              <a:gd name="T115" fmla="*/ 409 h 493"/>
              <a:gd name="T116" fmla="*/ 616 w 782"/>
              <a:gd name="T117" fmla="*/ 449 h 493"/>
              <a:gd name="T118" fmla="*/ 639 w 782"/>
              <a:gd name="T119" fmla="*/ 423 h 493"/>
              <a:gd name="T120" fmla="*/ 670 w 782"/>
              <a:gd name="T121" fmla="*/ 449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82" h="493">
                <a:moveTo>
                  <a:pt x="111" y="206"/>
                </a:moveTo>
                <a:cubicBezTo>
                  <a:pt x="91" y="187"/>
                  <a:pt x="91" y="152"/>
                  <a:pt x="111" y="134"/>
                </a:cubicBezTo>
                <a:cubicBezTo>
                  <a:pt x="97" y="136"/>
                  <a:pt x="84" y="151"/>
                  <a:pt x="84" y="170"/>
                </a:cubicBezTo>
                <a:cubicBezTo>
                  <a:pt x="84" y="188"/>
                  <a:pt x="97" y="203"/>
                  <a:pt x="111" y="206"/>
                </a:cubicBezTo>
                <a:close/>
                <a:moveTo>
                  <a:pt x="698" y="170"/>
                </a:moveTo>
                <a:cubicBezTo>
                  <a:pt x="698" y="151"/>
                  <a:pt x="685" y="136"/>
                  <a:pt x="671" y="134"/>
                </a:cubicBezTo>
                <a:cubicBezTo>
                  <a:pt x="691" y="152"/>
                  <a:pt x="691" y="187"/>
                  <a:pt x="671" y="206"/>
                </a:cubicBezTo>
                <a:cubicBezTo>
                  <a:pt x="685" y="203"/>
                  <a:pt x="698" y="188"/>
                  <a:pt x="698" y="170"/>
                </a:cubicBezTo>
                <a:close/>
                <a:moveTo>
                  <a:pt x="696" y="232"/>
                </a:moveTo>
                <a:cubicBezTo>
                  <a:pt x="716" y="224"/>
                  <a:pt x="737" y="200"/>
                  <a:pt x="737" y="170"/>
                </a:cubicBezTo>
                <a:cubicBezTo>
                  <a:pt x="737" y="139"/>
                  <a:pt x="716" y="115"/>
                  <a:pt x="696" y="108"/>
                </a:cubicBezTo>
                <a:cubicBezTo>
                  <a:pt x="712" y="124"/>
                  <a:pt x="723" y="147"/>
                  <a:pt x="723" y="170"/>
                </a:cubicBezTo>
                <a:cubicBezTo>
                  <a:pt x="723" y="193"/>
                  <a:pt x="712" y="215"/>
                  <a:pt x="696" y="232"/>
                </a:cubicBezTo>
                <a:close/>
                <a:moveTo>
                  <a:pt x="87" y="232"/>
                </a:moveTo>
                <a:cubicBezTo>
                  <a:pt x="70" y="215"/>
                  <a:pt x="59" y="193"/>
                  <a:pt x="59" y="170"/>
                </a:cubicBezTo>
                <a:cubicBezTo>
                  <a:pt x="59" y="147"/>
                  <a:pt x="70" y="124"/>
                  <a:pt x="87" y="108"/>
                </a:cubicBezTo>
                <a:cubicBezTo>
                  <a:pt x="66" y="115"/>
                  <a:pt x="45" y="139"/>
                  <a:pt x="46" y="170"/>
                </a:cubicBezTo>
                <a:cubicBezTo>
                  <a:pt x="45" y="200"/>
                  <a:pt x="66" y="224"/>
                  <a:pt x="87" y="232"/>
                </a:cubicBezTo>
                <a:close/>
                <a:moveTo>
                  <a:pt x="714" y="448"/>
                </a:moveTo>
                <a:cubicBezTo>
                  <a:pt x="706" y="438"/>
                  <a:pt x="697" y="428"/>
                  <a:pt x="689" y="419"/>
                </a:cubicBezTo>
                <a:cubicBezTo>
                  <a:pt x="671" y="397"/>
                  <a:pt x="653" y="376"/>
                  <a:pt x="635" y="355"/>
                </a:cubicBezTo>
                <a:cubicBezTo>
                  <a:pt x="634" y="354"/>
                  <a:pt x="633" y="353"/>
                  <a:pt x="632" y="352"/>
                </a:cubicBezTo>
                <a:cubicBezTo>
                  <a:pt x="629" y="347"/>
                  <a:pt x="623" y="345"/>
                  <a:pt x="617" y="343"/>
                </a:cubicBezTo>
                <a:cubicBezTo>
                  <a:pt x="612" y="341"/>
                  <a:pt x="606" y="339"/>
                  <a:pt x="599" y="339"/>
                </a:cubicBezTo>
                <a:cubicBezTo>
                  <a:pt x="621" y="333"/>
                  <a:pt x="637" y="314"/>
                  <a:pt x="637" y="291"/>
                </a:cubicBezTo>
                <a:cubicBezTo>
                  <a:pt x="637" y="50"/>
                  <a:pt x="637" y="50"/>
                  <a:pt x="637" y="50"/>
                </a:cubicBezTo>
                <a:cubicBezTo>
                  <a:pt x="637" y="22"/>
                  <a:pt x="614" y="0"/>
                  <a:pt x="587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68" y="0"/>
                  <a:pt x="145" y="22"/>
                  <a:pt x="145" y="50"/>
                </a:cubicBezTo>
                <a:cubicBezTo>
                  <a:pt x="145" y="291"/>
                  <a:pt x="145" y="291"/>
                  <a:pt x="145" y="291"/>
                </a:cubicBezTo>
                <a:cubicBezTo>
                  <a:pt x="145" y="314"/>
                  <a:pt x="161" y="334"/>
                  <a:pt x="183" y="339"/>
                </a:cubicBezTo>
                <a:cubicBezTo>
                  <a:pt x="171" y="340"/>
                  <a:pt x="157" y="344"/>
                  <a:pt x="149" y="354"/>
                </a:cubicBezTo>
                <a:cubicBezTo>
                  <a:pt x="143" y="361"/>
                  <a:pt x="136" y="369"/>
                  <a:pt x="130" y="377"/>
                </a:cubicBezTo>
                <a:cubicBezTo>
                  <a:pt x="111" y="399"/>
                  <a:pt x="91" y="422"/>
                  <a:pt x="72" y="446"/>
                </a:cubicBezTo>
                <a:cubicBezTo>
                  <a:pt x="67" y="451"/>
                  <a:pt x="58" y="459"/>
                  <a:pt x="58" y="467"/>
                </a:cubicBezTo>
                <a:cubicBezTo>
                  <a:pt x="58" y="489"/>
                  <a:pt x="58" y="478"/>
                  <a:pt x="58" y="478"/>
                </a:cubicBezTo>
                <a:cubicBezTo>
                  <a:pt x="58" y="481"/>
                  <a:pt x="59" y="483"/>
                  <a:pt x="60" y="485"/>
                </a:cubicBezTo>
                <a:cubicBezTo>
                  <a:pt x="65" y="492"/>
                  <a:pt x="75" y="493"/>
                  <a:pt x="83" y="493"/>
                </a:cubicBezTo>
                <a:cubicBezTo>
                  <a:pt x="94" y="493"/>
                  <a:pt x="667" y="493"/>
                  <a:pt x="684" y="493"/>
                </a:cubicBezTo>
                <a:cubicBezTo>
                  <a:pt x="693" y="493"/>
                  <a:pt x="702" y="492"/>
                  <a:pt x="711" y="490"/>
                </a:cubicBezTo>
                <a:cubicBezTo>
                  <a:pt x="716" y="489"/>
                  <a:pt x="723" y="486"/>
                  <a:pt x="724" y="479"/>
                </a:cubicBezTo>
                <a:cubicBezTo>
                  <a:pt x="724" y="456"/>
                  <a:pt x="724" y="467"/>
                  <a:pt x="724" y="467"/>
                </a:cubicBezTo>
                <a:cubicBezTo>
                  <a:pt x="725" y="462"/>
                  <a:pt x="722" y="457"/>
                  <a:pt x="718" y="453"/>
                </a:cubicBezTo>
                <a:cubicBezTo>
                  <a:pt x="717" y="451"/>
                  <a:pt x="715" y="449"/>
                  <a:pt x="714" y="448"/>
                </a:cubicBezTo>
                <a:close/>
                <a:moveTo>
                  <a:pt x="164" y="299"/>
                </a:moveTo>
                <a:cubicBezTo>
                  <a:pt x="164" y="64"/>
                  <a:pt x="164" y="53"/>
                  <a:pt x="164" y="53"/>
                </a:cubicBezTo>
                <a:cubicBezTo>
                  <a:pt x="164" y="39"/>
                  <a:pt x="175" y="16"/>
                  <a:pt x="189" y="16"/>
                </a:cubicBezTo>
                <a:cubicBezTo>
                  <a:pt x="570" y="16"/>
                  <a:pt x="593" y="16"/>
                  <a:pt x="593" y="16"/>
                </a:cubicBezTo>
                <a:cubicBezTo>
                  <a:pt x="607" y="16"/>
                  <a:pt x="618" y="39"/>
                  <a:pt x="618" y="53"/>
                </a:cubicBezTo>
                <a:cubicBezTo>
                  <a:pt x="618" y="268"/>
                  <a:pt x="618" y="299"/>
                  <a:pt x="618" y="299"/>
                </a:cubicBezTo>
                <a:cubicBezTo>
                  <a:pt x="618" y="313"/>
                  <a:pt x="607" y="325"/>
                  <a:pt x="593" y="325"/>
                </a:cubicBezTo>
                <a:cubicBezTo>
                  <a:pt x="212" y="325"/>
                  <a:pt x="189" y="325"/>
                  <a:pt x="189" y="325"/>
                </a:cubicBezTo>
                <a:cubicBezTo>
                  <a:pt x="175" y="325"/>
                  <a:pt x="164" y="302"/>
                  <a:pt x="164" y="287"/>
                </a:cubicBezTo>
                <a:lnTo>
                  <a:pt x="164" y="299"/>
                </a:lnTo>
                <a:close/>
                <a:moveTo>
                  <a:pt x="613" y="367"/>
                </a:moveTo>
                <a:cubicBezTo>
                  <a:pt x="613" y="367"/>
                  <a:pt x="613" y="368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2" y="369"/>
                </a:cubicBezTo>
                <a:cubicBezTo>
                  <a:pt x="612" y="369"/>
                  <a:pt x="612" y="369"/>
                  <a:pt x="611" y="369"/>
                </a:cubicBezTo>
                <a:cubicBezTo>
                  <a:pt x="611" y="369"/>
                  <a:pt x="611" y="369"/>
                  <a:pt x="611" y="369"/>
                </a:cubicBezTo>
                <a:cubicBezTo>
                  <a:pt x="611" y="369"/>
                  <a:pt x="611" y="369"/>
                  <a:pt x="610" y="369"/>
                </a:cubicBezTo>
                <a:cubicBezTo>
                  <a:pt x="608" y="371"/>
                  <a:pt x="604" y="371"/>
                  <a:pt x="600" y="371"/>
                </a:cubicBezTo>
                <a:cubicBezTo>
                  <a:pt x="584" y="371"/>
                  <a:pt x="584" y="371"/>
                  <a:pt x="584" y="371"/>
                </a:cubicBezTo>
                <a:cubicBezTo>
                  <a:pt x="580" y="371"/>
                  <a:pt x="577" y="370"/>
                  <a:pt x="574" y="369"/>
                </a:cubicBezTo>
                <a:cubicBezTo>
                  <a:pt x="573" y="368"/>
                  <a:pt x="572" y="367"/>
                  <a:pt x="571" y="367"/>
                </a:cubicBezTo>
                <a:cubicBezTo>
                  <a:pt x="570" y="366"/>
                  <a:pt x="569" y="365"/>
                  <a:pt x="569" y="365"/>
                </a:cubicBezTo>
                <a:cubicBezTo>
                  <a:pt x="568" y="363"/>
                  <a:pt x="568" y="363"/>
                  <a:pt x="568" y="363"/>
                </a:cubicBezTo>
                <a:cubicBezTo>
                  <a:pt x="566" y="360"/>
                  <a:pt x="564" y="357"/>
                  <a:pt x="563" y="354"/>
                </a:cubicBezTo>
                <a:cubicBezTo>
                  <a:pt x="561" y="351"/>
                  <a:pt x="563" y="350"/>
                  <a:pt x="565" y="349"/>
                </a:cubicBezTo>
                <a:cubicBezTo>
                  <a:pt x="565" y="349"/>
                  <a:pt x="566" y="349"/>
                  <a:pt x="566" y="349"/>
                </a:cubicBezTo>
                <a:cubicBezTo>
                  <a:pt x="567" y="348"/>
                  <a:pt x="569" y="348"/>
                  <a:pt x="570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3" y="348"/>
                  <a:pt x="573" y="348"/>
                  <a:pt x="573" y="348"/>
                </a:cubicBezTo>
                <a:cubicBezTo>
                  <a:pt x="577" y="348"/>
                  <a:pt x="581" y="348"/>
                  <a:pt x="586" y="348"/>
                </a:cubicBezTo>
                <a:cubicBezTo>
                  <a:pt x="586" y="348"/>
                  <a:pt x="586" y="348"/>
                  <a:pt x="586" y="348"/>
                </a:cubicBezTo>
                <a:cubicBezTo>
                  <a:pt x="590" y="348"/>
                  <a:pt x="590" y="348"/>
                  <a:pt x="590" y="348"/>
                </a:cubicBezTo>
                <a:cubicBezTo>
                  <a:pt x="592" y="348"/>
                  <a:pt x="594" y="348"/>
                  <a:pt x="595" y="348"/>
                </a:cubicBezTo>
                <a:cubicBezTo>
                  <a:pt x="596" y="349"/>
                  <a:pt x="597" y="349"/>
                  <a:pt x="598" y="349"/>
                </a:cubicBezTo>
                <a:cubicBezTo>
                  <a:pt x="598" y="349"/>
                  <a:pt x="598" y="349"/>
                  <a:pt x="598" y="349"/>
                </a:cubicBezTo>
                <a:cubicBezTo>
                  <a:pt x="598" y="350"/>
                  <a:pt x="598" y="350"/>
                  <a:pt x="599" y="350"/>
                </a:cubicBezTo>
                <a:cubicBezTo>
                  <a:pt x="599" y="350"/>
                  <a:pt x="599" y="350"/>
                  <a:pt x="599" y="350"/>
                </a:cubicBezTo>
                <a:cubicBezTo>
                  <a:pt x="600" y="350"/>
                  <a:pt x="602" y="351"/>
                  <a:pt x="603" y="351"/>
                </a:cubicBezTo>
                <a:cubicBezTo>
                  <a:pt x="604" y="352"/>
                  <a:pt x="604" y="353"/>
                  <a:pt x="605" y="354"/>
                </a:cubicBezTo>
                <a:cubicBezTo>
                  <a:pt x="608" y="359"/>
                  <a:pt x="608" y="359"/>
                  <a:pt x="608" y="359"/>
                </a:cubicBezTo>
                <a:cubicBezTo>
                  <a:pt x="609" y="360"/>
                  <a:pt x="611" y="362"/>
                  <a:pt x="612" y="364"/>
                </a:cubicBezTo>
                <a:cubicBezTo>
                  <a:pt x="612" y="364"/>
                  <a:pt x="612" y="364"/>
                  <a:pt x="612" y="364"/>
                </a:cubicBezTo>
                <a:cubicBezTo>
                  <a:pt x="613" y="365"/>
                  <a:pt x="613" y="366"/>
                  <a:pt x="613" y="367"/>
                </a:cubicBezTo>
                <a:close/>
                <a:moveTo>
                  <a:pt x="410" y="363"/>
                </a:moveTo>
                <a:cubicBezTo>
                  <a:pt x="410" y="364"/>
                  <a:pt x="410" y="364"/>
                  <a:pt x="410" y="365"/>
                </a:cubicBezTo>
                <a:cubicBezTo>
                  <a:pt x="406" y="371"/>
                  <a:pt x="392" y="369"/>
                  <a:pt x="386" y="369"/>
                </a:cubicBezTo>
                <a:cubicBezTo>
                  <a:pt x="383" y="369"/>
                  <a:pt x="380" y="369"/>
                  <a:pt x="377" y="369"/>
                </a:cubicBezTo>
                <a:cubicBezTo>
                  <a:pt x="374" y="369"/>
                  <a:pt x="370" y="369"/>
                  <a:pt x="367" y="367"/>
                </a:cubicBezTo>
                <a:cubicBezTo>
                  <a:pt x="367" y="367"/>
                  <a:pt x="367" y="367"/>
                  <a:pt x="367" y="367"/>
                </a:cubicBezTo>
                <a:cubicBezTo>
                  <a:pt x="367" y="366"/>
                  <a:pt x="367" y="366"/>
                  <a:pt x="367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6"/>
                  <a:pt x="366" y="366"/>
                  <a:pt x="366" y="366"/>
                </a:cubicBezTo>
                <a:cubicBezTo>
                  <a:pt x="366" y="365"/>
                  <a:pt x="366" y="365"/>
                  <a:pt x="366" y="365"/>
                </a:cubicBezTo>
                <a:cubicBezTo>
                  <a:pt x="366" y="364"/>
                  <a:pt x="366" y="364"/>
                  <a:pt x="366" y="363"/>
                </a:cubicBezTo>
                <a:cubicBezTo>
                  <a:pt x="366" y="363"/>
                  <a:pt x="366" y="363"/>
                  <a:pt x="366" y="363"/>
                </a:cubicBezTo>
                <a:cubicBezTo>
                  <a:pt x="366" y="362"/>
                  <a:pt x="366" y="361"/>
                  <a:pt x="366" y="361"/>
                </a:cubicBezTo>
                <a:cubicBezTo>
                  <a:pt x="366" y="360"/>
                  <a:pt x="366" y="360"/>
                  <a:pt x="366" y="360"/>
                </a:cubicBezTo>
                <a:cubicBezTo>
                  <a:pt x="366" y="358"/>
                  <a:pt x="366" y="355"/>
                  <a:pt x="367" y="353"/>
                </a:cubicBezTo>
                <a:cubicBezTo>
                  <a:pt x="367" y="352"/>
                  <a:pt x="367" y="352"/>
                  <a:pt x="367" y="352"/>
                </a:cubicBezTo>
                <a:cubicBezTo>
                  <a:pt x="367" y="352"/>
                  <a:pt x="367" y="351"/>
                  <a:pt x="368" y="350"/>
                </a:cubicBezTo>
                <a:cubicBezTo>
                  <a:pt x="369" y="350"/>
                  <a:pt x="369" y="349"/>
                  <a:pt x="370" y="349"/>
                </a:cubicBezTo>
                <a:cubicBezTo>
                  <a:pt x="370" y="349"/>
                  <a:pt x="370" y="349"/>
                  <a:pt x="370" y="349"/>
                </a:cubicBezTo>
                <a:cubicBezTo>
                  <a:pt x="370" y="349"/>
                  <a:pt x="370" y="348"/>
                  <a:pt x="370" y="348"/>
                </a:cubicBezTo>
                <a:cubicBezTo>
                  <a:pt x="370" y="348"/>
                  <a:pt x="371" y="348"/>
                  <a:pt x="371" y="348"/>
                </a:cubicBezTo>
                <a:cubicBezTo>
                  <a:pt x="371" y="348"/>
                  <a:pt x="371" y="348"/>
                  <a:pt x="371" y="348"/>
                </a:cubicBezTo>
                <a:cubicBezTo>
                  <a:pt x="371" y="348"/>
                  <a:pt x="372" y="348"/>
                  <a:pt x="372" y="348"/>
                </a:cubicBezTo>
                <a:cubicBezTo>
                  <a:pt x="372" y="348"/>
                  <a:pt x="372" y="348"/>
                  <a:pt x="373" y="348"/>
                </a:cubicBezTo>
                <a:cubicBezTo>
                  <a:pt x="373" y="347"/>
                  <a:pt x="373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4" y="347"/>
                  <a:pt x="374" y="347"/>
                  <a:pt x="374" y="347"/>
                </a:cubicBezTo>
                <a:cubicBezTo>
                  <a:pt x="375" y="347"/>
                  <a:pt x="375" y="347"/>
                  <a:pt x="375" y="347"/>
                </a:cubicBezTo>
                <a:cubicBezTo>
                  <a:pt x="376" y="347"/>
                  <a:pt x="377" y="347"/>
                  <a:pt x="378" y="347"/>
                </a:cubicBezTo>
                <a:cubicBezTo>
                  <a:pt x="379" y="347"/>
                  <a:pt x="379" y="347"/>
                  <a:pt x="379" y="347"/>
                </a:cubicBezTo>
                <a:cubicBezTo>
                  <a:pt x="380" y="347"/>
                  <a:pt x="382" y="347"/>
                  <a:pt x="383" y="347"/>
                </a:cubicBezTo>
                <a:cubicBezTo>
                  <a:pt x="399" y="347"/>
                  <a:pt x="399" y="347"/>
                  <a:pt x="399" y="347"/>
                </a:cubicBezTo>
                <a:cubicBezTo>
                  <a:pt x="399" y="347"/>
                  <a:pt x="399" y="347"/>
                  <a:pt x="400" y="347"/>
                </a:cubicBezTo>
                <a:cubicBezTo>
                  <a:pt x="400" y="347"/>
                  <a:pt x="400" y="347"/>
                  <a:pt x="400" y="347"/>
                </a:cubicBezTo>
                <a:cubicBezTo>
                  <a:pt x="401" y="347"/>
                  <a:pt x="401" y="347"/>
                  <a:pt x="402" y="347"/>
                </a:cubicBezTo>
                <a:cubicBezTo>
                  <a:pt x="405" y="347"/>
                  <a:pt x="408" y="348"/>
                  <a:pt x="409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0" y="351"/>
                  <a:pt x="410" y="351"/>
                  <a:pt x="410" y="351"/>
                </a:cubicBezTo>
                <a:cubicBezTo>
                  <a:pt x="411" y="355"/>
                  <a:pt x="410" y="359"/>
                  <a:pt x="410" y="362"/>
                </a:cubicBezTo>
                <a:cubicBezTo>
                  <a:pt x="410" y="363"/>
                  <a:pt x="410" y="363"/>
                  <a:pt x="410" y="363"/>
                </a:cubicBezTo>
                <a:cubicBezTo>
                  <a:pt x="410" y="363"/>
                  <a:pt x="410" y="363"/>
                  <a:pt x="410" y="363"/>
                </a:cubicBezTo>
                <a:close/>
                <a:moveTo>
                  <a:pt x="387" y="381"/>
                </a:moveTo>
                <a:cubicBezTo>
                  <a:pt x="393" y="381"/>
                  <a:pt x="407" y="380"/>
                  <a:pt x="410" y="386"/>
                </a:cubicBezTo>
                <a:cubicBezTo>
                  <a:pt x="410" y="387"/>
                  <a:pt x="411" y="387"/>
                  <a:pt x="411" y="388"/>
                </a:cubicBezTo>
                <a:cubicBezTo>
                  <a:pt x="411" y="395"/>
                  <a:pt x="411" y="395"/>
                  <a:pt x="411" y="395"/>
                </a:cubicBezTo>
                <a:cubicBezTo>
                  <a:pt x="411" y="397"/>
                  <a:pt x="411" y="399"/>
                  <a:pt x="411" y="401"/>
                </a:cubicBezTo>
                <a:cubicBezTo>
                  <a:pt x="411" y="401"/>
                  <a:pt x="411" y="401"/>
                  <a:pt x="411" y="401"/>
                </a:cubicBezTo>
                <a:cubicBezTo>
                  <a:pt x="411" y="402"/>
                  <a:pt x="411" y="402"/>
                  <a:pt x="411" y="402"/>
                </a:cubicBezTo>
                <a:cubicBezTo>
                  <a:pt x="411" y="402"/>
                  <a:pt x="410" y="404"/>
                  <a:pt x="410" y="404"/>
                </a:cubicBezTo>
                <a:cubicBezTo>
                  <a:pt x="409" y="405"/>
                  <a:pt x="409" y="405"/>
                  <a:pt x="409" y="405"/>
                </a:cubicBezTo>
                <a:cubicBezTo>
                  <a:pt x="409" y="405"/>
                  <a:pt x="409" y="405"/>
                  <a:pt x="409" y="406"/>
                </a:cubicBezTo>
                <a:cubicBezTo>
                  <a:pt x="409" y="406"/>
                  <a:pt x="409" y="406"/>
                  <a:pt x="409" y="406"/>
                </a:cubicBezTo>
                <a:cubicBezTo>
                  <a:pt x="407" y="407"/>
                  <a:pt x="405" y="408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3" y="409"/>
                  <a:pt x="403" y="409"/>
                  <a:pt x="403" y="409"/>
                </a:cubicBezTo>
                <a:cubicBezTo>
                  <a:pt x="402" y="409"/>
                  <a:pt x="401" y="409"/>
                  <a:pt x="401" y="409"/>
                </a:cubicBezTo>
                <a:cubicBezTo>
                  <a:pt x="400" y="409"/>
                  <a:pt x="400" y="409"/>
                  <a:pt x="400" y="409"/>
                </a:cubicBezTo>
                <a:cubicBezTo>
                  <a:pt x="399" y="409"/>
                  <a:pt x="398" y="409"/>
                  <a:pt x="398" y="409"/>
                </a:cubicBezTo>
                <a:cubicBezTo>
                  <a:pt x="398" y="409"/>
                  <a:pt x="398" y="409"/>
                  <a:pt x="398" y="409"/>
                </a:cubicBezTo>
                <a:cubicBezTo>
                  <a:pt x="373" y="409"/>
                  <a:pt x="373" y="409"/>
                  <a:pt x="373" y="409"/>
                </a:cubicBezTo>
                <a:cubicBezTo>
                  <a:pt x="371" y="409"/>
                  <a:pt x="367" y="409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7"/>
                  <a:pt x="364" y="407"/>
                </a:cubicBezTo>
                <a:cubicBezTo>
                  <a:pt x="364" y="407"/>
                  <a:pt x="364" y="406"/>
                  <a:pt x="363" y="406"/>
                </a:cubicBezTo>
                <a:cubicBezTo>
                  <a:pt x="363" y="406"/>
                  <a:pt x="362" y="405"/>
                  <a:pt x="362" y="405"/>
                </a:cubicBezTo>
                <a:cubicBezTo>
                  <a:pt x="362" y="405"/>
                  <a:pt x="362" y="405"/>
                  <a:pt x="362" y="404"/>
                </a:cubicBezTo>
                <a:cubicBezTo>
                  <a:pt x="362" y="404"/>
                  <a:pt x="361" y="403"/>
                  <a:pt x="361" y="402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400"/>
                  <a:pt x="362" y="400"/>
                  <a:pt x="362" y="400"/>
                </a:cubicBezTo>
                <a:cubicBezTo>
                  <a:pt x="362" y="396"/>
                  <a:pt x="362" y="392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3" y="388"/>
                  <a:pt x="363" y="388"/>
                  <a:pt x="363" y="388"/>
                </a:cubicBezTo>
                <a:cubicBezTo>
                  <a:pt x="364" y="379"/>
                  <a:pt x="381" y="381"/>
                  <a:pt x="387" y="381"/>
                </a:cubicBezTo>
                <a:close/>
                <a:moveTo>
                  <a:pt x="289" y="407"/>
                </a:moveTo>
                <a:cubicBezTo>
                  <a:pt x="289" y="407"/>
                  <a:pt x="289" y="407"/>
                  <a:pt x="288" y="406"/>
                </a:cubicBezTo>
                <a:cubicBezTo>
                  <a:pt x="288" y="406"/>
                  <a:pt x="288" y="405"/>
                  <a:pt x="287" y="405"/>
                </a:cubicBezTo>
                <a:cubicBezTo>
                  <a:pt x="287" y="405"/>
                  <a:pt x="287" y="405"/>
                  <a:pt x="287" y="405"/>
                </a:cubicBezTo>
                <a:cubicBezTo>
                  <a:pt x="287" y="404"/>
                  <a:pt x="287" y="403"/>
                  <a:pt x="287" y="402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400"/>
                  <a:pt x="288" y="400"/>
                </a:cubicBezTo>
                <a:cubicBezTo>
                  <a:pt x="288" y="400"/>
                  <a:pt x="288" y="399"/>
                  <a:pt x="288" y="399"/>
                </a:cubicBezTo>
                <a:cubicBezTo>
                  <a:pt x="291" y="388"/>
                  <a:pt x="291" y="388"/>
                  <a:pt x="291" y="388"/>
                </a:cubicBezTo>
                <a:cubicBezTo>
                  <a:pt x="291" y="388"/>
                  <a:pt x="291" y="388"/>
                  <a:pt x="292" y="388"/>
                </a:cubicBezTo>
                <a:cubicBezTo>
                  <a:pt x="295" y="380"/>
                  <a:pt x="310" y="381"/>
                  <a:pt x="317" y="381"/>
                </a:cubicBezTo>
                <a:cubicBezTo>
                  <a:pt x="320" y="381"/>
                  <a:pt x="325" y="381"/>
                  <a:pt x="330" y="381"/>
                </a:cubicBezTo>
                <a:cubicBezTo>
                  <a:pt x="331" y="382"/>
                  <a:pt x="332" y="382"/>
                  <a:pt x="333" y="382"/>
                </a:cubicBezTo>
                <a:cubicBezTo>
                  <a:pt x="333" y="382"/>
                  <a:pt x="333" y="382"/>
                  <a:pt x="333" y="382"/>
                </a:cubicBezTo>
                <a:cubicBezTo>
                  <a:pt x="335" y="383"/>
                  <a:pt x="337" y="384"/>
                  <a:pt x="338" y="385"/>
                </a:cubicBezTo>
                <a:cubicBezTo>
                  <a:pt x="338" y="385"/>
                  <a:pt x="338" y="385"/>
                  <a:pt x="338" y="385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8" y="386"/>
                  <a:pt x="338" y="386"/>
                  <a:pt x="338" y="386"/>
                </a:cubicBezTo>
                <a:cubicBezTo>
                  <a:pt x="339" y="387"/>
                  <a:pt x="339" y="388"/>
                  <a:pt x="339" y="388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9" y="389"/>
                  <a:pt x="339" y="389"/>
                  <a:pt x="339" y="389"/>
                </a:cubicBezTo>
                <a:cubicBezTo>
                  <a:pt x="338" y="391"/>
                  <a:pt x="338" y="393"/>
                  <a:pt x="338" y="395"/>
                </a:cubicBezTo>
                <a:cubicBezTo>
                  <a:pt x="336" y="402"/>
                  <a:pt x="336" y="402"/>
                  <a:pt x="336" y="402"/>
                </a:cubicBezTo>
                <a:cubicBezTo>
                  <a:pt x="336" y="403"/>
                  <a:pt x="336" y="404"/>
                  <a:pt x="335" y="404"/>
                </a:cubicBezTo>
                <a:cubicBezTo>
                  <a:pt x="335" y="405"/>
                  <a:pt x="335" y="405"/>
                  <a:pt x="335" y="405"/>
                </a:cubicBezTo>
                <a:cubicBezTo>
                  <a:pt x="335" y="405"/>
                  <a:pt x="334" y="405"/>
                  <a:pt x="334" y="405"/>
                </a:cubicBezTo>
                <a:cubicBezTo>
                  <a:pt x="334" y="405"/>
                  <a:pt x="334" y="406"/>
                  <a:pt x="334" y="406"/>
                </a:cubicBezTo>
                <a:cubicBezTo>
                  <a:pt x="332" y="407"/>
                  <a:pt x="329" y="408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7" y="409"/>
                  <a:pt x="327" y="409"/>
                </a:cubicBezTo>
                <a:cubicBezTo>
                  <a:pt x="327" y="409"/>
                  <a:pt x="326" y="409"/>
                  <a:pt x="325" y="409"/>
                </a:cubicBezTo>
                <a:cubicBezTo>
                  <a:pt x="325" y="409"/>
                  <a:pt x="325" y="409"/>
                  <a:pt x="324" y="409"/>
                </a:cubicBezTo>
                <a:cubicBezTo>
                  <a:pt x="324" y="409"/>
                  <a:pt x="323" y="409"/>
                  <a:pt x="322" y="409"/>
                </a:cubicBezTo>
                <a:cubicBezTo>
                  <a:pt x="322" y="409"/>
                  <a:pt x="322" y="409"/>
                  <a:pt x="322" y="409"/>
                </a:cubicBezTo>
                <a:cubicBezTo>
                  <a:pt x="298" y="409"/>
                  <a:pt x="298" y="409"/>
                  <a:pt x="298" y="409"/>
                </a:cubicBezTo>
                <a:cubicBezTo>
                  <a:pt x="295" y="409"/>
                  <a:pt x="292" y="409"/>
                  <a:pt x="289" y="407"/>
                </a:cubicBezTo>
                <a:cubicBezTo>
                  <a:pt x="289" y="407"/>
                  <a:pt x="289" y="407"/>
                  <a:pt x="289" y="407"/>
                </a:cubicBezTo>
                <a:close/>
                <a:moveTo>
                  <a:pt x="320" y="369"/>
                </a:moveTo>
                <a:cubicBezTo>
                  <a:pt x="316" y="369"/>
                  <a:pt x="312" y="369"/>
                  <a:pt x="309" y="369"/>
                </a:cubicBezTo>
                <a:cubicBezTo>
                  <a:pt x="306" y="369"/>
                  <a:pt x="301" y="369"/>
                  <a:pt x="299" y="366"/>
                </a:cubicBezTo>
                <a:cubicBezTo>
                  <a:pt x="299" y="365"/>
                  <a:pt x="299" y="365"/>
                  <a:pt x="299" y="365"/>
                </a:cubicBezTo>
                <a:cubicBezTo>
                  <a:pt x="299" y="365"/>
                  <a:pt x="299" y="364"/>
                  <a:pt x="299" y="364"/>
                </a:cubicBezTo>
                <a:cubicBezTo>
                  <a:pt x="299" y="364"/>
                  <a:pt x="299" y="364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299" y="362"/>
                  <a:pt x="299" y="361"/>
                  <a:pt x="300" y="361"/>
                </a:cubicBezTo>
                <a:cubicBezTo>
                  <a:pt x="300" y="358"/>
                  <a:pt x="301" y="355"/>
                  <a:pt x="302" y="353"/>
                </a:cubicBezTo>
                <a:cubicBezTo>
                  <a:pt x="302" y="353"/>
                  <a:pt x="302" y="353"/>
                  <a:pt x="302" y="353"/>
                </a:cubicBezTo>
                <a:cubicBezTo>
                  <a:pt x="302" y="352"/>
                  <a:pt x="303" y="351"/>
                  <a:pt x="303" y="350"/>
                </a:cubicBezTo>
                <a:cubicBezTo>
                  <a:pt x="304" y="350"/>
                  <a:pt x="304" y="350"/>
                  <a:pt x="305" y="349"/>
                </a:cubicBezTo>
                <a:cubicBezTo>
                  <a:pt x="306" y="348"/>
                  <a:pt x="308" y="348"/>
                  <a:pt x="310" y="347"/>
                </a:cubicBezTo>
                <a:cubicBezTo>
                  <a:pt x="310" y="347"/>
                  <a:pt x="310" y="347"/>
                  <a:pt x="310" y="347"/>
                </a:cubicBezTo>
                <a:cubicBezTo>
                  <a:pt x="312" y="347"/>
                  <a:pt x="313" y="347"/>
                  <a:pt x="315" y="347"/>
                </a:cubicBezTo>
                <a:cubicBezTo>
                  <a:pt x="317" y="347"/>
                  <a:pt x="317" y="347"/>
                  <a:pt x="317" y="347"/>
                </a:cubicBezTo>
                <a:cubicBezTo>
                  <a:pt x="317" y="347"/>
                  <a:pt x="318" y="347"/>
                  <a:pt x="319" y="347"/>
                </a:cubicBezTo>
                <a:cubicBezTo>
                  <a:pt x="323" y="347"/>
                  <a:pt x="328" y="347"/>
                  <a:pt x="332" y="347"/>
                </a:cubicBezTo>
                <a:cubicBezTo>
                  <a:pt x="333" y="347"/>
                  <a:pt x="334" y="347"/>
                  <a:pt x="334" y="347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35" y="347"/>
                  <a:pt x="335" y="347"/>
                  <a:pt x="336" y="347"/>
                </a:cubicBezTo>
                <a:cubicBezTo>
                  <a:pt x="336" y="347"/>
                  <a:pt x="337" y="347"/>
                  <a:pt x="337" y="347"/>
                </a:cubicBezTo>
                <a:cubicBezTo>
                  <a:pt x="337" y="347"/>
                  <a:pt x="337" y="347"/>
                  <a:pt x="337" y="347"/>
                </a:cubicBezTo>
                <a:cubicBezTo>
                  <a:pt x="341" y="347"/>
                  <a:pt x="345" y="348"/>
                  <a:pt x="345" y="351"/>
                </a:cubicBezTo>
                <a:cubicBezTo>
                  <a:pt x="345" y="351"/>
                  <a:pt x="345" y="351"/>
                  <a:pt x="345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5" y="355"/>
                  <a:pt x="344" y="359"/>
                  <a:pt x="343" y="362"/>
                </a:cubicBezTo>
                <a:cubicBezTo>
                  <a:pt x="343" y="362"/>
                  <a:pt x="343" y="362"/>
                  <a:pt x="343" y="362"/>
                </a:cubicBezTo>
                <a:cubicBezTo>
                  <a:pt x="343" y="363"/>
                  <a:pt x="343" y="363"/>
                  <a:pt x="343" y="363"/>
                </a:cubicBezTo>
                <a:cubicBezTo>
                  <a:pt x="343" y="364"/>
                  <a:pt x="343" y="364"/>
                  <a:pt x="342" y="365"/>
                </a:cubicBezTo>
                <a:cubicBezTo>
                  <a:pt x="342" y="365"/>
                  <a:pt x="342" y="365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42" y="366"/>
                  <a:pt x="342" y="366"/>
                  <a:pt x="342" y="366"/>
                </a:cubicBezTo>
                <a:cubicBezTo>
                  <a:pt x="337" y="371"/>
                  <a:pt x="325" y="369"/>
                  <a:pt x="320" y="369"/>
                </a:cubicBezTo>
                <a:close/>
                <a:moveTo>
                  <a:pt x="212" y="404"/>
                </a:moveTo>
                <a:cubicBezTo>
                  <a:pt x="212" y="404"/>
                  <a:pt x="212" y="403"/>
                  <a:pt x="212" y="403"/>
                </a:cubicBezTo>
                <a:cubicBezTo>
                  <a:pt x="213" y="403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2"/>
                  <a:pt x="213" y="402"/>
                  <a:pt x="213" y="402"/>
                </a:cubicBezTo>
                <a:cubicBezTo>
                  <a:pt x="213" y="401"/>
                  <a:pt x="214" y="401"/>
                  <a:pt x="214" y="400"/>
                </a:cubicBezTo>
                <a:cubicBezTo>
                  <a:pt x="216" y="396"/>
                  <a:pt x="217" y="393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19" y="389"/>
                  <a:pt x="219" y="389"/>
                  <a:pt x="219" y="389"/>
                </a:cubicBezTo>
                <a:cubicBezTo>
                  <a:pt x="220" y="388"/>
                  <a:pt x="220" y="388"/>
                  <a:pt x="220" y="388"/>
                </a:cubicBezTo>
                <a:cubicBezTo>
                  <a:pt x="220" y="388"/>
                  <a:pt x="220" y="388"/>
                  <a:pt x="220" y="387"/>
                </a:cubicBezTo>
                <a:cubicBezTo>
                  <a:pt x="220" y="387"/>
                  <a:pt x="220" y="387"/>
                  <a:pt x="221" y="387"/>
                </a:cubicBezTo>
                <a:cubicBezTo>
                  <a:pt x="226" y="380"/>
                  <a:pt x="238" y="382"/>
                  <a:pt x="245" y="382"/>
                </a:cubicBezTo>
                <a:cubicBezTo>
                  <a:pt x="245" y="382"/>
                  <a:pt x="245" y="382"/>
                  <a:pt x="245" y="382"/>
                </a:cubicBezTo>
                <a:cubicBezTo>
                  <a:pt x="247" y="382"/>
                  <a:pt x="253" y="381"/>
                  <a:pt x="258" y="382"/>
                </a:cubicBezTo>
                <a:cubicBezTo>
                  <a:pt x="259" y="382"/>
                  <a:pt x="261" y="382"/>
                  <a:pt x="262" y="382"/>
                </a:cubicBezTo>
                <a:cubicBezTo>
                  <a:pt x="263" y="382"/>
                  <a:pt x="264" y="383"/>
                  <a:pt x="264" y="383"/>
                </a:cubicBezTo>
                <a:cubicBezTo>
                  <a:pt x="266" y="384"/>
                  <a:pt x="267" y="385"/>
                  <a:pt x="267" y="387"/>
                </a:cubicBezTo>
                <a:cubicBezTo>
                  <a:pt x="267" y="387"/>
                  <a:pt x="267" y="387"/>
                  <a:pt x="267" y="387"/>
                </a:cubicBezTo>
                <a:cubicBezTo>
                  <a:pt x="267" y="387"/>
                  <a:pt x="267" y="387"/>
                  <a:pt x="267" y="388"/>
                </a:cubicBezTo>
                <a:cubicBezTo>
                  <a:pt x="267" y="388"/>
                  <a:pt x="267" y="388"/>
                  <a:pt x="267" y="388"/>
                </a:cubicBezTo>
                <a:cubicBezTo>
                  <a:pt x="262" y="402"/>
                  <a:pt x="262" y="402"/>
                  <a:pt x="262" y="402"/>
                </a:cubicBezTo>
                <a:cubicBezTo>
                  <a:pt x="262" y="403"/>
                  <a:pt x="261" y="404"/>
                  <a:pt x="260" y="405"/>
                </a:cubicBezTo>
                <a:cubicBezTo>
                  <a:pt x="259" y="406"/>
                  <a:pt x="258" y="407"/>
                  <a:pt x="256" y="407"/>
                </a:cubicBezTo>
                <a:cubicBezTo>
                  <a:pt x="256" y="407"/>
                  <a:pt x="256" y="407"/>
                  <a:pt x="256" y="407"/>
                </a:cubicBezTo>
                <a:cubicBezTo>
                  <a:pt x="254" y="408"/>
                  <a:pt x="252" y="409"/>
                  <a:pt x="250" y="409"/>
                </a:cubicBezTo>
                <a:cubicBezTo>
                  <a:pt x="249" y="409"/>
                  <a:pt x="249" y="409"/>
                  <a:pt x="249" y="409"/>
                </a:cubicBezTo>
                <a:cubicBezTo>
                  <a:pt x="249" y="409"/>
                  <a:pt x="249" y="409"/>
                  <a:pt x="248" y="409"/>
                </a:cubicBezTo>
                <a:cubicBezTo>
                  <a:pt x="244" y="410"/>
                  <a:pt x="240" y="409"/>
                  <a:pt x="235" y="409"/>
                </a:cubicBezTo>
                <a:cubicBezTo>
                  <a:pt x="231" y="409"/>
                  <a:pt x="227" y="410"/>
                  <a:pt x="222" y="410"/>
                </a:cubicBezTo>
                <a:cubicBezTo>
                  <a:pt x="219" y="410"/>
                  <a:pt x="215" y="409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6"/>
                  <a:pt x="213" y="406"/>
                  <a:pt x="213" y="406"/>
                </a:cubicBezTo>
                <a:cubicBezTo>
                  <a:pt x="213" y="405"/>
                  <a:pt x="213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5"/>
                  <a:pt x="212" y="405"/>
                  <a:pt x="212" y="405"/>
                </a:cubicBezTo>
                <a:cubicBezTo>
                  <a:pt x="212" y="404"/>
                  <a:pt x="212" y="404"/>
                  <a:pt x="212" y="404"/>
                </a:cubicBezTo>
                <a:close/>
                <a:moveTo>
                  <a:pt x="212" y="359"/>
                </a:moveTo>
                <a:cubicBezTo>
                  <a:pt x="212" y="359"/>
                  <a:pt x="212" y="359"/>
                  <a:pt x="212" y="359"/>
                </a:cubicBezTo>
                <a:cubicBezTo>
                  <a:pt x="209" y="364"/>
                  <a:pt x="209" y="364"/>
                  <a:pt x="209" y="364"/>
                </a:cubicBezTo>
                <a:cubicBezTo>
                  <a:pt x="209" y="364"/>
                  <a:pt x="208" y="365"/>
                  <a:pt x="207" y="366"/>
                </a:cubicBezTo>
                <a:cubicBezTo>
                  <a:pt x="206" y="367"/>
                  <a:pt x="205" y="367"/>
                  <a:pt x="203" y="368"/>
                </a:cubicBezTo>
                <a:cubicBezTo>
                  <a:pt x="203" y="368"/>
                  <a:pt x="203" y="368"/>
                  <a:pt x="202" y="368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2" y="369"/>
                  <a:pt x="202" y="369"/>
                  <a:pt x="202" y="369"/>
                </a:cubicBezTo>
                <a:cubicBezTo>
                  <a:pt x="201" y="369"/>
                  <a:pt x="200" y="369"/>
                  <a:pt x="199" y="369"/>
                </a:cubicBezTo>
                <a:cubicBezTo>
                  <a:pt x="197" y="370"/>
                  <a:pt x="196" y="370"/>
                  <a:pt x="194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9" y="370"/>
                  <a:pt x="189" y="370"/>
                  <a:pt x="189" y="370"/>
                </a:cubicBezTo>
                <a:cubicBezTo>
                  <a:pt x="184" y="370"/>
                  <a:pt x="178" y="370"/>
                  <a:pt x="172" y="370"/>
                </a:cubicBezTo>
                <a:cubicBezTo>
                  <a:pt x="170" y="370"/>
                  <a:pt x="165" y="369"/>
                  <a:pt x="164" y="366"/>
                </a:cubicBezTo>
                <a:cubicBezTo>
                  <a:pt x="164" y="366"/>
                  <a:pt x="164" y="365"/>
                  <a:pt x="164" y="365"/>
                </a:cubicBezTo>
                <a:cubicBezTo>
                  <a:pt x="165" y="364"/>
                  <a:pt x="166" y="362"/>
                  <a:pt x="166" y="362"/>
                </a:cubicBezTo>
                <a:cubicBezTo>
                  <a:pt x="168" y="358"/>
                  <a:pt x="170" y="355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73" y="352"/>
                  <a:pt x="173" y="352"/>
                  <a:pt x="173" y="352"/>
                </a:cubicBezTo>
                <a:cubicBezTo>
                  <a:pt x="180" y="345"/>
                  <a:pt x="193" y="347"/>
                  <a:pt x="201" y="347"/>
                </a:cubicBezTo>
                <a:cubicBezTo>
                  <a:pt x="205" y="347"/>
                  <a:pt x="210" y="346"/>
                  <a:pt x="213" y="348"/>
                </a:cubicBezTo>
                <a:cubicBezTo>
                  <a:pt x="213" y="348"/>
                  <a:pt x="213" y="348"/>
                  <a:pt x="213" y="348"/>
                </a:cubicBezTo>
                <a:cubicBezTo>
                  <a:pt x="214" y="348"/>
                  <a:pt x="214" y="348"/>
                  <a:pt x="214" y="348"/>
                </a:cubicBezTo>
                <a:cubicBezTo>
                  <a:pt x="214" y="348"/>
                  <a:pt x="214" y="349"/>
                  <a:pt x="214" y="349"/>
                </a:cubicBezTo>
                <a:cubicBezTo>
                  <a:pt x="215" y="349"/>
                  <a:pt x="216" y="350"/>
                  <a:pt x="216" y="350"/>
                </a:cubicBezTo>
                <a:cubicBezTo>
                  <a:pt x="216" y="351"/>
                  <a:pt x="216" y="352"/>
                  <a:pt x="215" y="353"/>
                </a:cubicBezTo>
                <a:cubicBezTo>
                  <a:pt x="215" y="353"/>
                  <a:pt x="215" y="353"/>
                  <a:pt x="215" y="353"/>
                </a:cubicBezTo>
                <a:cubicBezTo>
                  <a:pt x="214" y="355"/>
                  <a:pt x="213" y="357"/>
                  <a:pt x="212" y="359"/>
                </a:cubicBezTo>
                <a:close/>
                <a:moveTo>
                  <a:pt x="266" y="369"/>
                </a:moveTo>
                <a:cubicBezTo>
                  <a:pt x="266" y="369"/>
                  <a:pt x="265" y="369"/>
                  <a:pt x="264" y="369"/>
                </a:cubicBezTo>
                <a:cubicBezTo>
                  <a:pt x="264" y="369"/>
                  <a:pt x="264" y="370"/>
                  <a:pt x="264" y="370"/>
                </a:cubicBezTo>
                <a:cubicBezTo>
                  <a:pt x="261" y="370"/>
                  <a:pt x="258" y="370"/>
                  <a:pt x="254" y="370"/>
                </a:cubicBezTo>
                <a:cubicBezTo>
                  <a:pt x="240" y="370"/>
                  <a:pt x="240" y="370"/>
                  <a:pt x="240" y="370"/>
                </a:cubicBezTo>
                <a:cubicBezTo>
                  <a:pt x="238" y="370"/>
                  <a:pt x="233" y="369"/>
                  <a:pt x="231" y="366"/>
                </a:cubicBezTo>
                <a:cubicBezTo>
                  <a:pt x="231" y="366"/>
                  <a:pt x="231" y="365"/>
                  <a:pt x="231" y="365"/>
                </a:cubicBezTo>
                <a:cubicBezTo>
                  <a:pt x="231" y="365"/>
                  <a:pt x="231" y="365"/>
                  <a:pt x="231" y="364"/>
                </a:cubicBezTo>
                <a:cubicBezTo>
                  <a:pt x="232" y="363"/>
                  <a:pt x="233" y="362"/>
                  <a:pt x="233" y="361"/>
                </a:cubicBezTo>
                <a:cubicBezTo>
                  <a:pt x="234" y="358"/>
                  <a:pt x="235" y="354"/>
                  <a:pt x="238" y="352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8" y="351"/>
                  <a:pt x="238" y="351"/>
                  <a:pt x="238" y="351"/>
                </a:cubicBezTo>
                <a:cubicBezTo>
                  <a:pt x="239" y="351"/>
                  <a:pt x="239" y="351"/>
                  <a:pt x="239" y="351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39" y="350"/>
                  <a:pt x="239" y="350"/>
                  <a:pt x="239" y="350"/>
                </a:cubicBezTo>
                <a:cubicBezTo>
                  <a:pt x="241" y="349"/>
                  <a:pt x="244" y="348"/>
                  <a:pt x="246" y="348"/>
                </a:cubicBezTo>
                <a:cubicBezTo>
                  <a:pt x="246" y="348"/>
                  <a:pt x="246" y="347"/>
                  <a:pt x="247" y="347"/>
                </a:cubicBezTo>
                <a:cubicBezTo>
                  <a:pt x="248" y="347"/>
                  <a:pt x="249" y="347"/>
                  <a:pt x="251" y="347"/>
                </a:cubicBezTo>
                <a:cubicBezTo>
                  <a:pt x="259" y="347"/>
                  <a:pt x="259" y="347"/>
                  <a:pt x="259" y="347"/>
                </a:cubicBezTo>
                <a:cubicBezTo>
                  <a:pt x="262" y="347"/>
                  <a:pt x="265" y="347"/>
                  <a:pt x="267" y="347"/>
                </a:cubicBezTo>
                <a:cubicBezTo>
                  <a:pt x="271" y="347"/>
                  <a:pt x="276" y="346"/>
                  <a:pt x="279" y="349"/>
                </a:cubicBezTo>
                <a:cubicBezTo>
                  <a:pt x="279" y="349"/>
                  <a:pt x="280" y="349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0"/>
                  <a:pt x="280" y="350"/>
                  <a:pt x="280" y="350"/>
                </a:cubicBezTo>
                <a:cubicBezTo>
                  <a:pt x="280" y="351"/>
                  <a:pt x="280" y="351"/>
                  <a:pt x="280" y="352"/>
                </a:cubicBezTo>
                <a:cubicBezTo>
                  <a:pt x="280" y="355"/>
                  <a:pt x="278" y="359"/>
                  <a:pt x="277" y="361"/>
                </a:cubicBezTo>
                <a:cubicBezTo>
                  <a:pt x="277" y="361"/>
                  <a:pt x="277" y="361"/>
                  <a:pt x="277" y="361"/>
                </a:cubicBezTo>
                <a:cubicBezTo>
                  <a:pt x="277" y="362"/>
                  <a:pt x="277" y="362"/>
                  <a:pt x="276" y="363"/>
                </a:cubicBezTo>
                <a:cubicBezTo>
                  <a:pt x="276" y="363"/>
                  <a:pt x="276" y="363"/>
                  <a:pt x="276" y="363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6" y="364"/>
                  <a:pt x="276" y="364"/>
                </a:cubicBezTo>
                <a:cubicBezTo>
                  <a:pt x="276" y="364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5"/>
                  <a:pt x="275" y="365"/>
                  <a:pt x="275" y="365"/>
                </a:cubicBezTo>
                <a:cubicBezTo>
                  <a:pt x="275" y="366"/>
                  <a:pt x="275" y="366"/>
                  <a:pt x="275" y="366"/>
                </a:cubicBezTo>
                <a:cubicBezTo>
                  <a:pt x="274" y="366"/>
                  <a:pt x="274" y="367"/>
                  <a:pt x="273" y="367"/>
                </a:cubicBezTo>
                <a:cubicBezTo>
                  <a:pt x="273" y="367"/>
                  <a:pt x="272" y="367"/>
                  <a:pt x="272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71" y="368"/>
                  <a:pt x="271" y="368"/>
                  <a:pt x="271" y="368"/>
                </a:cubicBezTo>
                <a:cubicBezTo>
                  <a:pt x="269" y="369"/>
                  <a:pt x="268" y="369"/>
                  <a:pt x="266" y="369"/>
                </a:cubicBezTo>
                <a:close/>
                <a:moveTo>
                  <a:pt x="172" y="430"/>
                </a:moveTo>
                <a:cubicBezTo>
                  <a:pt x="172" y="430"/>
                  <a:pt x="172" y="430"/>
                  <a:pt x="172" y="430"/>
                </a:cubicBezTo>
                <a:cubicBezTo>
                  <a:pt x="172" y="433"/>
                  <a:pt x="169" y="437"/>
                  <a:pt x="167" y="439"/>
                </a:cubicBezTo>
                <a:cubicBezTo>
                  <a:pt x="167" y="439"/>
                  <a:pt x="167" y="439"/>
                  <a:pt x="167" y="439"/>
                </a:cubicBezTo>
                <a:cubicBezTo>
                  <a:pt x="165" y="443"/>
                  <a:pt x="164" y="447"/>
                  <a:pt x="161" y="450"/>
                </a:cubicBezTo>
                <a:cubicBezTo>
                  <a:pt x="161" y="450"/>
                  <a:pt x="161" y="450"/>
                  <a:pt x="161" y="451"/>
                </a:cubicBezTo>
                <a:cubicBezTo>
                  <a:pt x="160" y="451"/>
                  <a:pt x="160" y="451"/>
                  <a:pt x="160" y="451"/>
                </a:cubicBezTo>
                <a:cubicBezTo>
                  <a:pt x="160" y="451"/>
                  <a:pt x="160" y="451"/>
                  <a:pt x="160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9" y="452"/>
                  <a:pt x="159" y="452"/>
                  <a:pt x="159" y="452"/>
                </a:cubicBezTo>
                <a:cubicBezTo>
                  <a:pt x="156" y="455"/>
                  <a:pt x="153" y="456"/>
                  <a:pt x="150" y="457"/>
                </a:cubicBezTo>
                <a:cubicBezTo>
                  <a:pt x="149" y="457"/>
                  <a:pt x="149" y="457"/>
                  <a:pt x="149" y="458"/>
                </a:cubicBezTo>
                <a:cubicBezTo>
                  <a:pt x="146" y="458"/>
                  <a:pt x="144" y="458"/>
                  <a:pt x="142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41" y="458"/>
                  <a:pt x="141" y="458"/>
                  <a:pt x="141" y="458"/>
                </a:cubicBezTo>
                <a:cubicBezTo>
                  <a:pt x="132" y="458"/>
                  <a:pt x="124" y="458"/>
                  <a:pt x="115" y="458"/>
                </a:cubicBezTo>
                <a:cubicBezTo>
                  <a:pt x="114" y="458"/>
                  <a:pt x="114" y="458"/>
                  <a:pt x="113" y="458"/>
                </a:cubicBezTo>
                <a:cubicBezTo>
                  <a:pt x="112" y="458"/>
                  <a:pt x="111" y="458"/>
                  <a:pt x="110" y="458"/>
                </a:cubicBezTo>
                <a:cubicBezTo>
                  <a:pt x="109" y="457"/>
                  <a:pt x="107" y="456"/>
                  <a:pt x="107" y="456"/>
                </a:cubicBezTo>
                <a:cubicBezTo>
                  <a:pt x="106" y="455"/>
                  <a:pt x="106" y="453"/>
                  <a:pt x="106" y="452"/>
                </a:cubicBezTo>
                <a:cubicBezTo>
                  <a:pt x="106" y="451"/>
                  <a:pt x="106" y="451"/>
                  <a:pt x="107" y="450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9"/>
                  <a:pt x="107" y="449"/>
                  <a:pt x="107" y="449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7" y="448"/>
                  <a:pt x="107" y="448"/>
                  <a:pt x="107" y="448"/>
                </a:cubicBezTo>
                <a:cubicBezTo>
                  <a:pt x="109" y="445"/>
                  <a:pt x="112" y="442"/>
                  <a:pt x="114" y="439"/>
                </a:cubicBezTo>
                <a:cubicBezTo>
                  <a:pt x="116" y="436"/>
                  <a:pt x="117" y="433"/>
                  <a:pt x="119" y="431"/>
                </a:cubicBezTo>
                <a:cubicBezTo>
                  <a:pt x="120" y="431"/>
                  <a:pt x="120" y="430"/>
                  <a:pt x="120" y="430"/>
                </a:cubicBezTo>
                <a:cubicBezTo>
                  <a:pt x="120" y="430"/>
                  <a:pt x="120" y="430"/>
                  <a:pt x="120" y="430"/>
                </a:cubicBezTo>
                <a:cubicBezTo>
                  <a:pt x="121" y="430"/>
                  <a:pt x="121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2" y="429"/>
                  <a:pt x="122" y="429"/>
                  <a:pt x="122" y="429"/>
                </a:cubicBezTo>
                <a:cubicBezTo>
                  <a:pt x="125" y="426"/>
                  <a:pt x="128" y="425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2" y="424"/>
                  <a:pt x="132" y="424"/>
                  <a:pt x="132" y="424"/>
                </a:cubicBezTo>
                <a:cubicBezTo>
                  <a:pt x="133" y="424"/>
                  <a:pt x="133" y="424"/>
                  <a:pt x="134" y="424"/>
                </a:cubicBezTo>
                <a:cubicBezTo>
                  <a:pt x="135" y="424"/>
                  <a:pt x="135" y="424"/>
                  <a:pt x="135" y="424"/>
                </a:cubicBezTo>
                <a:cubicBezTo>
                  <a:pt x="136" y="424"/>
                  <a:pt x="136" y="424"/>
                  <a:pt x="137" y="424"/>
                </a:cubicBezTo>
                <a:cubicBezTo>
                  <a:pt x="137" y="423"/>
                  <a:pt x="137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38" y="423"/>
                  <a:pt x="138" y="423"/>
                  <a:pt x="138" y="423"/>
                </a:cubicBezTo>
                <a:cubicBezTo>
                  <a:pt x="146" y="423"/>
                  <a:pt x="153" y="423"/>
                  <a:pt x="161" y="423"/>
                </a:cubicBezTo>
                <a:cubicBezTo>
                  <a:pt x="161" y="423"/>
                  <a:pt x="161" y="423"/>
                  <a:pt x="161" y="423"/>
                </a:cubicBezTo>
                <a:cubicBezTo>
                  <a:pt x="163" y="423"/>
                  <a:pt x="163" y="423"/>
                  <a:pt x="163" y="423"/>
                </a:cubicBezTo>
                <a:cubicBezTo>
                  <a:pt x="165" y="423"/>
                  <a:pt x="166" y="424"/>
                  <a:pt x="167" y="424"/>
                </a:cubicBezTo>
                <a:cubicBezTo>
                  <a:pt x="168" y="424"/>
                  <a:pt x="168" y="424"/>
                  <a:pt x="169" y="425"/>
                </a:cubicBezTo>
                <a:cubicBezTo>
                  <a:pt x="169" y="425"/>
                  <a:pt x="169" y="425"/>
                  <a:pt x="169" y="425"/>
                </a:cubicBezTo>
                <a:cubicBezTo>
                  <a:pt x="169" y="425"/>
                  <a:pt x="169" y="425"/>
                  <a:pt x="170" y="425"/>
                </a:cubicBezTo>
                <a:cubicBezTo>
                  <a:pt x="172" y="426"/>
                  <a:pt x="173" y="428"/>
                  <a:pt x="172" y="430"/>
                </a:cubicBezTo>
                <a:close/>
                <a:moveTo>
                  <a:pt x="188" y="402"/>
                </a:move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3"/>
                  <a:pt x="187" y="403"/>
                  <a:pt x="187" y="404"/>
                </a:cubicBezTo>
                <a:cubicBezTo>
                  <a:pt x="187" y="404"/>
                  <a:pt x="187" y="404"/>
                  <a:pt x="187" y="404"/>
                </a:cubicBezTo>
                <a:cubicBezTo>
                  <a:pt x="185" y="406"/>
                  <a:pt x="182" y="407"/>
                  <a:pt x="179" y="408"/>
                </a:cubicBezTo>
                <a:cubicBezTo>
                  <a:pt x="179" y="408"/>
                  <a:pt x="179" y="408"/>
                  <a:pt x="179" y="408"/>
                </a:cubicBezTo>
                <a:cubicBezTo>
                  <a:pt x="179" y="409"/>
                  <a:pt x="178" y="409"/>
                  <a:pt x="178" y="409"/>
                </a:cubicBezTo>
                <a:cubicBezTo>
                  <a:pt x="177" y="409"/>
                  <a:pt x="177" y="409"/>
                  <a:pt x="177" y="409"/>
                </a:cubicBezTo>
                <a:cubicBezTo>
                  <a:pt x="177" y="409"/>
                  <a:pt x="177" y="409"/>
                  <a:pt x="176" y="409"/>
                </a:cubicBezTo>
                <a:cubicBezTo>
                  <a:pt x="174" y="409"/>
                  <a:pt x="172" y="410"/>
                  <a:pt x="171" y="410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67" y="410"/>
                  <a:pt x="164" y="410"/>
                  <a:pt x="161" y="410"/>
                </a:cubicBezTo>
                <a:cubicBezTo>
                  <a:pt x="156" y="410"/>
                  <a:pt x="151" y="410"/>
                  <a:pt x="146" y="410"/>
                </a:cubicBezTo>
                <a:cubicBezTo>
                  <a:pt x="146" y="410"/>
                  <a:pt x="145" y="410"/>
                  <a:pt x="144" y="410"/>
                </a:cubicBezTo>
                <a:cubicBezTo>
                  <a:pt x="144" y="410"/>
                  <a:pt x="144" y="410"/>
                  <a:pt x="144" y="410"/>
                </a:cubicBezTo>
                <a:cubicBezTo>
                  <a:pt x="143" y="409"/>
                  <a:pt x="143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2" y="409"/>
                  <a:pt x="142" y="409"/>
                  <a:pt x="142" y="409"/>
                </a:cubicBezTo>
                <a:cubicBezTo>
                  <a:pt x="140" y="409"/>
                  <a:pt x="138" y="407"/>
                  <a:pt x="138" y="405"/>
                </a:cubicBezTo>
                <a:cubicBezTo>
                  <a:pt x="138" y="405"/>
                  <a:pt x="138" y="404"/>
                  <a:pt x="138" y="404"/>
                </a:cubicBezTo>
                <a:cubicBezTo>
                  <a:pt x="138" y="404"/>
                  <a:pt x="138" y="404"/>
                  <a:pt x="138" y="403"/>
                </a:cubicBezTo>
                <a:cubicBezTo>
                  <a:pt x="138" y="403"/>
                  <a:pt x="138" y="403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2"/>
                  <a:pt x="139" y="402"/>
                </a:cubicBezTo>
                <a:cubicBezTo>
                  <a:pt x="139" y="402"/>
                  <a:pt x="139" y="401"/>
                  <a:pt x="140" y="401"/>
                </a:cubicBezTo>
                <a:cubicBezTo>
                  <a:pt x="142" y="397"/>
                  <a:pt x="144" y="394"/>
                  <a:pt x="147" y="390"/>
                </a:cubicBezTo>
                <a:cubicBezTo>
                  <a:pt x="147" y="390"/>
                  <a:pt x="147" y="390"/>
                  <a:pt x="147" y="390"/>
                </a:cubicBezTo>
                <a:cubicBezTo>
                  <a:pt x="148" y="389"/>
                  <a:pt x="148" y="389"/>
                  <a:pt x="148" y="389"/>
                </a:cubicBezTo>
                <a:cubicBezTo>
                  <a:pt x="149" y="388"/>
                  <a:pt x="149" y="387"/>
                  <a:pt x="151" y="386"/>
                </a:cubicBezTo>
                <a:cubicBezTo>
                  <a:pt x="151" y="385"/>
                  <a:pt x="152" y="385"/>
                  <a:pt x="153" y="385"/>
                </a:cubicBezTo>
                <a:cubicBezTo>
                  <a:pt x="153" y="384"/>
                  <a:pt x="154" y="384"/>
                  <a:pt x="154" y="384"/>
                </a:cubicBezTo>
                <a:cubicBezTo>
                  <a:pt x="154" y="384"/>
                  <a:pt x="154" y="384"/>
                  <a:pt x="155" y="384"/>
                </a:cubicBezTo>
                <a:cubicBezTo>
                  <a:pt x="155" y="384"/>
                  <a:pt x="155" y="384"/>
                  <a:pt x="155" y="384"/>
                </a:cubicBezTo>
                <a:cubicBezTo>
                  <a:pt x="155" y="384"/>
                  <a:pt x="155" y="384"/>
                  <a:pt x="156" y="383"/>
                </a:cubicBezTo>
                <a:cubicBezTo>
                  <a:pt x="157" y="383"/>
                  <a:pt x="158" y="383"/>
                  <a:pt x="160" y="382"/>
                </a:cubicBezTo>
                <a:cubicBezTo>
                  <a:pt x="161" y="382"/>
                  <a:pt x="163" y="382"/>
                  <a:pt x="165" y="382"/>
                </a:cubicBezTo>
                <a:cubicBezTo>
                  <a:pt x="169" y="382"/>
                  <a:pt x="169" y="382"/>
                  <a:pt x="169" y="382"/>
                </a:cubicBezTo>
                <a:cubicBezTo>
                  <a:pt x="170" y="382"/>
                  <a:pt x="171" y="382"/>
                  <a:pt x="172" y="382"/>
                </a:cubicBezTo>
                <a:cubicBezTo>
                  <a:pt x="177" y="382"/>
                  <a:pt x="181" y="382"/>
                  <a:pt x="185" y="382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9" y="382"/>
                  <a:pt x="190" y="382"/>
                  <a:pt x="191" y="382"/>
                </a:cubicBezTo>
                <a:cubicBezTo>
                  <a:pt x="193" y="383"/>
                  <a:pt x="193" y="383"/>
                  <a:pt x="194" y="383"/>
                </a:cubicBezTo>
                <a:cubicBezTo>
                  <a:pt x="196" y="384"/>
                  <a:pt x="197" y="386"/>
                  <a:pt x="196" y="389"/>
                </a:cubicBezTo>
                <a:cubicBezTo>
                  <a:pt x="194" y="392"/>
                  <a:pt x="192" y="395"/>
                  <a:pt x="190" y="398"/>
                </a:cubicBezTo>
                <a:cubicBezTo>
                  <a:pt x="188" y="402"/>
                  <a:pt x="188" y="402"/>
                  <a:pt x="188" y="402"/>
                </a:cubicBezTo>
                <a:cubicBezTo>
                  <a:pt x="188" y="402"/>
                  <a:pt x="188" y="402"/>
                  <a:pt x="188" y="402"/>
                </a:cubicBezTo>
                <a:close/>
                <a:moveTo>
                  <a:pt x="411" y="448"/>
                </a:moveTo>
                <a:cubicBezTo>
                  <a:pt x="411" y="449"/>
                  <a:pt x="411" y="449"/>
                  <a:pt x="411" y="450"/>
                </a:cubicBezTo>
                <a:cubicBezTo>
                  <a:pt x="411" y="450"/>
                  <a:pt x="411" y="450"/>
                  <a:pt x="411" y="450"/>
                </a:cubicBezTo>
                <a:cubicBezTo>
                  <a:pt x="411" y="451"/>
                  <a:pt x="411" y="451"/>
                  <a:pt x="410" y="451"/>
                </a:cubicBezTo>
                <a:cubicBezTo>
                  <a:pt x="410" y="451"/>
                  <a:pt x="410" y="451"/>
                  <a:pt x="410" y="452"/>
                </a:cubicBezTo>
                <a:cubicBezTo>
                  <a:pt x="410" y="452"/>
                  <a:pt x="410" y="452"/>
                  <a:pt x="410" y="452"/>
                </a:cubicBezTo>
                <a:cubicBezTo>
                  <a:pt x="410" y="452"/>
                  <a:pt x="409" y="453"/>
                  <a:pt x="409" y="453"/>
                </a:cubicBezTo>
                <a:cubicBezTo>
                  <a:pt x="409" y="453"/>
                  <a:pt x="409" y="453"/>
                  <a:pt x="409" y="453"/>
                </a:cubicBezTo>
                <a:cubicBezTo>
                  <a:pt x="408" y="454"/>
                  <a:pt x="408" y="454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7" y="455"/>
                  <a:pt x="407" y="455"/>
                  <a:pt x="407" y="455"/>
                </a:cubicBezTo>
                <a:cubicBezTo>
                  <a:pt x="406" y="455"/>
                  <a:pt x="406" y="456"/>
                  <a:pt x="405" y="456"/>
                </a:cubicBezTo>
                <a:cubicBezTo>
                  <a:pt x="405" y="456"/>
                  <a:pt x="405" y="456"/>
                  <a:pt x="405" y="456"/>
                </a:cubicBezTo>
                <a:cubicBezTo>
                  <a:pt x="404" y="456"/>
                  <a:pt x="404" y="456"/>
                  <a:pt x="404" y="456"/>
                </a:cubicBezTo>
                <a:cubicBezTo>
                  <a:pt x="403" y="456"/>
                  <a:pt x="403" y="457"/>
                  <a:pt x="403" y="457"/>
                </a:cubicBezTo>
                <a:cubicBezTo>
                  <a:pt x="403" y="457"/>
                  <a:pt x="403" y="457"/>
                  <a:pt x="402" y="457"/>
                </a:cubicBezTo>
                <a:cubicBezTo>
                  <a:pt x="402" y="457"/>
                  <a:pt x="402" y="457"/>
                  <a:pt x="402" y="457"/>
                </a:cubicBezTo>
                <a:cubicBezTo>
                  <a:pt x="402" y="457"/>
                  <a:pt x="401" y="457"/>
                  <a:pt x="400" y="457"/>
                </a:cubicBezTo>
                <a:cubicBezTo>
                  <a:pt x="400" y="457"/>
                  <a:pt x="399" y="457"/>
                  <a:pt x="399" y="457"/>
                </a:cubicBezTo>
                <a:cubicBezTo>
                  <a:pt x="398" y="458"/>
                  <a:pt x="398" y="458"/>
                  <a:pt x="397" y="458"/>
                </a:cubicBezTo>
                <a:cubicBezTo>
                  <a:pt x="397" y="458"/>
                  <a:pt x="397" y="458"/>
                  <a:pt x="397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6" y="458"/>
                  <a:pt x="396" y="458"/>
                  <a:pt x="396" y="458"/>
                </a:cubicBezTo>
                <a:cubicBezTo>
                  <a:pt x="393" y="458"/>
                  <a:pt x="390" y="458"/>
                  <a:pt x="387" y="458"/>
                </a:cubicBezTo>
                <a:cubicBezTo>
                  <a:pt x="373" y="458"/>
                  <a:pt x="212" y="458"/>
                  <a:pt x="200" y="458"/>
                </a:cubicBezTo>
                <a:cubicBezTo>
                  <a:pt x="199" y="458"/>
                  <a:pt x="198" y="458"/>
                  <a:pt x="198" y="458"/>
                </a:cubicBezTo>
                <a:cubicBezTo>
                  <a:pt x="197" y="458"/>
                  <a:pt x="196" y="458"/>
                  <a:pt x="195" y="457"/>
                </a:cubicBezTo>
                <a:cubicBezTo>
                  <a:pt x="193" y="457"/>
                  <a:pt x="192" y="456"/>
                  <a:pt x="191" y="455"/>
                </a:cubicBezTo>
                <a:cubicBezTo>
                  <a:pt x="190" y="454"/>
                  <a:pt x="190" y="453"/>
                  <a:pt x="189" y="452"/>
                </a:cubicBezTo>
                <a:cubicBezTo>
                  <a:pt x="189" y="451"/>
                  <a:pt x="189" y="450"/>
                  <a:pt x="190" y="449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1" y="448"/>
                  <a:pt x="191" y="448"/>
                  <a:pt x="191" y="448"/>
                </a:cubicBezTo>
                <a:cubicBezTo>
                  <a:pt x="192" y="444"/>
                  <a:pt x="194" y="440"/>
                  <a:pt x="196" y="437"/>
                </a:cubicBezTo>
                <a:cubicBezTo>
                  <a:pt x="196" y="436"/>
                  <a:pt x="197" y="435"/>
                  <a:pt x="197" y="435"/>
                </a:cubicBezTo>
                <a:cubicBezTo>
                  <a:pt x="198" y="432"/>
                  <a:pt x="198" y="432"/>
                  <a:pt x="198" y="432"/>
                </a:cubicBezTo>
                <a:cubicBezTo>
                  <a:pt x="199" y="431"/>
                  <a:pt x="200" y="430"/>
                  <a:pt x="201" y="428"/>
                </a:cubicBezTo>
                <a:cubicBezTo>
                  <a:pt x="201" y="428"/>
                  <a:pt x="202" y="428"/>
                  <a:pt x="202" y="428"/>
                </a:cubicBezTo>
                <a:cubicBezTo>
                  <a:pt x="202" y="428"/>
                  <a:pt x="202" y="428"/>
                  <a:pt x="203" y="428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3" y="427"/>
                  <a:pt x="203" y="427"/>
                  <a:pt x="203" y="427"/>
                </a:cubicBezTo>
                <a:cubicBezTo>
                  <a:pt x="204" y="427"/>
                  <a:pt x="204" y="427"/>
                  <a:pt x="204" y="427"/>
                </a:cubicBezTo>
                <a:cubicBezTo>
                  <a:pt x="204" y="426"/>
                  <a:pt x="205" y="426"/>
                  <a:pt x="205" y="426"/>
                </a:cubicBezTo>
                <a:cubicBezTo>
                  <a:pt x="205" y="426"/>
                  <a:pt x="206" y="426"/>
                  <a:pt x="206" y="425"/>
                </a:cubicBezTo>
                <a:cubicBezTo>
                  <a:pt x="206" y="425"/>
                  <a:pt x="207" y="425"/>
                  <a:pt x="207" y="425"/>
                </a:cubicBezTo>
                <a:cubicBezTo>
                  <a:pt x="208" y="425"/>
                  <a:pt x="208" y="425"/>
                  <a:pt x="209" y="424"/>
                </a:cubicBezTo>
                <a:cubicBezTo>
                  <a:pt x="209" y="424"/>
                  <a:pt x="210" y="424"/>
                  <a:pt x="210" y="424"/>
                </a:cubicBezTo>
                <a:cubicBezTo>
                  <a:pt x="210" y="424"/>
                  <a:pt x="210" y="424"/>
                  <a:pt x="210" y="424"/>
                </a:cubicBezTo>
                <a:cubicBezTo>
                  <a:pt x="212" y="423"/>
                  <a:pt x="214" y="423"/>
                  <a:pt x="216" y="423"/>
                </a:cubicBezTo>
                <a:cubicBezTo>
                  <a:pt x="216" y="423"/>
                  <a:pt x="385" y="423"/>
                  <a:pt x="392" y="423"/>
                </a:cubicBezTo>
                <a:cubicBezTo>
                  <a:pt x="393" y="423"/>
                  <a:pt x="395" y="423"/>
                  <a:pt x="397" y="423"/>
                </a:cubicBezTo>
                <a:cubicBezTo>
                  <a:pt x="398" y="423"/>
                  <a:pt x="399" y="423"/>
                  <a:pt x="400" y="423"/>
                </a:cubicBezTo>
                <a:cubicBezTo>
                  <a:pt x="400" y="423"/>
                  <a:pt x="400" y="423"/>
                  <a:pt x="400" y="423"/>
                </a:cubicBezTo>
                <a:cubicBezTo>
                  <a:pt x="401" y="423"/>
                  <a:pt x="402" y="423"/>
                  <a:pt x="402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3" y="423"/>
                  <a:pt x="403" y="423"/>
                  <a:pt x="403" y="423"/>
                </a:cubicBezTo>
                <a:cubicBezTo>
                  <a:pt x="404" y="424"/>
                  <a:pt x="404" y="424"/>
                  <a:pt x="405" y="424"/>
                </a:cubicBezTo>
                <a:cubicBezTo>
                  <a:pt x="405" y="424"/>
                  <a:pt x="405" y="424"/>
                  <a:pt x="405" y="424"/>
                </a:cubicBezTo>
                <a:cubicBezTo>
                  <a:pt x="406" y="425"/>
                  <a:pt x="406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7" y="425"/>
                  <a:pt x="407" y="425"/>
                  <a:pt x="407" y="425"/>
                </a:cubicBezTo>
                <a:cubicBezTo>
                  <a:pt x="408" y="426"/>
                  <a:pt x="408" y="426"/>
                  <a:pt x="408" y="426"/>
                </a:cubicBezTo>
                <a:cubicBezTo>
                  <a:pt x="409" y="427"/>
                  <a:pt x="409" y="427"/>
                  <a:pt x="410" y="428"/>
                </a:cubicBezTo>
                <a:cubicBezTo>
                  <a:pt x="411" y="429"/>
                  <a:pt x="411" y="430"/>
                  <a:pt x="411" y="431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2"/>
                  <a:pt x="411" y="432"/>
                  <a:pt x="411" y="432"/>
                </a:cubicBezTo>
                <a:cubicBezTo>
                  <a:pt x="411" y="436"/>
                  <a:pt x="411" y="441"/>
                  <a:pt x="411" y="445"/>
                </a:cubicBezTo>
                <a:cubicBezTo>
                  <a:pt x="411" y="446"/>
                  <a:pt x="411" y="447"/>
                  <a:pt x="411" y="448"/>
                </a:cubicBezTo>
                <a:close/>
                <a:moveTo>
                  <a:pt x="434" y="366"/>
                </a:moveTo>
                <a:cubicBezTo>
                  <a:pt x="434" y="366"/>
                  <a:pt x="434" y="366"/>
                  <a:pt x="434" y="366"/>
                </a:cubicBezTo>
                <a:cubicBezTo>
                  <a:pt x="434" y="366"/>
                  <a:pt x="434" y="366"/>
                  <a:pt x="434" y="365"/>
                </a:cubicBezTo>
                <a:cubicBezTo>
                  <a:pt x="433" y="365"/>
                  <a:pt x="433" y="364"/>
                  <a:pt x="432" y="363"/>
                </a:cubicBezTo>
                <a:cubicBezTo>
                  <a:pt x="432" y="362"/>
                  <a:pt x="432" y="362"/>
                  <a:pt x="432" y="362"/>
                </a:cubicBezTo>
                <a:cubicBezTo>
                  <a:pt x="432" y="362"/>
                  <a:pt x="432" y="361"/>
                  <a:pt x="432" y="360"/>
                </a:cubicBezTo>
                <a:cubicBezTo>
                  <a:pt x="432" y="360"/>
                  <a:pt x="432" y="360"/>
                  <a:pt x="432" y="360"/>
                </a:cubicBezTo>
                <a:cubicBezTo>
                  <a:pt x="432" y="358"/>
                  <a:pt x="432" y="355"/>
                  <a:pt x="432" y="353"/>
                </a:cubicBezTo>
                <a:cubicBezTo>
                  <a:pt x="432" y="352"/>
                  <a:pt x="432" y="352"/>
                  <a:pt x="432" y="352"/>
                </a:cubicBezTo>
                <a:cubicBezTo>
                  <a:pt x="432" y="351"/>
                  <a:pt x="432" y="350"/>
                  <a:pt x="432" y="350"/>
                </a:cubicBezTo>
                <a:cubicBezTo>
                  <a:pt x="433" y="349"/>
                  <a:pt x="434" y="349"/>
                  <a:pt x="435" y="348"/>
                </a:cubicBezTo>
                <a:cubicBezTo>
                  <a:pt x="436" y="348"/>
                  <a:pt x="437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8" y="347"/>
                  <a:pt x="438" y="347"/>
                  <a:pt x="438" y="347"/>
                </a:cubicBezTo>
                <a:cubicBezTo>
                  <a:pt x="439" y="347"/>
                  <a:pt x="439" y="347"/>
                  <a:pt x="440" y="347"/>
                </a:cubicBezTo>
                <a:cubicBezTo>
                  <a:pt x="440" y="347"/>
                  <a:pt x="440" y="347"/>
                  <a:pt x="441" y="347"/>
                </a:cubicBezTo>
                <a:cubicBezTo>
                  <a:pt x="443" y="346"/>
                  <a:pt x="445" y="346"/>
                  <a:pt x="447" y="346"/>
                </a:cubicBezTo>
                <a:cubicBezTo>
                  <a:pt x="463" y="346"/>
                  <a:pt x="463" y="346"/>
                  <a:pt x="463" y="346"/>
                </a:cubicBezTo>
                <a:cubicBezTo>
                  <a:pt x="464" y="346"/>
                  <a:pt x="465" y="346"/>
                  <a:pt x="465" y="347"/>
                </a:cubicBezTo>
                <a:cubicBezTo>
                  <a:pt x="469" y="347"/>
                  <a:pt x="474" y="348"/>
                  <a:pt x="475" y="352"/>
                </a:cubicBezTo>
                <a:cubicBezTo>
                  <a:pt x="476" y="355"/>
                  <a:pt x="476" y="359"/>
                  <a:pt x="477" y="362"/>
                </a:cubicBezTo>
                <a:cubicBezTo>
                  <a:pt x="477" y="363"/>
                  <a:pt x="477" y="363"/>
                  <a:pt x="477" y="363"/>
                </a:cubicBezTo>
                <a:cubicBezTo>
                  <a:pt x="477" y="364"/>
                  <a:pt x="477" y="364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7" y="365"/>
                  <a:pt x="477" y="365"/>
                  <a:pt x="477" y="365"/>
                </a:cubicBezTo>
                <a:cubicBezTo>
                  <a:pt x="476" y="367"/>
                  <a:pt x="474" y="368"/>
                  <a:pt x="472" y="369"/>
                </a:cubicBezTo>
                <a:cubicBezTo>
                  <a:pt x="471" y="369"/>
                  <a:pt x="471" y="369"/>
                  <a:pt x="471" y="369"/>
                </a:cubicBezTo>
                <a:cubicBezTo>
                  <a:pt x="471" y="369"/>
                  <a:pt x="471" y="369"/>
                  <a:pt x="470" y="369"/>
                </a:cubicBezTo>
                <a:cubicBezTo>
                  <a:pt x="470" y="369"/>
                  <a:pt x="470" y="369"/>
                  <a:pt x="470" y="369"/>
                </a:cubicBezTo>
                <a:cubicBezTo>
                  <a:pt x="469" y="369"/>
                  <a:pt x="469" y="369"/>
                  <a:pt x="469" y="369"/>
                </a:cubicBezTo>
                <a:cubicBezTo>
                  <a:pt x="463" y="370"/>
                  <a:pt x="457" y="369"/>
                  <a:pt x="455" y="369"/>
                </a:cubicBezTo>
                <a:cubicBezTo>
                  <a:pt x="445" y="369"/>
                  <a:pt x="445" y="369"/>
                  <a:pt x="445" y="369"/>
                </a:cubicBezTo>
                <a:cubicBezTo>
                  <a:pt x="444" y="369"/>
                  <a:pt x="443" y="369"/>
                  <a:pt x="442" y="369"/>
                </a:cubicBezTo>
                <a:cubicBezTo>
                  <a:pt x="442" y="369"/>
                  <a:pt x="441" y="369"/>
                  <a:pt x="441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40" y="369"/>
                  <a:pt x="440" y="369"/>
                  <a:pt x="440" y="369"/>
                </a:cubicBezTo>
                <a:cubicBezTo>
                  <a:pt x="439" y="369"/>
                  <a:pt x="439" y="369"/>
                  <a:pt x="438" y="368"/>
                </a:cubicBezTo>
                <a:cubicBezTo>
                  <a:pt x="438" y="368"/>
                  <a:pt x="438" y="368"/>
                  <a:pt x="438" y="368"/>
                </a:cubicBezTo>
                <a:cubicBezTo>
                  <a:pt x="437" y="368"/>
                  <a:pt x="437" y="368"/>
                  <a:pt x="436" y="367"/>
                </a:cubicBezTo>
                <a:cubicBezTo>
                  <a:pt x="436" y="367"/>
                  <a:pt x="435" y="367"/>
                  <a:pt x="434" y="366"/>
                </a:cubicBezTo>
                <a:cubicBezTo>
                  <a:pt x="434" y="366"/>
                  <a:pt x="434" y="366"/>
                  <a:pt x="434" y="366"/>
                </a:cubicBezTo>
                <a:close/>
                <a:moveTo>
                  <a:pt x="437" y="404"/>
                </a:moveTo>
                <a:cubicBezTo>
                  <a:pt x="436" y="403"/>
                  <a:pt x="436" y="402"/>
                  <a:pt x="435" y="402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400"/>
                  <a:pt x="435" y="400"/>
                  <a:pt x="435" y="400"/>
                </a:cubicBezTo>
                <a:cubicBezTo>
                  <a:pt x="435" y="396"/>
                  <a:pt x="435" y="392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8"/>
                </a:cubicBezTo>
                <a:cubicBezTo>
                  <a:pt x="434" y="388"/>
                  <a:pt x="434" y="388"/>
                  <a:pt x="434" y="387"/>
                </a:cubicBezTo>
                <a:cubicBezTo>
                  <a:pt x="435" y="379"/>
                  <a:pt x="453" y="381"/>
                  <a:pt x="458" y="381"/>
                </a:cubicBezTo>
                <a:cubicBezTo>
                  <a:pt x="465" y="381"/>
                  <a:pt x="477" y="380"/>
                  <a:pt x="481" y="386"/>
                </a:cubicBezTo>
                <a:cubicBezTo>
                  <a:pt x="481" y="387"/>
                  <a:pt x="482" y="387"/>
                  <a:pt x="482" y="388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2" y="389"/>
                  <a:pt x="482" y="389"/>
                  <a:pt x="482" y="389"/>
                </a:cubicBezTo>
                <a:cubicBezTo>
                  <a:pt x="483" y="391"/>
                  <a:pt x="483" y="392"/>
                  <a:pt x="484" y="395"/>
                </a:cubicBezTo>
                <a:cubicBezTo>
                  <a:pt x="485" y="401"/>
                  <a:pt x="485" y="401"/>
                  <a:pt x="485" y="401"/>
                </a:cubicBezTo>
                <a:cubicBezTo>
                  <a:pt x="485" y="402"/>
                  <a:pt x="485" y="403"/>
                  <a:pt x="484" y="404"/>
                </a:cubicBezTo>
                <a:cubicBezTo>
                  <a:pt x="484" y="405"/>
                  <a:pt x="484" y="405"/>
                  <a:pt x="483" y="406"/>
                </a:cubicBezTo>
                <a:cubicBezTo>
                  <a:pt x="483" y="406"/>
                  <a:pt x="483" y="406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2" y="407"/>
                  <a:pt x="482" y="407"/>
                  <a:pt x="482" y="407"/>
                </a:cubicBezTo>
                <a:cubicBezTo>
                  <a:pt x="481" y="407"/>
                  <a:pt x="481" y="407"/>
                  <a:pt x="481" y="407"/>
                </a:cubicBezTo>
                <a:cubicBezTo>
                  <a:pt x="480" y="408"/>
                  <a:pt x="480" y="408"/>
                  <a:pt x="480" y="408"/>
                </a:cubicBezTo>
                <a:cubicBezTo>
                  <a:pt x="479" y="408"/>
                  <a:pt x="479" y="408"/>
                  <a:pt x="479" y="408"/>
                </a:cubicBezTo>
                <a:cubicBezTo>
                  <a:pt x="479" y="408"/>
                  <a:pt x="479" y="408"/>
                  <a:pt x="478" y="408"/>
                </a:cubicBezTo>
                <a:cubicBezTo>
                  <a:pt x="478" y="408"/>
                  <a:pt x="478" y="409"/>
                  <a:pt x="477" y="409"/>
                </a:cubicBezTo>
                <a:cubicBezTo>
                  <a:pt x="477" y="409"/>
                  <a:pt x="477" y="409"/>
                  <a:pt x="477" y="409"/>
                </a:cubicBezTo>
                <a:cubicBezTo>
                  <a:pt x="477" y="409"/>
                  <a:pt x="476" y="409"/>
                  <a:pt x="475" y="409"/>
                </a:cubicBezTo>
                <a:cubicBezTo>
                  <a:pt x="474" y="409"/>
                  <a:pt x="474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73" y="409"/>
                  <a:pt x="473" y="409"/>
                  <a:pt x="473" y="409"/>
                </a:cubicBezTo>
                <a:cubicBezTo>
                  <a:pt x="465" y="409"/>
                  <a:pt x="457" y="409"/>
                  <a:pt x="449" y="409"/>
                </a:cubicBezTo>
                <a:cubicBezTo>
                  <a:pt x="448" y="409"/>
                  <a:pt x="447" y="409"/>
                  <a:pt x="447" y="409"/>
                </a:cubicBezTo>
                <a:cubicBezTo>
                  <a:pt x="446" y="409"/>
                  <a:pt x="446" y="409"/>
                  <a:pt x="446" y="409"/>
                </a:cubicBezTo>
                <a:cubicBezTo>
                  <a:pt x="445" y="409"/>
                  <a:pt x="445" y="409"/>
                  <a:pt x="444" y="409"/>
                </a:cubicBezTo>
                <a:cubicBezTo>
                  <a:pt x="444" y="409"/>
                  <a:pt x="444" y="409"/>
                  <a:pt x="444" y="409"/>
                </a:cubicBezTo>
                <a:cubicBezTo>
                  <a:pt x="444" y="408"/>
                  <a:pt x="444" y="408"/>
                  <a:pt x="444" y="408"/>
                </a:cubicBezTo>
                <a:cubicBezTo>
                  <a:pt x="443" y="408"/>
                  <a:pt x="442" y="408"/>
                  <a:pt x="442" y="408"/>
                </a:cubicBezTo>
                <a:cubicBezTo>
                  <a:pt x="441" y="408"/>
                  <a:pt x="441" y="407"/>
                  <a:pt x="441" y="407"/>
                </a:cubicBezTo>
                <a:cubicBezTo>
                  <a:pt x="441" y="407"/>
                  <a:pt x="440" y="407"/>
                  <a:pt x="440" y="407"/>
                </a:cubicBezTo>
                <a:cubicBezTo>
                  <a:pt x="440" y="407"/>
                  <a:pt x="440" y="407"/>
                  <a:pt x="440" y="407"/>
                </a:cubicBezTo>
                <a:cubicBezTo>
                  <a:pt x="439" y="406"/>
                  <a:pt x="437" y="405"/>
                  <a:pt x="437" y="404"/>
                </a:cubicBezTo>
                <a:close/>
                <a:moveTo>
                  <a:pt x="494" y="451"/>
                </a:moveTo>
                <a:cubicBezTo>
                  <a:pt x="493" y="453"/>
                  <a:pt x="492" y="453"/>
                  <a:pt x="491" y="454"/>
                </a:cubicBezTo>
                <a:cubicBezTo>
                  <a:pt x="490" y="455"/>
                  <a:pt x="489" y="456"/>
                  <a:pt x="487" y="456"/>
                </a:cubicBezTo>
                <a:cubicBezTo>
                  <a:pt x="485" y="457"/>
                  <a:pt x="484" y="457"/>
                  <a:pt x="481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76" y="457"/>
                  <a:pt x="476" y="457"/>
                  <a:pt x="476" y="457"/>
                </a:cubicBezTo>
                <a:cubicBezTo>
                  <a:pt x="469" y="457"/>
                  <a:pt x="462" y="457"/>
                  <a:pt x="454" y="457"/>
                </a:cubicBezTo>
                <a:cubicBezTo>
                  <a:pt x="453" y="457"/>
                  <a:pt x="453" y="457"/>
                  <a:pt x="452" y="457"/>
                </a:cubicBezTo>
                <a:cubicBezTo>
                  <a:pt x="451" y="457"/>
                  <a:pt x="451" y="457"/>
                  <a:pt x="451" y="457"/>
                </a:cubicBezTo>
                <a:cubicBezTo>
                  <a:pt x="450" y="457"/>
                  <a:pt x="450" y="457"/>
                  <a:pt x="449" y="457"/>
                </a:cubicBezTo>
                <a:cubicBezTo>
                  <a:pt x="449" y="457"/>
                  <a:pt x="449" y="457"/>
                  <a:pt x="448" y="457"/>
                </a:cubicBezTo>
                <a:cubicBezTo>
                  <a:pt x="448" y="457"/>
                  <a:pt x="448" y="457"/>
                  <a:pt x="448" y="457"/>
                </a:cubicBezTo>
                <a:cubicBezTo>
                  <a:pt x="445" y="456"/>
                  <a:pt x="442" y="454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1"/>
                </a:cubicBezTo>
                <a:cubicBezTo>
                  <a:pt x="440" y="451"/>
                  <a:pt x="440" y="451"/>
                  <a:pt x="440" y="450"/>
                </a:cubicBezTo>
                <a:cubicBezTo>
                  <a:pt x="439" y="450"/>
                  <a:pt x="439" y="449"/>
                  <a:pt x="439" y="449"/>
                </a:cubicBezTo>
                <a:cubicBezTo>
                  <a:pt x="439" y="449"/>
                  <a:pt x="439" y="449"/>
                  <a:pt x="439" y="448"/>
                </a:cubicBezTo>
                <a:cubicBezTo>
                  <a:pt x="439" y="448"/>
                  <a:pt x="439" y="448"/>
                  <a:pt x="439" y="448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7"/>
                  <a:pt x="439" y="447"/>
                  <a:pt x="439" y="447"/>
                </a:cubicBezTo>
                <a:cubicBezTo>
                  <a:pt x="439" y="444"/>
                  <a:pt x="438" y="439"/>
                  <a:pt x="438" y="435"/>
                </a:cubicBezTo>
                <a:cubicBezTo>
                  <a:pt x="438" y="435"/>
                  <a:pt x="438" y="434"/>
                  <a:pt x="438" y="433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1"/>
                  <a:pt x="438" y="431"/>
                  <a:pt x="438" y="431"/>
                </a:cubicBezTo>
                <a:cubicBezTo>
                  <a:pt x="438" y="430"/>
                  <a:pt x="438" y="430"/>
                  <a:pt x="438" y="430"/>
                </a:cubicBezTo>
                <a:cubicBezTo>
                  <a:pt x="438" y="430"/>
                  <a:pt x="438" y="429"/>
                  <a:pt x="438" y="429"/>
                </a:cubicBezTo>
                <a:cubicBezTo>
                  <a:pt x="438" y="429"/>
                  <a:pt x="438" y="429"/>
                  <a:pt x="438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8"/>
                  <a:pt x="439" y="428"/>
                  <a:pt x="439" y="428"/>
                </a:cubicBezTo>
                <a:cubicBezTo>
                  <a:pt x="439" y="427"/>
                  <a:pt x="439" y="427"/>
                  <a:pt x="439" y="427"/>
                </a:cubicBezTo>
                <a:cubicBezTo>
                  <a:pt x="440" y="426"/>
                  <a:pt x="440" y="426"/>
                  <a:pt x="440" y="426"/>
                </a:cubicBezTo>
                <a:cubicBezTo>
                  <a:pt x="440" y="426"/>
                  <a:pt x="441" y="426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1" y="425"/>
                  <a:pt x="441" y="425"/>
                  <a:pt x="441" y="425"/>
                </a:cubicBezTo>
                <a:cubicBezTo>
                  <a:pt x="442" y="425"/>
                  <a:pt x="442" y="425"/>
                  <a:pt x="443" y="424"/>
                </a:cubicBezTo>
                <a:cubicBezTo>
                  <a:pt x="443" y="424"/>
                  <a:pt x="443" y="424"/>
                  <a:pt x="443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4" y="424"/>
                  <a:pt x="444" y="424"/>
                </a:cubicBezTo>
                <a:cubicBezTo>
                  <a:pt x="444" y="424"/>
                  <a:pt x="445" y="423"/>
                  <a:pt x="445" y="423"/>
                </a:cubicBezTo>
                <a:cubicBezTo>
                  <a:pt x="446" y="423"/>
                  <a:pt x="446" y="423"/>
                  <a:pt x="446" y="423"/>
                </a:cubicBezTo>
                <a:cubicBezTo>
                  <a:pt x="446" y="423"/>
                  <a:pt x="447" y="423"/>
                  <a:pt x="447" y="423"/>
                </a:cubicBezTo>
                <a:cubicBezTo>
                  <a:pt x="448" y="423"/>
                  <a:pt x="448" y="423"/>
                  <a:pt x="449" y="423"/>
                </a:cubicBezTo>
                <a:cubicBezTo>
                  <a:pt x="450" y="423"/>
                  <a:pt x="450" y="423"/>
                  <a:pt x="450" y="423"/>
                </a:cubicBezTo>
                <a:cubicBezTo>
                  <a:pt x="450" y="423"/>
                  <a:pt x="450" y="423"/>
                  <a:pt x="451" y="423"/>
                </a:cubicBezTo>
                <a:cubicBezTo>
                  <a:pt x="452" y="423"/>
                  <a:pt x="452" y="423"/>
                  <a:pt x="452" y="423"/>
                </a:cubicBezTo>
                <a:cubicBezTo>
                  <a:pt x="453" y="423"/>
                  <a:pt x="454" y="423"/>
                  <a:pt x="455" y="423"/>
                </a:cubicBezTo>
                <a:cubicBezTo>
                  <a:pt x="457" y="423"/>
                  <a:pt x="458" y="423"/>
                  <a:pt x="459" y="423"/>
                </a:cubicBezTo>
                <a:cubicBezTo>
                  <a:pt x="469" y="423"/>
                  <a:pt x="469" y="423"/>
                  <a:pt x="469" y="423"/>
                </a:cubicBezTo>
                <a:cubicBezTo>
                  <a:pt x="472" y="423"/>
                  <a:pt x="475" y="423"/>
                  <a:pt x="478" y="423"/>
                </a:cubicBezTo>
                <a:cubicBezTo>
                  <a:pt x="478" y="423"/>
                  <a:pt x="479" y="423"/>
                  <a:pt x="479" y="423"/>
                </a:cubicBezTo>
                <a:cubicBezTo>
                  <a:pt x="479" y="423"/>
                  <a:pt x="480" y="423"/>
                  <a:pt x="480" y="423"/>
                </a:cubicBezTo>
                <a:cubicBezTo>
                  <a:pt x="480" y="423"/>
                  <a:pt x="480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1" y="423"/>
                  <a:pt x="481" y="423"/>
                  <a:pt x="481" y="423"/>
                </a:cubicBezTo>
                <a:cubicBezTo>
                  <a:pt x="482" y="423"/>
                  <a:pt x="482" y="424"/>
                  <a:pt x="483" y="424"/>
                </a:cubicBezTo>
                <a:cubicBezTo>
                  <a:pt x="483" y="424"/>
                  <a:pt x="484" y="424"/>
                  <a:pt x="484" y="424"/>
                </a:cubicBezTo>
                <a:cubicBezTo>
                  <a:pt x="484" y="424"/>
                  <a:pt x="484" y="424"/>
                  <a:pt x="484" y="425"/>
                </a:cubicBezTo>
                <a:cubicBezTo>
                  <a:pt x="485" y="425"/>
                  <a:pt x="485" y="425"/>
                  <a:pt x="486" y="425"/>
                </a:cubicBezTo>
                <a:cubicBezTo>
                  <a:pt x="487" y="426"/>
                  <a:pt x="488" y="427"/>
                  <a:pt x="489" y="428"/>
                </a:cubicBezTo>
                <a:cubicBezTo>
                  <a:pt x="490" y="429"/>
                  <a:pt x="491" y="430"/>
                  <a:pt x="491" y="431"/>
                </a:cubicBezTo>
                <a:cubicBezTo>
                  <a:pt x="492" y="438"/>
                  <a:pt x="492" y="438"/>
                  <a:pt x="492" y="438"/>
                </a:cubicBezTo>
                <a:cubicBezTo>
                  <a:pt x="493" y="441"/>
                  <a:pt x="493" y="443"/>
                  <a:pt x="494" y="446"/>
                </a:cubicBezTo>
                <a:cubicBezTo>
                  <a:pt x="494" y="446"/>
                  <a:pt x="494" y="446"/>
                  <a:pt x="494" y="446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9"/>
                  <a:pt x="494" y="450"/>
                  <a:pt x="494" y="451"/>
                </a:cubicBezTo>
                <a:close/>
                <a:moveTo>
                  <a:pt x="508" y="369"/>
                </a:moveTo>
                <a:cubicBezTo>
                  <a:pt x="507" y="368"/>
                  <a:pt x="505" y="368"/>
                  <a:pt x="505" y="367"/>
                </a:cubicBezTo>
                <a:cubicBezTo>
                  <a:pt x="504" y="366"/>
                  <a:pt x="503" y="365"/>
                  <a:pt x="503" y="365"/>
                </a:cubicBezTo>
                <a:cubicBezTo>
                  <a:pt x="502" y="363"/>
                  <a:pt x="502" y="363"/>
                  <a:pt x="502" y="363"/>
                </a:cubicBezTo>
                <a:cubicBezTo>
                  <a:pt x="502" y="361"/>
                  <a:pt x="501" y="359"/>
                  <a:pt x="500" y="357"/>
                </a:cubicBezTo>
                <a:cubicBezTo>
                  <a:pt x="500" y="356"/>
                  <a:pt x="499" y="355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3"/>
                  <a:pt x="499" y="353"/>
                  <a:pt x="499" y="353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499" y="352"/>
                  <a:pt x="499" y="352"/>
                  <a:pt x="499" y="352"/>
                </a:cubicBezTo>
                <a:cubicBezTo>
                  <a:pt x="501" y="348"/>
                  <a:pt x="508" y="348"/>
                  <a:pt x="511" y="348"/>
                </a:cubicBezTo>
                <a:cubicBezTo>
                  <a:pt x="528" y="348"/>
                  <a:pt x="528" y="348"/>
                  <a:pt x="528" y="348"/>
                </a:cubicBezTo>
                <a:cubicBezTo>
                  <a:pt x="529" y="348"/>
                  <a:pt x="531" y="348"/>
                  <a:pt x="532" y="349"/>
                </a:cubicBezTo>
                <a:cubicBezTo>
                  <a:pt x="532" y="349"/>
                  <a:pt x="533" y="349"/>
                  <a:pt x="533" y="349"/>
                </a:cubicBezTo>
                <a:cubicBezTo>
                  <a:pt x="533" y="349"/>
                  <a:pt x="534" y="349"/>
                  <a:pt x="534" y="349"/>
                </a:cubicBezTo>
                <a:cubicBezTo>
                  <a:pt x="534" y="349"/>
                  <a:pt x="534" y="349"/>
                  <a:pt x="534" y="349"/>
                </a:cubicBezTo>
                <a:cubicBezTo>
                  <a:pt x="535" y="349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6" y="350"/>
                  <a:pt x="536" y="350"/>
                  <a:pt x="536" y="350"/>
                </a:cubicBezTo>
                <a:cubicBezTo>
                  <a:pt x="537" y="350"/>
                  <a:pt x="537" y="350"/>
                  <a:pt x="538" y="350"/>
                </a:cubicBezTo>
                <a:cubicBezTo>
                  <a:pt x="538" y="351"/>
                  <a:pt x="538" y="351"/>
                  <a:pt x="538" y="351"/>
                </a:cubicBezTo>
                <a:cubicBezTo>
                  <a:pt x="538" y="351"/>
                  <a:pt x="538" y="351"/>
                  <a:pt x="539" y="351"/>
                </a:cubicBezTo>
                <a:cubicBezTo>
                  <a:pt x="539" y="351"/>
                  <a:pt x="539" y="351"/>
                  <a:pt x="539" y="351"/>
                </a:cubicBezTo>
                <a:cubicBezTo>
                  <a:pt x="539" y="352"/>
                  <a:pt x="539" y="352"/>
                  <a:pt x="539" y="352"/>
                </a:cubicBezTo>
                <a:cubicBezTo>
                  <a:pt x="540" y="352"/>
                  <a:pt x="541" y="353"/>
                  <a:pt x="541" y="354"/>
                </a:cubicBezTo>
                <a:cubicBezTo>
                  <a:pt x="541" y="354"/>
                  <a:pt x="541" y="354"/>
                  <a:pt x="541" y="354"/>
                </a:cubicBezTo>
                <a:cubicBezTo>
                  <a:pt x="543" y="356"/>
                  <a:pt x="544" y="359"/>
                  <a:pt x="545" y="361"/>
                </a:cubicBezTo>
                <a:cubicBezTo>
                  <a:pt x="545" y="361"/>
                  <a:pt x="545" y="361"/>
                  <a:pt x="545" y="361"/>
                </a:cubicBezTo>
                <a:cubicBezTo>
                  <a:pt x="546" y="363"/>
                  <a:pt x="547" y="364"/>
                  <a:pt x="547" y="365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8"/>
                  <a:pt x="545" y="369"/>
                  <a:pt x="543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2" y="370"/>
                  <a:pt x="542" y="370"/>
                </a:cubicBezTo>
                <a:cubicBezTo>
                  <a:pt x="542" y="370"/>
                  <a:pt x="541" y="370"/>
                  <a:pt x="541" y="371"/>
                </a:cubicBezTo>
                <a:cubicBezTo>
                  <a:pt x="540" y="371"/>
                  <a:pt x="540" y="371"/>
                  <a:pt x="540" y="371"/>
                </a:cubicBezTo>
                <a:cubicBezTo>
                  <a:pt x="540" y="371"/>
                  <a:pt x="539" y="371"/>
                  <a:pt x="539" y="371"/>
                </a:cubicBezTo>
                <a:cubicBezTo>
                  <a:pt x="539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8" y="371"/>
                  <a:pt x="538" y="371"/>
                  <a:pt x="538" y="371"/>
                </a:cubicBezTo>
                <a:cubicBezTo>
                  <a:pt x="535" y="371"/>
                  <a:pt x="532" y="371"/>
                  <a:pt x="530" y="371"/>
                </a:cubicBezTo>
                <a:cubicBezTo>
                  <a:pt x="526" y="371"/>
                  <a:pt x="521" y="371"/>
                  <a:pt x="517" y="371"/>
                </a:cubicBezTo>
                <a:cubicBezTo>
                  <a:pt x="514" y="371"/>
                  <a:pt x="511" y="370"/>
                  <a:pt x="508" y="369"/>
                </a:cubicBezTo>
                <a:cubicBezTo>
                  <a:pt x="508" y="369"/>
                  <a:pt x="508" y="369"/>
                  <a:pt x="508" y="369"/>
                </a:cubicBezTo>
                <a:close/>
                <a:moveTo>
                  <a:pt x="519" y="405"/>
                </a:moveTo>
                <a:cubicBezTo>
                  <a:pt x="518" y="404"/>
                  <a:pt x="517" y="403"/>
                  <a:pt x="517" y="402"/>
                </a:cubicBezTo>
                <a:cubicBezTo>
                  <a:pt x="515" y="396"/>
                  <a:pt x="515" y="396"/>
                  <a:pt x="515" y="396"/>
                </a:cubicBezTo>
                <a:cubicBezTo>
                  <a:pt x="514" y="394"/>
                  <a:pt x="513" y="392"/>
                  <a:pt x="512" y="390"/>
                </a:cubicBezTo>
                <a:cubicBezTo>
                  <a:pt x="512" y="390"/>
                  <a:pt x="512" y="390"/>
                  <a:pt x="512" y="390"/>
                </a:cubicBezTo>
                <a:cubicBezTo>
                  <a:pt x="512" y="389"/>
                  <a:pt x="512" y="389"/>
                  <a:pt x="512" y="389"/>
                </a:cubicBezTo>
                <a:cubicBezTo>
                  <a:pt x="512" y="388"/>
                  <a:pt x="512" y="387"/>
                  <a:pt x="512" y="386"/>
                </a:cubicBezTo>
                <a:cubicBezTo>
                  <a:pt x="512" y="386"/>
                  <a:pt x="513" y="385"/>
                  <a:pt x="513" y="385"/>
                </a:cubicBezTo>
                <a:cubicBezTo>
                  <a:pt x="513" y="385"/>
                  <a:pt x="513" y="385"/>
                  <a:pt x="514" y="385"/>
                </a:cubicBezTo>
                <a:cubicBezTo>
                  <a:pt x="514" y="384"/>
                  <a:pt x="514" y="384"/>
                  <a:pt x="514" y="384"/>
                </a:cubicBezTo>
                <a:cubicBezTo>
                  <a:pt x="515" y="384"/>
                  <a:pt x="516" y="383"/>
                  <a:pt x="517" y="383"/>
                </a:cubicBezTo>
                <a:cubicBezTo>
                  <a:pt x="518" y="383"/>
                  <a:pt x="519" y="383"/>
                  <a:pt x="520" y="382"/>
                </a:cubicBezTo>
                <a:cubicBezTo>
                  <a:pt x="525" y="382"/>
                  <a:pt x="530" y="382"/>
                  <a:pt x="532" y="382"/>
                </a:cubicBezTo>
                <a:cubicBezTo>
                  <a:pt x="540" y="382"/>
                  <a:pt x="554" y="381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59" y="389"/>
                  <a:pt x="559" y="389"/>
                  <a:pt x="559" y="389"/>
                </a:cubicBezTo>
                <a:cubicBezTo>
                  <a:pt x="561" y="393"/>
                  <a:pt x="562" y="396"/>
                  <a:pt x="564" y="400"/>
                </a:cubicBezTo>
                <a:cubicBezTo>
                  <a:pt x="565" y="401"/>
                  <a:pt x="565" y="402"/>
                  <a:pt x="566" y="403"/>
                </a:cubicBezTo>
                <a:cubicBezTo>
                  <a:pt x="566" y="403"/>
                  <a:pt x="566" y="403"/>
                  <a:pt x="566" y="403"/>
                </a:cubicBezTo>
                <a:cubicBezTo>
                  <a:pt x="566" y="404"/>
                  <a:pt x="566" y="404"/>
                  <a:pt x="566" y="404"/>
                </a:cubicBezTo>
                <a:cubicBezTo>
                  <a:pt x="566" y="404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5"/>
                  <a:pt x="566" y="405"/>
                  <a:pt x="566" y="405"/>
                </a:cubicBezTo>
                <a:cubicBezTo>
                  <a:pt x="566" y="406"/>
                  <a:pt x="565" y="406"/>
                  <a:pt x="565" y="406"/>
                </a:cubicBezTo>
                <a:cubicBezTo>
                  <a:pt x="565" y="406"/>
                  <a:pt x="565" y="406"/>
                  <a:pt x="565" y="406"/>
                </a:cubicBezTo>
                <a:cubicBezTo>
                  <a:pt x="565" y="407"/>
                  <a:pt x="565" y="407"/>
                  <a:pt x="564" y="407"/>
                </a:cubicBezTo>
                <a:cubicBezTo>
                  <a:pt x="564" y="407"/>
                  <a:pt x="564" y="407"/>
                  <a:pt x="564" y="407"/>
                </a:cubicBezTo>
                <a:cubicBezTo>
                  <a:pt x="564" y="408"/>
                  <a:pt x="564" y="408"/>
                  <a:pt x="564" y="408"/>
                </a:cubicBezTo>
                <a:cubicBezTo>
                  <a:pt x="564" y="408"/>
                  <a:pt x="563" y="408"/>
                  <a:pt x="563" y="408"/>
                </a:cubicBezTo>
                <a:cubicBezTo>
                  <a:pt x="563" y="408"/>
                  <a:pt x="562" y="409"/>
                  <a:pt x="561" y="409"/>
                </a:cubicBezTo>
                <a:cubicBezTo>
                  <a:pt x="561" y="409"/>
                  <a:pt x="561" y="409"/>
                  <a:pt x="560" y="409"/>
                </a:cubicBezTo>
                <a:cubicBezTo>
                  <a:pt x="560" y="409"/>
                  <a:pt x="559" y="409"/>
                  <a:pt x="559" y="410"/>
                </a:cubicBezTo>
                <a:cubicBezTo>
                  <a:pt x="559" y="410"/>
                  <a:pt x="559" y="410"/>
                  <a:pt x="559" y="410"/>
                </a:cubicBezTo>
                <a:cubicBezTo>
                  <a:pt x="558" y="410"/>
                  <a:pt x="558" y="410"/>
                  <a:pt x="558" y="410"/>
                </a:cubicBezTo>
                <a:cubicBezTo>
                  <a:pt x="550" y="410"/>
                  <a:pt x="541" y="410"/>
                  <a:pt x="532" y="410"/>
                </a:cubicBezTo>
                <a:cubicBezTo>
                  <a:pt x="532" y="410"/>
                  <a:pt x="531" y="410"/>
                  <a:pt x="530" y="410"/>
                </a:cubicBezTo>
                <a:cubicBezTo>
                  <a:pt x="530" y="410"/>
                  <a:pt x="530" y="410"/>
                  <a:pt x="530" y="410"/>
                </a:cubicBezTo>
                <a:cubicBezTo>
                  <a:pt x="527" y="409"/>
                  <a:pt x="524" y="408"/>
                  <a:pt x="521" y="406"/>
                </a:cubicBezTo>
                <a:cubicBezTo>
                  <a:pt x="520" y="406"/>
                  <a:pt x="520" y="406"/>
                  <a:pt x="519" y="405"/>
                </a:cubicBezTo>
                <a:close/>
                <a:moveTo>
                  <a:pt x="589" y="451"/>
                </a:moveTo>
                <a:cubicBezTo>
                  <a:pt x="589" y="452"/>
                  <a:pt x="588" y="452"/>
                  <a:pt x="588" y="452"/>
                </a:cubicBezTo>
                <a:cubicBezTo>
                  <a:pt x="588" y="452"/>
                  <a:pt x="588" y="452"/>
                  <a:pt x="588" y="453"/>
                </a:cubicBezTo>
                <a:cubicBezTo>
                  <a:pt x="588" y="453"/>
                  <a:pt x="588" y="453"/>
                  <a:pt x="588" y="453"/>
                </a:cubicBezTo>
                <a:cubicBezTo>
                  <a:pt x="588" y="453"/>
                  <a:pt x="588" y="453"/>
                  <a:pt x="588" y="454"/>
                </a:cubicBezTo>
                <a:cubicBezTo>
                  <a:pt x="588" y="454"/>
                  <a:pt x="588" y="454"/>
                  <a:pt x="587" y="454"/>
                </a:cubicBezTo>
                <a:cubicBezTo>
                  <a:pt x="587" y="454"/>
                  <a:pt x="587" y="454"/>
                  <a:pt x="587" y="454"/>
                </a:cubicBezTo>
                <a:cubicBezTo>
                  <a:pt x="587" y="454"/>
                  <a:pt x="587" y="454"/>
                  <a:pt x="587" y="455"/>
                </a:cubicBezTo>
                <a:cubicBezTo>
                  <a:pt x="585" y="456"/>
                  <a:pt x="583" y="457"/>
                  <a:pt x="581" y="457"/>
                </a:cubicBezTo>
                <a:cubicBezTo>
                  <a:pt x="581" y="457"/>
                  <a:pt x="581" y="457"/>
                  <a:pt x="581" y="457"/>
                </a:cubicBezTo>
                <a:cubicBezTo>
                  <a:pt x="580" y="457"/>
                  <a:pt x="579" y="457"/>
                  <a:pt x="578" y="457"/>
                </a:cubicBezTo>
                <a:cubicBezTo>
                  <a:pt x="578" y="457"/>
                  <a:pt x="578" y="457"/>
                  <a:pt x="578" y="457"/>
                </a:cubicBezTo>
                <a:cubicBezTo>
                  <a:pt x="577" y="457"/>
                  <a:pt x="577" y="457"/>
                  <a:pt x="577" y="457"/>
                </a:cubicBezTo>
                <a:cubicBezTo>
                  <a:pt x="577" y="457"/>
                  <a:pt x="576" y="457"/>
                  <a:pt x="575" y="457"/>
                </a:cubicBezTo>
                <a:cubicBezTo>
                  <a:pt x="552" y="457"/>
                  <a:pt x="552" y="457"/>
                  <a:pt x="552" y="457"/>
                </a:cubicBezTo>
                <a:cubicBezTo>
                  <a:pt x="551" y="457"/>
                  <a:pt x="550" y="457"/>
                  <a:pt x="549" y="457"/>
                </a:cubicBezTo>
                <a:cubicBezTo>
                  <a:pt x="549" y="457"/>
                  <a:pt x="549" y="457"/>
                  <a:pt x="548" y="457"/>
                </a:cubicBezTo>
                <a:cubicBezTo>
                  <a:pt x="543" y="456"/>
                  <a:pt x="538" y="454"/>
                  <a:pt x="535" y="450"/>
                </a:cubicBezTo>
                <a:cubicBezTo>
                  <a:pt x="534" y="449"/>
                  <a:pt x="534" y="449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4" y="448"/>
                  <a:pt x="534" y="448"/>
                  <a:pt x="534" y="448"/>
                </a:cubicBezTo>
                <a:cubicBezTo>
                  <a:pt x="533" y="444"/>
                  <a:pt x="531" y="441"/>
                  <a:pt x="530" y="438"/>
                </a:cubicBezTo>
                <a:cubicBezTo>
                  <a:pt x="530" y="436"/>
                  <a:pt x="528" y="434"/>
                  <a:pt x="528" y="432"/>
                </a:cubicBezTo>
                <a:cubicBezTo>
                  <a:pt x="528" y="432"/>
                  <a:pt x="528" y="432"/>
                  <a:pt x="528" y="432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1"/>
                  <a:pt x="528" y="431"/>
                  <a:pt x="528" y="431"/>
                </a:cubicBezTo>
                <a:cubicBezTo>
                  <a:pt x="528" y="430"/>
                  <a:pt x="528" y="429"/>
                  <a:pt x="528" y="428"/>
                </a:cubicBezTo>
                <a:cubicBezTo>
                  <a:pt x="528" y="428"/>
                  <a:pt x="528" y="427"/>
                  <a:pt x="528" y="427"/>
                </a:cubicBezTo>
                <a:cubicBezTo>
                  <a:pt x="528" y="427"/>
                  <a:pt x="528" y="427"/>
                  <a:pt x="528" y="427"/>
                </a:cubicBezTo>
                <a:cubicBezTo>
                  <a:pt x="530" y="425"/>
                  <a:pt x="532" y="424"/>
                  <a:pt x="535" y="423"/>
                </a:cubicBezTo>
                <a:cubicBezTo>
                  <a:pt x="535" y="423"/>
                  <a:pt x="535" y="423"/>
                  <a:pt x="536" y="423"/>
                </a:cubicBezTo>
                <a:cubicBezTo>
                  <a:pt x="536" y="423"/>
                  <a:pt x="537" y="423"/>
                  <a:pt x="538" y="423"/>
                </a:cubicBezTo>
                <a:cubicBezTo>
                  <a:pt x="538" y="423"/>
                  <a:pt x="538" y="423"/>
                  <a:pt x="538" y="423"/>
                </a:cubicBezTo>
                <a:cubicBezTo>
                  <a:pt x="540" y="423"/>
                  <a:pt x="540" y="423"/>
                  <a:pt x="540" y="423"/>
                </a:cubicBezTo>
                <a:cubicBezTo>
                  <a:pt x="540" y="423"/>
                  <a:pt x="540" y="423"/>
                  <a:pt x="541" y="423"/>
                </a:cubicBezTo>
                <a:cubicBezTo>
                  <a:pt x="548" y="423"/>
                  <a:pt x="555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3" y="423"/>
                  <a:pt x="563" y="423"/>
                </a:cubicBezTo>
                <a:cubicBezTo>
                  <a:pt x="563" y="423"/>
                  <a:pt x="564" y="423"/>
                  <a:pt x="565" y="423"/>
                </a:cubicBezTo>
                <a:cubicBezTo>
                  <a:pt x="565" y="423"/>
                  <a:pt x="565" y="423"/>
                  <a:pt x="565" y="423"/>
                </a:cubicBezTo>
                <a:cubicBezTo>
                  <a:pt x="570" y="424"/>
                  <a:pt x="576" y="426"/>
                  <a:pt x="579" y="430"/>
                </a:cubicBezTo>
                <a:cubicBezTo>
                  <a:pt x="579" y="430"/>
                  <a:pt x="579" y="431"/>
                  <a:pt x="580" y="431"/>
                </a:cubicBezTo>
                <a:cubicBezTo>
                  <a:pt x="581" y="433"/>
                  <a:pt x="581" y="433"/>
                  <a:pt x="581" y="433"/>
                </a:cubicBezTo>
                <a:cubicBezTo>
                  <a:pt x="582" y="436"/>
                  <a:pt x="584" y="439"/>
                  <a:pt x="585" y="442"/>
                </a:cubicBezTo>
                <a:cubicBezTo>
                  <a:pt x="586" y="443"/>
                  <a:pt x="588" y="446"/>
                  <a:pt x="588" y="448"/>
                </a:cubicBezTo>
                <a:cubicBezTo>
                  <a:pt x="589" y="449"/>
                  <a:pt x="589" y="450"/>
                  <a:pt x="589" y="451"/>
                </a:cubicBezTo>
                <a:close/>
                <a:moveTo>
                  <a:pt x="594" y="406"/>
                </a:moveTo>
                <a:cubicBezTo>
                  <a:pt x="593" y="406"/>
                  <a:pt x="593" y="405"/>
                  <a:pt x="592" y="405"/>
                </a:cubicBezTo>
                <a:cubicBezTo>
                  <a:pt x="591" y="404"/>
                  <a:pt x="590" y="403"/>
                  <a:pt x="590" y="402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9" y="401"/>
                  <a:pt x="589" y="401"/>
                  <a:pt x="589" y="401"/>
                </a:cubicBezTo>
                <a:cubicBezTo>
                  <a:pt x="587" y="398"/>
                  <a:pt x="585" y="394"/>
                  <a:pt x="583" y="390"/>
                </a:cubicBezTo>
                <a:cubicBezTo>
                  <a:pt x="583" y="390"/>
                  <a:pt x="583" y="390"/>
                  <a:pt x="583" y="390"/>
                </a:cubicBezTo>
                <a:cubicBezTo>
                  <a:pt x="582" y="389"/>
                  <a:pt x="582" y="389"/>
                  <a:pt x="582" y="389"/>
                </a:cubicBezTo>
                <a:cubicBezTo>
                  <a:pt x="582" y="388"/>
                  <a:pt x="582" y="387"/>
                  <a:pt x="582" y="386"/>
                </a:cubicBezTo>
                <a:cubicBezTo>
                  <a:pt x="582" y="385"/>
                  <a:pt x="582" y="385"/>
                  <a:pt x="583" y="384"/>
                </a:cubicBezTo>
                <a:cubicBezTo>
                  <a:pt x="584" y="383"/>
                  <a:pt x="585" y="383"/>
                  <a:pt x="586" y="383"/>
                </a:cubicBezTo>
                <a:cubicBezTo>
                  <a:pt x="588" y="382"/>
                  <a:pt x="589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4" y="382"/>
                  <a:pt x="598" y="382"/>
                  <a:pt x="600" y="382"/>
                </a:cubicBezTo>
                <a:cubicBezTo>
                  <a:pt x="609" y="382"/>
                  <a:pt x="623" y="380"/>
                  <a:pt x="629" y="389"/>
                </a:cubicBezTo>
                <a:cubicBezTo>
                  <a:pt x="631" y="392"/>
                  <a:pt x="633" y="394"/>
                  <a:pt x="635" y="397"/>
                </a:cubicBezTo>
                <a:cubicBezTo>
                  <a:pt x="636" y="399"/>
                  <a:pt x="637" y="401"/>
                  <a:pt x="638" y="402"/>
                </a:cubicBezTo>
                <a:cubicBezTo>
                  <a:pt x="639" y="403"/>
                  <a:pt x="639" y="404"/>
                  <a:pt x="639" y="405"/>
                </a:cubicBezTo>
                <a:cubicBezTo>
                  <a:pt x="639" y="405"/>
                  <a:pt x="639" y="406"/>
                  <a:pt x="639" y="406"/>
                </a:cubicBezTo>
                <a:cubicBezTo>
                  <a:pt x="639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7"/>
                  <a:pt x="638" y="407"/>
                  <a:pt x="638" y="407"/>
                </a:cubicBezTo>
                <a:cubicBezTo>
                  <a:pt x="638" y="408"/>
                  <a:pt x="638" y="408"/>
                  <a:pt x="637" y="408"/>
                </a:cubicBezTo>
                <a:cubicBezTo>
                  <a:pt x="637" y="408"/>
                  <a:pt x="637" y="408"/>
                  <a:pt x="637" y="408"/>
                </a:cubicBezTo>
                <a:cubicBezTo>
                  <a:pt x="637" y="408"/>
                  <a:pt x="637" y="408"/>
                  <a:pt x="636" y="408"/>
                </a:cubicBezTo>
                <a:cubicBezTo>
                  <a:pt x="636" y="408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5" y="409"/>
                  <a:pt x="635" y="409"/>
                  <a:pt x="635" y="409"/>
                </a:cubicBezTo>
                <a:cubicBezTo>
                  <a:pt x="631" y="410"/>
                  <a:pt x="625" y="410"/>
                  <a:pt x="621" y="410"/>
                </a:cubicBezTo>
                <a:cubicBezTo>
                  <a:pt x="616" y="410"/>
                  <a:pt x="611" y="410"/>
                  <a:pt x="607" y="410"/>
                </a:cubicBezTo>
                <a:cubicBezTo>
                  <a:pt x="602" y="410"/>
                  <a:pt x="598" y="408"/>
                  <a:pt x="594" y="406"/>
                </a:cubicBezTo>
                <a:close/>
                <a:moveTo>
                  <a:pt x="670" y="454"/>
                </a:moveTo>
                <a:cubicBezTo>
                  <a:pt x="670" y="454"/>
                  <a:pt x="670" y="454"/>
                  <a:pt x="670" y="454"/>
                </a:cubicBezTo>
                <a:cubicBezTo>
                  <a:pt x="669" y="455"/>
                  <a:pt x="668" y="456"/>
                  <a:pt x="666" y="456"/>
                </a:cubicBezTo>
                <a:cubicBezTo>
                  <a:pt x="665" y="457"/>
                  <a:pt x="664" y="457"/>
                  <a:pt x="662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60" y="457"/>
                  <a:pt x="660" y="457"/>
                  <a:pt x="660" y="457"/>
                </a:cubicBezTo>
                <a:cubicBezTo>
                  <a:pt x="651" y="457"/>
                  <a:pt x="643" y="457"/>
                  <a:pt x="635" y="457"/>
                </a:cubicBezTo>
                <a:cubicBezTo>
                  <a:pt x="634" y="457"/>
                  <a:pt x="633" y="457"/>
                  <a:pt x="632" y="457"/>
                </a:cubicBezTo>
                <a:cubicBezTo>
                  <a:pt x="632" y="457"/>
                  <a:pt x="632" y="457"/>
                  <a:pt x="632" y="457"/>
                </a:cubicBezTo>
                <a:cubicBezTo>
                  <a:pt x="626" y="456"/>
                  <a:pt x="620" y="454"/>
                  <a:pt x="616" y="449"/>
                </a:cubicBezTo>
                <a:cubicBezTo>
                  <a:pt x="616" y="449"/>
                  <a:pt x="616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5" y="448"/>
                  <a:pt x="615" y="448"/>
                  <a:pt x="615" y="448"/>
                </a:cubicBezTo>
                <a:cubicBezTo>
                  <a:pt x="614" y="445"/>
                  <a:pt x="612" y="441"/>
                  <a:pt x="610" y="438"/>
                </a:cubicBezTo>
                <a:cubicBezTo>
                  <a:pt x="609" y="436"/>
                  <a:pt x="606" y="433"/>
                  <a:pt x="606" y="430"/>
                </a:cubicBezTo>
                <a:cubicBezTo>
                  <a:pt x="606" y="430"/>
                  <a:pt x="606" y="430"/>
                  <a:pt x="606" y="430"/>
                </a:cubicBezTo>
                <a:cubicBezTo>
                  <a:pt x="605" y="429"/>
                  <a:pt x="605" y="429"/>
                  <a:pt x="605" y="429"/>
                </a:cubicBezTo>
                <a:cubicBezTo>
                  <a:pt x="605" y="426"/>
                  <a:pt x="607" y="425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610" y="424"/>
                  <a:pt x="610" y="424"/>
                  <a:pt x="611" y="423"/>
                </a:cubicBezTo>
                <a:cubicBezTo>
                  <a:pt x="612" y="423"/>
                  <a:pt x="613" y="423"/>
                  <a:pt x="615" y="423"/>
                </a:cubicBezTo>
                <a:cubicBezTo>
                  <a:pt x="631" y="423"/>
                  <a:pt x="631" y="423"/>
                  <a:pt x="631" y="423"/>
                </a:cubicBezTo>
                <a:cubicBezTo>
                  <a:pt x="634" y="423"/>
                  <a:pt x="637" y="423"/>
                  <a:pt x="639" y="423"/>
                </a:cubicBezTo>
                <a:cubicBezTo>
                  <a:pt x="639" y="423"/>
                  <a:pt x="639" y="423"/>
                  <a:pt x="639" y="423"/>
                </a:cubicBezTo>
                <a:cubicBezTo>
                  <a:pt x="639" y="423"/>
                  <a:pt x="639" y="423"/>
                  <a:pt x="640" y="423"/>
                </a:cubicBezTo>
                <a:cubicBezTo>
                  <a:pt x="640" y="423"/>
                  <a:pt x="641" y="423"/>
                  <a:pt x="642" y="423"/>
                </a:cubicBezTo>
                <a:cubicBezTo>
                  <a:pt x="642" y="423"/>
                  <a:pt x="642" y="423"/>
                  <a:pt x="642" y="423"/>
                </a:cubicBezTo>
                <a:cubicBezTo>
                  <a:pt x="647" y="424"/>
                  <a:pt x="653" y="426"/>
                  <a:pt x="656" y="429"/>
                </a:cubicBezTo>
                <a:cubicBezTo>
                  <a:pt x="657" y="429"/>
                  <a:pt x="657" y="430"/>
                  <a:pt x="657" y="430"/>
                </a:cubicBezTo>
                <a:cubicBezTo>
                  <a:pt x="657" y="430"/>
                  <a:pt x="657" y="430"/>
                  <a:pt x="657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8" y="431"/>
                  <a:pt x="658" y="431"/>
                  <a:pt x="658" y="431"/>
                </a:cubicBezTo>
                <a:cubicBezTo>
                  <a:pt x="659" y="432"/>
                  <a:pt x="659" y="432"/>
                  <a:pt x="659" y="432"/>
                </a:cubicBezTo>
                <a:cubicBezTo>
                  <a:pt x="660" y="434"/>
                  <a:pt x="662" y="436"/>
                  <a:pt x="663" y="439"/>
                </a:cubicBezTo>
                <a:cubicBezTo>
                  <a:pt x="663" y="439"/>
                  <a:pt x="663" y="439"/>
                  <a:pt x="663" y="439"/>
                </a:cubicBezTo>
                <a:cubicBezTo>
                  <a:pt x="665" y="442"/>
                  <a:pt x="668" y="445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0" y="449"/>
                  <a:pt x="670" y="449"/>
                  <a:pt x="670" y="449"/>
                </a:cubicBezTo>
                <a:cubicBezTo>
                  <a:pt x="671" y="451"/>
                  <a:pt x="671" y="453"/>
                  <a:pt x="670" y="454"/>
                </a:cubicBezTo>
                <a:close/>
                <a:moveTo>
                  <a:pt x="729" y="79"/>
                </a:moveTo>
                <a:cubicBezTo>
                  <a:pt x="753" y="103"/>
                  <a:pt x="766" y="136"/>
                  <a:pt x="766" y="170"/>
                </a:cubicBezTo>
                <a:cubicBezTo>
                  <a:pt x="766" y="204"/>
                  <a:pt x="753" y="237"/>
                  <a:pt x="729" y="261"/>
                </a:cubicBezTo>
                <a:cubicBezTo>
                  <a:pt x="757" y="248"/>
                  <a:pt x="782" y="212"/>
                  <a:pt x="782" y="170"/>
                </a:cubicBezTo>
                <a:cubicBezTo>
                  <a:pt x="782" y="127"/>
                  <a:pt x="757" y="92"/>
                  <a:pt x="729" y="79"/>
                </a:cubicBezTo>
                <a:close/>
                <a:moveTo>
                  <a:pt x="53" y="79"/>
                </a:moveTo>
                <a:cubicBezTo>
                  <a:pt x="26" y="92"/>
                  <a:pt x="0" y="127"/>
                  <a:pt x="0" y="170"/>
                </a:cubicBezTo>
                <a:cubicBezTo>
                  <a:pt x="0" y="212"/>
                  <a:pt x="26" y="248"/>
                  <a:pt x="53" y="261"/>
                </a:cubicBezTo>
                <a:cubicBezTo>
                  <a:pt x="30" y="237"/>
                  <a:pt x="16" y="204"/>
                  <a:pt x="16" y="170"/>
                </a:cubicBezTo>
                <a:cubicBezTo>
                  <a:pt x="16" y="136"/>
                  <a:pt x="30" y="103"/>
                  <a:pt x="53" y="79"/>
                </a:cubicBezTo>
                <a:close/>
              </a:path>
            </a:pathLst>
          </a:custGeom>
          <a:solidFill>
            <a:srgbClr val="E71B66"/>
          </a:solidFill>
          <a:ln w="9525">
            <a:noFill/>
            <a:round/>
            <a:headEnd/>
            <a:tailEnd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327736" y="2016349"/>
            <a:ext cx="825577" cy="1114250"/>
            <a:chOff x="3260005" y="1560934"/>
            <a:chExt cx="370834" cy="500500"/>
          </a:xfrm>
          <a:solidFill>
            <a:srgbClr val="E71B66"/>
          </a:solidFill>
        </p:grpSpPr>
        <p:sp>
          <p:nvSpPr>
            <p:cNvPr id="22" name="Freeform 41"/>
            <p:cNvSpPr>
              <a:spLocks/>
            </p:cNvSpPr>
            <p:nvPr/>
          </p:nvSpPr>
          <p:spPr bwMode="auto">
            <a:xfrm>
              <a:off x="3320003" y="1560934"/>
              <a:ext cx="310836" cy="403323"/>
            </a:xfrm>
            <a:custGeom>
              <a:avLst/>
              <a:gdLst>
                <a:gd name="T0" fmla="*/ 533 w 594"/>
                <a:gd name="T1" fmla="*/ 0 h 771"/>
                <a:gd name="T2" fmla="*/ 63 w 594"/>
                <a:gd name="T3" fmla="*/ 0 h 771"/>
                <a:gd name="T4" fmla="*/ 0 w 594"/>
                <a:gd name="T5" fmla="*/ 61 h 771"/>
                <a:gd name="T6" fmla="*/ 0 w 594"/>
                <a:gd name="T7" fmla="*/ 554 h 771"/>
                <a:gd name="T8" fmla="*/ 10 w 594"/>
                <a:gd name="T9" fmla="*/ 536 h 771"/>
                <a:gd name="T10" fmla="*/ 57 w 594"/>
                <a:gd name="T11" fmla="*/ 445 h 771"/>
                <a:gd name="T12" fmla="*/ 57 w 594"/>
                <a:gd name="T13" fmla="*/ 61 h 771"/>
                <a:gd name="T14" fmla="*/ 63 w 594"/>
                <a:gd name="T15" fmla="*/ 56 h 771"/>
                <a:gd name="T16" fmla="*/ 533 w 594"/>
                <a:gd name="T17" fmla="*/ 56 h 771"/>
                <a:gd name="T18" fmla="*/ 537 w 594"/>
                <a:gd name="T19" fmla="*/ 61 h 771"/>
                <a:gd name="T20" fmla="*/ 537 w 594"/>
                <a:gd name="T21" fmla="*/ 708 h 771"/>
                <a:gd name="T22" fmla="*/ 533 w 594"/>
                <a:gd name="T23" fmla="*/ 714 h 771"/>
                <a:gd name="T24" fmla="*/ 255 w 594"/>
                <a:gd name="T25" fmla="*/ 714 h 771"/>
                <a:gd name="T26" fmla="*/ 258 w 594"/>
                <a:gd name="T27" fmla="*/ 771 h 771"/>
                <a:gd name="T28" fmla="*/ 533 w 594"/>
                <a:gd name="T29" fmla="*/ 771 h 771"/>
                <a:gd name="T30" fmla="*/ 594 w 594"/>
                <a:gd name="T31" fmla="*/ 708 h 771"/>
                <a:gd name="T32" fmla="*/ 594 w 594"/>
                <a:gd name="T33" fmla="*/ 61 h 771"/>
                <a:gd name="T34" fmla="*/ 533 w 594"/>
                <a:gd name="T35" fmla="*/ 0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771">
                  <a:moveTo>
                    <a:pt x="533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1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10" y="536"/>
                    <a:pt x="10" y="536"/>
                    <a:pt x="10" y="536"/>
                  </a:cubicBezTo>
                  <a:cubicBezTo>
                    <a:pt x="57" y="445"/>
                    <a:pt x="57" y="445"/>
                    <a:pt x="57" y="445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58"/>
                    <a:pt x="59" y="56"/>
                    <a:pt x="63" y="56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7" y="58"/>
                    <a:pt x="537" y="61"/>
                  </a:cubicBezTo>
                  <a:cubicBezTo>
                    <a:pt x="537" y="708"/>
                    <a:pt x="537" y="708"/>
                    <a:pt x="537" y="708"/>
                  </a:cubicBezTo>
                  <a:cubicBezTo>
                    <a:pt x="537" y="712"/>
                    <a:pt x="535" y="714"/>
                    <a:pt x="533" y="714"/>
                  </a:cubicBezTo>
                  <a:cubicBezTo>
                    <a:pt x="255" y="714"/>
                    <a:pt x="255" y="714"/>
                    <a:pt x="255" y="714"/>
                  </a:cubicBezTo>
                  <a:cubicBezTo>
                    <a:pt x="266" y="734"/>
                    <a:pt x="266" y="755"/>
                    <a:pt x="258" y="771"/>
                  </a:cubicBezTo>
                  <a:cubicBezTo>
                    <a:pt x="533" y="771"/>
                    <a:pt x="533" y="771"/>
                    <a:pt x="533" y="771"/>
                  </a:cubicBezTo>
                  <a:cubicBezTo>
                    <a:pt x="568" y="771"/>
                    <a:pt x="594" y="742"/>
                    <a:pt x="594" y="708"/>
                  </a:cubicBezTo>
                  <a:cubicBezTo>
                    <a:pt x="594" y="61"/>
                    <a:pt x="594" y="61"/>
                    <a:pt x="594" y="61"/>
                  </a:cubicBezTo>
                  <a:cubicBezTo>
                    <a:pt x="594" y="28"/>
                    <a:pt x="568" y="0"/>
                    <a:pt x="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>
              <a:off x="3260005" y="1772335"/>
              <a:ext cx="178886" cy="289099"/>
            </a:xfrm>
            <a:custGeom>
              <a:avLst/>
              <a:gdLst>
                <a:gd name="T0" fmla="*/ 306 w 342"/>
                <a:gd name="T1" fmla="*/ 296 h 553"/>
                <a:gd name="T2" fmla="*/ 196 w 342"/>
                <a:gd name="T3" fmla="*/ 225 h 553"/>
                <a:gd name="T4" fmla="*/ 277 w 342"/>
                <a:gd name="T5" fmla="*/ 56 h 553"/>
                <a:gd name="T6" fmla="*/ 263 w 342"/>
                <a:gd name="T7" fmla="*/ 10 h 553"/>
                <a:gd name="T8" fmla="*/ 223 w 342"/>
                <a:gd name="T9" fmla="*/ 29 h 553"/>
                <a:gd name="T10" fmla="*/ 102 w 342"/>
                <a:gd name="T11" fmla="*/ 261 h 553"/>
                <a:gd name="T12" fmla="*/ 85 w 342"/>
                <a:gd name="T13" fmla="*/ 186 h 553"/>
                <a:gd name="T14" fmla="*/ 20 w 342"/>
                <a:gd name="T15" fmla="*/ 135 h 553"/>
                <a:gd name="T16" fmla="*/ 20 w 342"/>
                <a:gd name="T17" fmla="*/ 196 h 553"/>
                <a:gd name="T18" fmla="*/ 50 w 342"/>
                <a:gd name="T19" fmla="*/ 434 h 553"/>
                <a:gd name="T20" fmla="*/ 56 w 342"/>
                <a:gd name="T21" fmla="*/ 471 h 553"/>
                <a:gd name="T22" fmla="*/ 64 w 342"/>
                <a:gd name="T23" fmla="*/ 488 h 553"/>
                <a:gd name="T24" fmla="*/ 106 w 342"/>
                <a:gd name="T25" fmla="*/ 528 h 553"/>
                <a:gd name="T26" fmla="*/ 244 w 342"/>
                <a:gd name="T27" fmla="*/ 490 h 553"/>
                <a:gd name="T28" fmla="*/ 246 w 342"/>
                <a:gd name="T29" fmla="*/ 486 h 553"/>
                <a:gd name="T30" fmla="*/ 335 w 342"/>
                <a:gd name="T31" fmla="*/ 357 h 553"/>
                <a:gd name="T32" fmla="*/ 306 w 342"/>
                <a:gd name="T33" fmla="*/ 296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2" h="553">
                  <a:moveTo>
                    <a:pt x="306" y="296"/>
                  </a:moveTo>
                  <a:cubicBezTo>
                    <a:pt x="196" y="225"/>
                    <a:pt x="196" y="225"/>
                    <a:pt x="196" y="225"/>
                  </a:cubicBezTo>
                  <a:cubicBezTo>
                    <a:pt x="225" y="169"/>
                    <a:pt x="248" y="111"/>
                    <a:pt x="277" y="56"/>
                  </a:cubicBezTo>
                  <a:cubicBezTo>
                    <a:pt x="287" y="40"/>
                    <a:pt x="279" y="17"/>
                    <a:pt x="263" y="10"/>
                  </a:cubicBezTo>
                  <a:cubicBezTo>
                    <a:pt x="246" y="0"/>
                    <a:pt x="233" y="12"/>
                    <a:pt x="223" y="29"/>
                  </a:cubicBezTo>
                  <a:cubicBezTo>
                    <a:pt x="187" y="102"/>
                    <a:pt x="141" y="188"/>
                    <a:pt x="102" y="261"/>
                  </a:cubicBezTo>
                  <a:cubicBezTo>
                    <a:pt x="100" y="244"/>
                    <a:pt x="85" y="186"/>
                    <a:pt x="85" y="186"/>
                  </a:cubicBezTo>
                  <a:cubicBezTo>
                    <a:pt x="81" y="165"/>
                    <a:pt x="45" y="133"/>
                    <a:pt x="20" y="135"/>
                  </a:cubicBezTo>
                  <a:cubicBezTo>
                    <a:pt x="0" y="135"/>
                    <a:pt x="16" y="173"/>
                    <a:pt x="20" y="196"/>
                  </a:cubicBezTo>
                  <a:cubicBezTo>
                    <a:pt x="33" y="277"/>
                    <a:pt x="37" y="354"/>
                    <a:pt x="50" y="434"/>
                  </a:cubicBezTo>
                  <a:cubicBezTo>
                    <a:pt x="50" y="448"/>
                    <a:pt x="52" y="459"/>
                    <a:pt x="56" y="471"/>
                  </a:cubicBezTo>
                  <a:cubicBezTo>
                    <a:pt x="58" y="477"/>
                    <a:pt x="62" y="484"/>
                    <a:pt x="64" y="488"/>
                  </a:cubicBezTo>
                  <a:cubicBezTo>
                    <a:pt x="75" y="503"/>
                    <a:pt x="89" y="519"/>
                    <a:pt x="106" y="528"/>
                  </a:cubicBezTo>
                  <a:cubicBezTo>
                    <a:pt x="156" y="553"/>
                    <a:pt x="216" y="536"/>
                    <a:pt x="244" y="490"/>
                  </a:cubicBezTo>
                  <a:cubicBezTo>
                    <a:pt x="244" y="490"/>
                    <a:pt x="246" y="488"/>
                    <a:pt x="246" y="486"/>
                  </a:cubicBezTo>
                  <a:cubicBezTo>
                    <a:pt x="335" y="357"/>
                    <a:pt x="335" y="357"/>
                    <a:pt x="335" y="357"/>
                  </a:cubicBezTo>
                  <a:cubicBezTo>
                    <a:pt x="342" y="340"/>
                    <a:pt x="323" y="306"/>
                    <a:pt x="306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4" name="Picture 9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  <a14:imgEffect>
                      <a14:sharpenSoften amount="-5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0937" y="1827384"/>
            <a:ext cx="1399640" cy="139964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02125" y="3599607"/>
            <a:ext cx="1632468" cy="1009287"/>
            <a:chOff x="8513763" y="2622551"/>
            <a:chExt cx="765175" cy="473075"/>
          </a:xfrm>
          <a:solidFill>
            <a:schemeClr val="bg1">
              <a:lumMod val="50000"/>
            </a:schemeClr>
          </a:solidFill>
        </p:grpSpPr>
        <p:sp>
          <p:nvSpPr>
            <p:cNvPr id="26" name="Freeform 36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7" name="Freeform 37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8" name="Freeform 38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9" name="Freeform 39"/>
            <p:cNvSpPr>
              <a:spLocks/>
            </p:cNvSpPr>
            <p:nvPr/>
          </p:nvSpPr>
          <p:spPr bwMode="auto">
            <a:xfrm>
              <a:off x="8704263" y="2622551"/>
              <a:ext cx="382587" cy="473075"/>
            </a:xfrm>
            <a:custGeom>
              <a:avLst/>
              <a:gdLst>
                <a:gd name="T0" fmla="*/ 126 w 132"/>
                <a:gd name="T1" fmla="*/ 135 h 163"/>
                <a:gd name="T2" fmla="*/ 89 w 132"/>
                <a:gd name="T3" fmla="*/ 73 h 163"/>
                <a:gd name="T4" fmla="*/ 79 w 132"/>
                <a:gd name="T5" fmla="*/ 73 h 163"/>
                <a:gd name="T6" fmla="*/ 104 w 132"/>
                <a:gd name="T7" fmla="*/ 38 h 163"/>
                <a:gd name="T8" fmla="*/ 66 w 132"/>
                <a:gd name="T9" fmla="*/ 0 h 163"/>
                <a:gd name="T10" fmla="*/ 28 w 132"/>
                <a:gd name="T11" fmla="*/ 38 h 163"/>
                <a:gd name="T12" fmla="*/ 53 w 132"/>
                <a:gd name="T13" fmla="*/ 73 h 163"/>
                <a:gd name="T14" fmla="*/ 43 w 132"/>
                <a:gd name="T15" fmla="*/ 73 h 163"/>
                <a:gd name="T16" fmla="*/ 6 w 132"/>
                <a:gd name="T17" fmla="*/ 135 h 163"/>
                <a:gd name="T18" fmla="*/ 11 w 132"/>
                <a:gd name="T19" fmla="*/ 163 h 163"/>
                <a:gd name="T20" fmla="*/ 56 w 132"/>
                <a:gd name="T21" fmla="*/ 163 h 163"/>
                <a:gd name="T22" fmla="*/ 65 w 132"/>
                <a:gd name="T23" fmla="*/ 86 h 163"/>
                <a:gd name="T24" fmla="*/ 55 w 132"/>
                <a:gd name="T25" fmla="*/ 76 h 163"/>
                <a:gd name="T26" fmla="*/ 77 w 132"/>
                <a:gd name="T27" fmla="*/ 76 h 163"/>
                <a:gd name="T28" fmla="*/ 67 w 132"/>
                <a:gd name="T29" fmla="*/ 86 h 163"/>
                <a:gd name="T30" fmla="*/ 76 w 132"/>
                <a:gd name="T31" fmla="*/ 163 h 163"/>
                <a:gd name="T32" fmla="*/ 121 w 132"/>
                <a:gd name="T33" fmla="*/ 163 h 163"/>
                <a:gd name="T34" fmla="*/ 126 w 132"/>
                <a:gd name="T35" fmla="*/ 13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2" h="163">
                  <a:moveTo>
                    <a:pt x="126" y="135"/>
                  </a:moveTo>
                  <a:cubicBezTo>
                    <a:pt x="121" y="123"/>
                    <a:pt x="109" y="73"/>
                    <a:pt x="8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93" y="68"/>
                    <a:pt x="104" y="54"/>
                    <a:pt x="104" y="38"/>
                  </a:cubicBezTo>
                  <a:cubicBezTo>
                    <a:pt x="104" y="17"/>
                    <a:pt x="87" y="0"/>
                    <a:pt x="66" y="0"/>
                  </a:cubicBezTo>
                  <a:cubicBezTo>
                    <a:pt x="45" y="0"/>
                    <a:pt x="28" y="17"/>
                    <a:pt x="28" y="38"/>
                  </a:cubicBezTo>
                  <a:cubicBezTo>
                    <a:pt x="28" y="54"/>
                    <a:pt x="39" y="68"/>
                    <a:pt x="5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23" y="73"/>
                    <a:pt x="11" y="123"/>
                    <a:pt x="6" y="135"/>
                  </a:cubicBezTo>
                  <a:cubicBezTo>
                    <a:pt x="0" y="153"/>
                    <a:pt x="11" y="163"/>
                    <a:pt x="11" y="163"/>
                  </a:cubicBezTo>
                  <a:cubicBezTo>
                    <a:pt x="56" y="163"/>
                    <a:pt x="56" y="163"/>
                    <a:pt x="56" y="163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1" y="163"/>
                    <a:pt x="132" y="153"/>
                    <a:pt x="126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Freeform 40"/>
            <p:cNvSpPr>
              <a:spLocks/>
            </p:cNvSpPr>
            <p:nvPr/>
          </p:nvSpPr>
          <p:spPr bwMode="auto">
            <a:xfrm>
              <a:off x="8513763" y="2709863"/>
              <a:ext cx="242887" cy="385763"/>
            </a:xfrm>
            <a:custGeom>
              <a:avLst/>
              <a:gdLst>
                <a:gd name="T0" fmla="*/ 68 w 84"/>
                <a:gd name="T1" fmla="*/ 104 h 133"/>
                <a:gd name="T2" fmla="*/ 70 w 84"/>
                <a:gd name="T3" fmla="*/ 96 h 133"/>
                <a:gd name="T4" fmla="*/ 82 w 84"/>
                <a:gd name="T5" fmla="*/ 64 h 133"/>
                <a:gd name="T6" fmla="*/ 72 w 84"/>
                <a:gd name="T7" fmla="*/ 60 h 133"/>
                <a:gd name="T8" fmla="*/ 64 w 84"/>
                <a:gd name="T9" fmla="*/ 60 h 133"/>
                <a:gd name="T10" fmla="*/ 84 w 84"/>
                <a:gd name="T11" fmla="*/ 31 h 133"/>
                <a:gd name="T12" fmla="*/ 54 w 84"/>
                <a:gd name="T13" fmla="*/ 0 h 133"/>
                <a:gd name="T14" fmla="*/ 23 w 84"/>
                <a:gd name="T15" fmla="*/ 31 h 133"/>
                <a:gd name="T16" fmla="*/ 43 w 84"/>
                <a:gd name="T17" fmla="*/ 60 h 133"/>
                <a:gd name="T18" fmla="*/ 35 w 84"/>
                <a:gd name="T19" fmla="*/ 60 h 133"/>
                <a:gd name="T20" fmla="*/ 5 w 84"/>
                <a:gd name="T21" fmla="*/ 110 h 133"/>
                <a:gd name="T22" fmla="*/ 9 w 84"/>
                <a:gd name="T23" fmla="*/ 133 h 133"/>
                <a:gd name="T24" fmla="*/ 45 w 84"/>
                <a:gd name="T25" fmla="*/ 133 h 133"/>
                <a:gd name="T26" fmla="*/ 53 w 84"/>
                <a:gd name="T27" fmla="*/ 70 h 133"/>
                <a:gd name="T28" fmla="*/ 45 w 84"/>
                <a:gd name="T29" fmla="*/ 62 h 133"/>
                <a:gd name="T30" fmla="*/ 62 w 84"/>
                <a:gd name="T31" fmla="*/ 62 h 133"/>
                <a:gd name="T32" fmla="*/ 55 w 84"/>
                <a:gd name="T33" fmla="*/ 70 h 133"/>
                <a:gd name="T34" fmla="*/ 62 w 84"/>
                <a:gd name="T35" fmla="*/ 133 h 133"/>
                <a:gd name="T36" fmla="*/ 71 w 84"/>
                <a:gd name="T37" fmla="*/ 133 h 133"/>
                <a:gd name="T38" fmla="*/ 68 w 84"/>
                <a:gd name="T39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68" y="104"/>
                  </a:moveTo>
                  <a:cubicBezTo>
                    <a:pt x="68" y="102"/>
                    <a:pt x="69" y="99"/>
                    <a:pt x="70" y="96"/>
                  </a:cubicBezTo>
                  <a:cubicBezTo>
                    <a:pt x="73" y="87"/>
                    <a:pt x="77" y="75"/>
                    <a:pt x="82" y="64"/>
                  </a:cubicBezTo>
                  <a:cubicBezTo>
                    <a:pt x="79" y="61"/>
                    <a:pt x="76" y="60"/>
                    <a:pt x="72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6" y="55"/>
                    <a:pt x="84" y="44"/>
                    <a:pt x="84" y="31"/>
                  </a:cubicBezTo>
                  <a:cubicBezTo>
                    <a:pt x="84" y="14"/>
                    <a:pt x="71" y="0"/>
                    <a:pt x="54" y="0"/>
                  </a:cubicBezTo>
                  <a:cubicBezTo>
                    <a:pt x="37" y="0"/>
                    <a:pt x="23" y="14"/>
                    <a:pt x="23" y="31"/>
                  </a:cubicBezTo>
                  <a:cubicBezTo>
                    <a:pt x="23" y="44"/>
                    <a:pt x="32" y="55"/>
                    <a:pt x="43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19" y="60"/>
                    <a:pt x="9" y="100"/>
                    <a:pt x="5" y="110"/>
                  </a:cubicBezTo>
                  <a:cubicBezTo>
                    <a:pt x="0" y="125"/>
                    <a:pt x="9" y="133"/>
                    <a:pt x="9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62" y="133"/>
                    <a:pt x="62" y="133"/>
                    <a:pt x="62" y="133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7" y="128"/>
                    <a:pt x="62" y="118"/>
                    <a:pt x="68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Freeform 41"/>
            <p:cNvSpPr>
              <a:spLocks/>
            </p:cNvSpPr>
            <p:nvPr/>
          </p:nvSpPr>
          <p:spPr bwMode="auto">
            <a:xfrm>
              <a:off x="9034463" y="2709863"/>
              <a:ext cx="244475" cy="385763"/>
            </a:xfrm>
            <a:custGeom>
              <a:avLst/>
              <a:gdLst>
                <a:gd name="T0" fmla="*/ 79 w 84"/>
                <a:gd name="T1" fmla="*/ 110 h 133"/>
                <a:gd name="T2" fmla="*/ 49 w 84"/>
                <a:gd name="T3" fmla="*/ 60 h 133"/>
                <a:gd name="T4" fmla="*/ 41 w 84"/>
                <a:gd name="T5" fmla="*/ 60 h 133"/>
                <a:gd name="T6" fmla="*/ 61 w 84"/>
                <a:gd name="T7" fmla="*/ 31 h 133"/>
                <a:gd name="T8" fmla="*/ 30 w 84"/>
                <a:gd name="T9" fmla="*/ 0 h 133"/>
                <a:gd name="T10" fmla="*/ 0 w 84"/>
                <a:gd name="T11" fmla="*/ 31 h 133"/>
                <a:gd name="T12" fmla="*/ 20 w 84"/>
                <a:gd name="T13" fmla="*/ 60 h 133"/>
                <a:gd name="T14" fmla="*/ 12 w 84"/>
                <a:gd name="T15" fmla="*/ 60 h 133"/>
                <a:gd name="T16" fmla="*/ 2 w 84"/>
                <a:gd name="T17" fmla="*/ 64 h 133"/>
                <a:gd name="T18" fmla="*/ 14 w 84"/>
                <a:gd name="T19" fmla="*/ 96 h 133"/>
                <a:gd name="T20" fmla="*/ 16 w 84"/>
                <a:gd name="T21" fmla="*/ 104 h 133"/>
                <a:gd name="T22" fmla="*/ 13 w 84"/>
                <a:gd name="T23" fmla="*/ 133 h 133"/>
                <a:gd name="T24" fmla="*/ 22 w 84"/>
                <a:gd name="T25" fmla="*/ 133 h 133"/>
                <a:gd name="T26" fmla="*/ 29 w 84"/>
                <a:gd name="T27" fmla="*/ 70 h 133"/>
                <a:gd name="T28" fmla="*/ 22 w 84"/>
                <a:gd name="T29" fmla="*/ 62 h 133"/>
                <a:gd name="T30" fmla="*/ 39 w 84"/>
                <a:gd name="T31" fmla="*/ 62 h 133"/>
                <a:gd name="T32" fmla="*/ 31 w 84"/>
                <a:gd name="T33" fmla="*/ 70 h 133"/>
                <a:gd name="T34" fmla="*/ 39 w 84"/>
                <a:gd name="T35" fmla="*/ 133 h 133"/>
                <a:gd name="T36" fmla="*/ 75 w 84"/>
                <a:gd name="T37" fmla="*/ 133 h 133"/>
                <a:gd name="T38" fmla="*/ 79 w 84"/>
                <a:gd name="T3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" h="133">
                  <a:moveTo>
                    <a:pt x="79" y="110"/>
                  </a:moveTo>
                  <a:cubicBezTo>
                    <a:pt x="75" y="100"/>
                    <a:pt x="65" y="60"/>
                    <a:pt x="49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52" y="55"/>
                    <a:pt x="61" y="44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ubicBezTo>
                    <a:pt x="0" y="44"/>
                    <a:pt x="8" y="55"/>
                    <a:pt x="20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5" y="61"/>
                    <a:pt x="2" y="64"/>
                  </a:cubicBezTo>
                  <a:cubicBezTo>
                    <a:pt x="7" y="75"/>
                    <a:pt x="11" y="87"/>
                    <a:pt x="14" y="96"/>
                  </a:cubicBezTo>
                  <a:cubicBezTo>
                    <a:pt x="15" y="99"/>
                    <a:pt x="16" y="102"/>
                    <a:pt x="16" y="104"/>
                  </a:cubicBezTo>
                  <a:cubicBezTo>
                    <a:pt x="22" y="118"/>
                    <a:pt x="17" y="128"/>
                    <a:pt x="13" y="133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84" y="125"/>
                    <a:pt x="79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091085" y="2217069"/>
            <a:ext cx="945470" cy="795439"/>
            <a:chOff x="5146675" y="766763"/>
            <a:chExt cx="1590676" cy="1338263"/>
          </a:xfrm>
          <a:solidFill>
            <a:schemeClr val="accent6">
              <a:lumMod val="75000"/>
            </a:schemeClr>
          </a:solidFill>
        </p:grpSpPr>
        <p:sp>
          <p:nvSpPr>
            <p:cNvPr id="33" name="Oval 18"/>
            <p:cNvSpPr>
              <a:spLocks noChangeArrowheads="1"/>
            </p:cNvSpPr>
            <p:nvPr/>
          </p:nvSpPr>
          <p:spPr bwMode="auto">
            <a:xfrm>
              <a:off x="5675313" y="766763"/>
              <a:ext cx="533400" cy="534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5511800" y="1344613"/>
              <a:ext cx="860425" cy="760413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5900738" y="1319213"/>
              <a:ext cx="85725" cy="50800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5894388" y="1377951"/>
              <a:ext cx="95250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5432425" y="1427163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5146675" y="1401763"/>
              <a:ext cx="465138" cy="568325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5438775" y="1381126"/>
              <a:ext cx="61913" cy="41275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5"/>
            <p:cNvSpPr>
              <a:spLocks noChangeArrowheads="1"/>
            </p:cNvSpPr>
            <p:nvPr/>
          </p:nvSpPr>
          <p:spPr bwMode="auto">
            <a:xfrm>
              <a:off x="5267325" y="966788"/>
              <a:ext cx="401638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6386513" y="1381126"/>
              <a:ext cx="61913" cy="41275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6380163" y="1427163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8"/>
            <p:cNvSpPr>
              <a:spLocks noChangeArrowheads="1"/>
            </p:cNvSpPr>
            <p:nvPr/>
          </p:nvSpPr>
          <p:spPr bwMode="auto">
            <a:xfrm>
              <a:off x="6215063" y="966788"/>
              <a:ext cx="403225" cy="403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6272213" y="1401763"/>
              <a:ext cx="465138" cy="568325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908489" y="3796935"/>
            <a:ext cx="799213" cy="741653"/>
            <a:chOff x="5278438" y="2973388"/>
            <a:chExt cx="1344613" cy="1247775"/>
          </a:xfrm>
          <a:solidFill>
            <a:srgbClr val="8B66AA"/>
          </a:solidFill>
        </p:grpSpPr>
        <p:sp>
          <p:nvSpPr>
            <p:cNvPr id="46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47" name="Freeform 68"/>
            <p:cNvSpPr>
              <a:spLocks/>
            </p:cNvSpPr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48" name="Freeform 69"/>
            <p:cNvSpPr>
              <a:spLocks/>
            </p:cNvSpPr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49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763259" y="3862552"/>
            <a:ext cx="702035" cy="918827"/>
            <a:chOff x="2951163" y="2495550"/>
            <a:chExt cx="1208088" cy="1581150"/>
          </a:xfrm>
          <a:solidFill>
            <a:schemeClr val="accent1">
              <a:lumMod val="50000"/>
            </a:schemeClr>
          </a:solidFill>
        </p:grpSpPr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2"/>
            <p:cNvSpPr>
              <a:spLocks/>
            </p:cNvSpPr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4"/>
            <p:cNvSpPr>
              <a:spLocks/>
            </p:cNvSpPr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5"/>
            <p:cNvSpPr>
              <a:spLocks/>
            </p:cNvSpPr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6"/>
            <p:cNvSpPr>
              <a:spLocks/>
            </p:cNvSpPr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291896" y="3867848"/>
            <a:ext cx="1040769" cy="804874"/>
            <a:chOff x="3175" y="747713"/>
            <a:chExt cx="1751013" cy="1354138"/>
          </a:xfrm>
          <a:solidFill>
            <a:srgbClr val="7030A0"/>
          </a:solidFill>
        </p:grpSpPr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145292" y="3792265"/>
            <a:ext cx="872000" cy="980063"/>
            <a:chOff x="279401" y="2698750"/>
            <a:chExt cx="1473200" cy="1655763"/>
          </a:xfrm>
          <a:solidFill>
            <a:srgbClr val="0698CB"/>
          </a:solidFill>
        </p:grpSpPr>
        <p:sp>
          <p:nvSpPr>
            <p:cNvPr id="66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6"/>
            <p:cNvSpPr>
              <a:spLocks/>
            </p:cNvSpPr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7"/>
            <p:cNvSpPr>
              <a:spLocks/>
            </p:cNvSpPr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8"/>
            <p:cNvSpPr>
              <a:spLocks/>
            </p:cNvSpPr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9"/>
            <p:cNvSpPr>
              <a:spLocks/>
            </p:cNvSpPr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2"/>
            <p:cNvSpPr>
              <a:spLocks/>
            </p:cNvSpPr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582757" y="1872177"/>
            <a:ext cx="1015769" cy="1042079"/>
            <a:chOff x="7673976" y="2593975"/>
            <a:chExt cx="1716088" cy="1760538"/>
          </a:xfrm>
          <a:solidFill>
            <a:srgbClr val="F7993C"/>
          </a:solidFill>
        </p:grpSpPr>
        <p:sp>
          <p:nvSpPr>
            <p:cNvPr id="75" name="Freeform 60"/>
            <p:cNvSpPr>
              <a:spLocks/>
            </p:cNvSpPr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452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深蓝色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879" y="4698000"/>
            <a:ext cx="383902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2465" y="4789446"/>
            <a:ext cx="384170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雪青色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2180" y="4698000"/>
            <a:ext cx="383902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黄色 深色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879" y="2924861"/>
            <a:ext cx="3841701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low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2180" y="3082092"/>
            <a:ext cx="383902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:\蓝色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3805" y="2936984"/>
            <a:ext cx="383902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:\黄色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2180" y="1305513"/>
            <a:ext cx="383902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:\紫色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3805" y="1305513"/>
            <a:ext cx="383902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:\桃红色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879" y="1305513"/>
            <a:ext cx="3839027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" name="矩形 13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BD29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" name="矩形 14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文本框 11"/>
          <p:cNvSpPr txBox="1"/>
          <p:nvPr/>
        </p:nvSpPr>
        <p:spPr>
          <a:xfrm>
            <a:off x="1272185" y="588449"/>
            <a:ext cx="5508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模板内使用背景或文字填充图片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013850" y="450987"/>
            <a:ext cx="2219325" cy="93337"/>
            <a:chOff x="3276600" y="504825"/>
            <a:chExt cx="2219325" cy="93337"/>
          </a:xfrm>
          <a:solidFill>
            <a:srgbClr val="8B66AA"/>
          </a:solidFill>
        </p:grpSpPr>
        <p:sp>
          <p:nvSpPr>
            <p:cNvPr id="18" name="椭圆 17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-35879" y="1051669"/>
            <a:ext cx="1733550" cy="93337"/>
            <a:chOff x="3276600" y="504825"/>
            <a:chExt cx="1733550" cy="93337"/>
          </a:xfrm>
          <a:solidFill>
            <a:srgbClr val="8B66AA"/>
          </a:solidFill>
        </p:grpSpPr>
        <p:sp>
          <p:nvSpPr>
            <p:cNvPr id="21" name="椭圆 20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>
              <a:stCxn id="21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4566300" y="357650"/>
            <a:ext cx="1781175" cy="93337"/>
            <a:chOff x="3276600" y="504825"/>
            <a:chExt cx="1781175" cy="93337"/>
          </a:xfrm>
          <a:solidFill>
            <a:srgbClr val="8B66AA"/>
          </a:solidFill>
        </p:grpSpPr>
        <p:sp>
          <p:nvSpPr>
            <p:cNvPr id="24" name="椭圆 23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solidFill>
                <a:srgbClr val="8B66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>
              <a:stCxn id="24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8B66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图文框 25"/>
          <p:cNvSpPr/>
          <p:nvPr/>
        </p:nvSpPr>
        <p:spPr>
          <a:xfrm rot="16200000" flipH="1">
            <a:off x="354137" y="404322"/>
            <a:ext cx="695977" cy="687782"/>
          </a:xfrm>
          <a:prstGeom prst="frame">
            <a:avLst>
              <a:gd name="adj1" fmla="val 8305"/>
            </a:avLst>
          </a:prstGeom>
          <a:gradFill flip="none" rotWithShape="1">
            <a:gsLst>
              <a:gs pos="0">
                <a:srgbClr val="65C0AE"/>
              </a:gs>
              <a:gs pos="61000">
                <a:srgbClr val="BD298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文本框 9"/>
          <p:cNvSpPr txBox="1"/>
          <p:nvPr/>
        </p:nvSpPr>
        <p:spPr>
          <a:xfrm flipH="1">
            <a:off x="344275" y="400224"/>
            <a:ext cx="982377" cy="72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4800" i="1" dirty="0">
                <a:solidFill>
                  <a:srgbClr val="8B66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p.s.</a:t>
            </a:r>
            <a:endParaRPr lang="zh-CN" altLang="en-US" sz="4800" i="1" dirty="0">
              <a:solidFill>
                <a:srgbClr val="8B66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07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6217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0" y="0"/>
            <a:ext cx="12187799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325079" y="1357853"/>
            <a:ext cx="3793755" cy="3770263"/>
            <a:chOff x="2472440" y="1710170"/>
            <a:chExt cx="2059532" cy="2046779"/>
          </a:xfrm>
        </p:grpSpPr>
        <p:sp>
          <p:nvSpPr>
            <p:cNvPr id="9" name="图文框 8"/>
            <p:cNvSpPr/>
            <p:nvPr/>
          </p:nvSpPr>
          <p:spPr>
            <a:xfrm>
              <a:off x="2737936" y="1792841"/>
              <a:ext cx="1720794" cy="1738750"/>
            </a:xfrm>
            <a:prstGeom prst="frame">
              <a:avLst>
                <a:gd name="adj1" fmla="val 8305"/>
              </a:avLst>
            </a:prstGeom>
            <a:gradFill>
              <a:gsLst>
                <a:gs pos="0">
                  <a:srgbClr val="4CC5F1"/>
                </a:gs>
                <a:gs pos="61000">
                  <a:srgbClr val="8B66AA"/>
                </a:gs>
              </a:gsLst>
              <a:lin ang="2700000" scaled="1"/>
            </a:gradFill>
            <a:ln>
              <a:noFill/>
            </a:ln>
            <a:effectLst>
              <a:outerShdw blurRad="292100"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72440" y="1710170"/>
              <a:ext cx="2059532" cy="2046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9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239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26136" y="2589338"/>
            <a:ext cx="54879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</a:t>
            </a:r>
          </a:p>
          <a:p>
            <a:pPr algn="r"/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724926" y="3971925"/>
            <a:ext cx="917204" cy="741071"/>
            <a:chOff x="4047721" y="1765421"/>
            <a:chExt cx="1093322" cy="1030280"/>
          </a:xfrm>
        </p:grpSpPr>
        <p:cxnSp>
          <p:nvCxnSpPr>
            <p:cNvPr id="17" name="直接连接符 16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剪去对角的矩形 28"/>
          <p:cNvSpPr/>
          <p:nvPr/>
        </p:nvSpPr>
        <p:spPr>
          <a:xfrm flipH="1">
            <a:off x="2097637" y="1735207"/>
            <a:ext cx="2655276" cy="854131"/>
          </a:xfrm>
          <a:prstGeom prst="snip2DiagRect">
            <a:avLst>
              <a:gd name="adj1" fmla="val 0"/>
              <a:gd name="adj2" fmla="val 35909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4787607" y="1659078"/>
            <a:ext cx="1188000" cy="1030280"/>
            <a:chOff x="4047721" y="1765421"/>
            <a:chExt cx="1093322" cy="1030280"/>
          </a:xfrm>
        </p:grpSpPr>
        <p:cxnSp>
          <p:nvCxnSpPr>
            <p:cNvPr id="37" name="直接连接符 36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5304471" y="1659078"/>
            <a:ext cx="1188000" cy="1030280"/>
            <a:chOff x="4047721" y="1765421"/>
            <a:chExt cx="1093322" cy="1030280"/>
          </a:xfrm>
        </p:grpSpPr>
        <p:cxnSp>
          <p:nvCxnSpPr>
            <p:cNvPr id="21" name="直接连接符 20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2400584" y="1808329"/>
            <a:ext cx="2067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en-US" altLang="zh-CN" sz="4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08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任意多边形 134"/>
          <p:cNvSpPr/>
          <p:nvPr/>
        </p:nvSpPr>
        <p:spPr>
          <a:xfrm>
            <a:off x="1065597" y="3579767"/>
            <a:ext cx="1257300" cy="419100"/>
          </a:xfrm>
          <a:custGeom>
            <a:avLst/>
            <a:gdLst>
              <a:gd name="connsiteX0" fmla="*/ 0 w 1257300"/>
              <a:gd name="connsiteY0" fmla="*/ 123825 h 419100"/>
              <a:gd name="connsiteX1" fmla="*/ 1257300 w 1257300"/>
              <a:gd name="connsiteY1" fmla="*/ 0 h 419100"/>
              <a:gd name="connsiteX2" fmla="*/ 1247775 w 1257300"/>
              <a:gd name="connsiteY2" fmla="*/ 314325 h 419100"/>
              <a:gd name="connsiteX3" fmla="*/ 0 w 1257300"/>
              <a:gd name="connsiteY3" fmla="*/ 419100 h 419100"/>
              <a:gd name="connsiteX4" fmla="*/ 0 w 1257300"/>
              <a:gd name="connsiteY4" fmla="*/ 123825 h 419100"/>
              <a:gd name="connsiteX0" fmla="*/ 0 w 1257300"/>
              <a:gd name="connsiteY0" fmla="*/ 123825 h 419100"/>
              <a:gd name="connsiteX1" fmla="*/ 1257300 w 1257300"/>
              <a:gd name="connsiteY1" fmla="*/ 0 h 419100"/>
              <a:gd name="connsiteX2" fmla="*/ 1256828 w 1257300"/>
              <a:gd name="connsiteY2" fmla="*/ 308289 h 419100"/>
              <a:gd name="connsiteX3" fmla="*/ 0 w 1257300"/>
              <a:gd name="connsiteY3" fmla="*/ 419100 h 419100"/>
              <a:gd name="connsiteX4" fmla="*/ 0 w 1257300"/>
              <a:gd name="connsiteY4" fmla="*/ 123825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419100">
                <a:moveTo>
                  <a:pt x="0" y="123825"/>
                </a:moveTo>
                <a:lnTo>
                  <a:pt x="1257300" y="0"/>
                </a:lnTo>
                <a:cubicBezTo>
                  <a:pt x="1257143" y="102763"/>
                  <a:pt x="1256985" y="205526"/>
                  <a:pt x="1256828" y="308289"/>
                </a:cubicBezTo>
                <a:lnTo>
                  <a:pt x="0" y="419100"/>
                </a:lnTo>
                <a:lnTo>
                  <a:pt x="0" y="123825"/>
                </a:lnTo>
                <a:close/>
              </a:path>
            </a:pathLst>
          </a:custGeom>
          <a:solidFill>
            <a:srgbClr val="65C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组合 130"/>
          <p:cNvGrpSpPr/>
          <p:nvPr/>
        </p:nvGrpSpPr>
        <p:grpSpPr>
          <a:xfrm flipH="1">
            <a:off x="7346180" y="3549277"/>
            <a:ext cx="3775955" cy="632198"/>
            <a:chOff x="6234208" y="3472937"/>
            <a:chExt cx="3775955" cy="422317"/>
          </a:xfrm>
        </p:grpSpPr>
        <p:sp>
          <p:nvSpPr>
            <p:cNvPr id="132" name="任意多边形 131"/>
            <p:cNvSpPr/>
            <p:nvPr/>
          </p:nvSpPr>
          <p:spPr>
            <a:xfrm>
              <a:off x="6234208" y="3476154"/>
              <a:ext cx="1257300" cy="419100"/>
            </a:xfrm>
            <a:custGeom>
              <a:avLst/>
              <a:gdLst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47775 w 1257300"/>
                <a:gd name="connsiteY2" fmla="*/ 314325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56828 w 1257300"/>
                <a:gd name="connsiteY2" fmla="*/ 308289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419100">
                  <a:moveTo>
                    <a:pt x="0" y="123825"/>
                  </a:moveTo>
                  <a:lnTo>
                    <a:pt x="1257300" y="0"/>
                  </a:lnTo>
                  <a:cubicBezTo>
                    <a:pt x="1257143" y="102763"/>
                    <a:pt x="1256985" y="205526"/>
                    <a:pt x="1256828" y="308289"/>
                  </a:cubicBezTo>
                  <a:lnTo>
                    <a:pt x="0" y="41910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rgbClr val="F79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7491509" y="3473606"/>
              <a:ext cx="1270880" cy="419571"/>
            </a:xfrm>
            <a:custGeom>
              <a:avLst/>
              <a:gdLst>
                <a:gd name="connsiteX0" fmla="*/ 9525 w 1257300"/>
                <a:gd name="connsiteY0" fmla="*/ 0 h 428625"/>
                <a:gd name="connsiteX1" fmla="*/ 0 w 1257300"/>
                <a:gd name="connsiteY1" fmla="*/ 314325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0 w 1247775"/>
                <a:gd name="connsiteY0" fmla="*/ 0 h 428625"/>
                <a:gd name="connsiteX1" fmla="*/ 26689 w 1247775"/>
                <a:gd name="connsiteY1" fmla="*/ 302254 h 428625"/>
                <a:gd name="connsiteX2" fmla="*/ 1247775 w 1247775"/>
                <a:gd name="connsiteY2" fmla="*/ 428625 h 428625"/>
                <a:gd name="connsiteX3" fmla="*/ 1238250 w 1247775"/>
                <a:gd name="connsiteY3" fmla="*/ 123825 h 428625"/>
                <a:gd name="connsiteX4" fmla="*/ 0 w 1247775"/>
                <a:gd name="connsiteY4" fmla="*/ 0 h 428625"/>
                <a:gd name="connsiteX0" fmla="*/ 9525 w 1257300"/>
                <a:gd name="connsiteY0" fmla="*/ 0 h 428625"/>
                <a:gd name="connsiteX1" fmla="*/ 0 w 1257300"/>
                <a:gd name="connsiteY1" fmla="*/ 323379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30650 w 1257300"/>
                <a:gd name="connsiteY0" fmla="*/ 0 h 380340"/>
                <a:gd name="connsiteX1" fmla="*/ 0 w 1257300"/>
                <a:gd name="connsiteY1" fmla="*/ 275094 h 380340"/>
                <a:gd name="connsiteX2" fmla="*/ 1257300 w 1257300"/>
                <a:gd name="connsiteY2" fmla="*/ 380340 h 380340"/>
                <a:gd name="connsiteX3" fmla="*/ 1247775 w 1257300"/>
                <a:gd name="connsiteY3" fmla="*/ 75540 h 380340"/>
                <a:gd name="connsiteX4" fmla="*/ 30650 w 1257300"/>
                <a:gd name="connsiteY4" fmla="*/ 0 h 380340"/>
                <a:gd name="connsiteX0" fmla="*/ 15561 w 1257300"/>
                <a:gd name="connsiteY0" fmla="*/ 0 h 413536"/>
                <a:gd name="connsiteX1" fmla="*/ 0 w 1257300"/>
                <a:gd name="connsiteY1" fmla="*/ 308290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48246"/>
                <a:gd name="connsiteY0" fmla="*/ 0 h 413536"/>
                <a:gd name="connsiteX1" fmla="*/ 0 w 1248246"/>
                <a:gd name="connsiteY1" fmla="*/ 308290 h 413536"/>
                <a:gd name="connsiteX2" fmla="*/ 1248246 w 1248246"/>
                <a:gd name="connsiteY2" fmla="*/ 413536 h 413536"/>
                <a:gd name="connsiteX3" fmla="*/ 1238721 w 1248246"/>
                <a:gd name="connsiteY3" fmla="*/ 108736 h 413536"/>
                <a:gd name="connsiteX4" fmla="*/ 6507 w 1248246"/>
                <a:gd name="connsiteY4" fmla="*/ 0 h 413536"/>
                <a:gd name="connsiteX0" fmla="*/ 15561 w 1257300"/>
                <a:gd name="connsiteY0" fmla="*/ 0 h 413536"/>
                <a:gd name="connsiteX1" fmla="*/ 0 w 1257300"/>
                <a:gd name="connsiteY1" fmla="*/ 299237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57300"/>
                <a:gd name="connsiteY0" fmla="*/ 0 h 419571"/>
                <a:gd name="connsiteX1" fmla="*/ 0 w 1257300"/>
                <a:gd name="connsiteY1" fmla="*/ 305272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6507 w 1257300"/>
                <a:gd name="connsiteY0" fmla="*/ 0 h 419571"/>
                <a:gd name="connsiteX1" fmla="*/ 0 w 1257300"/>
                <a:gd name="connsiteY1" fmla="*/ 314325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471 w 1251264"/>
                <a:gd name="connsiteY0" fmla="*/ 0 h 419571"/>
                <a:gd name="connsiteX1" fmla="*/ 0 w 1251264"/>
                <a:gd name="connsiteY1" fmla="*/ 311308 h 419571"/>
                <a:gd name="connsiteX2" fmla="*/ 1251264 w 1251264"/>
                <a:gd name="connsiteY2" fmla="*/ 419571 h 419571"/>
                <a:gd name="connsiteX3" fmla="*/ 1241739 w 1251264"/>
                <a:gd name="connsiteY3" fmla="*/ 114771 h 419571"/>
                <a:gd name="connsiteX4" fmla="*/ 471 w 1251264"/>
                <a:gd name="connsiteY4" fmla="*/ 0 h 419571"/>
                <a:gd name="connsiteX0" fmla="*/ 1509 w 1252302"/>
                <a:gd name="connsiteY0" fmla="*/ 0 h 419571"/>
                <a:gd name="connsiteX1" fmla="*/ 0 w 1252302"/>
                <a:gd name="connsiteY1" fmla="*/ 312721 h 419571"/>
                <a:gd name="connsiteX2" fmla="*/ 1038 w 1252302"/>
                <a:gd name="connsiteY2" fmla="*/ 311308 h 419571"/>
                <a:gd name="connsiteX3" fmla="*/ 1252302 w 1252302"/>
                <a:gd name="connsiteY3" fmla="*/ 419571 h 419571"/>
                <a:gd name="connsiteX4" fmla="*/ 1242777 w 1252302"/>
                <a:gd name="connsiteY4" fmla="*/ 114771 h 419571"/>
                <a:gd name="connsiteX5" fmla="*/ 1509 w 1252302"/>
                <a:gd name="connsiteY5" fmla="*/ 0 h 419571"/>
                <a:gd name="connsiteX0" fmla="*/ 1509 w 1254848"/>
                <a:gd name="connsiteY0" fmla="*/ 0 h 419571"/>
                <a:gd name="connsiteX1" fmla="*/ 0 w 1254848"/>
                <a:gd name="connsiteY1" fmla="*/ 312721 h 419571"/>
                <a:gd name="connsiteX2" fmla="*/ 1038 w 1254848"/>
                <a:gd name="connsiteY2" fmla="*/ 311308 h 419571"/>
                <a:gd name="connsiteX3" fmla="*/ 1252302 w 1254848"/>
                <a:gd name="connsiteY3" fmla="*/ 419571 h 419571"/>
                <a:gd name="connsiteX4" fmla="*/ 1254848 w 1254848"/>
                <a:gd name="connsiteY4" fmla="*/ 123825 h 419571"/>
                <a:gd name="connsiteX5" fmla="*/ 1509 w 1254848"/>
                <a:gd name="connsiteY5" fmla="*/ 0 h 41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848" h="419571">
                  <a:moveTo>
                    <a:pt x="1509" y="0"/>
                  </a:moveTo>
                  <a:cubicBezTo>
                    <a:pt x="1006" y="99211"/>
                    <a:pt x="503" y="213510"/>
                    <a:pt x="0" y="312721"/>
                  </a:cubicBezTo>
                  <a:lnTo>
                    <a:pt x="1038" y="311308"/>
                  </a:lnTo>
                  <a:lnTo>
                    <a:pt x="1252302" y="419571"/>
                  </a:lnTo>
                  <a:cubicBezTo>
                    <a:pt x="1253151" y="320989"/>
                    <a:pt x="1253999" y="222407"/>
                    <a:pt x="1254848" y="123825"/>
                  </a:cubicBezTo>
                  <a:lnTo>
                    <a:pt x="1509" y="0"/>
                  </a:lnTo>
                  <a:close/>
                </a:path>
              </a:pathLst>
            </a:custGeom>
            <a:solidFill>
              <a:srgbClr val="C55A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8752863" y="3472937"/>
              <a:ext cx="1257300" cy="419100"/>
            </a:xfrm>
            <a:custGeom>
              <a:avLst/>
              <a:gdLst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47775 w 1257300"/>
                <a:gd name="connsiteY2" fmla="*/ 314325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56828 w 1257300"/>
                <a:gd name="connsiteY2" fmla="*/ 308289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419100">
                  <a:moveTo>
                    <a:pt x="0" y="123825"/>
                  </a:moveTo>
                  <a:lnTo>
                    <a:pt x="1257300" y="0"/>
                  </a:lnTo>
                  <a:cubicBezTo>
                    <a:pt x="1257143" y="102763"/>
                    <a:pt x="1256985" y="205526"/>
                    <a:pt x="1256828" y="308289"/>
                  </a:cubicBezTo>
                  <a:lnTo>
                    <a:pt x="0" y="41910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rgbClr val="F79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6094350" y="2819402"/>
            <a:ext cx="2499605" cy="709515"/>
            <a:chOff x="6243733" y="3472279"/>
            <a:chExt cx="2499605" cy="420898"/>
          </a:xfrm>
        </p:grpSpPr>
        <p:sp>
          <p:nvSpPr>
            <p:cNvPr id="125" name="任意多边形 124"/>
            <p:cNvSpPr/>
            <p:nvPr/>
          </p:nvSpPr>
          <p:spPr>
            <a:xfrm>
              <a:off x="6243733" y="3472279"/>
              <a:ext cx="1257300" cy="419100"/>
            </a:xfrm>
            <a:custGeom>
              <a:avLst/>
              <a:gdLst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47775 w 1257300"/>
                <a:gd name="connsiteY2" fmla="*/ 314325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56828 w 1257300"/>
                <a:gd name="connsiteY2" fmla="*/ 308289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419100">
                  <a:moveTo>
                    <a:pt x="0" y="123825"/>
                  </a:moveTo>
                  <a:lnTo>
                    <a:pt x="1257300" y="0"/>
                  </a:lnTo>
                  <a:cubicBezTo>
                    <a:pt x="1257143" y="102763"/>
                    <a:pt x="1256985" y="205526"/>
                    <a:pt x="1256828" y="308289"/>
                  </a:cubicBezTo>
                  <a:lnTo>
                    <a:pt x="0" y="41910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7488490" y="3473606"/>
              <a:ext cx="1254848" cy="419571"/>
            </a:xfrm>
            <a:custGeom>
              <a:avLst/>
              <a:gdLst>
                <a:gd name="connsiteX0" fmla="*/ 9525 w 1257300"/>
                <a:gd name="connsiteY0" fmla="*/ 0 h 428625"/>
                <a:gd name="connsiteX1" fmla="*/ 0 w 1257300"/>
                <a:gd name="connsiteY1" fmla="*/ 314325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0 w 1247775"/>
                <a:gd name="connsiteY0" fmla="*/ 0 h 428625"/>
                <a:gd name="connsiteX1" fmla="*/ 26689 w 1247775"/>
                <a:gd name="connsiteY1" fmla="*/ 302254 h 428625"/>
                <a:gd name="connsiteX2" fmla="*/ 1247775 w 1247775"/>
                <a:gd name="connsiteY2" fmla="*/ 428625 h 428625"/>
                <a:gd name="connsiteX3" fmla="*/ 1238250 w 1247775"/>
                <a:gd name="connsiteY3" fmla="*/ 123825 h 428625"/>
                <a:gd name="connsiteX4" fmla="*/ 0 w 1247775"/>
                <a:gd name="connsiteY4" fmla="*/ 0 h 428625"/>
                <a:gd name="connsiteX0" fmla="*/ 9525 w 1257300"/>
                <a:gd name="connsiteY0" fmla="*/ 0 h 428625"/>
                <a:gd name="connsiteX1" fmla="*/ 0 w 1257300"/>
                <a:gd name="connsiteY1" fmla="*/ 323379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30650 w 1257300"/>
                <a:gd name="connsiteY0" fmla="*/ 0 h 380340"/>
                <a:gd name="connsiteX1" fmla="*/ 0 w 1257300"/>
                <a:gd name="connsiteY1" fmla="*/ 275094 h 380340"/>
                <a:gd name="connsiteX2" fmla="*/ 1257300 w 1257300"/>
                <a:gd name="connsiteY2" fmla="*/ 380340 h 380340"/>
                <a:gd name="connsiteX3" fmla="*/ 1247775 w 1257300"/>
                <a:gd name="connsiteY3" fmla="*/ 75540 h 380340"/>
                <a:gd name="connsiteX4" fmla="*/ 30650 w 1257300"/>
                <a:gd name="connsiteY4" fmla="*/ 0 h 380340"/>
                <a:gd name="connsiteX0" fmla="*/ 15561 w 1257300"/>
                <a:gd name="connsiteY0" fmla="*/ 0 h 413536"/>
                <a:gd name="connsiteX1" fmla="*/ 0 w 1257300"/>
                <a:gd name="connsiteY1" fmla="*/ 308290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48246"/>
                <a:gd name="connsiteY0" fmla="*/ 0 h 413536"/>
                <a:gd name="connsiteX1" fmla="*/ 0 w 1248246"/>
                <a:gd name="connsiteY1" fmla="*/ 308290 h 413536"/>
                <a:gd name="connsiteX2" fmla="*/ 1248246 w 1248246"/>
                <a:gd name="connsiteY2" fmla="*/ 413536 h 413536"/>
                <a:gd name="connsiteX3" fmla="*/ 1238721 w 1248246"/>
                <a:gd name="connsiteY3" fmla="*/ 108736 h 413536"/>
                <a:gd name="connsiteX4" fmla="*/ 6507 w 1248246"/>
                <a:gd name="connsiteY4" fmla="*/ 0 h 413536"/>
                <a:gd name="connsiteX0" fmla="*/ 15561 w 1257300"/>
                <a:gd name="connsiteY0" fmla="*/ 0 h 413536"/>
                <a:gd name="connsiteX1" fmla="*/ 0 w 1257300"/>
                <a:gd name="connsiteY1" fmla="*/ 299237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57300"/>
                <a:gd name="connsiteY0" fmla="*/ 0 h 419571"/>
                <a:gd name="connsiteX1" fmla="*/ 0 w 1257300"/>
                <a:gd name="connsiteY1" fmla="*/ 305272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6507 w 1257300"/>
                <a:gd name="connsiteY0" fmla="*/ 0 h 419571"/>
                <a:gd name="connsiteX1" fmla="*/ 0 w 1257300"/>
                <a:gd name="connsiteY1" fmla="*/ 314325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471 w 1251264"/>
                <a:gd name="connsiteY0" fmla="*/ 0 h 419571"/>
                <a:gd name="connsiteX1" fmla="*/ 0 w 1251264"/>
                <a:gd name="connsiteY1" fmla="*/ 311308 h 419571"/>
                <a:gd name="connsiteX2" fmla="*/ 1251264 w 1251264"/>
                <a:gd name="connsiteY2" fmla="*/ 419571 h 419571"/>
                <a:gd name="connsiteX3" fmla="*/ 1241739 w 1251264"/>
                <a:gd name="connsiteY3" fmla="*/ 114771 h 419571"/>
                <a:gd name="connsiteX4" fmla="*/ 471 w 1251264"/>
                <a:gd name="connsiteY4" fmla="*/ 0 h 419571"/>
                <a:gd name="connsiteX0" fmla="*/ 1509 w 1252302"/>
                <a:gd name="connsiteY0" fmla="*/ 0 h 419571"/>
                <a:gd name="connsiteX1" fmla="*/ 0 w 1252302"/>
                <a:gd name="connsiteY1" fmla="*/ 312721 h 419571"/>
                <a:gd name="connsiteX2" fmla="*/ 1038 w 1252302"/>
                <a:gd name="connsiteY2" fmla="*/ 311308 h 419571"/>
                <a:gd name="connsiteX3" fmla="*/ 1252302 w 1252302"/>
                <a:gd name="connsiteY3" fmla="*/ 419571 h 419571"/>
                <a:gd name="connsiteX4" fmla="*/ 1242777 w 1252302"/>
                <a:gd name="connsiteY4" fmla="*/ 114771 h 419571"/>
                <a:gd name="connsiteX5" fmla="*/ 1509 w 1252302"/>
                <a:gd name="connsiteY5" fmla="*/ 0 h 419571"/>
                <a:gd name="connsiteX0" fmla="*/ 1509 w 1254848"/>
                <a:gd name="connsiteY0" fmla="*/ 0 h 419571"/>
                <a:gd name="connsiteX1" fmla="*/ 0 w 1254848"/>
                <a:gd name="connsiteY1" fmla="*/ 312721 h 419571"/>
                <a:gd name="connsiteX2" fmla="*/ 1038 w 1254848"/>
                <a:gd name="connsiteY2" fmla="*/ 311308 h 419571"/>
                <a:gd name="connsiteX3" fmla="*/ 1252302 w 1254848"/>
                <a:gd name="connsiteY3" fmla="*/ 419571 h 419571"/>
                <a:gd name="connsiteX4" fmla="*/ 1254848 w 1254848"/>
                <a:gd name="connsiteY4" fmla="*/ 123825 h 419571"/>
                <a:gd name="connsiteX5" fmla="*/ 1509 w 1254848"/>
                <a:gd name="connsiteY5" fmla="*/ 0 h 41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848" h="419571">
                  <a:moveTo>
                    <a:pt x="1509" y="0"/>
                  </a:moveTo>
                  <a:cubicBezTo>
                    <a:pt x="1006" y="99211"/>
                    <a:pt x="503" y="213510"/>
                    <a:pt x="0" y="312721"/>
                  </a:cubicBezTo>
                  <a:lnTo>
                    <a:pt x="1038" y="311308"/>
                  </a:lnTo>
                  <a:lnTo>
                    <a:pt x="1252302" y="419571"/>
                  </a:lnTo>
                  <a:cubicBezTo>
                    <a:pt x="1253151" y="320989"/>
                    <a:pt x="1253999" y="222407"/>
                    <a:pt x="1254848" y="123825"/>
                  </a:cubicBezTo>
                  <a:lnTo>
                    <a:pt x="1509" y="0"/>
                  </a:lnTo>
                  <a:close/>
                </a:path>
              </a:pathLst>
            </a:custGeom>
            <a:solidFill>
              <a:srgbClr val="E71B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3592765" y="3533775"/>
            <a:ext cx="3752850" cy="542258"/>
            <a:chOff x="1093255" y="2637481"/>
            <a:chExt cx="3752850" cy="1083302"/>
          </a:xfrm>
        </p:grpSpPr>
        <p:sp>
          <p:nvSpPr>
            <p:cNvPr id="116" name="任意多边形 115"/>
            <p:cNvSpPr/>
            <p:nvPr/>
          </p:nvSpPr>
          <p:spPr>
            <a:xfrm>
              <a:off x="1093255" y="2638696"/>
              <a:ext cx="1257300" cy="1082086"/>
            </a:xfrm>
            <a:custGeom>
              <a:avLst/>
              <a:gdLst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47775 w 1257300"/>
                <a:gd name="connsiteY2" fmla="*/ 314325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56828 w 1257300"/>
                <a:gd name="connsiteY2" fmla="*/ 308289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419100">
                  <a:moveTo>
                    <a:pt x="0" y="123825"/>
                  </a:moveTo>
                  <a:lnTo>
                    <a:pt x="1257300" y="0"/>
                  </a:lnTo>
                  <a:cubicBezTo>
                    <a:pt x="1257143" y="102763"/>
                    <a:pt x="1256985" y="205526"/>
                    <a:pt x="1256828" y="308289"/>
                  </a:cubicBezTo>
                  <a:lnTo>
                    <a:pt x="0" y="41910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2346028" y="2637481"/>
              <a:ext cx="1254848" cy="1083302"/>
            </a:xfrm>
            <a:custGeom>
              <a:avLst/>
              <a:gdLst>
                <a:gd name="connsiteX0" fmla="*/ 9525 w 1257300"/>
                <a:gd name="connsiteY0" fmla="*/ 0 h 428625"/>
                <a:gd name="connsiteX1" fmla="*/ 0 w 1257300"/>
                <a:gd name="connsiteY1" fmla="*/ 314325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0 w 1247775"/>
                <a:gd name="connsiteY0" fmla="*/ 0 h 428625"/>
                <a:gd name="connsiteX1" fmla="*/ 26689 w 1247775"/>
                <a:gd name="connsiteY1" fmla="*/ 302254 h 428625"/>
                <a:gd name="connsiteX2" fmla="*/ 1247775 w 1247775"/>
                <a:gd name="connsiteY2" fmla="*/ 428625 h 428625"/>
                <a:gd name="connsiteX3" fmla="*/ 1238250 w 1247775"/>
                <a:gd name="connsiteY3" fmla="*/ 123825 h 428625"/>
                <a:gd name="connsiteX4" fmla="*/ 0 w 1247775"/>
                <a:gd name="connsiteY4" fmla="*/ 0 h 428625"/>
                <a:gd name="connsiteX0" fmla="*/ 9525 w 1257300"/>
                <a:gd name="connsiteY0" fmla="*/ 0 h 428625"/>
                <a:gd name="connsiteX1" fmla="*/ 0 w 1257300"/>
                <a:gd name="connsiteY1" fmla="*/ 323379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30650 w 1257300"/>
                <a:gd name="connsiteY0" fmla="*/ 0 h 380340"/>
                <a:gd name="connsiteX1" fmla="*/ 0 w 1257300"/>
                <a:gd name="connsiteY1" fmla="*/ 275094 h 380340"/>
                <a:gd name="connsiteX2" fmla="*/ 1257300 w 1257300"/>
                <a:gd name="connsiteY2" fmla="*/ 380340 h 380340"/>
                <a:gd name="connsiteX3" fmla="*/ 1247775 w 1257300"/>
                <a:gd name="connsiteY3" fmla="*/ 75540 h 380340"/>
                <a:gd name="connsiteX4" fmla="*/ 30650 w 1257300"/>
                <a:gd name="connsiteY4" fmla="*/ 0 h 380340"/>
                <a:gd name="connsiteX0" fmla="*/ 15561 w 1257300"/>
                <a:gd name="connsiteY0" fmla="*/ 0 h 413536"/>
                <a:gd name="connsiteX1" fmla="*/ 0 w 1257300"/>
                <a:gd name="connsiteY1" fmla="*/ 308290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48246"/>
                <a:gd name="connsiteY0" fmla="*/ 0 h 413536"/>
                <a:gd name="connsiteX1" fmla="*/ 0 w 1248246"/>
                <a:gd name="connsiteY1" fmla="*/ 308290 h 413536"/>
                <a:gd name="connsiteX2" fmla="*/ 1248246 w 1248246"/>
                <a:gd name="connsiteY2" fmla="*/ 413536 h 413536"/>
                <a:gd name="connsiteX3" fmla="*/ 1238721 w 1248246"/>
                <a:gd name="connsiteY3" fmla="*/ 108736 h 413536"/>
                <a:gd name="connsiteX4" fmla="*/ 6507 w 1248246"/>
                <a:gd name="connsiteY4" fmla="*/ 0 h 413536"/>
                <a:gd name="connsiteX0" fmla="*/ 15561 w 1257300"/>
                <a:gd name="connsiteY0" fmla="*/ 0 h 413536"/>
                <a:gd name="connsiteX1" fmla="*/ 0 w 1257300"/>
                <a:gd name="connsiteY1" fmla="*/ 299237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57300"/>
                <a:gd name="connsiteY0" fmla="*/ 0 h 419571"/>
                <a:gd name="connsiteX1" fmla="*/ 0 w 1257300"/>
                <a:gd name="connsiteY1" fmla="*/ 305272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6507 w 1257300"/>
                <a:gd name="connsiteY0" fmla="*/ 0 h 419571"/>
                <a:gd name="connsiteX1" fmla="*/ 0 w 1257300"/>
                <a:gd name="connsiteY1" fmla="*/ 314325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471 w 1251264"/>
                <a:gd name="connsiteY0" fmla="*/ 0 h 419571"/>
                <a:gd name="connsiteX1" fmla="*/ 0 w 1251264"/>
                <a:gd name="connsiteY1" fmla="*/ 311308 h 419571"/>
                <a:gd name="connsiteX2" fmla="*/ 1251264 w 1251264"/>
                <a:gd name="connsiteY2" fmla="*/ 419571 h 419571"/>
                <a:gd name="connsiteX3" fmla="*/ 1241739 w 1251264"/>
                <a:gd name="connsiteY3" fmla="*/ 114771 h 419571"/>
                <a:gd name="connsiteX4" fmla="*/ 471 w 1251264"/>
                <a:gd name="connsiteY4" fmla="*/ 0 h 419571"/>
                <a:gd name="connsiteX0" fmla="*/ 1509 w 1252302"/>
                <a:gd name="connsiteY0" fmla="*/ 0 h 419571"/>
                <a:gd name="connsiteX1" fmla="*/ 0 w 1252302"/>
                <a:gd name="connsiteY1" fmla="*/ 312721 h 419571"/>
                <a:gd name="connsiteX2" fmla="*/ 1038 w 1252302"/>
                <a:gd name="connsiteY2" fmla="*/ 311308 h 419571"/>
                <a:gd name="connsiteX3" fmla="*/ 1252302 w 1252302"/>
                <a:gd name="connsiteY3" fmla="*/ 419571 h 419571"/>
                <a:gd name="connsiteX4" fmla="*/ 1242777 w 1252302"/>
                <a:gd name="connsiteY4" fmla="*/ 114771 h 419571"/>
                <a:gd name="connsiteX5" fmla="*/ 1509 w 1252302"/>
                <a:gd name="connsiteY5" fmla="*/ 0 h 419571"/>
                <a:gd name="connsiteX0" fmla="*/ 1509 w 1254848"/>
                <a:gd name="connsiteY0" fmla="*/ 0 h 419571"/>
                <a:gd name="connsiteX1" fmla="*/ 0 w 1254848"/>
                <a:gd name="connsiteY1" fmla="*/ 312721 h 419571"/>
                <a:gd name="connsiteX2" fmla="*/ 1038 w 1254848"/>
                <a:gd name="connsiteY2" fmla="*/ 311308 h 419571"/>
                <a:gd name="connsiteX3" fmla="*/ 1252302 w 1254848"/>
                <a:gd name="connsiteY3" fmla="*/ 419571 h 419571"/>
                <a:gd name="connsiteX4" fmla="*/ 1254848 w 1254848"/>
                <a:gd name="connsiteY4" fmla="*/ 123825 h 419571"/>
                <a:gd name="connsiteX5" fmla="*/ 1509 w 1254848"/>
                <a:gd name="connsiteY5" fmla="*/ 0 h 41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848" h="419571">
                  <a:moveTo>
                    <a:pt x="1509" y="0"/>
                  </a:moveTo>
                  <a:cubicBezTo>
                    <a:pt x="1006" y="99211"/>
                    <a:pt x="503" y="213510"/>
                    <a:pt x="0" y="312721"/>
                  </a:cubicBezTo>
                  <a:lnTo>
                    <a:pt x="1038" y="311308"/>
                  </a:lnTo>
                  <a:lnTo>
                    <a:pt x="1252302" y="419571"/>
                  </a:lnTo>
                  <a:cubicBezTo>
                    <a:pt x="1253151" y="320989"/>
                    <a:pt x="1253999" y="222407"/>
                    <a:pt x="1254848" y="123825"/>
                  </a:cubicBezTo>
                  <a:lnTo>
                    <a:pt x="1509" y="0"/>
                  </a:lnTo>
                  <a:close/>
                </a:path>
              </a:pathLst>
            </a:cu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588805" y="2638225"/>
              <a:ext cx="1257300" cy="1082086"/>
            </a:xfrm>
            <a:custGeom>
              <a:avLst/>
              <a:gdLst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47775 w 1257300"/>
                <a:gd name="connsiteY2" fmla="*/ 314325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56828 w 1257300"/>
                <a:gd name="connsiteY2" fmla="*/ 308289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419100">
                  <a:moveTo>
                    <a:pt x="0" y="123825"/>
                  </a:moveTo>
                  <a:lnTo>
                    <a:pt x="1257300" y="0"/>
                  </a:lnTo>
                  <a:cubicBezTo>
                    <a:pt x="1257143" y="102763"/>
                    <a:pt x="1256985" y="205526"/>
                    <a:pt x="1256828" y="308289"/>
                  </a:cubicBezTo>
                  <a:lnTo>
                    <a:pt x="0" y="41910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93255" y="3064265"/>
            <a:ext cx="3752850" cy="469509"/>
            <a:chOff x="1093255" y="2637481"/>
            <a:chExt cx="3752850" cy="1083302"/>
          </a:xfrm>
        </p:grpSpPr>
        <p:sp>
          <p:nvSpPr>
            <p:cNvPr id="112" name="任意多边形 111"/>
            <p:cNvSpPr/>
            <p:nvPr/>
          </p:nvSpPr>
          <p:spPr>
            <a:xfrm>
              <a:off x="1093255" y="2638696"/>
              <a:ext cx="1257300" cy="1082086"/>
            </a:xfrm>
            <a:custGeom>
              <a:avLst/>
              <a:gdLst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47775 w 1257300"/>
                <a:gd name="connsiteY2" fmla="*/ 314325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56828 w 1257300"/>
                <a:gd name="connsiteY2" fmla="*/ 308289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419100">
                  <a:moveTo>
                    <a:pt x="0" y="123825"/>
                  </a:moveTo>
                  <a:lnTo>
                    <a:pt x="1257300" y="0"/>
                  </a:lnTo>
                  <a:cubicBezTo>
                    <a:pt x="1257143" y="102763"/>
                    <a:pt x="1256985" y="205526"/>
                    <a:pt x="1256828" y="308289"/>
                  </a:cubicBezTo>
                  <a:lnTo>
                    <a:pt x="0" y="41910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rgbClr val="FBC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2346028" y="2637481"/>
              <a:ext cx="1254848" cy="1083302"/>
            </a:xfrm>
            <a:custGeom>
              <a:avLst/>
              <a:gdLst>
                <a:gd name="connsiteX0" fmla="*/ 9525 w 1257300"/>
                <a:gd name="connsiteY0" fmla="*/ 0 h 428625"/>
                <a:gd name="connsiteX1" fmla="*/ 0 w 1257300"/>
                <a:gd name="connsiteY1" fmla="*/ 314325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0 w 1247775"/>
                <a:gd name="connsiteY0" fmla="*/ 0 h 428625"/>
                <a:gd name="connsiteX1" fmla="*/ 26689 w 1247775"/>
                <a:gd name="connsiteY1" fmla="*/ 302254 h 428625"/>
                <a:gd name="connsiteX2" fmla="*/ 1247775 w 1247775"/>
                <a:gd name="connsiteY2" fmla="*/ 428625 h 428625"/>
                <a:gd name="connsiteX3" fmla="*/ 1238250 w 1247775"/>
                <a:gd name="connsiteY3" fmla="*/ 123825 h 428625"/>
                <a:gd name="connsiteX4" fmla="*/ 0 w 1247775"/>
                <a:gd name="connsiteY4" fmla="*/ 0 h 428625"/>
                <a:gd name="connsiteX0" fmla="*/ 9525 w 1257300"/>
                <a:gd name="connsiteY0" fmla="*/ 0 h 428625"/>
                <a:gd name="connsiteX1" fmla="*/ 0 w 1257300"/>
                <a:gd name="connsiteY1" fmla="*/ 323379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30650 w 1257300"/>
                <a:gd name="connsiteY0" fmla="*/ 0 h 380340"/>
                <a:gd name="connsiteX1" fmla="*/ 0 w 1257300"/>
                <a:gd name="connsiteY1" fmla="*/ 275094 h 380340"/>
                <a:gd name="connsiteX2" fmla="*/ 1257300 w 1257300"/>
                <a:gd name="connsiteY2" fmla="*/ 380340 h 380340"/>
                <a:gd name="connsiteX3" fmla="*/ 1247775 w 1257300"/>
                <a:gd name="connsiteY3" fmla="*/ 75540 h 380340"/>
                <a:gd name="connsiteX4" fmla="*/ 30650 w 1257300"/>
                <a:gd name="connsiteY4" fmla="*/ 0 h 380340"/>
                <a:gd name="connsiteX0" fmla="*/ 15561 w 1257300"/>
                <a:gd name="connsiteY0" fmla="*/ 0 h 413536"/>
                <a:gd name="connsiteX1" fmla="*/ 0 w 1257300"/>
                <a:gd name="connsiteY1" fmla="*/ 308290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48246"/>
                <a:gd name="connsiteY0" fmla="*/ 0 h 413536"/>
                <a:gd name="connsiteX1" fmla="*/ 0 w 1248246"/>
                <a:gd name="connsiteY1" fmla="*/ 308290 h 413536"/>
                <a:gd name="connsiteX2" fmla="*/ 1248246 w 1248246"/>
                <a:gd name="connsiteY2" fmla="*/ 413536 h 413536"/>
                <a:gd name="connsiteX3" fmla="*/ 1238721 w 1248246"/>
                <a:gd name="connsiteY3" fmla="*/ 108736 h 413536"/>
                <a:gd name="connsiteX4" fmla="*/ 6507 w 1248246"/>
                <a:gd name="connsiteY4" fmla="*/ 0 h 413536"/>
                <a:gd name="connsiteX0" fmla="*/ 15561 w 1257300"/>
                <a:gd name="connsiteY0" fmla="*/ 0 h 413536"/>
                <a:gd name="connsiteX1" fmla="*/ 0 w 1257300"/>
                <a:gd name="connsiteY1" fmla="*/ 299237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57300"/>
                <a:gd name="connsiteY0" fmla="*/ 0 h 419571"/>
                <a:gd name="connsiteX1" fmla="*/ 0 w 1257300"/>
                <a:gd name="connsiteY1" fmla="*/ 305272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6507 w 1257300"/>
                <a:gd name="connsiteY0" fmla="*/ 0 h 419571"/>
                <a:gd name="connsiteX1" fmla="*/ 0 w 1257300"/>
                <a:gd name="connsiteY1" fmla="*/ 314325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471 w 1251264"/>
                <a:gd name="connsiteY0" fmla="*/ 0 h 419571"/>
                <a:gd name="connsiteX1" fmla="*/ 0 w 1251264"/>
                <a:gd name="connsiteY1" fmla="*/ 311308 h 419571"/>
                <a:gd name="connsiteX2" fmla="*/ 1251264 w 1251264"/>
                <a:gd name="connsiteY2" fmla="*/ 419571 h 419571"/>
                <a:gd name="connsiteX3" fmla="*/ 1241739 w 1251264"/>
                <a:gd name="connsiteY3" fmla="*/ 114771 h 419571"/>
                <a:gd name="connsiteX4" fmla="*/ 471 w 1251264"/>
                <a:gd name="connsiteY4" fmla="*/ 0 h 419571"/>
                <a:gd name="connsiteX0" fmla="*/ 1509 w 1252302"/>
                <a:gd name="connsiteY0" fmla="*/ 0 h 419571"/>
                <a:gd name="connsiteX1" fmla="*/ 0 w 1252302"/>
                <a:gd name="connsiteY1" fmla="*/ 312721 h 419571"/>
                <a:gd name="connsiteX2" fmla="*/ 1038 w 1252302"/>
                <a:gd name="connsiteY2" fmla="*/ 311308 h 419571"/>
                <a:gd name="connsiteX3" fmla="*/ 1252302 w 1252302"/>
                <a:gd name="connsiteY3" fmla="*/ 419571 h 419571"/>
                <a:gd name="connsiteX4" fmla="*/ 1242777 w 1252302"/>
                <a:gd name="connsiteY4" fmla="*/ 114771 h 419571"/>
                <a:gd name="connsiteX5" fmla="*/ 1509 w 1252302"/>
                <a:gd name="connsiteY5" fmla="*/ 0 h 419571"/>
                <a:gd name="connsiteX0" fmla="*/ 1509 w 1254848"/>
                <a:gd name="connsiteY0" fmla="*/ 0 h 419571"/>
                <a:gd name="connsiteX1" fmla="*/ 0 w 1254848"/>
                <a:gd name="connsiteY1" fmla="*/ 312721 h 419571"/>
                <a:gd name="connsiteX2" fmla="*/ 1038 w 1254848"/>
                <a:gd name="connsiteY2" fmla="*/ 311308 h 419571"/>
                <a:gd name="connsiteX3" fmla="*/ 1252302 w 1254848"/>
                <a:gd name="connsiteY3" fmla="*/ 419571 h 419571"/>
                <a:gd name="connsiteX4" fmla="*/ 1254848 w 1254848"/>
                <a:gd name="connsiteY4" fmla="*/ 123825 h 419571"/>
                <a:gd name="connsiteX5" fmla="*/ 1509 w 1254848"/>
                <a:gd name="connsiteY5" fmla="*/ 0 h 41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848" h="419571">
                  <a:moveTo>
                    <a:pt x="1509" y="0"/>
                  </a:moveTo>
                  <a:cubicBezTo>
                    <a:pt x="1006" y="99211"/>
                    <a:pt x="503" y="213510"/>
                    <a:pt x="0" y="312721"/>
                  </a:cubicBezTo>
                  <a:lnTo>
                    <a:pt x="1038" y="311308"/>
                  </a:lnTo>
                  <a:lnTo>
                    <a:pt x="1252302" y="419571"/>
                  </a:lnTo>
                  <a:cubicBezTo>
                    <a:pt x="1253151" y="320989"/>
                    <a:pt x="1253999" y="222407"/>
                    <a:pt x="1254848" y="123825"/>
                  </a:cubicBezTo>
                  <a:lnTo>
                    <a:pt x="1509" y="0"/>
                  </a:lnTo>
                  <a:close/>
                </a:path>
              </a:pathLst>
            </a:custGeom>
            <a:solidFill>
              <a:srgbClr val="F79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3588805" y="2638225"/>
              <a:ext cx="1257300" cy="1082086"/>
            </a:xfrm>
            <a:custGeom>
              <a:avLst/>
              <a:gdLst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47775 w 1257300"/>
                <a:gd name="connsiteY2" fmla="*/ 314325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56828 w 1257300"/>
                <a:gd name="connsiteY2" fmla="*/ 308289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419100">
                  <a:moveTo>
                    <a:pt x="0" y="123825"/>
                  </a:moveTo>
                  <a:lnTo>
                    <a:pt x="1257300" y="0"/>
                  </a:lnTo>
                  <a:cubicBezTo>
                    <a:pt x="1257143" y="102763"/>
                    <a:pt x="1256985" y="205526"/>
                    <a:pt x="1256828" y="308289"/>
                  </a:cubicBezTo>
                  <a:lnTo>
                    <a:pt x="0" y="41910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rgbClr val="FBC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11"/>
          <p:cNvSpPr txBox="1"/>
          <p:nvPr/>
        </p:nvSpPr>
        <p:spPr>
          <a:xfrm>
            <a:off x="1122667" y="598162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0274" y="255159"/>
            <a:ext cx="4851801" cy="958940"/>
            <a:chOff x="320274" y="255159"/>
            <a:chExt cx="4851801" cy="958940"/>
          </a:xfrm>
        </p:grpSpPr>
        <p:grpSp>
          <p:nvGrpSpPr>
            <p:cNvPr id="2" name="组合 1"/>
            <p:cNvGrpSpPr/>
            <p:nvPr/>
          </p:nvGrpSpPr>
          <p:grpSpPr>
            <a:xfrm>
              <a:off x="320274" y="389924"/>
              <a:ext cx="802393" cy="824175"/>
              <a:chOff x="2516086" y="1688347"/>
              <a:chExt cx="2059532" cy="2115441"/>
            </a:xfrm>
          </p:grpSpPr>
          <p:sp>
            <p:nvSpPr>
              <p:cNvPr id="3" name="图文框 2"/>
              <p:cNvSpPr/>
              <p:nvPr/>
            </p:nvSpPr>
            <p:spPr>
              <a:xfrm>
                <a:off x="2737936" y="1792841"/>
                <a:ext cx="1720794" cy="1738750"/>
              </a:xfrm>
              <a:prstGeom prst="frame">
                <a:avLst>
                  <a:gd name="adj1" fmla="val 8305"/>
                </a:avLst>
              </a:prstGeom>
              <a:gradFill>
                <a:gsLst>
                  <a:gs pos="0">
                    <a:srgbClr val="4CC5F1"/>
                  </a:gs>
                  <a:gs pos="61000">
                    <a:srgbClr val="8B66AA"/>
                  </a:gs>
                </a:gsLst>
                <a:lin ang="2700000" scaled="1"/>
              </a:gradFill>
              <a:ln>
                <a:noFill/>
              </a:ln>
              <a:effectLst>
                <a:outerShdw blurRad="292100" dist="152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">
                  <a:solidFill>
                    <a:schemeClr val="tx1"/>
                  </a:solidFill>
                </a:endParaRPr>
              </a:p>
            </p:txBody>
          </p:sp>
          <p:sp>
            <p:nvSpPr>
              <p:cNvPr id="4" name="文本框 9"/>
              <p:cNvSpPr txBox="1"/>
              <p:nvPr/>
            </p:nvSpPr>
            <p:spPr>
              <a:xfrm>
                <a:off x="2516086" y="1688347"/>
                <a:ext cx="2059532" cy="211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i="1" dirty="0" smtClean="0">
                    <a:solidFill>
                      <a:srgbClr val="F4C134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mpact" panose="020B0806030902050204" pitchFamily="34" charset="0"/>
                  </a:rPr>
                  <a:t>01</a:t>
                </a:r>
                <a:endParaRPr lang="zh-CN" altLang="en-US" sz="4800" i="1" dirty="0">
                  <a:solidFill>
                    <a:srgbClr val="F4C13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065597" y="277597"/>
              <a:ext cx="153038" cy="153038"/>
            </a:xfrm>
            <a:prstGeom prst="rect">
              <a:avLst/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" name="矩形 5"/>
            <p:cNvSpPr/>
            <p:nvPr/>
          </p:nvSpPr>
          <p:spPr>
            <a:xfrm>
              <a:off x="1268864" y="255159"/>
              <a:ext cx="76519" cy="76519"/>
            </a:xfrm>
            <a:prstGeom prst="rect">
              <a:avLst/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" name="矩形 6"/>
            <p:cNvSpPr/>
            <p:nvPr/>
          </p:nvSpPr>
          <p:spPr>
            <a:xfrm>
              <a:off x="1140309" y="277597"/>
              <a:ext cx="76519" cy="76519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838450" y="550892"/>
              <a:ext cx="2219325" cy="93337"/>
              <a:chOff x="3276600" y="504825"/>
              <a:chExt cx="2219325" cy="93337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" name="直接连接符 12"/>
              <p:cNvCxnSpPr>
                <a:stCxn id="11" idx="6"/>
              </p:cNvCxnSpPr>
              <p:nvPr/>
            </p:nvCxnSpPr>
            <p:spPr>
              <a:xfrm>
                <a:off x="3369937" y="551494"/>
                <a:ext cx="2125988" cy="0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1268864" y="1061382"/>
              <a:ext cx="1733550" cy="93337"/>
              <a:chOff x="3276600" y="504825"/>
              <a:chExt cx="1733550" cy="9333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>
                <a:stCxn id="17" idx="6"/>
              </p:cNvCxnSpPr>
              <p:nvPr/>
            </p:nvCxnSpPr>
            <p:spPr>
              <a:xfrm flipV="1">
                <a:off x="3369937" y="551493"/>
                <a:ext cx="1640213" cy="1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3390900" y="457555"/>
              <a:ext cx="1781175" cy="93337"/>
              <a:chOff x="3276600" y="504825"/>
              <a:chExt cx="1781175" cy="93337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/>
              <p:cNvCxnSpPr>
                <a:stCxn id="21" idx="6"/>
              </p:cNvCxnSpPr>
              <p:nvPr/>
            </p:nvCxnSpPr>
            <p:spPr>
              <a:xfrm>
                <a:off x="3369937" y="551494"/>
                <a:ext cx="1687838" cy="0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1077128" y="3321206"/>
            <a:ext cx="10035483" cy="422119"/>
            <a:chOff x="723900" y="3321206"/>
            <a:chExt cx="10035483" cy="422119"/>
          </a:xfrm>
        </p:grpSpPr>
        <p:sp>
          <p:nvSpPr>
            <p:cNvPr id="15" name="任意多边形 14"/>
            <p:cNvSpPr/>
            <p:nvPr/>
          </p:nvSpPr>
          <p:spPr>
            <a:xfrm>
              <a:off x="723900" y="3324225"/>
              <a:ext cx="1257300" cy="419100"/>
            </a:xfrm>
            <a:custGeom>
              <a:avLst/>
              <a:gdLst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47775 w 1257300"/>
                <a:gd name="connsiteY2" fmla="*/ 314325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56828 w 1257300"/>
                <a:gd name="connsiteY2" fmla="*/ 308289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419100">
                  <a:moveTo>
                    <a:pt x="0" y="123825"/>
                  </a:moveTo>
                  <a:lnTo>
                    <a:pt x="1257300" y="0"/>
                  </a:lnTo>
                  <a:cubicBezTo>
                    <a:pt x="1257143" y="102763"/>
                    <a:pt x="1256985" y="205526"/>
                    <a:pt x="1256828" y="308289"/>
                  </a:cubicBezTo>
                  <a:lnTo>
                    <a:pt x="0" y="41910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976673" y="3323754"/>
              <a:ext cx="1254848" cy="419571"/>
            </a:xfrm>
            <a:custGeom>
              <a:avLst/>
              <a:gdLst>
                <a:gd name="connsiteX0" fmla="*/ 9525 w 1257300"/>
                <a:gd name="connsiteY0" fmla="*/ 0 h 428625"/>
                <a:gd name="connsiteX1" fmla="*/ 0 w 1257300"/>
                <a:gd name="connsiteY1" fmla="*/ 314325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0 w 1247775"/>
                <a:gd name="connsiteY0" fmla="*/ 0 h 428625"/>
                <a:gd name="connsiteX1" fmla="*/ 26689 w 1247775"/>
                <a:gd name="connsiteY1" fmla="*/ 302254 h 428625"/>
                <a:gd name="connsiteX2" fmla="*/ 1247775 w 1247775"/>
                <a:gd name="connsiteY2" fmla="*/ 428625 h 428625"/>
                <a:gd name="connsiteX3" fmla="*/ 1238250 w 1247775"/>
                <a:gd name="connsiteY3" fmla="*/ 123825 h 428625"/>
                <a:gd name="connsiteX4" fmla="*/ 0 w 1247775"/>
                <a:gd name="connsiteY4" fmla="*/ 0 h 428625"/>
                <a:gd name="connsiteX0" fmla="*/ 9525 w 1257300"/>
                <a:gd name="connsiteY0" fmla="*/ 0 h 428625"/>
                <a:gd name="connsiteX1" fmla="*/ 0 w 1257300"/>
                <a:gd name="connsiteY1" fmla="*/ 323379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30650 w 1257300"/>
                <a:gd name="connsiteY0" fmla="*/ 0 h 380340"/>
                <a:gd name="connsiteX1" fmla="*/ 0 w 1257300"/>
                <a:gd name="connsiteY1" fmla="*/ 275094 h 380340"/>
                <a:gd name="connsiteX2" fmla="*/ 1257300 w 1257300"/>
                <a:gd name="connsiteY2" fmla="*/ 380340 h 380340"/>
                <a:gd name="connsiteX3" fmla="*/ 1247775 w 1257300"/>
                <a:gd name="connsiteY3" fmla="*/ 75540 h 380340"/>
                <a:gd name="connsiteX4" fmla="*/ 30650 w 1257300"/>
                <a:gd name="connsiteY4" fmla="*/ 0 h 380340"/>
                <a:gd name="connsiteX0" fmla="*/ 15561 w 1257300"/>
                <a:gd name="connsiteY0" fmla="*/ 0 h 413536"/>
                <a:gd name="connsiteX1" fmla="*/ 0 w 1257300"/>
                <a:gd name="connsiteY1" fmla="*/ 308290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48246"/>
                <a:gd name="connsiteY0" fmla="*/ 0 h 413536"/>
                <a:gd name="connsiteX1" fmla="*/ 0 w 1248246"/>
                <a:gd name="connsiteY1" fmla="*/ 308290 h 413536"/>
                <a:gd name="connsiteX2" fmla="*/ 1248246 w 1248246"/>
                <a:gd name="connsiteY2" fmla="*/ 413536 h 413536"/>
                <a:gd name="connsiteX3" fmla="*/ 1238721 w 1248246"/>
                <a:gd name="connsiteY3" fmla="*/ 108736 h 413536"/>
                <a:gd name="connsiteX4" fmla="*/ 6507 w 1248246"/>
                <a:gd name="connsiteY4" fmla="*/ 0 h 413536"/>
                <a:gd name="connsiteX0" fmla="*/ 15561 w 1257300"/>
                <a:gd name="connsiteY0" fmla="*/ 0 h 413536"/>
                <a:gd name="connsiteX1" fmla="*/ 0 w 1257300"/>
                <a:gd name="connsiteY1" fmla="*/ 299237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57300"/>
                <a:gd name="connsiteY0" fmla="*/ 0 h 419571"/>
                <a:gd name="connsiteX1" fmla="*/ 0 w 1257300"/>
                <a:gd name="connsiteY1" fmla="*/ 305272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6507 w 1257300"/>
                <a:gd name="connsiteY0" fmla="*/ 0 h 419571"/>
                <a:gd name="connsiteX1" fmla="*/ 0 w 1257300"/>
                <a:gd name="connsiteY1" fmla="*/ 314325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471 w 1251264"/>
                <a:gd name="connsiteY0" fmla="*/ 0 h 419571"/>
                <a:gd name="connsiteX1" fmla="*/ 0 w 1251264"/>
                <a:gd name="connsiteY1" fmla="*/ 311308 h 419571"/>
                <a:gd name="connsiteX2" fmla="*/ 1251264 w 1251264"/>
                <a:gd name="connsiteY2" fmla="*/ 419571 h 419571"/>
                <a:gd name="connsiteX3" fmla="*/ 1241739 w 1251264"/>
                <a:gd name="connsiteY3" fmla="*/ 114771 h 419571"/>
                <a:gd name="connsiteX4" fmla="*/ 471 w 1251264"/>
                <a:gd name="connsiteY4" fmla="*/ 0 h 419571"/>
                <a:gd name="connsiteX0" fmla="*/ 1509 w 1252302"/>
                <a:gd name="connsiteY0" fmla="*/ 0 h 419571"/>
                <a:gd name="connsiteX1" fmla="*/ 0 w 1252302"/>
                <a:gd name="connsiteY1" fmla="*/ 312721 h 419571"/>
                <a:gd name="connsiteX2" fmla="*/ 1038 w 1252302"/>
                <a:gd name="connsiteY2" fmla="*/ 311308 h 419571"/>
                <a:gd name="connsiteX3" fmla="*/ 1252302 w 1252302"/>
                <a:gd name="connsiteY3" fmla="*/ 419571 h 419571"/>
                <a:gd name="connsiteX4" fmla="*/ 1242777 w 1252302"/>
                <a:gd name="connsiteY4" fmla="*/ 114771 h 419571"/>
                <a:gd name="connsiteX5" fmla="*/ 1509 w 1252302"/>
                <a:gd name="connsiteY5" fmla="*/ 0 h 419571"/>
                <a:gd name="connsiteX0" fmla="*/ 1509 w 1254848"/>
                <a:gd name="connsiteY0" fmla="*/ 0 h 419571"/>
                <a:gd name="connsiteX1" fmla="*/ 0 w 1254848"/>
                <a:gd name="connsiteY1" fmla="*/ 312721 h 419571"/>
                <a:gd name="connsiteX2" fmla="*/ 1038 w 1254848"/>
                <a:gd name="connsiteY2" fmla="*/ 311308 h 419571"/>
                <a:gd name="connsiteX3" fmla="*/ 1252302 w 1254848"/>
                <a:gd name="connsiteY3" fmla="*/ 419571 h 419571"/>
                <a:gd name="connsiteX4" fmla="*/ 1254848 w 1254848"/>
                <a:gd name="connsiteY4" fmla="*/ 123825 h 419571"/>
                <a:gd name="connsiteX5" fmla="*/ 1509 w 1254848"/>
                <a:gd name="connsiteY5" fmla="*/ 0 h 41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848" h="419571">
                  <a:moveTo>
                    <a:pt x="1509" y="0"/>
                  </a:moveTo>
                  <a:cubicBezTo>
                    <a:pt x="1006" y="99211"/>
                    <a:pt x="503" y="213510"/>
                    <a:pt x="0" y="312721"/>
                  </a:cubicBezTo>
                  <a:lnTo>
                    <a:pt x="1038" y="311308"/>
                  </a:lnTo>
                  <a:lnTo>
                    <a:pt x="1252302" y="419571"/>
                  </a:lnTo>
                  <a:cubicBezTo>
                    <a:pt x="1253151" y="320989"/>
                    <a:pt x="1253999" y="222407"/>
                    <a:pt x="1254848" y="123825"/>
                  </a:cubicBezTo>
                  <a:lnTo>
                    <a:pt x="1509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3228975" y="3323754"/>
              <a:ext cx="1257300" cy="419100"/>
            </a:xfrm>
            <a:custGeom>
              <a:avLst/>
              <a:gdLst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47775 w 1257300"/>
                <a:gd name="connsiteY2" fmla="*/ 314325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56828 w 1257300"/>
                <a:gd name="connsiteY2" fmla="*/ 308289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419100">
                  <a:moveTo>
                    <a:pt x="0" y="123825"/>
                  </a:moveTo>
                  <a:lnTo>
                    <a:pt x="1257300" y="0"/>
                  </a:lnTo>
                  <a:cubicBezTo>
                    <a:pt x="1257143" y="102763"/>
                    <a:pt x="1256985" y="205526"/>
                    <a:pt x="1256828" y="308289"/>
                  </a:cubicBezTo>
                  <a:lnTo>
                    <a:pt x="0" y="41910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4486275" y="3321207"/>
              <a:ext cx="1254848" cy="419571"/>
            </a:xfrm>
            <a:custGeom>
              <a:avLst/>
              <a:gdLst>
                <a:gd name="connsiteX0" fmla="*/ 9525 w 1257300"/>
                <a:gd name="connsiteY0" fmla="*/ 0 h 428625"/>
                <a:gd name="connsiteX1" fmla="*/ 0 w 1257300"/>
                <a:gd name="connsiteY1" fmla="*/ 314325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0 w 1247775"/>
                <a:gd name="connsiteY0" fmla="*/ 0 h 428625"/>
                <a:gd name="connsiteX1" fmla="*/ 26689 w 1247775"/>
                <a:gd name="connsiteY1" fmla="*/ 302254 h 428625"/>
                <a:gd name="connsiteX2" fmla="*/ 1247775 w 1247775"/>
                <a:gd name="connsiteY2" fmla="*/ 428625 h 428625"/>
                <a:gd name="connsiteX3" fmla="*/ 1238250 w 1247775"/>
                <a:gd name="connsiteY3" fmla="*/ 123825 h 428625"/>
                <a:gd name="connsiteX4" fmla="*/ 0 w 1247775"/>
                <a:gd name="connsiteY4" fmla="*/ 0 h 428625"/>
                <a:gd name="connsiteX0" fmla="*/ 9525 w 1257300"/>
                <a:gd name="connsiteY0" fmla="*/ 0 h 428625"/>
                <a:gd name="connsiteX1" fmla="*/ 0 w 1257300"/>
                <a:gd name="connsiteY1" fmla="*/ 323379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30650 w 1257300"/>
                <a:gd name="connsiteY0" fmla="*/ 0 h 380340"/>
                <a:gd name="connsiteX1" fmla="*/ 0 w 1257300"/>
                <a:gd name="connsiteY1" fmla="*/ 275094 h 380340"/>
                <a:gd name="connsiteX2" fmla="*/ 1257300 w 1257300"/>
                <a:gd name="connsiteY2" fmla="*/ 380340 h 380340"/>
                <a:gd name="connsiteX3" fmla="*/ 1247775 w 1257300"/>
                <a:gd name="connsiteY3" fmla="*/ 75540 h 380340"/>
                <a:gd name="connsiteX4" fmla="*/ 30650 w 1257300"/>
                <a:gd name="connsiteY4" fmla="*/ 0 h 380340"/>
                <a:gd name="connsiteX0" fmla="*/ 15561 w 1257300"/>
                <a:gd name="connsiteY0" fmla="*/ 0 h 413536"/>
                <a:gd name="connsiteX1" fmla="*/ 0 w 1257300"/>
                <a:gd name="connsiteY1" fmla="*/ 308290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48246"/>
                <a:gd name="connsiteY0" fmla="*/ 0 h 413536"/>
                <a:gd name="connsiteX1" fmla="*/ 0 w 1248246"/>
                <a:gd name="connsiteY1" fmla="*/ 308290 h 413536"/>
                <a:gd name="connsiteX2" fmla="*/ 1248246 w 1248246"/>
                <a:gd name="connsiteY2" fmla="*/ 413536 h 413536"/>
                <a:gd name="connsiteX3" fmla="*/ 1238721 w 1248246"/>
                <a:gd name="connsiteY3" fmla="*/ 108736 h 413536"/>
                <a:gd name="connsiteX4" fmla="*/ 6507 w 1248246"/>
                <a:gd name="connsiteY4" fmla="*/ 0 h 413536"/>
                <a:gd name="connsiteX0" fmla="*/ 15561 w 1257300"/>
                <a:gd name="connsiteY0" fmla="*/ 0 h 413536"/>
                <a:gd name="connsiteX1" fmla="*/ 0 w 1257300"/>
                <a:gd name="connsiteY1" fmla="*/ 299237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57300"/>
                <a:gd name="connsiteY0" fmla="*/ 0 h 419571"/>
                <a:gd name="connsiteX1" fmla="*/ 0 w 1257300"/>
                <a:gd name="connsiteY1" fmla="*/ 305272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6507 w 1257300"/>
                <a:gd name="connsiteY0" fmla="*/ 0 h 419571"/>
                <a:gd name="connsiteX1" fmla="*/ 0 w 1257300"/>
                <a:gd name="connsiteY1" fmla="*/ 314325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471 w 1251264"/>
                <a:gd name="connsiteY0" fmla="*/ 0 h 419571"/>
                <a:gd name="connsiteX1" fmla="*/ 0 w 1251264"/>
                <a:gd name="connsiteY1" fmla="*/ 311308 h 419571"/>
                <a:gd name="connsiteX2" fmla="*/ 1251264 w 1251264"/>
                <a:gd name="connsiteY2" fmla="*/ 419571 h 419571"/>
                <a:gd name="connsiteX3" fmla="*/ 1241739 w 1251264"/>
                <a:gd name="connsiteY3" fmla="*/ 114771 h 419571"/>
                <a:gd name="connsiteX4" fmla="*/ 471 w 1251264"/>
                <a:gd name="connsiteY4" fmla="*/ 0 h 419571"/>
                <a:gd name="connsiteX0" fmla="*/ 1509 w 1252302"/>
                <a:gd name="connsiteY0" fmla="*/ 0 h 419571"/>
                <a:gd name="connsiteX1" fmla="*/ 0 w 1252302"/>
                <a:gd name="connsiteY1" fmla="*/ 312721 h 419571"/>
                <a:gd name="connsiteX2" fmla="*/ 1038 w 1252302"/>
                <a:gd name="connsiteY2" fmla="*/ 311308 h 419571"/>
                <a:gd name="connsiteX3" fmla="*/ 1252302 w 1252302"/>
                <a:gd name="connsiteY3" fmla="*/ 419571 h 419571"/>
                <a:gd name="connsiteX4" fmla="*/ 1242777 w 1252302"/>
                <a:gd name="connsiteY4" fmla="*/ 114771 h 419571"/>
                <a:gd name="connsiteX5" fmla="*/ 1509 w 1252302"/>
                <a:gd name="connsiteY5" fmla="*/ 0 h 419571"/>
                <a:gd name="connsiteX0" fmla="*/ 1509 w 1254848"/>
                <a:gd name="connsiteY0" fmla="*/ 0 h 419571"/>
                <a:gd name="connsiteX1" fmla="*/ 0 w 1254848"/>
                <a:gd name="connsiteY1" fmla="*/ 312721 h 419571"/>
                <a:gd name="connsiteX2" fmla="*/ 1038 w 1254848"/>
                <a:gd name="connsiteY2" fmla="*/ 311308 h 419571"/>
                <a:gd name="connsiteX3" fmla="*/ 1252302 w 1254848"/>
                <a:gd name="connsiteY3" fmla="*/ 419571 h 419571"/>
                <a:gd name="connsiteX4" fmla="*/ 1254848 w 1254848"/>
                <a:gd name="connsiteY4" fmla="*/ 123825 h 419571"/>
                <a:gd name="connsiteX5" fmla="*/ 1509 w 1254848"/>
                <a:gd name="connsiteY5" fmla="*/ 0 h 41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848" h="419571">
                  <a:moveTo>
                    <a:pt x="1509" y="0"/>
                  </a:moveTo>
                  <a:cubicBezTo>
                    <a:pt x="1006" y="99211"/>
                    <a:pt x="503" y="213510"/>
                    <a:pt x="0" y="312721"/>
                  </a:cubicBezTo>
                  <a:lnTo>
                    <a:pt x="1038" y="311308"/>
                  </a:lnTo>
                  <a:lnTo>
                    <a:pt x="1252302" y="419571"/>
                  </a:lnTo>
                  <a:cubicBezTo>
                    <a:pt x="1253151" y="320989"/>
                    <a:pt x="1253999" y="222407"/>
                    <a:pt x="1254848" y="123825"/>
                  </a:cubicBezTo>
                  <a:lnTo>
                    <a:pt x="1509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5738105" y="3323754"/>
              <a:ext cx="1257300" cy="419100"/>
            </a:xfrm>
            <a:custGeom>
              <a:avLst/>
              <a:gdLst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47775 w 1257300"/>
                <a:gd name="connsiteY2" fmla="*/ 314325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56828 w 1257300"/>
                <a:gd name="connsiteY2" fmla="*/ 308289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419100">
                  <a:moveTo>
                    <a:pt x="0" y="123825"/>
                  </a:moveTo>
                  <a:lnTo>
                    <a:pt x="1257300" y="0"/>
                  </a:lnTo>
                  <a:cubicBezTo>
                    <a:pt x="1257143" y="102763"/>
                    <a:pt x="1256985" y="205526"/>
                    <a:pt x="1256828" y="308289"/>
                  </a:cubicBezTo>
                  <a:lnTo>
                    <a:pt x="0" y="41910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>
              <a:off x="6992387" y="3321206"/>
              <a:ext cx="1254848" cy="419571"/>
            </a:xfrm>
            <a:custGeom>
              <a:avLst/>
              <a:gdLst>
                <a:gd name="connsiteX0" fmla="*/ 9525 w 1257300"/>
                <a:gd name="connsiteY0" fmla="*/ 0 h 428625"/>
                <a:gd name="connsiteX1" fmla="*/ 0 w 1257300"/>
                <a:gd name="connsiteY1" fmla="*/ 314325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0 w 1247775"/>
                <a:gd name="connsiteY0" fmla="*/ 0 h 428625"/>
                <a:gd name="connsiteX1" fmla="*/ 26689 w 1247775"/>
                <a:gd name="connsiteY1" fmla="*/ 302254 h 428625"/>
                <a:gd name="connsiteX2" fmla="*/ 1247775 w 1247775"/>
                <a:gd name="connsiteY2" fmla="*/ 428625 h 428625"/>
                <a:gd name="connsiteX3" fmla="*/ 1238250 w 1247775"/>
                <a:gd name="connsiteY3" fmla="*/ 123825 h 428625"/>
                <a:gd name="connsiteX4" fmla="*/ 0 w 1247775"/>
                <a:gd name="connsiteY4" fmla="*/ 0 h 428625"/>
                <a:gd name="connsiteX0" fmla="*/ 9525 w 1257300"/>
                <a:gd name="connsiteY0" fmla="*/ 0 h 428625"/>
                <a:gd name="connsiteX1" fmla="*/ 0 w 1257300"/>
                <a:gd name="connsiteY1" fmla="*/ 323379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30650 w 1257300"/>
                <a:gd name="connsiteY0" fmla="*/ 0 h 380340"/>
                <a:gd name="connsiteX1" fmla="*/ 0 w 1257300"/>
                <a:gd name="connsiteY1" fmla="*/ 275094 h 380340"/>
                <a:gd name="connsiteX2" fmla="*/ 1257300 w 1257300"/>
                <a:gd name="connsiteY2" fmla="*/ 380340 h 380340"/>
                <a:gd name="connsiteX3" fmla="*/ 1247775 w 1257300"/>
                <a:gd name="connsiteY3" fmla="*/ 75540 h 380340"/>
                <a:gd name="connsiteX4" fmla="*/ 30650 w 1257300"/>
                <a:gd name="connsiteY4" fmla="*/ 0 h 380340"/>
                <a:gd name="connsiteX0" fmla="*/ 15561 w 1257300"/>
                <a:gd name="connsiteY0" fmla="*/ 0 h 413536"/>
                <a:gd name="connsiteX1" fmla="*/ 0 w 1257300"/>
                <a:gd name="connsiteY1" fmla="*/ 308290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48246"/>
                <a:gd name="connsiteY0" fmla="*/ 0 h 413536"/>
                <a:gd name="connsiteX1" fmla="*/ 0 w 1248246"/>
                <a:gd name="connsiteY1" fmla="*/ 308290 h 413536"/>
                <a:gd name="connsiteX2" fmla="*/ 1248246 w 1248246"/>
                <a:gd name="connsiteY2" fmla="*/ 413536 h 413536"/>
                <a:gd name="connsiteX3" fmla="*/ 1238721 w 1248246"/>
                <a:gd name="connsiteY3" fmla="*/ 108736 h 413536"/>
                <a:gd name="connsiteX4" fmla="*/ 6507 w 1248246"/>
                <a:gd name="connsiteY4" fmla="*/ 0 h 413536"/>
                <a:gd name="connsiteX0" fmla="*/ 15561 w 1257300"/>
                <a:gd name="connsiteY0" fmla="*/ 0 h 413536"/>
                <a:gd name="connsiteX1" fmla="*/ 0 w 1257300"/>
                <a:gd name="connsiteY1" fmla="*/ 299237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57300"/>
                <a:gd name="connsiteY0" fmla="*/ 0 h 419571"/>
                <a:gd name="connsiteX1" fmla="*/ 0 w 1257300"/>
                <a:gd name="connsiteY1" fmla="*/ 305272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6507 w 1257300"/>
                <a:gd name="connsiteY0" fmla="*/ 0 h 419571"/>
                <a:gd name="connsiteX1" fmla="*/ 0 w 1257300"/>
                <a:gd name="connsiteY1" fmla="*/ 314325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471 w 1251264"/>
                <a:gd name="connsiteY0" fmla="*/ 0 h 419571"/>
                <a:gd name="connsiteX1" fmla="*/ 0 w 1251264"/>
                <a:gd name="connsiteY1" fmla="*/ 311308 h 419571"/>
                <a:gd name="connsiteX2" fmla="*/ 1251264 w 1251264"/>
                <a:gd name="connsiteY2" fmla="*/ 419571 h 419571"/>
                <a:gd name="connsiteX3" fmla="*/ 1241739 w 1251264"/>
                <a:gd name="connsiteY3" fmla="*/ 114771 h 419571"/>
                <a:gd name="connsiteX4" fmla="*/ 471 w 1251264"/>
                <a:gd name="connsiteY4" fmla="*/ 0 h 419571"/>
                <a:gd name="connsiteX0" fmla="*/ 1509 w 1252302"/>
                <a:gd name="connsiteY0" fmla="*/ 0 h 419571"/>
                <a:gd name="connsiteX1" fmla="*/ 0 w 1252302"/>
                <a:gd name="connsiteY1" fmla="*/ 312721 h 419571"/>
                <a:gd name="connsiteX2" fmla="*/ 1038 w 1252302"/>
                <a:gd name="connsiteY2" fmla="*/ 311308 h 419571"/>
                <a:gd name="connsiteX3" fmla="*/ 1252302 w 1252302"/>
                <a:gd name="connsiteY3" fmla="*/ 419571 h 419571"/>
                <a:gd name="connsiteX4" fmla="*/ 1242777 w 1252302"/>
                <a:gd name="connsiteY4" fmla="*/ 114771 h 419571"/>
                <a:gd name="connsiteX5" fmla="*/ 1509 w 1252302"/>
                <a:gd name="connsiteY5" fmla="*/ 0 h 419571"/>
                <a:gd name="connsiteX0" fmla="*/ 1509 w 1254848"/>
                <a:gd name="connsiteY0" fmla="*/ 0 h 419571"/>
                <a:gd name="connsiteX1" fmla="*/ 0 w 1254848"/>
                <a:gd name="connsiteY1" fmla="*/ 312721 h 419571"/>
                <a:gd name="connsiteX2" fmla="*/ 1038 w 1254848"/>
                <a:gd name="connsiteY2" fmla="*/ 311308 h 419571"/>
                <a:gd name="connsiteX3" fmla="*/ 1252302 w 1254848"/>
                <a:gd name="connsiteY3" fmla="*/ 419571 h 419571"/>
                <a:gd name="connsiteX4" fmla="*/ 1254848 w 1254848"/>
                <a:gd name="connsiteY4" fmla="*/ 123825 h 419571"/>
                <a:gd name="connsiteX5" fmla="*/ 1509 w 1254848"/>
                <a:gd name="connsiteY5" fmla="*/ 0 h 41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848" h="419571">
                  <a:moveTo>
                    <a:pt x="1509" y="0"/>
                  </a:moveTo>
                  <a:cubicBezTo>
                    <a:pt x="1006" y="99211"/>
                    <a:pt x="503" y="213510"/>
                    <a:pt x="0" y="312721"/>
                  </a:cubicBezTo>
                  <a:lnTo>
                    <a:pt x="1038" y="311308"/>
                  </a:lnTo>
                  <a:lnTo>
                    <a:pt x="1252302" y="419571"/>
                  </a:lnTo>
                  <a:cubicBezTo>
                    <a:pt x="1253151" y="320989"/>
                    <a:pt x="1253999" y="222407"/>
                    <a:pt x="1254848" y="123825"/>
                  </a:cubicBezTo>
                  <a:lnTo>
                    <a:pt x="1509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8247235" y="3324225"/>
              <a:ext cx="1257300" cy="419100"/>
            </a:xfrm>
            <a:custGeom>
              <a:avLst/>
              <a:gdLst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47775 w 1257300"/>
                <a:gd name="connsiteY2" fmla="*/ 314325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  <a:gd name="connsiteX0" fmla="*/ 0 w 1257300"/>
                <a:gd name="connsiteY0" fmla="*/ 123825 h 419100"/>
                <a:gd name="connsiteX1" fmla="*/ 1257300 w 1257300"/>
                <a:gd name="connsiteY1" fmla="*/ 0 h 419100"/>
                <a:gd name="connsiteX2" fmla="*/ 1256828 w 1257300"/>
                <a:gd name="connsiteY2" fmla="*/ 308289 h 419100"/>
                <a:gd name="connsiteX3" fmla="*/ 0 w 1257300"/>
                <a:gd name="connsiteY3" fmla="*/ 419100 h 419100"/>
                <a:gd name="connsiteX4" fmla="*/ 0 w 1257300"/>
                <a:gd name="connsiteY4" fmla="*/ 123825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7300" h="419100">
                  <a:moveTo>
                    <a:pt x="0" y="123825"/>
                  </a:moveTo>
                  <a:lnTo>
                    <a:pt x="1257300" y="0"/>
                  </a:lnTo>
                  <a:cubicBezTo>
                    <a:pt x="1257143" y="102763"/>
                    <a:pt x="1256985" y="205526"/>
                    <a:pt x="1256828" y="308289"/>
                  </a:cubicBezTo>
                  <a:lnTo>
                    <a:pt x="0" y="419100"/>
                  </a:lnTo>
                  <a:lnTo>
                    <a:pt x="0" y="1238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9504535" y="3321206"/>
              <a:ext cx="1254848" cy="419571"/>
            </a:xfrm>
            <a:custGeom>
              <a:avLst/>
              <a:gdLst>
                <a:gd name="connsiteX0" fmla="*/ 9525 w 1257300"/>
                <a:gd name="connsiteY0" fmla="*/ 0 h 428625"/>
                <a:gd name="connsiteX1" fmla="*/ 0 w 1257300"/>
                <a:gd name="connsiteY1" fmla="*/ 314325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0 w 1247775"/>
                <a:gd name="connsiteY0" fmla="*/ 0 h 428625"/>
                <a:gd name="connsiteX1" fmla="*/ 26689 w 1247775"/>
                <a:gd name="connsiteY1" fmla="*/ 302254 h 428625"/>
                <a:gd name="connsiteX2" fmla="*/ 1247775 w 1247775"/>
                <a:gd name="connsiteY2" fmla="*/ 428625 h 428625"/>
                <a:gd name="connsiteX3" fmla="*/ 1238250 w 1247775"/>
                <a:gd name="connsiteY3" fmla="*/ 123825 h 428625"/>
                <a:gd name="connsiteX4" fmla="*/ 0 w 1247775"/>
                <a:gd name="connsiteY4" fmla="*/ 0 h 428625"/>
                <a:gd name="connsiteX0" fmla="*/ 9525 w 1257300"/>
                <a:gd name="connsiteY0" fmla="*/ 0 h 428625"/>
                <a:gd name="connsiteX1" fmla="*/ 0 w 1257300"/>
                <a:gd name="connsiteY1" fmla="*/ 323379 h 428625"/>
                <a:gd name="connsiteX2" fmla="*/ 1257300 w 1257300"/>
                <a:gd name="connsiteY2" fmla="*/ 428625 h 428625"/>
                <a:gd name="connsiteX3" fmla="*/ 1247775 w 1257300"/>
                <a:gd name="connsiteY3" fmla="*/ 123825 h 428625"/>
                <a:gd name="connsiteX4" fmla="*/ 9525 w 1257300"/>
                <a:gd name="connsiteY4" fmla="*/ 0 h 428625"/>
                <a:gd name="connsiteX0" fmla="*/ 30650 w 1257300"/>
                <a:gd name="connsiteY0" fmla="*/ 0 h 380340"/>
                <a:gd name="connsiteX1" fmla="*/ 0 w 1257300"/>
                <a:gd name="connsiteY1" fmla="*/ 275094 h 380340"/>
                <a:gd name="connsiteX2" fmla="*/ 1257300 w 1257300"/>
                <a:gd name="connsiteY2" fmla="*/ 380340 h 380340"/>
                <a:gd name="connsiteX3" fmla="*/ 1247775 w 1257300"/>
                <a:gd name="connsiteY3" fmla="*/ 75540 h 380340"/>
                <a:gd name="connsiteX4" fmla="*/ 30650 w 1257300"/>
                <a:gd name="connsiteY4" fmla="*/ 0 h 380340"/>
                <a:gd name="connsiteX0" fmla="*/ 15561 w 1257300"/>
                <a:gd name="connsiteY0" fmla="*/ 0 h 413536"/>
                <a:gd name="connsiteX1" fmla="*/ 0 w 1257300"/>
                <a:gd name="connsiteY1" fmla="*/ 308290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48246"/>
                <a:gd name="connsiteY0" fmla="*/ 0 h 413536"/>
                <a:gd name="connsiteX1" fmla="*/ 0 w 1248246"/>
                <a:gd name="connsiteY1" fmla="*/ 308290 h 413536"/>
                <a:gd name="connsiteX2" fmla="*/ 1248246 w 1248246"/>
                <a:gd name="connsiteY2" fmla="*/ 413536 h 413536"/>
                <a:gd name="connsiteX3" fmla="*/ 1238721 w 1248246"/>
                <a:gd name="connsiteY3" fmla="*/ 108736 h 413536"/>
                <a:gd name="connsiteX4" fmla="*/ 6507 w 1248246"/>
                <a:gd name="connsiteY4" fmla="*/ 0 h 413536"/>
                <a:gd name="connsiteX0" fmla="*/ 15561 w 1257300"/>
                <a:gd name="connsiteY0" fmla="*/ 0 h 413536"/>
                <a:gd name="connsiteX1" fmla="*/ 0 w 1257300"/>
                <a:gd name="connsiteY1" fmla="*/ 299237 h 413536"/>
                <a:gd name="connsiteX2" fmla="*/ 1257300 w 1257300"/>
                <a:gd name="connsiteY2" fmla="*/ 413536 h 413536"/>
                <a:gd name="connsiteX3" fmla="*/ 1247775 w 1257300"/>
                <a:gd name="connsiteY3" fmla="*/ 108736 h 413536"/>
                <a:gd name="connsiteX4" fmla="*/ 15561 w 1257300"/>
                <a:gd name="connsiteY4" fmla="*/ 0 h 413536"/>
                <a:gd name="connsiteX0" fmla="*/ 6507 w 1257300"/>
                <a:gd name="connsiteY0" fmla="*/ 0 h 419571"/>
                <a:gd name="connsiteX1" fmla="*/ 0 w 1257300"/>
                <a:gd name="connsiteY1" fmla="*/ 305272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6507 w 1257300"/>
                <a:gd name="connsiteY0" fmla="*/ 0 h 419571"/>
                <a:gd name="connsiteX1" fmla="*/ 0 w 1257300"/>
                <a:gd name="connsiteY1" fmla="*/ 314325 h 419571"/>
                <a:gd name="connsiteX2" fmla="*/ 1257300 w 1257300"/>
                <a:gd name="connsiteY2" fmla="*/ 419571 h 419571"/>
                <a:gd name="connsiteX3" fmla="*/ 1247775 w 1257300"/>
                <a:gd name="connsiteY3" fmla="*/ 114771 h 419571"/>
                <a:gd name="connsiteX4" fmla="*/ 6507 w 1257300"/>
                <a:gd name="connsiteY4" fmla="*/ 0 h 419571"/>
                <a:gd name="connsiteX0" fmla="*/ 471 w 1251264"/>
                <a:gd name="connsiteY0" fmla="*/ 0 h 419571"/>
                <a:gd name="connsiteX1" fmla="*/ 0 w 1251264"/>
                <a:gd name="connsiteY1" fmla="*/ 311308 h 419571"/>
                <a:gd name="connsiteX2" fmla="*/ 1251264 w 1251264"/>
                <a:gd name="connsiteY2" fmla="*/ 419571 h 419571"/>
                <a:gd name="connsiteX3" fmla="*/ 1241739 w 1251264"/>
                <a:gd name="connsiteY3" fmla="*/ 114771 h 419571"/>
                <a:gd name="connsiteX4" fmla="*/ 471 w 1251264"/>
                <a:gd name="connsiteY4" fmla="*/ 0 h 419571"/>
                <a:gd name="connsiteX0" fmla="*/ 1509 w 1252302"/>
                <a:gd name="connsiteY0" fmla="*/ 0 h 419571"/>
                <a:gd name="connsiteX1" fmla="*/ 0 w 1252302"/>
                <a:gd name="connsiteY1" fmla="*/ 312721 h 419571"/>
                <a:gd name="connsiteX2" fmla="*/ 1038 w 1252302"/>
                <a:gd name="connsiteY2" fmla="*/ 311308 h 419571"/>
                <a:gd name="connsiteX3" fmla="*/ 1252302 w 1252302"/>
                <a:gd name="connsiteY3" fmla="*/ 419571 h 419571"/>
                <a:gd name="connsiteX4" fmla="*/ 1242777 w 1252302"/>
                <a:gd name="connsiteY4" fmla="*/ 114771 h 419571"/>
                <a:gd name="connsiteX5" fmla="*/ 1509 w 1252302"/>
                <a:gd name="connsiteY5" fmla="*/ 0 h 419571"/>
                <a:gd name="connsiteX0" fmla="*/ 1509 w 1254848"/>
                <a:gd name="connsiteY0" fmla="*/ 0 h 419571"/>
                <a:gd name="connsiteX1" fmla="*/ 0 w 1254848"/>
                <a:gd name="connsiteY1" fmla="*/ 312721 h 419571"/>
                <a:gd name="connsiteX2" fmla="*/ 1038 w 1254848"/>
                <a:gd name="connsiteY2" fmla="*/ 311308 h 419571"/>
                <a:gd name="connsiteX3" fmla="*/ 1252302 w 1254848"/>
                <a:gd name="connsiteY3" fmla="*/ 419571 h 419571"/>
                <a:gd name="connsiteX4" fmla="*/ 1254848 w 1254848"/>
                <a:gd name="connsiteY4" fmla="*/ 123825 h 419571"/>
                <a:gd name="connsiteX5" fmla="*/ 1509 w 1254848"/>
                <a:gd name="connsiteY5" fmla="*/ 0 h 419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4848" h="419571">
                  <a:moveTo>
                    <a:pt x="1509" y="0"/>
                  </a:moveTo>
                  <a:cubicBezTo>
                    <a:pt x="1006" y="99211"/>
                    <a:pt x="503" y="213510"/>
                    <a:pt x="0" y="312721"/>
                  </a:cubicBezTo>
                  <a:lnTo>
                    <a:pt x="1038" y="311308"/>
                  </a:lnTo>
                  <a:lnTo>
                    <a:pt x="1252302" y="419571"/>
                  </a:lnTo>
                  <a:cubicBezTo>
                    <a:pt x="1253151" y="320989"/>
                    <a:pt x="1253999" y="222407"/>
                    <a:pt x="1254848" y="123825"/>
                  </a:cubicBezTo>
                  <a:lnTo>
                    <a:pt x="1509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sp>
        <p:nvSpPr>
          <p:cNvPr id="48" name="TextBox 47"/>
          <p:cNvSpPr txBox="1"/>
          <p:nvPr/>
        </p:nvSpPr>
        <p:spPr>
          <a:xfrm rot="316168">
            <a:off x="9984917" y="3404771"/>
            <a:ext cx="1017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 rot="316168">
            <a:off x="7464471" y="3380000"/>
            <a:ext cx="1017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 rot="316168">
            <a:off x="4958360" y="3361714"/>
            <a:ext cx="1017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TextBox 140"/>
          <p:cNvSpPr txBox="1"/>
          <p:nvPr/>
        </p:nvSpPr>
        <p:spPr>
          <a:xfrm rot="316168">
            <a:off x="2423219" y="3370215"/>
            <a:ext cx="1017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 rot="21167153">
            <a:off x="1238757" y="3370215"/>
            <a:ext cx="1017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" name="TextBox 142"/>
          <p:cNvSpPr txBox="1"/>
          <p:nvPr/>
        </p:nvSpPr>
        <p:spPr>
          <a:xfrm rot="21167153">
            <a:off x="3708886" y="3370215"/>
            <a:ext cx="1017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 rot="21167153">
            <a:off x="6213205" y="3380000"/>
            <a:ext cx="1017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 rot="21167153">
            <a:off x="8720825" y="3388238"/>
            <a:ext cx="1017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752779" y="1567768"/>
            <a:ext cx="97286" cy="1731251"/>
            <a:chOff x="4752779" y="1567768"/>
            <a:chExt cx="97286" cy="1731251"/>
          </a:xfrm>
        </p:grpSpPr>
        <p:cxnSp>
          <p:nvCxnSpPr>
            <p:cNvPr id="146" name="直接连接符 145"/>
            <p:cNvCxnSpPr/>
            <p:nvPr/>
          </p:nvCxnSpPr>
          <p:spPr>
            <a:xfrm flipH="1">
              <a:off x="4846105" y="1567768"/>
              <a:ext cx="3960" cy="1731251"/>
            </a:xfrm>
            <a:prstGeom prst="line">
              <a:avLst/>
            </a:prstGeom>
            <a:ln w="9525">
              <a:solidFill>
                <a:srgbClr val="F4C1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矩形 70"/>
            <p:cNvSpPr/>
            <p:nvPr/>
          </p:nvSpPr>
          <p:spPr>
            <a:xfrm>
              <a:off x="4752779" y="1567768"/>
              <a:ext cx="95250" cy="994295"/>
            </a:xfrm>
            <a:prstGeom prst="rect">
              <a:avLst/>
            </a:prstGeom>
            <a:solidFill>
              <a:srgbClr val="FBC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8" name="文本框 29"/>
          <p:cNvSpPr txBox="1"/>
          <p:nvPr/>
        </p:nvSpPr>
        <p:spPr>
          <a:xfrm>
            <a:off x="2983218" y="2064915"/>
            <a:ext cx="17341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3194996" y="1586384"/>
            <a:ext cx="1420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u="sng" dirty="0" smtClean="0">
                <a:solidFill>
                  <a:srgbClr val="FBC2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2</a:t>
            </a:r>
            <a:endParaRPr lang="zh-CN" altLang="en-US" sz="1600" b="1" u="sng" dirty="0">
              <a:solidFill>
                <a:srgbClr val="FBC2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0" name="组合 149"/>
          <p:cNvGrpSpPr/>
          <p:nvPr/>
        </p:nvGrpSpPr>
        <p:grpSpPr>
          <a:xfrm flipV="1">
            <a:off x="2233280" y="3660646"/>
            <a:ext cx="97286" cy="1731251"/>
            <a:chOff x="4752779" y="1567768"/>
            <a:chExt cx="97286" cy="1731251"/>
          </a:xfrm>
          <a:solidFill>
            <a:srgbClr val="65C0AE"/>
          </a:solidFill>
        </p:grpSpPr>
        <p:cxnSp>
          <p:nvCxnSpPr>
            <p:cNvPr id="151" name="直接连接符 150"/>
            <p:cNvCxnSpPr/>
            <p:nvPr/>
          </p:nvCxnSpPr>
          <p:spPr>
            <a:xfrm flipH="1">
              <a:off x="4846105" y="1567768"/>
              <a:ext cx="3960" cy="1731251"/>
            </a:xfrm>
            <a:prstGeom prst="line">
              <a:avLst/>
            </a:prstGeom>
            <a:grpFill/>
            <a:ln w="9525">
              <a:solidFill>
                <a:srgbClr val="65C0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矩形 151"/>
            <p:cNvSpPr/>
            <p:nvPr/>
          </p:nvSpPr>
          <p:spPr>
            <a:xfrm>
              <a:off x="4752779" y="1567768"/>
              <a:ext cx="95250" cy="9942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813111" y="5093952"/>
            <a:ext cx="1420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u="sng" dirty="0" smtClean="0">
                <a:solidFill>
                  <a:srgbClr val="65C0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1</a:t>
            </a:r>
            <a:endParaRPr lang="zh-CN" altLang="en-US" sz="1600" b="1" u="sng" dirty="0">
              <a:solidFill>
                <a:srgbClr val="65C0A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" name="文本框 29"/>
          <p:cNvSpPr txBox="1"/>
          <p:nvPr/>
        </p:nvSpPr>
        <p:spPr>
          <a:xfrm>
            <a:off x="588708" y="4405117"/>
            <a:ext cx="17341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5" name="组合 154"/>
          <p:cNvGrpSpPr/>
          <p:nvPr/>
        </p:nvGrpSpPr>
        <p:grpSpPr>
          <a:xfrm flipV="1">
            <a:off x="7247573" y="3689562"/>
            <a:ext cx="97286" cy="1731251"/>
            <a:chOff x="4752779" y="1567768"/>
            <a:chExt cx="97286" cy="1731251"/>
          </a:xfrm>
          <a:solidFill>
            <a:srgbClr val="4CC5F1"/>
          </a:solidFill>
        </p:grpSpPr>
        <p:cxnSp>
          <p:nvCxnSpPr>
            <p:cNvPr id="156" name="直接连接符 155"/>
            <p:cNvCxnSpPr/>
            <p:nvPr/>
          </p:nvCxnSpPr>
          <p:spPr>
            <a:xfrm flipH="1">
              <a:off x="4846105" y="1567768"/>
              <a:ext cx="3960" cy="1731251"/>
            </a:xfrm>
            <a:prstGeom prst="line">
              <a:avLst/>
            </a:prstGeom>
            <a:grpFill/>
            <a:ln w="9525">
              <a:solidFill>
                <a:srgbClr val="4CC5F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矩形 156"/>
            <p:cNvSpPr/>
            <p:nvPr/>
          </p:nvSpPr>
          <p:spPr>
            <a:xfrm>
              <a:off x="4752779" y="1567768"/>
              <a:ext cx="95250" cy="994295"/>
            </a:xfrm>
            <a:prstGeom prst="rect">
              <a:avLst/>
            </a:prstGeom>
            <a:grpFill/>
            <a:ln>
              <a:solidFill>
                <a:srgbClr val="4CC5F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9" name="TextBox 158"/>
          <p:cNvSpPr txBox="1"/>
          <p:nvPr/>
        </p:nvSpPr>
        <p:spPr>
          <a:xfrm>
            <a:off x="5651811" y="5053343"/>
            <a:ext cx="1420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u="sng" dirty="0" smtClean="0">
                <a:solidFill>
                  <a:srgbClr val="4CC5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3</a:t>
            </a:r>
            <a:endParaRPr lang="zh-CN" altLang="en-US" sz="1600" b="1" u="sng" dirty="0">
              <a:solidFill>
                <a:srgbClr val="4CC5F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29"/>
          <p:cNvSpPr txBox="1"/>
          <p:nvPr/>
        </p:nvSpPr>
        <p:spPr>
          <a:xfrm>
            <a:off x="5420062" y="4394654"/>
            <a:ext cx="17341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8487144" y="1601002"/>
            <a:ext cx="97286" cy="1731251"/>
            <a:chOff x="4752779" y="1567768"/>
            <a:chExt cx="97286" cy="1731251"/>
          </a:xfrm>
          <a:solidFill>
            <a:srgbClr val="BD298A"/>
          </a:solidFill>
        </p:grpSpPr>
        <p:cxnSp>
          <p:nvCxnSpPr>
            <p:cNvPr id="162" name="直接连接符 161"/>
            <p:cNvCxnSpPr/>
            <p:nvPr/>
          </p:nvCxnSpPr>
          <p:spPr>
            <a:xfrm flipH="1">
              <a:off x="4846105" y="1567768"/>
              <a:ext cx="3960" cy="1731251"/>
            </a:xfrm>
            <a:prstGeom prst="line">
              <a:avLst/>
            </a:prstGeom>
            <a:grpFill/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矩形 162"/>
            <p:cNvSpPr/>
            <p:nvPr/>
          </p:nvSpPr>
          <p:spPr>
            <a:xfrm>
              <a:off x="4752779" y="1567768"/>
              <a:ext cx="95250" cy="9942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4" name="TextBox 163"/>
          <p:cNvSpPr txBox="1"/>
          <p:nvPr/>
        </p:nvSpPr>
        <p:spPr>
          <a:xfrm>
            <a:off x="6975786" y="1601002"/>
            <a:ext cx="1420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u="sng" dirty="0" smtClean="0">
                <a:solidFill>
                  <a:srgbClr val="BD29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4</a:t>
            </a:r>
            <a:endParaRPr lang="zh-CN" altLang="en-US" sz="1600" b="1" u="sng" dirty="0">
              <a:solidFill>
                <a:srgbClr val="BD29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29"/>
          <p:cNvSpPr txBox="1"/>
          <p:nvPr/>
        </p:nvSpPr>
        <p:spPr>
          <a:xfrm>
            <a:off x="6583978" y="2018216"/>
            <a:ext cx="17341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6" name="组合 165"/>
          <p:cNvGrpSpPr/>
          <p:nvPr/>
        </p:nvGrpSpPr>
        <p:grpSpPr>
          <a:xfrm flipV="1">
            <a:off x="11024849" y="3731026"/>
            <a:ext cx="97286" cy="1731251"/>
            <a:chOff x="4752779" y="1567768"/>
            <a:chExt cx="97286" cy="1731251"/>
          </a:xfrm>
          <a:solidFill>
            <a:srgbClr val="4CC5F1"/>
          </a:solidFill>
        </p:grpSpPr>
        <p:cxnSp>
          <p:nvCxnSpPr>
            <p:cNvPr id="167" name="直接连接符 166"/>
            <p:cNvCxnSpPr/>
            <p:nvPr/>
          </p:nvCxnSpPr>
          <p:spPr>
            <a:xfrm flipH="1">
              <a:off x="4846105" y="1567768"/>
              <a:ext cx="3960" cy="1731251"/>
            </a:xfrm>
            <a:prstGeom prst="line">
              <a:avLst/>
            </a:prstGeom>
            <a:grpFill/>
            <a:ln w="9525">
              <a:solidFill>
                <a:srgbClr val="F799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矩形 167"/>
            <p:cNvSpPr/>
            <p:nvPr/>
          </p:nvSpPr>
          <p:spPr>
            <a:xfrm>
              <a:off x="4752779" y="1567768"/>
              <a:ext cx="95250" cy="994295"/>
            </a:xfrm>
            <a:prstGeom prst="rect">
              <a:avLst/>
            </a:prstGeom>
            <a:solidFill>
              <a:srgbClr val="F7993C"/>
            </a:solidFill>
            <a:ln>
              <a:solidFill>
                <a:srgbClr val="F799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9" name="TextBox 168"/>
          <p:cNvSpPr txBox="1"/>
          <p:nvPr/>
        </p:nvSpPr>
        <p:spPr>
          <a:xfrm>
            <a:off x="9595282" y="5124525"/>
            <a:ext cx="1420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u="sng" dirty="0" smtClean="0">
                <a:solidFill>
                  <a:srgbClr val="F799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5</a:t>
            </a:r>
            <a:endParaRPr lang="zh-CN" altLang="en-US" sz="1600" b="1" u="sng" dirty="0">
              <a:solidFill>
                <a:srgbClr val="F799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文本框 29"/>
          <p:cNvSpPr txBox="1"/>
          <p:nvPr/>
        </p:nvSpPr>
        <p:spPr>
          <a:xfrm>
            <a:off x="9241324" y="4397602"/>
            <a:ext cx="17341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05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353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065597" y="1780201"/>
            <a:ext cx="9726228" cy="3830025"/>
            <a:chOff x="1077127" y="1780200"/>
            <a:chExt cx="10440121" cy="4111143"/>
          </a:xfrm>
        </p:grpSpPr>
        <p:grpSp>
          <p:nvGrpSpPr>
            <p:cNvPr id="26" name="组合 25"/>
            <p:cNvGrpSpPr/>
            <p:nvPr/>
          </p:nvGrpSpPr>
          <p:grpSpPr>
            <a:xfrm>
              <a:off x="1077128" y="1780200"/>
              <a:ext cx="2033403" cy="432000"/>
              <a:chOff x="471824" y="1808775"/>
              <a:chExt cx="2033403" cy="360000"/>
            </a:xfrm>
            <a:solidFill>
              <a:srgbClr val="65C0AE"/>
            </a:solidFill>
          </p:grpSpPr>
          <p:sp>
            <p:nvSpPr>
              <p:cNvPr id="24" name="五边形 23"/>
              <p:cNvSpPr/>
              <p:nvPr/>
            </p:nvSpPr>
            <p:spPr>
              <a:xfrm>
                <a:off x="639037" y="1808775"/>
                <a:ext cx="1866190" cy="36000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71824" y="1808775"/>
                <a:ext cx="372678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113462" y="1780200"/>
              <a:ext cx="2033403" cy="432000"/>
              <a:chOff x="471824" y="1808775"/>
              <a:chExt cx="2033403" cy="360000"/>
            </a:xfrm>
            <a:solidFill>
              <a:srgbClr val="4CC5F1"/>
            </a:solidFill>
          </p:grpSpPr>
          <p:sp>
            <p:nvSpPr>
              <p:cNvPr id="29" name="五边形 28"/>
              <p:cNvSpPr/>
              <p:nvPr/>
            </p:nvSpPr>
            <p:spPr>
              <a:xfrm>
                <a:off x="639037" y="1808775"/>
                <a:ext cx="1866190" cy="36000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71824" y="1808775"/>
                <a:ext cx="372678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149796" y="1780200"/>
              <a:ext cx="2033403" cy="432000"/>
              <a:chOff x="471824" y="1808775"/>
              <a:chExt cx="2033403" cy="360000"/>
            </a:xfrm>
            <a:solidFill>
              <a:srgbClr val="8B66AA"/>
            </a:solidFill>
          </p:grpSpPr>
          <p:sp>
            <p:nvSpPr>
              <p:cNvPr id="32" name="五边形 31"/>
              <p:cNvSpPr/>
              <p:nvPr/>
            </p:nvSpPr>
            <p:spPr>
              <a:xfrm>
                <a:off x="639037" y="1808775"/>
                <a:ext cx="1866190" cy="36000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71824" y="1808775"/>
                <a:ext cx="372678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186130" y="1780200"/>
              <a:ext cx="2033403" cy="432000"/>
              <a:chOff x="471824" y="1808775"/>
              <a:chExt cx="2033403" cy="360000"/>
            </a:xfrm>
            <a:solidFill>
              <a:srgbClr val="BD298A"/>
            </a:solidFill>
          </p:grpSpPr>
          <p:sp>
            <p:nvSpPr>
              <p:cNvPr id="35" name="五边形 34"/>
              <p:cNvSpPr/>
              <p:nvPr/>
            </p:nvSpPr>
            <p:spPr>
              <a:xfrm>
                <a:off x="639037" y="1808775"/>
                <a:ext cx="1866190" cy="36000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471824" y="1808775"/>
                <a:ext cx="372678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9222463" y="1780200"/>
              <a:ext cx="2294785" cy="432000"/>
              <a:chOff x="471824" y="1808775"/>
              <a:chExt cx="2294785" cy="360000"/>
            </a:xfrm>
            <a:solidFill>
              <a:srgbClr val="F7993C"/>
            </a:solidFill>
          </p:grpSpPr>
          <p:sp>
            <p:nvSpPr>
              <p:cNvPr id="38" name="五边形 37"/>
              <p:cNvSpPr/>
              <p:nvPr/>
            </p:nvSpPr>
            <p:spPr>
              <a:xfrm>
                <a:off x="639037" y="1808775"/>
                <a:ext cx="2127572" cy="360000"/>
              </a:xfrm>
              <a:prstGeom prst="homePlat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71824" y="1808775"/>
                <a:ext cx="372678" cy="360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圆角矩形 26"/>
            <p:cNvSpPr/>
            <p:nvPr/>
          </p:nvSpPr>
          <p:spPr>
            <a:xfrm>
              <a:off x="1077127" y="4843593"/>
              <a:ext cx="1807991" cy="1047750"/>
            </a:xfrm>
            <a:prstGeom prst="roundRect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3113461" y="4843593"/>
              <a:ext cx="1807991" cy="1047750"/>
            </a:xfrm>
            <a:prstGeom prst="roundRect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5149795" y="4843593"/>
              <a:ext cx="1807991" cy="1047750"/>
            </a:xfrm>
            <a:prstGeom prst="roundRect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7186129" y="4843593"/>
              <a:ext cx="1807991" cy="1047750"/>
            </a:xfrm>
            <a:prstGeom prst="roundRect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9222463" y="4843593"/>
              <a:ext cx="2294785" cy="1047750"/>
            </a:xfrm>
            <a:prstGeom prst="roundRect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78568" y="1899290"/>
            <a:ext cx="193820" cy="2939410"/>
            <a:chOff x="1178568" y="1899290"/>
            <a:chExt cx="193820" cy="2939410"/>
          </a:xfrm>
        </p:grpSpPr>
        <p:sp>
          <p:nvSpPr>
            <p:cNvPr id="40" name="椭圆 39"/>
            <p:cNvSpPr/>
            <p:nvPr/>
          </p:nvSpPr>
          <p:spPr>
            <a:xfrm>
              <a:off x="1178568" y="1899290"/>
              <a:ext cx="193820" cy="193820"/>
            </a:xfrm>
            <a:prstGeom prst="ellipse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>
              <a:stCxn id="40" idx="0"/>
            </p:cNvCxnSpPr>
            <p:nvPr/>
          </p:nvCxnSpPr>
          <p:spPr>
            <a:xfrm flipH="1">
              <a:off x="1263467" y="1899290"/>
              <a:ext cx="12011" cy="2939410"/>
            </a:xfrm>
            <a:prstGeom prst="line">
              <a:avLst/>
            </a:prstGeom>
            <a:ln w="19050">
              <a:solidFill>
                <a:srgbClr val="F4C1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061651" y="1899290"/>
            <a:ext cx="193820" cy="2939410"/>
            <a:chOff x="1178568" y="1899290"/>
            <a:chExt cx="193820" cy="2939410"/>
          </a:xfrm>
        </p:grpSpPr>
        <p:sp>
          <p:nvSpPr>
            <p:cNvPr id="52" name="椭圆 51"/>
            <p:cNvSpPr/>
            <p:nvPr/>
          </p:nvSpPr>
          <p:spPr>
            <a:xfrm>
              <a:off x="1178568" y="1899290"/>
              <a:ext cx="193820" cy="193820"/>
            </a:xfrm>
            <a:prstGeom prst="ellipse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0"/>
            </p:cNvCxnSpPr>
            <p:nvPr/>
          </p:nvCxnSpPr>
          <p:spPr>
            <a:xfrm flipH="1">
              <a:off x="1263467" y="1899290"/>
              <a:ext cx="12011" cy="2939410"/>
            </a:xfrm>
            <a:prstGeom prst="line">
              <a:avLst/>
            </a:prstGeom>
            <a:ln w="19050">
              <a:solidFill>
                <a:srgbClr val="F4C1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4970865" y="1899290"/>
            <a:ext cx="193820" cy="2939410"/>
            <a:chOff x="1178568" y="1899290"/>
            <a:chExt cx="193820" cy="2939410"/>
          </a:xfrm>
        </p:grpSpPr>
        <p:sp>
          <p:nvSpPr>
            <p:cNvPr id="55" name="椭圆 54"/>
            <p:cNvSpPr/>
            <p:nvPr/>
          </p:nvSpPr>
          <p:spPr>
            <a:xfrm>
              <a:off x="1178568" y="1899290"/>
              <a:ext cx="193820" cy="193820"/>
            </a:xfrm>
            <a:prstGeom prst="ellipse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/>
            <p:cNvCxnSpPr>
              <a:stCxn id="55" idx="0"/>
            </p:cNvCxnSpPr>
            <p:nvPr/>
          </p:nvCxnSpPr>
          <p:spPr>
            <a:xfrm flipH="1">
              <a:off x="1263467" y="1899290"/>
              <a:ext cx="12011" cy="2939410"/>
            </a:xfrm>
            <a:prstGeom prst="line">
              <a:avLst/>
            </a:prstGeom>
            <a:ln w="19050">
              <a:solidFill>
                <a:srgbClr val="F4C1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6860876" y="1899290"/>
            <a:ext cx="193820" cy="2939410"/>
            <a:chOff x="1178568" y="1899290"/>
            <a:chExt cx="193820" cy="2939410"/>
          </a:xfrm>
        </p:grpSpPr>
        <p:sp>
          <p:nvSpPr>
            <p:cNvPr id="58" name="椭圆 57"/>
            <p:cNvSpPr/>
            <p:nvPr/>
          </p:nvSpPr>
          <p:spPr>
            <a:xfrm>
              <a:off x="1178568" y="1899290"/>
              <a:ext cx="193820" cy="193820"/>
            </a:xfrm>
            <a:prstGeom prst="ellipse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0"/>
            </p:cNvCxnSpPr>
            <p:nvPr/>
          </p:nvCxnSpPr>
          <p:spPr>
            <a:xfrm flipH="1">
              <a:off x="1263467" y="1899290"/>
              <a:ext cx="12011" cy="2939410"/>
            </a:xfrm>
            <a:prstGeom prst="line">
              <a:avLst/>
            </a:prstGeom>
            <a:ln w="19050">
              <a:solidFill>
                <a:srgbClr val="F4C1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8730644" y="1899290"/>
            <a:ext cx="193820" cy="2939410"/>
            <a:chOff x="1178568" y="1899290"/>
            <a:chExt cx="193820" cy="2939410"/>
          </a:xfrm>
        </p:grpSpPr>
        <p:sp>
          <p:nvSpPr>
            <p:cNvPr id="61" name="椭圆 60"/>
            <p:cNvSpPr/>
            <p:nvPr/>
          </p:nvSpPr>
          <p:spPr>
            <a:xfrm>
              <a:off x="1178568" y="1899290"/>
              <a:ext cx="193820" cy="193820"/>
            </a:xfrm>
            <a:prstGeom prst="ellipse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>
              <a:stCxn id="61" idx="0"/>
            </p:cNvCxnSpPr>
            <p:nvPr/>
          </p:nvCxnSpPr>
          <p:spPr>
            <a:xfrm flipH="1">
              <a:off x="1263467" y="1899290"/>
              <a:ext cx="12011" cy="2939410"/>
            </a:xfrm>
            <a:prstGeom prst="line">
              <a:avLst/>
            </a:prstGeom>
            <a:ln w="19050">
              <a:solidFill>
                <a:srgbClr val="F4C1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Box 62"/>
          <p:cNvSpPr txBox="1"/>
          <p:nvPr/>
        </p:nvSpPr>
        <p:spPr>
          <a:xfrm>
            <a:off x="8924464" y="1807484"/>
            <a:ext cx="1285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055801" y="1807484"/>
            <a:ext cx="1285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187136" y="1807484"/>
            <a:ext cx="1285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318471" y="1807484"/>
            <a:ext cx="1285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449806" y="1807484"/>
            <a:ext cx="1285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2953342796"/>
              </p:ext>
            </p:extLst>
          </p:nvPr>
        </p:nvGraphicFramePr>
        <p:xfrm>
          <a:off x="186981" y="2176816"/>
          <a:ext cx="11604969" cy="2574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8" name="菱形 87"/>
          <p:cNvSpPr/>
          <p:nvPr/>
        </p:nvSpPr>
        <p:spPr>
          <a:xfrm>
            <a:off x="3153572" y="5953009"/>
            <a:ext cx="180000" cy="180000"/>
          </a:xfrm>
          <a:prstGeom prst="diamond">
            <a:avLst/>
          </a:prstGeom>
          <a:solidFill>
            <a:srgbClr val="DDA3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5293734" y="5953009"/>
            <a:ext cx="180000" cy="180000"/>
          </a:xfrm>
          <a:prstGeom prst="rect">
            <a:avLst/>
          </a:prstGeom>
          <a:solidFill>
            <a:srgbClr val="F4C13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等腰三角形 90"/>
          <p:cNvSpPr/>
          <p:nvPr/>
        </p:nvSpPr>
        <p:spPr>
          <a:xfrm>
            <a:off x="7121559" y="5953009"/>
            <a:ext cx="180000" cy="180000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TextBox 92"/>
          <p:cNvSpPr txBox="1"/>
          <p:nvPr/>
        </p:nvSpPr>
        <p:spPr>
          <a:xfrm>
            <a:off x="3423246" y="5889120"/>
            <a:ext cx="12877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549879" y="5889120"/>
            <a:ext cx="12877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442856" y="5889120"/>
            <a:ext cx="12877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4" name="图表 93"/>
          <p:cNvGraphicFramePr/>
          <p:nvPr>
            <p:extLst>
              <p:ext uri="{D42A27DB-BD31-4B8C-83A1-F6EECF244321}">
                <p14:modId xmlns:p14="http://schemas.microsoft.com/office/powerpoint/2010/main" val="2907596520"/>
              </p:ext>
            </p:extLst>
          </p:nvPr>
        </p:nvGraphicFramePr>
        <p:xfrm>
          <a:off x="883438" y="4634121"/>
          <a:ext cx="977900" cy="65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7" name="TextBox 96"/>
          <p:cNvSpPr txBox="1"/>
          <p:nvPr/>
        </p:nvSpPr>
        <p:spPr>
          <a:xfrm>
            <a:off x="1598399" y="4845174"/>
            <a:ext cx="988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u="sng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1</a:t>
            </a:r>
            <a:endParaRPr lang="zh-CN" altLang="en-US" sz="1200" b="1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29"/>
          <p:cNvSpPr txBox="1"/>
          <p:nvPr/>
        </p:nvSpPr>
        <p:spPr>
          <a:xfrm>
            <a:off x="1075686" y="5150748"/>
            <a:ext cx="17341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0" name="图表 99"/>
          <p:cNvGraphicFramePr/>
          <p:nvPr>
            <p:extLst>
              <p:ext uri="{D42A27DB-BD31-4B8C-83A1-F6EECF244321}">
                <p14:modId xmlns:p14="http://schemas.microsoft.com/office/powerpoint/2010/main" val="3947143690"/>
              </p:ext>
            </p:extLst>
          </p:nvPr>
        </p:nvGraphicFramePr>
        <p:xfrm>
          <a:off x="2749012" y="4634121"/>
          <a:ext cx="977900" cy="65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1" name="TextBox 100"/>
          <p:cNvSpPr txBox="1"/>
          <p:nvPr/>
        </p:nvSpPr>
        <p:spPr>
          <a:xfrm>
            <a:off x="3463973" y="4845174"/>
            <a:ext cx="988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u="sng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2</a:t>
            </a:r>
            <a:endParaRPr lang="zh-CN" altLang="en-US" sz="1200" b="1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29"/>
          <p:cNvSpPr txBox="1"/>
          <p:nvPr/>
        </p:nvSpPr>
        <p:spPr>
          <a:xfrm>
            <a:off x="2941260" y="5150748"/>
            <a:ext cx="17341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3" name="图表 102"/>
          <p:cNvGraphicFramePr/>
          <p:nvPr>
            <p:extLst>
              <p:ext uri="{D42A27DB-BD31-4B8C-83A1-F6EECF244321}">
                <p14:modId xmlns:p14="http://schemas.microsoft.com/office/powerpoint/2010/main" val="1653248239"/>
              </p:ext>
            </p:extLst>
          </p:nvPr>
        </p:nvGraphicFramePr>
        <p:xfrm>
          <a:off x="4675449" y="4634121"/>
          <a:ext cx="977900" cy="65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4" name="TextBox 103"/>
          <p:cNvSpPr txBox="1"/>
          <p:nvPr/>
        </p:nvSpPr>
        <p:spPr>
          <a:xfrm>
            <a:off x="5390410" y="4845174"/>
            <a:ext cx="988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u="sng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3</a:t>
            </a:r>
            <a:endParaRPr lang="zh-CN" altLang="en-US" sz="1200" b="1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29"/>
          <p:cNvSpPr txBox="1"/>
          <p:nvPr/>
        </p:nvSpPr>
        <p:spPr>
          <a:xfrm>
            <a:off x="4867697" y="5150748"/>
            <a:ext cx="17341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6" name="图表 105"/>
          <p:cNvGraphicFramePr/>
          <p:nvPr>
            <p:extLst>
              <p:ext uri="{D42A27DB-BD31-4B8C-83A1-F6EECF244321}">
                <p14:modId xmlns:p14="http://schemas.microsoft.com/office/powerpoint/2010/main" val="1376856097"/>
              </p:ext>
            </p:extLst>
          </p:nvPr>
        </p:nvGraphicFramePr>
        <p:xfrm>
          <a:off x="6571966" y="4605546"/>
          <a:ext cx="977900" cy="65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07" name="TextBox 106"/>
          <p:cNvSpPr txBox="1"/>
          <p:nvPr/>
        </p:nvSpPr>
        <p:spPr>
          <a:xfrm>
            <a:off x="7286927" y="4816599"/>
            <a:ext cx="988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u="sng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4</a:t>
            </a:r>
            <a:endParaRPr lang="zh-CN" altLang="en-US" sz="1200" b="1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29"/>
          <p:cNvSpPr txBox="1"/>
          <p:nvPr/>
        </p:nvSpPr>
        <p:spPr>
          <a:xfrm>
            <a:off x="6764214" y="5122173"/>
            <a:ext cx="17341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6" name="图表 135"/>
          <p:cNvGraphicFramePr/>
          <p:nvPr>
            <p:extLst>
              <p:ext uri="{D42A27DB-BD31-4B8C-83A1-F6EECF244321}">
                <p14:modId xmlns:p14="http://schemas.microsoft.com/office/powerpoint/2010/main" val="2457642711"/>
              </p:ext>
            </p:extLst>
          </p:nvPr>
        </p:nvGraphicFramePr>
        <p:xfrm>
          <a:off x="8692082" y="4622319"/>
          <a:ext cx="977900" cy="65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37" name="TextBox 136"/>
          <p:cNvSpPr txBox="1"/>
          <p:nvPr/>
        </p:nvSpPr>
        <p:spPr>
          <a:xfrm>
            <a:off x="9407043" y="4833372"/>
            <a:ext cx="9886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u="sng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5</a:t>
            </a:r>
            <a:endParaRPr lang="zh-CN" altLang="en-US" sz="1200" b="1" u="sng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文本框 29"/>
          <p:cNvSpPr txBox="1"/>
          <p:nvPr/>
        </p:nvSpPr>
        <p:spPr>
          <a:xfrm>
            <a:off x="8884330" y="5138946"/>
            <a:ext cx="173418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  <a:endParaRPr lang="zh-CN" altLang="en-US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文本框 11"/>
          <p:cNvSpPr txBox="1"/>
          <p:nvPr/>
        </p:nvSpPr>
        <p:spPr>
          <a:xfrm>
            <a:off x="1122667" y="598162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320274" y="255159"/>
            <a:ext cx="4851801" cy="958940"/>
            <a:chOff x="320274" y="255159"/>
            <a:chExt cx="4851801" cy="958940"/>
          </a:xfrm>
        </p:grpSpPr>
        <p:grpSp>
          <p:nvGrpSpPr>
            <p:cNvPr id="141" name="组合 140"/>
            <p:cNvGrpSpPr/>
            <p:nvPr/>
          </p:nvGrpSpPr>
          <p:grpSpPr>
            <a:xfrm>
              <a:off x="320274" y="389924"/>
              <a:ext cx="802393" cy="824175"/>
              <a:chOff x="2516086" y="1688347"/>
              <a:chExt cx="2059532" cy="2115441"/>
            </a:xfrm>
          </p:grpSpPr>
          <p:sp>
            <p:nvSpPr>
              <p:cNvPr id="154" name="图文框 153"/>
              <p:cNvSpPr/>
              <p:nvPr/>
            </p:nvSpPr>
            <p:spPr>
              <a:xfrm>
                <a:off x="2737936" y="1792841"/>
                <a:ext cx="1720794" cy="1738750"/>
              </a:xfrm>
              <a:prstGeom prst="frame">
                <a:avLst>
                  <a:gd name="adj1" fmla="val 8305"/>
                </a:avLst>
              </a:prstGeom>
              <a:gradFill>
                <a:gsLst>
                  <a:gs pos="0">
                    <a:srgbClr val="4CC5F1"/>
                  </a:gs>
                  <a:gs pos="61000">
                    <a:srgbClr val="8B66AA"/>
                  </a:gs>
                </a:gsLst>
                <a:lin ang="2700000" scaled="1"/>
              </a:gradFill>
              <a:ln>
                <a:noFill/>
              </a:ln>
              <a:effectLst>
                <a:outerShdw blurRad="292100" dist="152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">
                  <a:solidFill>
                    <a:schemeClr val="tx1"/>
                  </a:solidFill>
                </a:endParaRPr>
              </a:p>
            </p:txBody>
          </p:sp>
          <p:sp>
            <p:nvSpPr>
              <p:cNvPr id="155" name="文本框 9"/>
              <p:cNvSpPr txBox="1"/>
              <p:nvPr/>
            </p:nvSpPr>
            <p:spPr>
              <a:xfrm>
                <a:off x="2516086" y="1688347"/>
                <a:ext cx="2059532" cy="211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i="1" dirty="0" smtClean="0">
                    <a:solidFill>
                      <a:srgbClr val="F4C134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mpact" panose="020B0806030902050204" pitchFamily="34" charset="0"/>
                  </a:rPr>
                  <a:t>01</a:t>
                </a:r>
                <a:endParaRPr lang="zh-CN" altLang="en-US" sz="4800" i="1" dirty="0">
                  <a:solidFill>
                    <a:srgbClr val="F4C13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42" name="矩形 141"/>
            <p:cNvSpPr/>
            <p:nvPr/>
          </p:nvSpPr>
          <p:spPr>
            <a:xfrm>
              <a:off x="1065597" y="277597"/>
              <a:ext cx="153038" cy="153038"/>
            </a:xfrm>
            <a:prstGeom prst="rect">
              <a:avLst/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1268864" y="255159"/>
              <a:ext cx="76519" cy="76519"/>
            </a:xfrm>
            <a:prstGeom prst="rect">
              <a:avLst/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1140309" y="277597"/>
              <a:ext cx="76519" cy="76519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2838450" y="550892"/>
              <a:ext cx="2219325" cy="93337"/>
              <a:chOff x="3276600" y="504825"/>
              <a:chExt cx="2219325" cy="93337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3" name="直接连接符 152"/>
              <p:cNvCxnSpPr>
                <a:stCxn id="152" idx="6"/>
              </p:cNvCxnSpPr>
              <p:nvPr/>
            </p:nvCxnSpPr>
            <p:spPr>
              <a:xfrm>
                <a:off x="3369937" y="551494"/>
                <a:ext cx="2125988" cy="0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6" name="组合 145"/>
            <p:cNvGrpSpPr/>
            <p:nvPr/>
          </p:nvGrpSpPr>
          <p:grpSpPr>
            <a:xfrm>
              <a:off x="1268864" y="1061382"/>
              <a:ext cx="1733550" cy="93337"/>
              <a:chOff x="3276600" y="504825"/>
              <a:chExt cx="1733550" cy="93337"/>
            </a:xfrm>
          </p:grpSpPr>
          <p:sp>
            <p:nvSpPr>
              <p:cNvPr id="150" name="椭圆 149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1" name="直接连接符 150"/>
              <p:cNvCxnSpPr>
                <a:stCxn id="150" idx="6"/>
              </p:cNvCxnSpPr>
              <p:nvPr/>
            </p:nvCxnSpPr>
            <p:spPr>
              <a:xfrm flipV="1">
                <a:off x="3369937" y="551493"/>
                <a:ext cx="1640213" cy="1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7" name="组合 146"/>
            <p:cNvGrpSpPr/>
            <p:nvPr/>
          </p:nvGrpSpPr>
          <p:grpSpPr>
            <a:xfrm>
              <a:off x="3390900" y="457555"/>
              <a:ext cx="1781175" cy="93337"/>
              <a:chOff x="3276600" y="504825"/>
              <a:chExt cx="1781175" cy="93337"/>
            </a:xfrm>
          </p:grpSpPr>
          <p:sp>
            <p:nvSpPr>
              <p:cNvPr id="148" name="椭圆 147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9" name="直接连接符 148"/>
              <p:cNvCxnSpPr>
                <a:stCxn id="148" idx="6"/>
              </p:cNvCxnSpPr>
              <p:nvPr/>
            </p:nvCxnSpPr>
            <p:spPr>
              <a:xfrm>
                <a:off x="3369937" y="551494"/>
                <a:ext cx="1687838" cy="0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8816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1"/>
          <p:cNvSpPr txBox="1"/>
          <p:nvPr/>
        </p:nvSpPr>
        <p:spPr>
          <a:xfrm>
            <a:off x="1122667" y="598162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0274" y="255159"/>
            <a:ext cx="4851801" cy="958940"/>
            <a:chOff x="320274" y="255159"/>
            <a:chExt cx="4851801" cy="958940"/>
          </a:xfrm>
        </p:grpSpPr>
        <p:grpSp>
          <p:nvGrpSpPr>
            <p:cNvPr id="6" name="组合 5"/>
            <p:cNvGrpSpPr/>
            <p:nvPr/>
          </p:nvGrpSpPr>
          <p:grpSpPr>
            <a:xfrm>
              <a:off x="320274" y="389924"/>
              <a:ext cx="802393" cy="824175"/>
              <a:chOff x="2516086" y="1688347"/>
              <a:chExt cx="2059532" cy="2115441"/>
            </a:xfrm>
          </p:grpSpPr>
          <p:sp>
            <p:nvSpPr>
              <p:cNvPr id="19" name="图文框 18"/>
              <p:cNvSpPr/>
              <p:nvPr/>
            </p:nvSpPr>
            <p:spPr>
              <a:xfrm>
                <a:off x="2737936" y="1792841"/>
                <a:ext cx="1720794" cy="1738750"/>
              </a:xfrm>
              <a:prstGeom prst="frame">
                <a:avLst>
                  <a:gd name="adj1" fmla="val 8305"/>
                </a:avLst>
              </a:prstGeom>
              <a:gradFill>
                <a:gsLst>
                  <a:gs pos="0">
                    <a:srgbClr val="4CC5F1"/>
                  </a:gs>
                  <a:gs pos="61000">
                    <a:srgbClr val="8B66AA"/>
                  </a:gs>
                </a:gsLst>
                <a:lin ang="2700000" scaled="1"/>
              </a:gradFill>
              <a:ln>
                <a:noFill/>
              </a:ln>
              <a:effectLst>
                <a:outerShdw blurRad="292100" dist="152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文本框 9"/>
              <p:cNvSpPr txBox="1"/>
              <p:nvPr/>
            </p:nvSpPr>
            <p:spPr>
              <a:xfrm>
                <a:off x="2516086" y="1688347"/>
                <a:ext cx="2059532" cy="211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i="1" dirty="0" smtClean="0">
                    <a:solidFill>
                      <a:srgbClr val="F4C134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mpact" panose="020B0806030902050204" pitchFamily="34" charset="0"/>
                  </a:rPr>
                  <a:t>01</a:t>
                </a:r>
                <a:endParaRPr lang="zh-CN" altLang="en-US" sz="4800" i="1" dirty="0">
                  <a:solidFill>
                    <a:srgbClr val="F4C13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065597" y="277597"/>
              <a:ext cx="153038" cy="153038"/>
            </a:xfrm>
            <a:prstGeom prst="rect">
              <a:avLst/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" name="矩形 7"/>
            <p:cNvSpPr/>
            <p:nvPr/>
          </p:nvSpPr>
          <p:spPr>
            <a:xfrm>
              <a:off x="1268864" y="255159"/>
              <a:ext cx="76519" cy="76519"/>
            </a:xfrm>
            <a:prstGeom prst="rect">
              <a:avLst/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矩形 8"/>
            <p:cNvSpPr/>
            <p:nvPr/>
          </p:nvSpPr>
          <p:spPr>
            <a:xfrm>
              <a:off x="1140309" y="277597"/>
              <a:ext cx="76519" cy="76519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838450" y="550892"/>
              <a:ext cx="2219325" cy="93337"/>
              <a:chOff x="3276600" y="504825"/>
              <a:chExt cx="2219325" cy="93337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>
                <a:stCxn id="17" idx="6"/>
              </p:cNvCxnSpPr>
              <p:nvPr/>
            </p:nvCxnSpPr>
            <p:spPr>
              <a:xfrm>
                <a:off x="3369937" y="551494"/>
                <a:ext cx="2125988" cy="0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>
              <a:off x="1268864" y="1061382"/>
              <a:ext cx="1733550" cy="93337"/>
              <a:chOff x="3276600" y="504825"/>
              <a:chExt cx="1733550" cy="93337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/>
              <p:cNvCxnSpPr>
                <a:stCxn id="15" idx="6"/>
              </p:cNvCxnSpPr>
              <p:nvPr/>
            </p:nvCxnSpPr>
            <p:spPr>
              <a:xfrm flipV="1">
                <a:off x="3369937" y="551493"/>
                <a:ext cx="1640213" cy="1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3390900" y="457555"/>
              <a:ext cx="1781175" cy="93337"/>
              <a:chOff x="3276600" y="504825"/>
              <a:chExt cx="1781175" cy="93337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4" name="直接连接符 13"/>
              <p:cNvCxnSpPr>
                <a:stCxn id="13" idx="6"/>
              </p:cNvCxnSpPr>
              <p:nvPr/>
            </p:nvCxnSpPr>
            <p:spPr>
              <a:xfrm>
                <a:off x="3369937" y="551494"/>
                <a:ext cx="1687838" cy="0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4" name="组合 73"/>
          <p:cNvGrpSpPr/>
          <p:nvPr/>
        </p:nvGrpSpPr>
        <p:grpSpPr>
          <a:xfrm>
            <a:off x="4012097" y="0"/>
            <a:ext cx="14314003" cy="6858000"/>
            <a:chOff x="4012097" y="0"/>
            <a:chExt cx="14314003" cy="6858000"/>
          </a:xfrm>
        </p:grpSpPr>
        <p:grpSp>
          <p:nvGrpSpPr>
            <p:cNvPr id="39" name="组合 38"/>
            <p:cNvGrpSpPr/>
            <p:nvPr/>
          </p:nvGrpSpPr>
          <p:grpSpPr>
            <a:xfrm>
              <a:off x="4012097" y="0"/>
              <a:ext cx="6847408" cy="6858000"/>
              <a:chOff x="4043363" y="1373188"/>
              <a:chExt cx="4105275" cy="4111625"/>
            </a:xfrm>
          </p:grpSpPr>
          <p:sp>
            <p:nvSpPr>
              <p:cNvPr id="40" name="Freeform 6"/>
              <p:cNvSpPr>
                <a:spLocks noEditPoints="1"/>
              </p:cNvSpPr>
              <p:nvPr/>
            </p:nvSpPr>
            <p:spPr bwMode="auto">
              <a:xfrm>
                <a:off x="4043363" y="1373188"/>
                <a:ext cx="4105275" cy="4111625"/>
              </a:xfrm>
              <a:custGeom>
                <a:avLst/>
                <a:gdLst>
                  <a:gd name="T0" fmla="*/ 1293 w 2586"/>
                  <a:gd name="T1" fmla="*/ 1296 h 2590"/>
                  <a:gd name="T2" fmla="*/ 1622 w 2586"/>
                  <a:gd name="T3" fmla="*/ 964 h 2590"/>
                  <a:gd name="T4" fmla="*/ 1850 w 2586"/>
                  <a:gd name="T5" fmla="*/ 1192 h 2590"/>
                  <a:gd name="T6" fmla="*/ 1966 w 2586"/>
                  <a:gd name="T7" fmla="*/ 1073 h 2590"/>
                  <a:gd name="T8" fmla="*/ 1966 w 2586"/>
                  <a:gd name="T9" fmla="*/ 1640 h 2590"/>
                  <a:gd name="T10" fmla="*/ 1402 w 2586"/>
                  <a:gd name="T11" fmla="*/ 1640 h 2590"/>
                  <a:gd name="T12" fmla="*/ 1518 w 2586"/>
                  <a:gd name="T13" fmla="*/ 1521 h 2590"/>
                  <a:gd name="T14" fmla="*/ 1293 w 2586"/>
                  <a:gd name="T15" fmla="*/ 1296 h 2590"/>
                  <a:gd name="T16" fmla="*/ 1293 w 2586"/>
                  <a:gd name="T17" fmla="*/ 1358 h 2590"/>
                  <a:gd name="T18" fmla="*/ 1229 w 2586"/>
                  <a:gd name="T19" fmla="*/ 1358 h 2590"/>
                  <a:gd name="T20" fmla="*/ 1293 w 2586"/>
                  <a:gd name="T21" fmla="*/ 1294 h 2590"/>
                  <a:gd name="T22" fmla="*/ 1293 w 2586"/>
                  <a:gd name="T23" fmla="*/ 1296 h 2590"/>
                  <a:gd name="T24" fmla="*/ 1923 w 2586"/>
                  <a:gd name="T25" fmla="*/ 666 h 2590"/>
                  <a:gd name="T26" fmla="*/ 1984 w 2586"/>
                  <a:gd name="T27" fmla="*/ 602 h 2590"/>
                  <a:gd name="T28" fmla="*/ 1984 w 2586"/>
                  <a:gd name="T29" fmla="*/ 666 h 2590"/>
                  <a:gd name="T30" fmla="*/ 1923 w 2586"/>
                  <a:gd name="T31" fmla="*/ 666 h 2590"/>
                  <a:gd name="T32" fmla="*/ 2586 w 2586"/>
                  <a:gd name="T33" fmla="*/ 0 h 2590"/>
                  <a:gd name="T34" fmla="*/ 0 w 2586"/>
                  <a:gd name="T35" fmla="*/ 2590 h 2590"/>
                  <a:gd name="T36" fmla="*/ 2586 w 2586"/>
                  <a:gd name="T37" fmla="*/ 2590 h 2590"/>
                  <a:gd name="T38" fmla="*/ 2586 w 2586"/>
                  <a:gd name="T39" fmla="*/ 0 h 2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86" h="2590">
                    <a:moveTo>
                      <a:pt x="1293" y="1296"/>
                    </a:moveTo>
                    <a:lnTo>
                      <a:pt x="1622" y="964"/>
                    </a:lnTo>
                    <a:lnTo>
                      <a:pt x="1850" y="1192"/>
                    </a:lnTo>
                    <a:lnTo>
                      <a:pt x="1966" y="1073"/>
                    </a:lnTo>
                    <a:lnTo>
                      <a:pt x="1966" y="1640"/>
                    </a:lnTo>
                    <a:lnTo>
                      <a:pt x="1402" y="1640"/>
                    </a:lnTo>
                    <a:lnTo>
                      <a:pt x="1518" y="1521"/>
                    </a:lnTo>
                    <a:lnTo>
                      <a:pt x="1293" y="1296"/>
                    </a:lnTo>
                    <a:lnTo>
                      <a:pt x="1293" y="1358"/>
                    </a:lnTo>
                    <a:lnTo>
                      <a:pt x="1229" y="1358"/>
                    </a:lnTo>
                    <a:lnTo>
                      <a:pt x="1293" y="1294"/>
                    </a:lnTo>
                    <a:lnTo>
                      <a:pt x="1293" y="1296"/>
                    </a:lnTo>
                    <a:close/>
                    <a:moveTo>
                      <a:pt x="1923" y="666"/>
                    </a:moveTo>
                    <a:lnTo>
                      <a:pt x="1984" y="602"/>
                    </a:lnTo>
                    <a:lnTo>
                      <a:pt x="1984" y="666"/>
                    </a:lnTo>
                    <a:lnTo>
                      <a:pt x="1923" y="666"/>
                    </a:lnTo>
                    <a:close/>
                    <a:moveTo>
                      <a:pt x="2586" y="0"/>
                    </a:moveTo>
                    <a:lnTo>
                      <a:pt x="0" y="2590"/>
                    </a:lnTo>
                    <a:lnTo>
                      <a:pt x="2586" y="2590"/>
                    </a:lnTo>
                    <a:lnTo>
                      <a:pt x="2586" y="0"/>
                    </a:lnTo>
                    <a:close/>
                  </a:path>
                </a:pathLst>
              </a:cu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7"/>
              <p:cNvSpPr>
                <a:spLocks noEditPoints="1"/>
              </p:cNvSpPr>
              <p:nvPr/>
            </p:nvSpPr>
            <p:spPr bwMode="auto">
              <a:xfrm>
                <a:off x="4043363" y="1373188"/>
                <a:ext cx="4105275" cy="4111625"/>
              </a:xfrm>
              <a:custGeom>
                <a:avLst/>
                <a:gdLst>
                  <a:gd name="T0" fmla="*/ 1293 w 2586"/>
                  <a:gd name="T1" fmla="*/ 1296 h 2590"/>
                  <a:gd name="T2" fmla="*/ 1622 w 2586"/>
                  <a:gd name="T3" fmla="*/ 964 h 2590"/>
                  <a:gd name="T4" fmla="*/ 1850 w 2586"/>
                  <a:gd name="T5" fmla="*/ 1192 h 2590"/>
                  <a:gd name="T6" fmla="*/ 1966 w 2586"/>
                  <a:gd name="T7" fmla="*/ 1073 h 2590"/>
                  <a:gd name="T8" fmla="*/ 1966 w 2586"/>
                  <a:gd name="T9" fmla="*/ 1640 h 2590"/>
                  <a:gd name="T10" fmla="*/ 1402 w 2586"/>
                  <a:gd name="T11" fmla="*/ 1640 h 2590"/>
                  <a:gd name="T12" fmla="*/ 1518 w 2586"/>
                  <a:gd name="T13" fmla="*/ 1521 h 2590"/>
                  <a:gd name="T14" fmla="*/ 1293 w 2586"/>
                  <a:gd name="T15" fmla="*/ 1296 h 2590"/>
                  <a:gd name="T16" fmla="*/ 1293 w 2586"/>
                  <a:gd name="T17" fmla="*/ 1358 h 2590"/>
                  <a:gd name="T18" fmla="*/ 1229 w 2586"/>
                  <a:gd name="T19" fmla="*/ 1358 h 2590"/>
                  <a:gd name="T20" fmla="*/ 1293 w 2586"/>
                  <a:gd name="T21" fmla="*/ 1294 h 2590"/>
                  <a:gd name="T22" fmla="*/ 1293 w 2586"/>
                  <a:gd name="T23" fmla="*/ 1296 h 2590"/>
                  <a:gd name="T24" fmla="*/ 1923 w 2586"/>
                  <a:gd name="T25" fmla="*/ 666 h 2590"/>
                  <a:gd name="T26" fmla="*/ 1984 w 2586"/>
                  <a:gd name="T27" fmla="*/ 602 h 2590"/>
                  <a:gd name="T28" fmla="*/ 1984 w 2586"/>
                  <a:gd name="T29" fmla="*/ 666 h 2590"/>
                  <a:gd name="T30" fmla="*/ 1923 w 2586"/>
                  <a:gd name="T31" fmla="*/ 666 h 2590"/>
                  <a:gd name="T32" fmla="*/ 2586 w 2586"/>
                  <a:gd name="T33" fmla="*/ 0 h 2590"/>
                  <a:gd name="T34" fmla="*/ 0 w 2586"/>
                  <a:gd name="T35" fmla="*/ 2590 h 2590"/>
                  <a:gd name="T36" fmla="*/ 2586 w 2586"/>
                  <a:gd name="T37" fmla="*/ 2590 h 2590"/>
                  <a:gd name="T38" fmla="*/ 2586 w 2586"/>
                  <a:gd name="T39" fmla="*/ 0 h 2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586" h="2590">
                    <a:moveTo>
                      <a:pt x="1293" y="1296"/>
                    </a:moveTo>
                    <a:lnTo>
                      <a:pt x="1622" y="964"/>
                    </a:lnTo>
                    <a:lnTo>
                      <a:pt x="1850" y="1192"/>
                    </a:lnTo>
                    <a:lnTo>
                      <a:pt x="1966" y="1073"/>
                    </a:lnTo>
                    <a:lnTo>
                      <a:pt x="1966" y="1640"/>
                    </a:lnTo>
                    <a:lnTo>
                      <a:pt x="1402" y="1640"/>
                    </a:lnTo>
                    <a:lnTo>
                      <a:pt x="1518" y="1521"/>
                    </a:lnTo>
                    <a:lnTo>
                      <a:pt x="1293" y="1296"/>
                    </a:lnTo>
                    <a:lnTo>
                      <a:pt x="1293" y="1358"/>
                    </a:lnTo>
                    <a:lnTo>
                      <a:pt x="1229" y="1358"/>
                    </a:lnTo>
                    <a:lnTo>
                      <a:pt x="1293" y="1294"/>
                    </a:lnTo>
                    <a:lnTo>
                      <a:pt x="1293" y="1296"/>
                    </a:lnTo>
                    <a:moveTo>
                      <a:pt x="1923" y="666"/>
                    </a:moveTo>
                    <a:lnTo>
                      <a:pt x="1984" y="602"/>
                    </a:lnTo>
                    <a:lnTo>
                      <a:pt x="1984" y="666"/>
                    </a:lnTo>
                    <a:lnTo>
                      <a:pt x="1923" y="666"/>
                    </a:lnTo>
                    <a:moveTo>
                      <a:pt x="2586" y="0"/>
                    </a:moveTo>
                    <a:lnTo>
                      <a:pt x="0" y="2590"/>
                    </a:lnTo>
                    <a:lnTo>
                      <a:pt x="2586" y="2590"/>
                    </a:lnTo>
                    <a:lnTo>
                      <a:pt x="258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8"/>
              <p:cNvSpPr>
                <a:spLocks/>
              </p:cNvSpPr>
              <p:nvPr/>
            </p:nvSpPr>
            <p:spPr bwMode="auto">
              <a:xfrm>
                <a:off x="4999038" y="4005749"/>
                <a:ext cx="1066800" cy="1068388"/>
              </a:xfrm>
              <a:custGeom>
                <a:avLst/>
                <a:gdLst>
                  <a:gd name="T0" fmla="*/ 0 w 672"/>
                  <a:gd name="T1" fmla="*/ 332 h 673"/>
                  <a:gd name="T2" fmla="*/ 224 w 672"/>
                  <a:gd name="T3" fmla="*/ 557 h 673"/>
                  <a:gd name="T4" fmla="*/ 108 w 672"/>
                  <a:gd name="T5" fmla="*/ 673 h 673"/>
                  <a:gd name="T6" fmla="*/ 672 w 672"/>
                  <a:gd name="T7" fmla="*/ 673 h 673"/>
                  <a:gd name="T8" fmla="*/ 672 w 672"/>
                  <a:gd name="T9" fmla="*/ 109 h 673"/>
                  <a:gd name="T10" fmla="*/ 556 w 672"/>
                  <a:gd name="T11" fmla="*/ 225 h 673"/>
                  <a:gd name="T12" fmla="*/ 329 w 672"/>
                  <a:gd name="T13" fmla="*/ 0 h 673"/>
                  <a:gd name="T14" fmla="*/ 0 w 672"/>
                  <a:gd name="T15" fmla="*/ 332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2" h="673">
                    <a:moveTo>
                      <a:pt x="0" y="332"/>
                    </a:moveTo>
                    <a:lnTo>
                      <a:pt x="224" y="557"/>
                    </a:lnTo>
                    <a:lnTo>
                      <a:pt x="108" y="673"/>
                    </a:lnTo>
                    <a:lnTo>
                      <a:pt x="672" y="673"/>
                    </a:lnTo>
                    <a:lnTo>
                      <a:pt x="672" y="109"/>
                    </a:lnTo>
                    <a:lnTo>
                      <a:pt x="556" y="225"/>
                    </a:lnTo>
                    <a:lnTo>
                      <a:pt x="329" y="0"/>
                    </a:lnTo>
                    <a:lnTo>
                      <a:pt x="0" y="332"/>
                    </a:lnTo>
                    <a:close/>
                  </a:path>
                </a:pathLst>
              </a:custGeom>
              <a:solidFill>
                <a:srgbClr val="65C0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9"/>
              <p:cNvSpPr>
                <a:spLocks/>
              </p:cNvSpPr>
              <p:nvPr/>
            </p:nvSpPr>
            <p:spPr bwMode="auto">
              <a:xfrm>
                <a:off x="6096001" y="2903538"/>
                <a:ext cx="1068388" cy="1073150"/>
              </a:xfrm>
              <a:custGeom>
                <a:avLst/>
                <a:gdLst>
                  <a:gd name="T0" fmla="*/ 0 w 673"/>
                  <a:gd name="T1" fmla="*/ 332 h 676"/>
                  <a:gd name="T2" fmla="*/ 225 w 673"/>
                  <a:gd name="T3" fmla="*/ 557 h 676"/>
                  <a:gd name="T4" fmla="*/ 109 w 673"/>
                  <a:gd name="T5" fmla="*/ 676 h 676"/>
                  <a:gd name="T6" fmla="*/ 673 w 673"/>
                  <a:gd name="T7" fmla="*/ 676 h 676"/>
                  <a:gd name="T8" fmla="*/ 673 w 673"/>
                  <a:gd name="T9" fmla="*/ 109 h 676"/>
                  <a:gd name="T10" fmla="*/ 557 w 673"/>
                  <a:gd name="T11" fmla="*/ 228 h 676"/>
                  <a:gd name="T12" fmla="*/ 329 w 673"/>
                  <a:gd name="T13" fmla="*/ 0 h 676"/>
                  <a:gd name="T14" fmla="*/ 0 w 673"/>
                  <a:gd name="T15" fmla="*/ 33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3" h="676">
                    <a:moveTo>
                      <a:pt x="0" y="332"/>
                    </a:moveTo>
                    <a:lnTo>
                      <a:pt x="225" y="557"/>
                    </a:lnTo>
                    <a:lnTo>
                      <a:pt x="109" y="676"/>
                    </a:lnTo>
                    <a:lnTo>
                      <a:pt x="673" y="676"/>
                    </a:lnTo>
                    <a:lnTo>
                      <a:pt x="673" y="109"/>
                    </a:lnTo>
                    <a:lnTo>
                      <a:pt x="557" y="228"/>
                    </a:lnTo>
                    <a:lnTo>
                      <a:pt x="329" y="0"/>
                    </a:lnTo>
                    <a:lnTo>
                      <a:pt x="0" y="332"/>
                    </a:lnTo>
                    <a:close/>
                  </a:path>
                </a:pathLst>
              </a:custGeom>
              <a:solidFill>
                <a:srgbClr val="E71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"/>
              <p:cNvSpPr>
                <a:spLocks/>
              </p:cNvSpPr>
              <p:nvPr/>
            </p:nvSpPr>
            <p:spPr bwMode="auto">
              <a:xfrm>
                <a:off x="6096001" y="2903538"/>
                <a:ext cx="1068388" cy="1073150"/>
              </a:xfrm>
              <a:custGeom>
                <a:avLst/>
                <a:gdLst>
                  <a:gd name="T0" fmla="*/ 0 w 673"/>
                  <a:gd name="T1" fmla="*/ 332 h 676"/>
                  <a:gd name="T2" fmla="*/ 225 w 673"/>
                  <a:gd name="T3" fmla="*/ 557 h 676"/>
                  <a:gd name="T4" fmla="*/ 109 w 673"/>
                  <a:gd name="T5" fmla="*/ 676 h 676"/>
                  <a:gd name="T6" fmla="*/ 673 w 673"/>
                  <a:gd name="T7" fmla="*/ 676 h 676"/>
                  <a:gd name="T8" fmla="*/ 673 w 673"/>
                  <a:gd name="T9" fmla="*/ 109 h 676"/>
                  <a:gd name="T10" fmla="*/ 557 w 673"/>
                  <a:gd name="T11" fmla="*/ 228 h 676"/>
                  <a:gd name="T12" fmla="*/ 329 w 673"/>
                  <a:gd name="T13" fmla="*/ 0 h 676"/>
                  <a:gd name="T14" fmla="*/ 0 w 673"/>
                  <a:gd name="T15" fmla="*/ 33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3" h="676">
                    <a:moveTo>
                      <a:pt x="0" y="332"/>
                    </a:moveTo>
                    <a:lnTo>
                      <a:pt x="225" y="557"/>
                    </a:lnTo>
                    <a:lnTo>
                      <a:pt x="109" y="676"/>
                    </a:lnTo>
                    <a:lnTo>
                      <a:pt x="673" y="676"/>
                    </a:lnTo>
                    <a:lnTo>
                      <a:pt x="673" y="109"/>
                    </a:lnTo>
                    <a:lnTo>
                      <a:pt x="557" y="228"/>
                    </a:lnTo>
                    <a:lnTo>
                      <a:pt x="329" y="0"/>
                    </a:lnTo>
                    <a:lnTo>
                      <a:pt x="0" y="3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>
                <a:spLocks/>
              </p:cNvSpPr>
              <p:nvPr/>
            </p:nvSpPr>
            <p:spPr bwMode="auto">
              <a:xfrm>
                <a:off x="7096126" y="2328863"/>
                <a:ext cx="96838" cy="101600"/>
              </a:xfrm>
              <a:custGeom>
                <a:avLst/>
                <a:gdLst>
                  <a:gd name="T0" fmla="*/ 61 w 61"/>
                  <a:gd name="T1" fmla="*/ 0 h 64"/>
                  <a:gd name="T2" fmla="*/ 0 w 61"/>
                  <a:gd name="T3" fmla="*/ 64 h 64"/>
                  <a:gd name="T4" fmla="*/ 61 w 61"/>
                  <a:gd name="T5" fmla="*/ 64 h 64"/>
                  <a:gd name="T6" fmla="*/ 61 w 61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64">
                    <a:moveTo>
                      <a:pt x="61" y="0"/>
                    </a:moveTo>
                    <a:lnTo>
                      <a:pt x="0" y="64"/>
                    </a:lnTo>
                    <a:lnTo>
                      <a:pt x="61" y="6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1B7D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"/>
              <p:cNvSpPr>
                <a:spLocks/>
              </p:cNvSpPr>
              <p:nvPr/>
            </p:nvSpPr>
            <p:spPr bwMode="auto">
              <a:xfrm>
                <a:off x="7096126" y="2328863"/>
                <a:ext cx="96838" cy="101600"/>
              </a:xfrm>
              <a:custGeom>
                <a:avLst/>
                <a:gdLst>
                  <a:gd name="T0" fmla="*/ 61 w 61"/>
                  <a:gd name="T1" fmla="*/ 0 h 64"/>
                  <a:gd name="T2" fmla="*/ 0 w 61"/>
                  <a:gd name="T3" fmla="*/ 64 h 64"/>
                  <a:gd name="T4" fmla="*/ 61 w 61"/>
                  <a:gd name="T5" fmla="*/ 64 h 64"/>
                  <a:gd name="T6" fmla="*/ 61 w 61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64">
                    <a:moveTo>
                      <a:pt x="61" y="0"/>
                    </a:moveTo>
                    <a:lnTo>
                      <a:pt x="0" y="64"/>
                    </a:lnTo>
                    <a:lnTo>
                      <a:pt x="61" y="64"/>
                    </a:lnTo>
                    <a:lnTo>
                      <a:pt x="6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"/>
              <p:cNvSpPr>
                <a:spLocks/>
              </p:cNvSpPr>
              <p:nvPr/>
            </p:nvSpPr>
            <p:spPr bwMode="auto">
              <a:xfrm>
                <a:off x="5994401" y="3427413"/>
                <a:ext cx="101600" cy="101600"/>
              </a:xfrm>
              <a:custGeom>
                <a:avLst/>
                <a:gdLst>
                  <a:gd name="T0" fmla="*/ 64 w 64"/>
                  <a:gd name="T1" fmla="*/ 0 h 64"/>
                  <a:gd name="T2" fmla="*/ 0 w 64"/>
                  <a:gd name="T3" fmla="*/ 64 h 64"/>
                  <a:gd name="T4" fmla="*/ 64 w 64"/>
                  <a:gd name="T5" fmla="*/ 64 h 64"/>
                  <a:gd name="T6" fmla="*/ 64 w 64"/>
                  <a:gd name="T7" fmla="*/ 2 h 64"/>
                  <a:gd name="T8" fmla="*/ 64 w 64"/>
                  <a:gd name="T9" fmla="*/ 2 h 64"/>
                  <a:gd name="T10" fmla="*/ 64 w 64"/>
                  <a:gd name="T11" fmla="*/ 2 h 64"/>
                  <a:gd name="T12" fmla="*/ 64 w 64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4">
                    <a:moveTo>
                      <a:pt x="64" y="0"/>
                    </a:moveTo>
                    <a:lnTo>
                      <a:pt x="0" y="64"/>
                    </a:lnTo>
                    <a:lnTo>
                      <a:pt x="64" y="64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4"/>
              <p:cNvSpPr>
                <a:spLocks/>
              </p:cNvSpPr>
              <p:nvPr/>
            </p:nvSpPr>
            <p:spPr bwMode="auto">
              <a:xfrm>
                <a:off x="5994401" y="3427413"/>
                <a:ext cx="101600" cy="101600"/>
              </a:xfrm>
              <a:custGeom>
                <a:avLst/>
                <a:gdLst>
                  <a:gd name="T0" fmla="*/ 64 w 64"/>
                  <a:gd name="T1" fmla="*/ 0 h 64"/>
                  <a:gd name="T2" fmla="*/ 0 w 64"/>
                  <a:gd name="T3" fmla="*/ 64 h 64"/>
                  <a:gd name="T4" fmla="*/ 64 w 64"/>
                  <a:gd name="T5" fmla="*/ 64 h 64"/>
                  <a:gd name="T6" fmla="*/ 64 w 64"/>
                  <a:gd name="T7" fmla="*/ 2 h 64"/>
                  <a:gd name="T8" fmla="*/ 64 w 64"/>
                  <a:gd name="T9" fmla="*/ 2 h 64"/>
                  <a:gd name="T10" fmla="*/ 64 w 64"/>
                  <a:gd name="T11" fmla="*/ 2 h 64"/>
                  <a:gd name="T12" fmla="*/ 64 w 64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4">
                    <a:moveTo>
                      <a:pt x="64" y="0"/>
                    </a:moveTo>
                    <a:lnTo>
                      <a:pt x="0" y="64"/>
                    </a:lnTo>
                    <a:lnTo>
                      <a:pt x="64" y="64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0"/>
                    </a:lnTo>
                  </a:path>
                </a:pathLst>
              </a:cu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15"/>
              <p:cNvSpPr>
                <a:spLocks noChangeArrowheads="1"/>
              </p:cNvSpPr>
              <p:nvPr/>
            </p:nvSpPr>
            <p:spPr bwMode="auto">
              <a:xfrm>
                <a:off x="6096001" y="3430588"/>
                <a:ext cx="1588" cy="1588"/>
              </a:xfrm>
              <a:prstGeom prst="rect">
                <a:avLst/>
              </a:prstGeom>
              <a:solidFill>
                <a:srgbClr val="1E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6"/>
              <p:cNvSpPr>
                <a:spLocks/>
              </p:cNvSpPr>
              <p:nvPr/>
            </p:nvSpPr>
            <p:spPr bwMode="auto">
              <a:xfrm>
                <a:off x="6096001" y="34305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7"/>
              <p:cNvSpPr>
                <a:spLocks noEditPoints="1"/>
              </p:cNvSpPr>
              <p:nvPr/>
            </p:nvSpPr>
            <p:spPr bwMode="auto">
              <a:xfrm>
                <a:off x="5667376" y="4765676"/>
                <a:ext cx="161925" cy="241300"/>
              </a:xfrm>
              <a:custGeom>
                <a:avLst/>
                <a:gdLst>
                  <a:gd name="T0" fmla="*/ 22 w 43"/>
                  <a:gd name="T1" fmla="*/ 64 h 64"/>
                  <a:gd name="T2" fmla="*/ 14 w 43"/>
                  <a:gd name="T3" fmla="*/ 63 h 64"/>
                  <a:gd name="T4" fmla="*/ 7 w 43"/>
                  <a:gd name="T5" fmla="*/ 60 h 64"/>
                  <a:gd name="T6" fmla="*/ 2 w 43"/>
                  <a:gd name="T7" fmla="*/ 54 h 64"/>
                  <a:gd name="T8" fmla="*/ 0 w 43"/>
                  <a:gd name="T9" fmla="*/ 45 h 64"/>
                  <a:gd name="T10" fmla="*/ 0 w 43"/>
                  <a:gd name="T11" fmla="*/ 22 h 64"/>
                  <a:gd name="T12" fmla="*/ 1 w 43"/>
                  <a:gd name="T13" fmla="*/ 11 h 64"/>
                  <a:gd name="T14" fmla="*/ 6 w 43"/>
                  <a:gd name="T15" fmla="*/ 5 h 64"/>
                  <a:gd name="T16" fmla="*/ 13 w 43"/>
                  <a:gd name="T17" fmla="*/ 1 h 64"/>
                  <a:gd name="T18" fmla="*/ 22 w 43"/>
                  <a:gd name="T19" fmla="*/ 0 h 64"/>
                  <a:gd name="T20" fmla="*/ 30 w 43"/>
                  <a:gd name="T21" fmla="*/ 1 h 64"/>
                  <a:gd name="T22" fmla="*/ 37 w 43"/>
                  <a:gd name="T23" fmla="*/ 4 h 64"/>
                  <a:gd name="T24" fmla="*/ 41 w 43"/>
                  <a:gd name="T25" fmla="*/ 10 h 64"/>
                  <a:gd name="T26" fmla="*/ 43 w 43"/>
                  <a:gd name="T27" fmla="*/ 21 h 64"/>
                  <a:gd name="T28" fmla="*/ 43 w 43"/>
                  <a:gd name="T29" fmla="*/ 43 h 64"/>
                  <a:gd name="T30" fmla="*/ 41 w 43"/>
                  <a:gd name="T31" fmla="*/ 54 h 64"/>
                  <a:gd name="T32" fmla="*/ 37 w 43"/>
                  <a:gd name="T33" fmla="*/ 60 h 64"/>
                  <a:gd name="T34" fmla="*/ 30 w 43"/>
                  <a:gd name="T35" fmla="*/ 63 h 64"/>
                  <a:gd name="T36" fmla="*/ 22 w 43"/>
                  <a:gd name="T37" fmla="*/ 64 h 64"/>
                  <a:gd name="T38" fmla="*/ 32 w 43"/>
                  <a:gd name="T39" fmla="*/ 23 h 64"/>
                  <a:gd name="T40" fmla="*/ 30 w 43"/>
                  <a:gd name="T41" fmla="*/ 13 h 64"/>
                  <a:gd name="T42" fmla="*/ 22 w 43"/>
                  <a:gd name="T43" fmla="*/ 11 h 64"/>
                  <a:gd name="T44" fmla="*/ 17 w 43"/>
                  <a:gd name="T45" fmla="*/ 11 h 64"/>
                  <a:gd name="T46" fmla="*/ 13 w 43"/>
                  <a:gd name="T47" fmla="*/ 14 h 64"/>
                  <a:gd name="T48" fmla="*/ 12 w 43"/>
                  <a:gd name="T49" fmla="*/ 18 h 64"/>
                  <a:gd name="T50" fmla="*/ 11 w 43"/>
                  <a:gd name="T51" fmla="*/ 23 h 64"/>
                  <a:gd name="T52" fmla="*/ 11 w 43"/>
                  <a:gd name="T53" fmla="*/ 44 h 64"/>
                  <a:gd name="T54" fmla="*/ 14 w 43"/>
                  <a:gd name="T55" fmla="*/ 51 h 64"/>
                  <a:gd name="T56" fmla="*/ 22 w 43"/>
                  <a:gd name="T57" fmla="*/ 54 h 64"/>
                  <a:gd name="T58" fmla="*/ 26 w 43"/>
                  <a:gd name="T59" fmla="*/ 53 h 64"/>
                  <a:gd name="T60" fmla="*/ 29 w 43"/>
                  <a:gd name="T61" fmla="*/ 51 h 64"/>
                  <a:gd name="T62" fmla="*/ 31 w 43"/>
                  <a:gd name="T63" fmla="*/ 48 h 64"/>
                  <a:gd name="T64" fmla="*/ 32 w 43"/>
                  <a:gd name="T65" fmla="*/ 43 h 64"/>
                  <a:gd name="T66" fmla="*/ 32 w 43"/>
                  <a:gd name="T67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64">
                    <a:moveTo>
                      <a:pt x="22" y="64"/>
                    </a:moveTo>
                    <a:cubicBezTo>
                      <a:pt x="19" y="64"/>
                      <a:pt x="17" y="63"/>
                      <a:pt x="14" y="63"/>
                    </a:cubicBezTo>
                    <a:cubicBezTo>
                      <a:pt x="11" y="63"/>
                      <a:pt x="9" y="62"/>
                      <a:pt x="7" y="60"/>
                    </a:cubicBezTo>
                    <a:cubicBezTo>
                      <a:pt x="5" y="59"/>
                      <a:pt x="3" y="57"/>
                      <a:pt x="2" y="54"/>
                    </a:cubicBezTo>
                    <a:cubicBezTo>
                      <a:pt x="0" y="52"/>
                      <a:pt x="0" y="49"/>
                      <a:pt x="0" y="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7"/>
                      <a:pt x="0" y="14"/>
                      <a:pt x="1" y="11"/>
                    </a:cubicBezTo>
                    <a:cubicBezTo>
                      <a:pt x="2" y="8"/>
                      <a:pt x="4" y="6"/>
                      <a:pt x="6" y="5"/>
                    </a:cubicBezTo>
                    <a:cubicBezTo>
                      <a:pt x="8" y="3"/>
                      <a:pt x="10" y="2"/>
                      <a:pt x="13" y="1"/>
                    </a:cubicBezTo>
                    <a:cubicBezTo>
                      <a:pt x="16" y="1"/>
                      <a:pt x="19" y="0"/>
                      <a:pt x="22" y="0"/>
                    </a:cubicBezTo>
                    <a:cubicBezTo>
                      <a:pt x="25" y="0"/>
                      <a:pt x="28" y="1"/>
                      <a:pt x="30" y="1"/>
                    </a:cubicBezTo>
                    <a:cubicBezTo>
                      <a:pt x="33" y="2"/>
                      <a:pt x="35" y="3"/>
                      <a:pt x="37" y="4"/>
                    </a:cubicBezTo>
                    <a:cubicBezTo>
                      <a:pt x="39" y="6"/>
                      <a:pt x="40" y="8"/>
                      <a:pt x="41" y="10"/>
                    </a:cubicBezTo>
                    <a:cubicBezTo>
                      <a:pt x="42" y="13"/>
                      <a:pt x="43" y="16"/>
                      <a:pt x="43" y="21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47"/>
                      <a:pt x="42" y="51"/>
                      <a:pt x="41" y="54"/>
                    </a:cubicBezTo>
                    <a:cubicBezTo>
                      <a:pt x="40" y="57"/>
                      <a:pt x="39" y="59"/>
                      <a:pt x="37" y="60"/>
                    </a:cubicBezTo>
                    <a:cubicBezTo>
                      <a:pt x="35" y="62"/>
                      <a:pt x="32" y="63"/>
                      <a:pt x="30" y="63"/>
                    </a:cubicBezTo>
                    <a:cubicBezTo>
                      <a:pt x="27" y="63"/>
                      <a:pt x="25" y="64"/>
                      <a:pt x="22" y="64"/>
                    </a:cubicBezTo>
                    <a:close/>
                    <a:moveTo>
                      <a:pt x="32" y="23"/>
                    </a:moveTo>
                    <a:cubicBezTo>
                      <a:pt x="32" y="18"/>
                      <a:pt x="31" y="15"/>
                      <a:pt x="30" y="13"/>
                    </a:cubicBezTo>
                    <a:cubicBezTo>
                      <a:pt x="28" y="12"/>
                      <a:pt x="26" y="11"/>
                      <a:pt x="22" y="11"/>
                    </a:cubicBezTo>
                    <a:cubicBezTo>
                      <a:pt x="20" y="11"/>
                      <a:pt x="18" y="11"/>
                      <a:pt x="17" y="11"/>
                    </a:cubicBezTo>
                    <a:cubicBezTo>
                      <a:pt x="15" y="12"/>
                      <a:pt x="14" y="13"/>
                      <a:pt x="13" y="14"/>
                    </a:cubicBezTo>
                    <a:cubicBezTo>
                      <a:pt x="13" y="15"/>
                      <a:pt x="12" y="16"/>
                      <a:pt x="12" y="18"/>
                    </a:cubicBezTo>
                    <a:cubicBezTo>
                      <a:pt x="11" y="19"/>
                      <a:pt x="11" y="21"/>
                      <a:pt x="11" y="23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8"/>
                      <a:pt x="12" y="50"/>
                      <a:pt x="14" y="51"/>
                    </a:cubicBezTo>
                    <a:cubicBezTo>
                      <a:pt x="16" y="53"/>
                      <a:pt x="19" y="54"/>
                      <a:pt x="22" y="54"/>
                    </a:cubicBezTo>
                    <a:cubicBezTo>
                      <a:pt x="23" y="54"/>
                      <a:pt x="25" y="54"/>
                      <a:pt x="26" y="53"/>
                    </a:cubicBezTo>
                    <a:cubicBezTo>
                      <a:pt x="27" y="53"/>
                      <a:pt x="28" y="52"/>
                      <a:pt x="29" y="51"/>
                    </a:cubicBezTo>
                    <a:cubicBezTo>
                      <a:pt x="30" y="51"/>
                      <a:pt x="31" y="50"/>
                      <a:pt x="31" y="48"/>
                    </a:cubicBezTo>
                    <a:cubicBezTo>
                      <a:pt x="32" y="47"/>
                      <a:pt x="32" y="45"/>
                      <a:pt x="32" y="43"/>
                    </a:cubicBezTo>
                    <a:lnTo>
                      <a:pt x="32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8"/>
              <p:cNvSpPr>
                <a:spLocks noEditPoints="1"/>
              </p:cNvSpPr>
              <p:nvPr/>
            </p:nvSpPr>
            <p:spPr bwMode="auto">
              <a:xfrm>
                <a:off x="5848351" y="4773613"/>
                <a:ext cx="161925" cy="228600"/>
              </a:xfrm>
              <a:custGeom>
                <a:avLst/>
                <a:gdLst>
                  <a:gd name="T0" fmla="*/ 38 w 43"/>
                  <a:gd name="T1" fmla="*/ 49 h 61"/>
                  <a:gd name="T2" fmla="*/ 38 w 43"/>
                  <a:gd name="T3" fmla="*/ 59 h 61"/>
                  <a:gd name="T4" fmla="*/ 38 w 43"/>
                  <a:gd name="T5" fmla="*/ 61 h 61"/>
                  <a:gd name="T6" fmla="*/ 35 w 43"/>
                  <a:gd name="T7" fmla="*/ 61 h 61"/>
                  <a:gd name="T8" fmla="*/ 31 w 43"/>
                  <a:gd name="T9" fmla="*/ 61 h 61"/>
                  <a:gd name="T10" fmla="*/ 29 w 43"/>
                  <a:gd name="T11" fmla="*/ 60 h 61"/>
                  <a:gd name="T12" fmla="*/ 28 w 43"/>
                  <a:gd name="T13" fmla="*/ 58 h 61"/>
                  <a:gd name="T14" fmla="*/ 28 w 43"/>
                  <a:gd name="T15" fmla="*/ 49 h 61"/>
                  <a:gd name="T16" fmla="*/ 3 w 43"/>
                  <a:gd name="T17" fmla="*/ 49 h 61"/>
                  <a:gd name="T18" fmla="*/ 1 w 43"/>
                  <a:gd name="T19" fmla="*/ 49 h 61"/>
                  <a:gd name="T20" fmla="*/ 0 w 43"/>
                  <a:gd name="T21" fmla="*/ 47 h 61"/>
                  <a:gd name="T22" fmla="*/ 0 w 43"/>
                  <a:gd name="T23" fmla="*/ 43 h 61"/>
                  <a:gd name="T24" fmla="*/ 0 w 43"/>
                  <a:gd name="T25" fmla="*/ 41 h 61"/>
                  <a:gd name="T26" fmla="*/ 1 w 43"/>
                  <a:gd name="T27" fmla="*/ 40 h 61"/>
                  <a:gd name="T28" fmla="*/ 26 w 43"/>
                  <a:gd name="T29" fmla="*/ 3 h 61"/>
                  <a:gd name="T30" fmla="*/ 28 w 43"/>
                  <a:gd name="T31" fmla="*/ 1 h 61"/>
                  <a:gd name="T32" fmla="*/ 30 w 43"/>
                  <a:gd name="T33" fmla="*/ 0 h 61"/>
                  <a:gd name="T34" fmla="*/ 36 w 43"/>
                  <a:gd name="T35" fmla="*/ 0 h 61"/>
                  <a:gd name="T36" fmla="*/ 38 w 43"/>
                  <a:gd name="T37" fmla="*/ 1 h 61"/>
                  <a:gd name="T38" fmla="*/ 38 w 43"/>
                  <a:gd name="T39" fmla="*/ 3 h 61"/>
                  <a:gd name="T40" fmla="*/ 38 w 43"/>
                  <a:gd name="T41" fmla="*/ 40 h 61"/>
                  <a:gd name="T42" fmla="*/ 41 w 43"/>
                  <a:gd name="T43" fmla="*/ 40 h 61"/>
                  <a:gd name="T44" fmla="*/ 43 w 43"/>
                  <a:gd name="T45" fmla="*/ 41 h 61"/>
                  <a:gd name="T46" fmla="*/ 43 w 43"/>
                  <a:gd name="T47" fmla="*/ 43 h 61"/>
                  <a:gd name="T48" fmla="*/ 43 w 43"/>
                  <a:gd name="T49" fmla="*/ 46 h 61"/>
                  <a:gd name="T50" fmla="*/ 43 w 43"/>
                  <a:gd name="T51" fmla="*/ 49 h 61"/>
                  <a:gd name="T52" fmla="*/ 41 w 43"/>
                  <a:gd name="T53" fmla="*/ 49 h 61"/>
                  <a:gd name="T54" fmla="*/ 38 w 43"/>
                  <a:gd name="T55" fmla="*/ 49 h 61"/>
                  <a:gd name="T56" fmla="*/ 28 w 43"/>
                  <a:gd name="T57" fmla="*/ 18 h 61"/>
                  <a:gd name="T58" fmla="*/ 20 w 43"/>
                  <a:gd name="T59" fmla="*/ 29 h 61"/>
                  <a:gd name="T60" fmla="*/ 13 w 43"/>
                  <a:gd name="T61" fmla="*/ 40 h 61"/>
                  <a:gd name="T62" fmla="*/ 28 w 43"/>
                  <a:gd name="T63" fmla="*/ 40 h 61"/>
                  <a:gd name="T64" fmla="*/ 28 w 43"/>
                  <a:gd name="T65" fmla="*/ 1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" h="61">
                    <a:moveTo>
                      <a:pt x="38" y="49"/>
                    </a:move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60"/>
                      <a:pt x="38" y="60"/>
                      <a:pt x="38" y="61"/>
                    </a:cubicBezTo>
                    <a:cubicBezTo>
                      <a:pt x="37" y="61"/>
                      <a:pt x="36" y="61"/>
                      <a:pt x="35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0" y="61"/>
                      <a:pt x="29" y="61"/>
                      <a:pt x="29" y="60"/>
                    </a:cubicBezTo>
                    <a:cubicBezTo>
                      <a:pt x="28" y="60"/>
                      <a:pt x="28" y="59"/>
                      <a:pt x="28" y="58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2" y="49"/>
                      <a:pt x="1" y="49"/>
                      <a:pt x="1" y="49"/>
                    </a:cubicBezTo>
                    <a:cubicBezTo>
                      <a:pt x="0" y="49"/>
                      <a:pt x="0" y="48"/>
                      <a:pt x="0" y="4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2"/>
                      <a:pt x="0" y="41"/>
                    </a:cubicBezTo>
                    <a:cubicBezTo>
                      <a:pt x="1" y="41"/>
                      <a:pt x="1" y="41"/>
                      <a:pt x="1" y="40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2"/>
                      <a:pt x="27" y="2"/>
                      <a:pt x="28" y="1"/>
                    </a:cubicBezTo>
                    <a:cubicBezTo>
                      <a:pt x="29" y="0"/>
                      <a:pt x="29" y="0"/>
                      <a:pt x="3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0"/>
                      <a:pt x="38" y="0"/>
                      <a:pt x="38" y="1"/>
                    </a:cubicBezTo>
                    <a:cubicBezTo>
                      <a:pt x="38" y="1"/>
                      <a:pt x="38" y="2"/>
                      <a:pt x="38" y="3"/>
                    </a:cubicBezTo>
                    <a:cubicBezTo>
                      <a:pt x="38" y="40"/>
                      <a:pt x="38" y="40"/>
                      <a:pt x="38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2" y="40"/>
                      <a:pt x="43" y="41"/>
                    </a:cubicBezTo>
                    <a:cubicBezTo>
                      <a:pt x="43" y="41"/>
                      <a:pt x="43" y="42"/>
                      <a:pt x="43" y="43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8"/>
                      <a:pt x="43" y="48"/>
                      <a:pt x="43" y="49"/>
                    </a:cubicBezTo>
                    <a:cubicBezTo>
                      <a:pt x="42" y="49"/>
                      <a:pt x="42" y="49"/>
                      <a:pt x="41" y="49"/>
                    </a:cubicBezTo>
                    <a:lnTo>
                      <a:pt x="38" y="49"/>
                    </a:lnTo>
                    <a:close/>
                    <a:moveTo>
                      <a:pt x="28" y="18"/>
                    </a:moveTo>
                    <a:cubicBezTo>
                      <a:pt x="25" y="22"/>
                      <a:pt x="23" y="25"/>
                      <a:pt x="20" y="29"/>
                    </a:cubicBezTo>
                    <a:cubicBezTo>
                      <a:pt x="18" y="32"/>
                      <a:pt x="16" y="36"/>
                      <a:pt x="13" y="40"/>
                    </a:cubicBezTo>
                    <a:cubicBezTo>
                      <a:pt x="28" y="40"/>
                      <a:pt x="28" y="40"/>
                      <a:pt x="28" y="40"/>
                    </a:cubicBezTo>
                    <a:lnTo>
                      <a:pt x="28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9"/>
              <p:cNvSpPr>
                <a:spLocks noEditPoints="1"/>
              </p:cNvSpPr>
              <p:nvPr/>
            </p:nvSpPr>
            <p:spPr bwMode="auto">
              <a:xfrm>
                <a:off x="6757988" y="3663951"/>
                <a:ext cx="161925" cy="236538"/>
              </a:xfrm>
              <a:custGeom>
                <a:avLst/>
                <a:gdLst>
                  <a:gd name="T0" fmla="*/ 22 w 43"/>
                  <a:gd name="T1" fmla="*/ 63 h 63"/>
                  <a:gd name="T2" fmla="*/ 14 w 43"/>
                  <a:gd name="T3" fmla="*/ 62 h 63"/>
                  <a:gd name="T4" fmla="*/ 7 w 43"/>
                  <a:gd name="T5" fmla="*/ 60 h 63"/>
                  <a:gd name="T6" fmla="*/ 2 w 43"/>
                  <a:gd name="T7" fmla="*/ 54 h 63"/>
                  <a:gd name="T8" fmla="*/ 0 w 43"/>
                  <a:gd name="T9" fmla="*/ 44 h 63"/>
                  <a:gd name="T10" fmla="*/ 0 w 43"/>
                  <a:gd name="T11" fmla="*/ 21 h 63"/>
                  <a:gd name="T12" fmla="*/ 1 w 43"/>
                  <a:gd name="T13" fmla="*/ 11 h 63"/>
                  <a:gd name="T14" fmla="*/ 6 w 43"/>
                  <a:gd name="T15" fmla="*/ 4 h 63"/>
                  <a:gd name="T16" fmla="*/ 13 w 43"/>
                  <a:gd name="T17" fmla="*/ 1 h 63"/>
                  <a:gd name="T18" fmla="*/ 22 w 43"/>
                  <a:gd name="T19" fmla="*/ 0 h 63"/>
                  <a:gd name="T20" fmla="*/ 30 w 43"/>
                  <a:gd name="T21" fmla="*/ 1 h 63"/>
                  <a:gd name="T22" fmla="*/ 37 w 43"/>
                  <a:gd name="T23" fmla="*/ 4 h 63"/>
                  <a:gd name="T24" fmla="*/ 41 w 43"/>
                  <a:gd name="T25" fmla="*/ 10 h 63"/>
                  <a:gd name="T26" fmla="*/ 43 w 43"/>
                  <a:gd name="T27" fmla="*/ 20 h 63"/>
                  <a:gd name="T28" fmla="*/ 43 w 43"/>
                  <a:gd name="T29" fmla="*/ 42 h 63"/>
                  <a:gd name="T30" fmla="*/ 41 w 43"/>
                  <a:gd name="T31" fmla="*/ 53 h 63"/>
                  <a:gd name="T32" fmla="*/ 37 w 43"/>
                  <a:gd name="T33" fmla="*/ 60 h 63"/>
                  <a:gd name="T34" fmla="*/ 30 w 43"/>
                  <a:gd name="T35" fmla="*/ 63 h 63"/>
                  <a:gd name="T36" fmla="*/ 22 w 43"/>
                  <a:gd name="T37" fmla="*/ 63 h 63"/>
                  <a:gd name="T38" fmla="*/ 32 w 43"/>
                  <a:gd name="T39" fmla="*/ 22 h 63"/>
                  <a:gd name="T40" fmla="*/ 30 w 43"/>
                  <a:gd name="T41" fmla="*/ 13 h 63"/>
                  <a:gd name="T42" fmla="*/ 22 w 43"/>
                  <a:gd name="T43" fmla="*/ 10 h 63"/>
                  <a:gd name="T44" fmla="*/ 17 w 43"/>
                  <a:gd name="T45" fmla="*/ 11 h 63"/>
                  <a:gd name="T46" fmla="*/ 13 w 43"/>
                  <a:gd name="T47" fmla="*/ 13 h 63"/>
                  <a:gd name="T48" fmla="*/ 12 w 43"/>
                  <a:gd name="T49" fmla="*/ 17 h 63"/>
                  <a:gd name="T50" fmla="*/ 11 w 43"/>
                  <a:gd name="T51" fmla="*/ 23 h 63"/>
                  <a:gd name="T52" fmla="*/ 11 w 43"/>
                  <a:gd name="T53" fmla="*/ 44 h 63"/>
                  <a:gd name="T54" fmla="*/ 14 w 43"/>
                  <a:gd name="T55" fmla="*/ 51 h 63"/>
                  <a:gd name="T56" fmla="*/ 22 w 43"/>
                  <a:gd name="T57" fmla="*/ 53 h 63"/>
                  <a:gd name="T58" fmla="*/ 26 w 43"/>
                  <a:gd name="T59" fmla="*/ 53 h 63"/>
                  <a:gd name="T60" fmla="*/ 29 w 43"/>
                  <a:gd name="T61" fmla="*/ 51 h 63"/>
                  <a:gd name="T62" fmla="*/ 31 w 43"/>
                  <a:gd name="T63" fmla="*/ 48 h 63"/>
                  <a:gd name="T64" fmla="*/ 32 w 43"/>
                  <a:gd name="T65" fmla="*/ 42 h 63"/>
                  <a:gd name="T66" fmla="*/ 32 w 43"/>
                  <a:gd name="T67" fmla="*/ 2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63">
                    <a:moveTo>
                      <a:pt x="22" y="63"/>
                    </a:moveTo>
                    <a:cubicBezTo>
                      <a:pt x="19" y="63"/>
                      <a:pt x="17" y="63"/>
                      <a:pt x="14" y="62"/>
                    </a:cubicBezTo>
                    <a:cubicBezTo>
                      <a:pt x="11" y="62"/>
                      <a:pt x="9" y="61"/>
                      <a:pt x="7" y="60"/>
                    </a:cubicBezTo>
                    <a:cubicBezTo>
                      <a:pt x="5" y="58"/>
                      <a:pt x="3" y="56"/>
                      <a:pt x="2" y="54"/>
                    </a:cubicBezTo>
                    <a:cubicBezTo>
                      <a:pt x="1" y="51"/>
                      <a:pt x="0" y="48"/>
                      <a:pt x="0" y="4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7"/>
                      <a:pt x="0" y="14"/>
                      <a:pt x="1" y="11"/>
                    </a:cubicBezTo>
                    <a:cubicBezTo>
                      <a:pt x="3" y="8"/>
                      <a:pt x="4" y="6"/>
                      <a:pt x="6" y="4"/>
                    </a:cubicBezTo>
                    <a:cubicBezTo>
                      <a:pt x="8" y="3"/>
                      <a:pt x="10" y="2"/>
                      <a:pt x="13" y="1"/>
                    </a:cubicBezTo>
                    <a:cubicBezTo>
                      <a:pt x="16" y="0"/>
                      <a:pt x="19" y="0"/>
                      <a:pt x="22" y="0"/>
                    </a:cubicBezTo>
                    <a:cubicBezTo>
                      <a:pt x="25" y="0"/>
                      <a:pt x="28" y="0"/>
                      <a:pt x="30" y="1"/>
                    </a:cubicBezTo>
                    <a:cubicBezTo>
                      <a:pt x="33" y="2"/>
                      <a:pt x="35" y="3"/>
                      <a:pt x="37" y="4"/>
                    </a:cubicBezTo>
                    <a:cubicBezTo>
                      <a:pt x="39" y="5"/>
                      <a:pt x="40" y="7"/>
                      <a:pt x="41" y="10"/>
                    </a:cubicBezTo>
                    <a:cubicBezTo>
                      <a:pt x="42" y="13"/>
                      <a:pt x="43" y="16"/>
                      <a:pt x="43" y="20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3" y="47"/>
                      <a:pt x="42" y="51"/>
                      <a:pt x="41" y="53"/>
                    </a:cubicBezTo>
                    <a:cubicBezTo>
                      <a:pt x="40" y="56"/>
                      <a:pt x="39" y="58"/>
                      <a:pt x="37" y="60"/>
                    </a:cubicBezTo>
                    <a:cubicBezTo>
                      <a:pt x="35" y="61"/>
                      <a:pt x="32" y="62"/>
                      <a:pt x="30" y="63"/>
                    </a:cubicBezTo>
                    <a:cubicBezTo>
                      <a:pt x="27" y="63"/>
                      <a:pt x="25" y="63"/>
                      <a:pt x="22" y="63"/>
                    </a:cubicBezTo>
                    <a:close/>
                    <a:moveTo>
                      <a:pt x="32" y="22"/>
                    </a:moveTo>
                    <a:cubicBezTo>
                      <a:pt x="32" y="18"/>
                      <a:pt x="31" y="15"/>
                      <a:pt x="30" y="13"/>
                    </a:cubicBezTo>
                    <a:cubicBezTo>
                      <a:pt x="28" y="11"/>
                      <a:pt x="26" y="10"/>
                      <a:pt x="22" y="10"/>
                    </a:cubicBezTo>
                    <a:cubicBezTo>
                      <a:pt x="20" y="10"/>
                      <a:pt x="18" y="11"/>
                      <a:pt x="17" y="11"/>
                    </a:cubicBezTo>
                    <a:cubicBezTo>
                      <a:pt x="15" y="11"/>
                      <a:pt x="14" y="12"/>
                      <a:pt x="13" y="13"/>
                    </a:cubicBezTo>
                    <a:cubicBezTo>
                      <a:pt x="13" y="14"/>
                      <a:pt x="12" y="16"/>
                      <a:pt x="12" y="17"/>
                    </a:cubicBezTo>
                    <a:cubicBezTo>
                      <a:pt x="12" y="19"/>
                      <a:pt x="11" y="21"/>
                      <a:pt x="11" y="23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7"/>
                      <a:pt x="12" y="49"/>
                      <a:pt x="14" y="51"/>
                    </a:cubicBezTo>
                    <a:cubicBezTo>
                      <a:pt x="16" y="52"/>
                      <a:pt x="19" y="53"/>
                      <a:pt x="22" y="53"/>
                    </a:cubicBezTo>
                    <a:cubicBezTo>
                      <a:pt x="24" y="53"/>
                      <a:pt x="25" y="53"/>
                      <a:pt x="26" y="53"/>
                    </a:cubicBezTo>
                    <a:cubicBezTo>
                      <a:pt x="27" y="52"/>
                      <a:pt x="28" y="52"/>
                      <a:pt x="29" y="51"/>
                    </a:cubicBezTo>
                    <a:cubicBezTo>
                      <a:pt x="30" y="50"/>
                      <a:pt x="31" y="49"/>
                      <a:pt x="31" y="48"/>
                    </a:cubicBezTo>
                    <a:cubicBezTo>
                      <a:pt x="32" y="46"/>
                      <a:pt x="32" y="44"/>
                      <a:pt x="32" y="42"/>
                    </a:cubicBezTo>
                    <a:lnTo>
                      <a:pt x="32" y="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0"/>
              <p:cNvSpPr>
                <a:spLocks/>
              </p:cNvSpPr>
              <p:nvPr/>
            </p:nvSpPr>
            <p:spPr bwMode="auto">
              <a:xfrm>
                <a:off x="6956426" y="3663951"/>
                <a:ext cx="147638" cy="236538"/>
              </a:xfrm>
              <a:custGeom>
                <a:avLst/>
                <a:gdLst>
                  <a:gd name="T0" fmla="*/ 19 w 39"/>
                  <a:gd name="T1" fmla="*/ 63 h 63"/>
                  <a:gd name="T2" fmla="*/ 8 w 39"/>
                  <a:gd name="T3" fmla="*/ 62 h 63"/>
                  <a:gd name="T4" fmla="*/ 0 w 39"/>
                  <a:gd name="T5" fmla="*/ 59 h 63"/>
                  <a:gd name="T6" fmla="*/ 0 w 39"/>
                  <a:gd name="T7" fmla="*/ 57 h 63"/>
                  <a:gd name="T8" fmla="*/ 1 w 39"/>
                  <a:gd name="T9" fmla="*/ 54 h 63"/>
                  <a:gd name="T10" fmla="*/ 2 w 39"/>
                  <a:gd name="T11" fmla="*/ 51 h 63"/>
                  <a:gd name="T12" fmla="*/ 3 w 39"/>
                  <a:gd name="T13" fmla="*/ 50 h 63"/>
                  <a:gd name="T14" fmla="*/ 10 w 39"/>
                  <a:gd name="T15" fmla="*/ 52 h 63"/>
                  <a:gd name="T16" fmla="*/ 17 w 39"/>
                  <a:gd name="T17" fmla="*/ 53 h 63"/>
                  <a:gd name="T18" fmla="*/ 25 w 39"/>
                  <a:gd name="T19" fmla="*/ 51 h 63"/>
                  <a:gd name="T20" fmla="*/ 28 w 39"/>
                  <a:gd name="T21" fmla="*/ 45 h 63"/>
                  <a:gd name="T22" fmla="*/ 27 w 39"/>
                  <a:gd name="T23" fmla="*/ 41 h 63"/>
                  <a:gd name="T24" fmla="*/ 24 w 39"/>
                  <a:gd name="T25" fmla="*/ 38 h 63"/>
                  <a:gd name="T26" fmla="*/ 20 w 39"/>
                  <a:gd name="T27" fmla="*/ 36 h 63"/>
                  <a:gd name="T28" fmla="*/ 16 w 39"/>
                  <a:gd name="T29" fmla="*/ 36 h 63"/>
                  <a:gd name="T30" fmla="*/ 13 w 39"/>
                  <a:gd name="T31" fmla="*/ 35 h 63"/>
                  <a:gd name="T32" fmla="*/ 12 w 39"/>
                  <a:gd name="T33" fmla="*/ 33 h 63"/>
                  <a:gd name="T34" fmla="*/ 12 w 39"/>
                  <a:gd name="T35" fmla="*/ 30 h 63"/>
                  <a:gd name="T36" fmla="*/ 13 w 39"/>
                  <a:gd name="T37" fmla="*/ 27 h 63"/>
                  <a:gd name="T38" fmla="*/ 16 w 39"/>
                  <a:gd name="T39" fmla="*/ 27 h 63"/>
                  <a:gd name="T40" fmla="*/ 25 w 39"/>
                  <a:gd name="T41" fmla="*/ 24 h 63"/>
                  <a:gd name="T42" fmla="*/ 28 w 39"/>
                  <a:gd name="T43" fmla="*/ 17 h 63"/>
                  <a:gd name="T44" fmla="*/ 25 w 39"/>
                  <a:gd name="T45" fmla="*/ 12 h 63"/>
                  <a:gd name="T46" fmla="*/ 17 w 39"/>
                  <a:gd name="T47" fmla="*/ 10 h 63"/>
                  <a:gd name="T48" fmla="*/ 10 w 39"/>
                  <a:gd name="T49" fmla="*/ 11 h 63"/>
                  <a:gd name="T50" fmla="*/ 5 w 39"/>
                  <a:gd name="T51" fmla="*/ 13 h 63"/>
                  <a:gd name="T52" fmla="*/ 4 w 39"/>
                  <a:gd name="T53" fmla="*/ 13 h 63"/>
                  <a:gd name="T54" fmla="*/ 2 w 39"/>
                  <a:gd name="T55" fmla="*/ 10 h 63"/>
                  <a:gd name="T56" fmla="*/ 2 w 39"/>
                  <a:gd name="T57" fmla="*/ 6 h 63"/>
                  <a:gd name="T58" fmla="*/ 2 w 39"/>
                  <a:gd name="T59" fmla="*/ 4 h 63"/>
                  <a:gd name="T60" fmla="*/ 4 w 39"/>
                  <a:gd name="T61" fmla="*/ 3 h 63"/>
                  <a:gd name="T62" fmla="*/ 7 w 39"/>
                  <a:gd name="T63" fmla="*/ 2 h 63"/>
                  <a:gd name="T64" fmla="*/ 12 w 39"/>
                  <a:gd name="T65" fmla="*/ 0 h 63"/>
                  <a:gd name="T66" fmla="*/ 18 w 39"/>
                  <a:gd name="T67" fmla="*/ 0 h 63"/>
                  <a:gd name="T68" fmla="*/ 33 w 39"/>
                  <a:gd name="T69" fmla="*/ 4 h 63"/>
                  <a:gd name="T70" fmla="*/ 39 w 39"/>
                  <a:gd name="T71" fmla="*/ 16 h 63"/>
                  <a:gd name="T72" fmla="*/ 36 w 39"/>
                  <a:gd name="T73" fmla="*/ 25 h 63"/>
                  <a:gd name="T74" fmla="*/ 30 w 39"/>
                  <a:gd name="T75" fmla="*/ 31 h 63"/>
                  <a:gd name="T76" fmla="*/ 36 w 39"/>
                  <a:gd name="T77" fmla="*/ 37 h 63"/>
                  <a:gd name="T78" fmla="*/ 39 w 39"/>
                  <a:gd name="T79" fmla="*/ 46 h 63"/>
                  <a:gd name="T80" fmla="*/ 37 w 39"/>
                  <a:gd name="T81" fmla="*/ 53 h 63"/>
                  <a:gd name="T82" fmla="*/ 33 w 39"/>
                  <a:gd name="T83" fmla="*/ 59 h 63"/>
                  <a:gd name="T84" fmla="*/ 27 w 39"/>
                  <a:gd name="T85" fmla="*/ 62 h 63"/>
                  <a:gd name="T86" fmla="*/ 19 w 39"/>
                  <a:gd name="T8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9" h="63">
                    <a:moveTo>
                      <a:pt x="19" y="63"/>
                    </a:moveTo>
                    <a:cubicBezTo>
                      <a:pt x="15" y="63"/>
                      <a:pt x="11" y="63"/>
                      <a:pt x="8" y="62"/>
                    </a:cubicBezTo>
                    <a:cubicBezTo>
                      <a:pt x="4" y="61"/>
                      <a:pt x="2" y="60"/>
                      <a:pt x="0" y="59"/>
                    </a:cubicBezTo>
                    <a:cubicBezTo>
                      <a:pt x="0" y="59"/>
                      <a:pt x="0" y="58"/>
                      <a:pt x="0" y="57"/>
                    </a:cubicBezTo>
                    <a:cubicBezTo>
                      <a:pt x="0" y="56"/>
                      <a:pt x="0" y="55"/>
                      <a:pt x="1" y="54"/>
                    </a:cubicBezTo>
                    <a:cubicBezTo>
                      <a:pt x="1" y="53"/>
                      <a:pt x="2" y="52"/>
                      <a:pt x="2" y="51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5" y="51"/>
                      <a:pt x="7" y="51"/>
                      <a:pt x="10" y="52"/>
                    </a:cubicBezTo>
                    <a:cubicBezTo>
                      <a:pt x="12" y="53"/>
                      <a:pt x="15" y="53"/>
                      <a:pt x="17" y="53"/>
                    </a:cubicBezTo>
                    <a:cubicBezTo>
                      <a:pt x="20" y="53"/>
                      <a:pt x="23" y="52"/>
                      <a:pt x="25" y="51"/>
                    </a:cubicBezTo>
                    <a:cubicBezTo>
                      <a:pt x="27" y="50"/>
                      <a:pt x="28" y="48"/>
                      <a:pt x="28" y="45"/>
                    </a:cubicBezTo>
                    <a:cubicBezTo>
                      <a:pt x="28" y="44"/>
                      <a:pt x="28" y="42"/>
                      <a:pt x="27" y="41"/>
                    </a:cubicBezTo>
                    <a:cubicBezTo>
                      <a:pt x="26" y="40"/>
                      <a:pt x="25" y="39"/>
                      <a:pt x="24" y="38"/>
                    </a:cubicBezTo>
                    <a:cubicBezTo>
                      <a:pt x="23" y="38"/>
                      <a:pt x="22" y="37"/>
                      <a:pt x="20" y="36"/>
                    </a:cubicBezTo>
                    <a:cubicBezTo>
                      <a:pt x="19" y="36"/>
                      <a:pt x="17" y="36"/>
                      <a:pt x="16" y="36"/>
                    </a:cubicBezTo>
                    <a:cubicBezTo>
                      <a:pt x="14" y="36"/>
                      <a:pt x="14" y="36"/>
                      <a:pt x="13" y="35"/>
                    </a:cubicBezTo>
                    <a:cubicBezTo>
                      <a:pt x="13" y="35"/>
                      <a:pt x="12" y="35"/>
                      <a:pt x="12" y="33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7"/>
                      <a:pt x="16" y="27"/>
                    </a:cubicBezTo>
                    <a:cubicBezTo>
                      <a:pt x="20" y="27"/>
                      <a:pt x="22" y="26"/>
                      <a:pt x="25" y="24"/>
                    </a:cubicBezTo>
                    <a:cubicBezTo>
                      <a:pt x="27" y="23"/>
                      <a:pt x="28" y="20"/>
                      <a:pt x="28" y="17"/>
                    </a:cubicBezTo>
                    <a:cubicBezTo>
                      <a:pt x="28" y="15"/>
                      <a:pt x="27" y="13"/>
                      <a:pt x="25" y="12"/>
                    </a:cubicBezTo>
                    <a:cubicBezTo>
                      <a:pt x="23" y="10"/>
                      <a:pt x="20" y="10"/>
                      <a:pt x="17" y="10"/>
                    </a:cubicBezTo>
                    <a:cubicBezTo>
                      <a:pt x="14" y="10"/>
                      <a:pt x="12" y="10"/>
                      <a:pt x="10" y="11"/>
                    </a:cubicBezTo>
                    <a:cubicBezTo>
                      <a:pt x="8" y="11"/>
                      <a:pt x="7" y="12"/>
                      <a:pt x="5" y="13"/>
                    </a:cubicBezTo>
                    <a:cubicBezTo>
                      <a:pt x="5" y="13"/>
                      <a:pt x="4" y="13"/>
                      <a:pt x="4" y="13"/>
                    </a:cubicBezTo>
                    <a:cubicBezTo>
                      <a:pt x="3" y="12"/>
                      <a:pt x="3" y="11"/>
                      <a:pt x="2" y="10"/>
                    </a:cubicBezTo>
                    <a:cubicBezTo>
                      <a:pt x="2" y="9"/>
                      <a:pt x="2" y="8"/>
                      <a:pt x="2" y="6"/>
                    </a:cubicBezTo>
                    <a:cubicBezTo>
                      <a:pt x="1" y="5"/>
                      <a:pt x="1" y="5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9" y="1"/>
                      <a:pt x="10" y="1"/>
                      <a:pt x="12" y="0"/>
                    </a:cubicBezTo>
                    <a:cubicBezTo>
                      <a:pt x="14" y="0"/>
                      <a:pt x="16" y="0"/>
                      <a:pt x="18" y="0"/>
                    </a:cubicBezTo>
                    <a:cubicBezTo>
                      <a:pt x="25" y="0"/>
                      <a:pt x="30" y="1"/>
                      <a:pt x="33" y="4"/>
                    </a:cubicBezTo>
                    <a:cubicBezTo>
                      <a:pt x="37" y="7"/>
                      <a:pt x="39" y="11"/>
                      <a:pt x="39" y="16"/>
                    </a:cubicBezTo>
                    <a:cubicBezTo>
                      <a:pt x="39" y="20"/>
                      <a:pt x="38" y="23"/>
                      <a:pt x="36" y="25"/>
                    </a:cubicBezTo>
                    <a:cubicBezTo>
                      <a:pt x="34" y="28"/>
                      <a:pt x="32" y="30"/>
                      <a:pt x="30" y="31"/>
                    </a:cubicBezTo>
                    <a:cubicBezTo>
                      <a:pt x="32" y="33"/>
                      <a:pt x="35" y="34"/>
                      <a:pt x="36" y="37"/>
                    </a:cubicBezTo>
                    <a:cubicBezTo>
                      <a:pt x="38" y="39"/>
                      <a:pt x="39" y="42"/>
                      <a:pt x="39" y="46"/>
                    </a:cubicBezTo>
                    <a:cubicBezTo>
                      <a:pt x="39" y="49"/>
                      <a:pt x="38" y="51"/>
                      <a:pt x="37" y="53"/>
                    </a:cubicBezTo>
                    <a:cubicBezTo>
                      <a:pt x="36" y="56"/>
                      <a:pt x="35" y="57"/>
                      <a:pt x="33" y="59"/>
                    </a:cubicBezTo>
                    <a:cubicBezTo>
                      <a:pt x="31" y="60"/>
                      <a:pt x="29" y="61"/>
                      <a:pt x="27" y="62"/>
                    </a:cubicBezTo>
                    <a:cubicBezTo>
                      <a:pt x="24" y="63"/>
                      <a:pt x="22" y="63"/>
                      <a:pt x="19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"/>
              <p:cNvSpPr>
                <a:spLocks/>
              </p:cNvSpPr>
              <p:nvPr/>
            </p:nvSpPr>
            <p:spPr bwMode="auto">
              <a:xfrm>
                <a:off x="6126163" y="1884363"/>
                <a:ext cx="1066800" cy="1068388"/>
              </a:xfrm>
              <a:custGeom>
                <a:avLst/>
                <a:gdLst>
                  <a:gd name="T0" fmla="*/ 672 w 672"/>
                  <a:gd name="T1" fmla="*/ 344 h 673"/>
                  <a:gd name="T2" fmla="*/ 448 w 672"/>
                  <a:gd name="T3" fmla="*/ 117 h 673"/>
                  <a:gd name="T4" fmla="*/ 564 w 672"/>
                  <a:gd name="T5" fmla="*/ 0 h 673"/>
                  <a:gd name="T6" fmla="*/ 0 w 672"/>
                  <a:gd name="T7" fmla="*/ 0 h 673"/>
                  <a:gd name="T8" fmla="*/ 0 w 672"/>
                  <a:gd name="T9" fmla="*/ 564 h 673"/>
                  <a:gd name="T10" fmla="*/ 116 w 672"/>
                  <a:gd name="T11" fmla="*/ 448 h 673"/>
                  <a:gd name="T12" fmla="*/ 343 w 672"/>
                  <a:gd name="T13" fmla="*/ 673 h 673"/>
                  <a:gd name="T14" fmla="*/ 672 w 672"/>
                  <a:gd name="T15" fmla="*/ 344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2" h="673">
                    <a:moveTo>
                      <a:pt x="672" y="344"/>
                    </a:moveTo>
                    <a:lnTo>
                      <a:pt x="448" y="117"/>
                    </a:lnTo>
                    <a:lnTo>
                      <a:pt x="564" y="0"/>
                    </a:lnTo>
                    <a:lnTo>
                      <a:pt x="0" y="0"/>
                    </a:lnTo>
                    <a:lnTo>
                      <a:pt x="0" y="564"/>
                    </a:lnTo>
                    <a:lnTo>
                      <a:pt x="116" y="448"/>
                    </a:lnTo>
                    <a:lnTo>
                      <a:pt x="343" y="673"/>
                    </a:lnTo>
                    <a:lnTo>
                      <a:pt x="672" y="344"/>
                    </a:lnTo>
                    <a:close/>
                  </a:path>
                </a:pathLst>
              </a:custGeom>
              <a:solidFill>
                <a:srgbClr val="24A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2"/>
              <p:cNvSpPr>
                <a:spLocks/>
              </p:cNvSpPr>
              <p:nvPr/>
            </p:nvSpPr>
            <p:spPr bwMode="auto">
              <a:xfrm>
                <a:off x="4713288" y="3344863"/>
                <a:ext cx="217488" cy="217488"/>
              </a:xfrm>
              <a:custGeom>
                <a:avLst/>
                <a:gdLst>
                  <a:gd name="T0" fmla="*/ 68 w 137"/>
                  <a:gd name="T1" fmla="*/ 137 h 137"/>
                  <a:gd name="T2" fmla="*/ 113 w 137"/>
                  <a:gd name="T3" fmla="*/ 90 h 137"/>
                  <a:gd name="T4" fmla="*/ 137 w 137"/>
                  <a:gd name="T5" fmla="*/ 113 h 137"/>
                  <a:gd name="T6" fmla="*/ 137 w 137"/>
                  <a:gd name="T7" fmla="*/ 0 h 137"/>
                  <a:gd name="T8" fmla="*/ 23 w 137"/>
                  <a:gd name="T9" fmla="*/ 0 h 137"/>
                  <a:gd name="T10" fmla="*/ 47 w 137"/>
                  <a:gd name="T11" fmla="*/ 23 h 137"/>
                  <a:gd name="T12" fmla="*/ 0 w 137"/>
                  <a:gd name="T13" fmla="*/ 68 h 137"/>
                  <a:gd name="T14" fmla="*/ 68 w 137"/>
                  <a:gd name="T15" fmla="*/ 137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137">
                    <a:moveTo>
                      <a:pt x="68" y="137"/>
                    </a:moveTo>
                    <a:lnTo>
                      <a:pt x="113" y="90"/>
                    </a:lnTo>
                    <a:lnTo>
                      <a:pt x="137" y="113"/>
                    </a:lnTo>
                    <a:lnTo>
                      <a:pt x="137" y="0"/>
                    </a:lnTo>
                    <a:lnTo>
                      <a:pt x="23" y="0"/>
                    </a:lnTo>
                    <a:lnTo>
                      <a:pt x="47" y="23"/>
                    </a:lnTo>
                    <a:lnTo>
                      <a:pt x="0" y="68"/>
                    </a:lnTo>
                    <a:lnTo>
                      <a:pt x="68" y="137"/>
                    </a:lnTo>
                    <a:close/>
                  </a:path>
                </a:pathLst>
              </a:cu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3"/>
              <p:cNvSpPr>
                <a:spLocks/>
              </p:cNvSpPr>
              <p:nvPr/>
            </p:nvSpPr>
            <p:spPr bwMode="auto">
              <a:xfrm>
                <a:off x="5027613" y="2982913"/>
                <a:ext cx="1068388" cy="1071563"/>
              </a:xfrm>
              <a:custGeom>
                <a:avLst/>
                <a:gdLst>
                  <a:gd name="T0" fmla="*/ 673 w 673"/>
                  <a:gd name="T1" fmla="*/ 344 h 675"/>
                  <a:gd name="T2" fmla="*/ 448 w 673"/>
                  <a:gd name="T3" fmla="*/ 119 h 675"/>
                  <a:gd name="T4" fmla="*/ 564 w 673"/>
                  <a:gd name="T5" fmla="*/ 0 h 675"/>
                  <a:gd name="T6" fmla="*/ 0 w 673"/>
                  <a:gd name="T7" fmla="*/ 0 h 675"/>
                  <a:gd name="T8" fmla="*/ 0 w 673"/>
                  <a:gd name="T9" fmla="*/ 566 h 675"/>
                  <a:gd name="T10" fmla="*/ 116 w 673"/>
                  <a:gd name="T11" fmla="*/ 448 h 675"/>
                  <a:gd name="T12" fmla="*/ 341 w 673"/>
                  <a:gd name="T13" fmla="*/ 675 h 675"/>
                  <a:gd name="T14" fmla="*/ 673 w 673"/>
                  <a:gd name="T15" fmla="*/ 344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3" h="675">
                    <a:moveTo>
                      <a:pt x="673" y="344"/>
                    </a:moveTo>
                    <a:lnTo>
                      <a:pt x="448" y="119"/>
                    </a:lnTo>
                    <a:lnTo>
                      <a:pt x="564" y="0"/>
                    </a:lnTo>
                    <a:lnTo>
                      <a:pt x="0" y="0"/>
                    </a:lnTo>
                    <a:lnTo>
                      <a:pt x="0" y="566"/>
                    </a:lnTo>
                    <a:lnTo>
                      <a:pt x="116" y="448"/>
                    </a:lnTo>
                    <a:lnTo>
                      <a:pt x="341" y="675"/>
                    </a:lnTo>
                    <a:lnTo>
                      <a:pt x="673" y="344"/>
                    </a:lnTo>
                    <a:close/>
                  </a:path>
                </a:pathLst>
              </a:custGeom>
              <a:solidFill>
                <a:srgbClr val="8B66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24"/>
              <p:cNvSpPr>
                <a:spLocks noChangeArrowheads="1"/>
              </p:cNvSpPr>
              <p:nvPr/>
            </p:nvSpPr>
            <p:spPr bwMode="auto">
              <a:xfrm>
                <a:off x="6129338" y="4510088"/>
                <a:ext cx="207963" cy="206375"/>
              </a:xfrm>
              <a:prstGeom prst="ellipse">
                <a:avLst/>
              </a:prstGeom>
              <a:solidFill>
                <a:srgbClr val="65C0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25"/>
              <p:cNvSpPr>
                <a:spLocks noChangeArrowheads="1"/>
              </p:cNvSpPr>
              <p:nvPr/>
            </p:nvSpPr>
            <p:spPr bwMode="auto">
              <a:xfrm>
                <a:off x="6208713" y="4551363"/>
                <a:ext cx="49213" cy="492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6"/>
              <p:cNvSpPr>
                <a:spLocks/>
              </p:cNvSpPr>
              <p:nvPr/>
            </p:nvSpPr>
            <p:spPr bwMode="auto">
              <a:xfrm>
                <a:off x="6178551" y="4600576"/>
                <a:ext cx="104775" cy="63500"/>
              </a:xfrm>
              <a:custGeom>
                <a:avLst/>
                <a:gdLst>
                  <a:gd name="T0" fmla="*/ 28 w 28"/>
                  <a:gd name="T1" fmla="*/ 7 h 17"/>
                  <a:gd name="T2" fmla="*/ 28 w 28"/>
                  <a:gd name="T3" fmla="*/ 7 h 17"/>
                  <a:gd name="T4" fmla="*/ 17 w 28"/>
                  <a:gd name="T5" fmla="*/ 1 h 17"/>
                  <a:gd name="T6" fmla="*/ 17 w 28"/>
                  <a:gd name="T7" fmla="*/ 1 h 17"/>
                  <a:gd name="T8" fmla="*/ 13 w 28"/>
                  <a:gd name="T9" fmla="*/ 1 h 17"/>
                  <a:gd name="T10" fmla="*/ 0 w 28"/>
                  <a:gd name="T11" fmla="*/ 8 h 17"/>
                  <a:gd name="T12" fmla="*/ 0 w 28"/>
                  <a:gd name="T13" fmla="*/ 17 h 17"/>
                  <a:gd name="T14" fmla="*/ 6 w 28"/>
                  <a:gd name="T15" fmla="*/ 17 h 17"/>
                  <a:gd name="T16" fmla="*/ 6 w 28"/>
                  <a:gd name="T17" fmla="*/ 12 h 17"/>
                  <a:gd name="T18" fmla="*/ 7 w 28"/>
                  <a:gd name="T19" fmla="*/ 12 h 17"/>
                  <a:gd name="T20" fmla="*/ 7 w 28"/>
                  <a:gd name="T21" fmla="*/ 17 h 17"/>
                  <a:gd name="T22" fmla="*/ 22 w 28"/>
                  <a:gd name="T23" fmla="*/ 17 h 17"/>
                  <a:gd name="T24" fmla="*/ 22 w 28"/>
                  <a:gd name="T25" fmla="*/ 12 h 17"/>
                  <a:gd name="T26" fmla="*/ 23 w 28"/>
                  <a:gd name="T27" fmla="*/ 12 h 17"/>
                  <a:gd name="T28" fmla="*/ 23 w 28"/>
                  <a:gd name="T29" fmla="*/ 17 h 17"/>
                  <a:gd name="T30" fmla="*/ 28 w 28"/>
                  <a:gd name="T31" fmla="*/ 17 h 17"/>
                  <a:gd name="T32" fmla="*/ 28 w 28"/>
                  <a:gd name="T33" fmla="*/ 8 h 17"/>
                  <a:gd name="T34" fmla="*/ 28 w 28"/>
                  <a:gd name="T3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17">
                    <a:moveTo>
                      <a:pt x="28" y="7"/>
                    </a:moveTo>
                    <a:cubicBezTo>
                      <a:pt x="28" y="7"/>
                      <a:pt x="28" y="7"/>
                      <a:pt x="28" y="7"/>
                    </a:cubicBezTo>
                    <a:cubicBezTo>
                      <a:pt x="28" y="2"/>
                      <a:pt x="21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0" y="0"/>
                      <a:pt x="0" y="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7"/>
                      <a:pt x="28" y="7"/>
                      <a:pt x="28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7"/>
              <p:cNvSpPr>
                <a:spLocks/>
              </p:cNvSpPr>
              <p:nvPr/>
            </p:nvSpPr>
            <p:spPr bwMode="auto">
              <a:xfrm>
                <a:off x="5843588" y="2241551"/>
                <a:ext cx="225425" cy="227013"/>
              </a:xfrm>
              <a:custGeom>
                <a:avLst/>
                <a:gdLst>
                  <a:gd name="T0" fmla="*/ 49 w 60"/>
                  <a:gd name="T1" fmla="*/ 11 h 60"/>
                  <a:gd name="T2" fmla="*/ 49 w 60"/>
                  <a:gd name="T3" fmla="*/ 50 h 60"/>
                  <a:gd name="T4" fmla="*/ 11 w 60"/>
                  <a:gd name="T5" fmla="*/ 50 h 60"/>
                  <a:gd name="T6" fmla="*/ 11 w 60"/>
                  <a:gd name="T7" fmla="*/ 11 h 60"/>
                  <a:gd name="T8" fmla="*/ 49 w 60"/>
                  <a:gd name="T9" fmla="*/ 1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49" y="11"/>
                    </a:moveTo>
                    <a:cubicBezTo>
                      <a:pt x="60" y="22"/>
                      <a:pt x="60" y="39"/>
                      <a:pt x="49" y="50"/>
                    </a:cubicBezTo>
                    <a:cubicBezTo>
                      <a:pt x="39" y="60"/>
                      <a:pt x="21" y="60"/>
                      <a:pt x="11" y="50"/>
                    </a:cubicBezTo>
                    <a:cubicBezTo>
                      <a:pt x="0" y="39"/>
                      <a:pt x="0" y="22"/>
                      <a:pt x="11" y="11"/>
                    </a:cubicBezTo>
                    <a:cubicBezTo>
                      <a:pt x="21" y="0"/>
                      <a:pt x="39" y="0"/>
                      <a:pt x="49" y="11"/>
                    </a:cubicBezTo>
                    <a:close/>
                  </a:path>
                </a:pathLst>
              </a:custGeom>
              <a:solidFill>
                <a:srgbClr val="24A6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8"/>
              <p:cNvSpPr>
                <a:spLocks/>
              </p:cNvSpPr>
              <p:nvPr/>
            </p:nvSpPr>
            <p:spPr bwMode="auto">
              <a:xfrm>
                <a:off x="5892801" y="2309813"/>
                <a:ext cx="112713" cy="109538"/>
              </a:xfrm>
              <a:custGeom>
                <a:avLst/>
                <a:gdLst>
                  <a:gd name="T0" fmla="*/ 15 w 30"/>
                  <a:gd name="T1" fmla="*/ 24 h 29"/>
                  <a:gd name="T2" fmla="*/ 5 w 30"/>
                  <a:gd name="T3" fmla="*/ 15 h 29"/>
                  <a:gd name="T4" fmla="*/ 3 w 30"/>
                  <a:gd name="T5" fmla="*/ 12 h 29"/>
                  <a:gd name="T6" fmla="*/ 5 w 30"/>
                  <a:gd name="T7" fmla="*/ 6 h 29"/>
                  <a:gd name="T8" fmla="*/ 8 w 30"/>
                  <a:gd name="T9" fmla="*/ 5 h 29"/>
                  <a:gd name="T10" fmla="*/ 21 w 30"/>
                  <a:gd name="T11" fmla="*/ 1 h 29"/>
                  <a:gd name="T12" fmla="*/ 24 w 30"/>
                  <a:gd name="T13" fmla="*/ 1 h 29"/>
                  <a:gd name="T14" fmla="*/ 29 w 30"/>
                  <a:gd name="T15" fmla="*/ 5 h 29"/>
                  <a:gd name="T16" fmla="*/ 28 w 30"/>
                  <a:gd name="T17" fmla="*/ 9 h 29"/>
                  <a:gd name="T18" fmla="*/ 25 w 30"/>
                  <a:gd name="T19" fmla="*/ 21 h 29"/>
                  <a:gd name="T20" fmla="*/ 24 w 30"/>
                  <a:gd name="T21" fmla="*/ 25 h 29"/>
                  <a:gd name="T22" fmla="*/ 17 w 30"/>
                  <a:gd name="T23" fmla="*/ 26 h 29"/>
                  <a:gd name="T24" fmla="*/ 15 w 30"/>
                  <a:gd name="T25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29">
                    <a:moveTo>
                      <a:pt x="15" y="24"/>
                    </a:moveTo>
                    <a:cubicBezTo>
                      <a:pt x="12" y="21"/>
                      <a:pt x="8" y="17"/>
                      <a:pt x="5" y="15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10"/>
                      <a:pt x="1" y="7"/>
                      <a:pt x="5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2" y="4"/>
                      <a:pt x="17" y="2"/>
                      <a:pt x="21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8" y="0"/>
                      <a:pt x="30" y="2"/>
                      <a:pt x="29" y="5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7" y="12"/>
                      <a:pt x="25" y="18"/>
                      <a:pt x="25" y="21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3" y="28"/>
                      <a:pt x="20" y="29"/>
                      <a:pt x="17" y="26"/>
                    </a:cubicBez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29"/>
              <p:cNvSpPr>
                <a:spLocks noChangeArrowheads="1"/>
              </p:cNvSpPr>
              <p:nvPr/>
            </p:nvSpPr>
            <p:spPr bwMode="auto">
              <a:xfrm>
                <a:off x="7242176" y="3419476"/>
                <a:ext cx="207963" cy="206375"/>
              </a:xfrm>
              <a:prstGeom prst="ellipse">
                <a:avLst/>
              </a:prstGeom>
              <a:solidFill>
                <a:srgbClr val="E71B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1"/>
              <p:cNvSpPr>
                <a:spLocks noEditPoints="1"/>
              </p:cNvSpPr>
              <p:nvPr/>
            </p:nvSpPr>
            <p:spPr bwMode="auto">
              <a:xfrm>
                <a:off x="6181726" y="1949451"/>
                <a:ext cx="161925" cy="239713"/>
              </a:xfrm>
              <a:custGeom>
                <a:avLst/>
                <a:gdLst>
                  <a:gd name="T0" fmla="*/ 22 w 43"/>
                  <a:gd name="T1" fmla="*/ 64 h 64"/>
                  <a:gd name="T2" fmla="*/ 14 w 43"/>
                  <a:gd name="T3" fmla="*/ 63 h 64"/>
                  <a:gd name="T4" fmla="*/ 7 w 43"/>
                  <a:gd name="T5" fmla="*/ 60 h 64"/>
                  <a:gd name="T6" fmla="*/ 2 w 43"/>
                  <a:gd name="T7" fmla="*/ 54 h 64"/>
                  <a:gd name="T8" fmla="*/ 0 w 43"/>
                  <a:gd name="T9" fmla="*/ 45 h 64"/>
                  <a:gd name="T10" fmla="*/ 0 w 43"/>
                  <a:gd name="T11" fmla="*/ 21 h 64"/>
                  <a:gd name="T12" fmla="*/ 1 w 43"/>
                  <a:gd name="T13" fmla="*/ 11 h 64"/>
                  <a:gd name="T14" fmla="*/ 6 w 43"/>
                  <a:gd name="T15" fmla="*/ 4 h 64"/>
                  <a:gd name="T16" fmla="*/ 13 w 43"/>
                  <a:gd name="T17" fmla="*/ 1 h 64"/>
                  <a:gd name="T18" fmla="*/ 22 w 43"/>
                  <a:gd name="T19" fmla="*/ 0 h 64"/>
                  <a:gd name="T20" fmla="*/ 30 w 43"/>
                  <a:gd name="T21" fmla="*/ 1 h 64"/>
                  <a:gd name="T22" fmla="*/ 37 w 43"/>
                  <a:gd name="T23" fmla="*/ 4 h 64"/>
                  <a:gd name="T24" fmla="*/ 42 w 43"/>
                  <a:gd name="T25" fmla="*/ 10 h 64"/>
                  <a:gd name="T26" fmla="*/ 43 w 43"/>
                  <a:gd name="T27" fmla="*/ 20 h 64"/>
                  <a:gd name="T28" fmla="*/ 43 w 43"/>
                  <a:gd name="T29" fmla="*/ 43 h 64"/>
                  <a:gd name="T30" fmla="*/ 42 w 43"/>
                  <a:gd name="T31" fmla="*/ 54 h 64"/>
                  <a:gd name="T32" fmla="*/ 37 w 43"/>
                  <a:gd name="T33" fmla="*/ 60 h 64"/>
                  <a:gd name="T34" fmla="*/ 30 w 43"/>
                  <a:gd name="T35" fmla="*/ 63 h 64"/>
                  <a:gd name="T36" fmla="*/ 22 w 43"/>
                  <a:gd name="T37" fmla="*/ 64 h 64"/>
                  <a:gd name="T38" fmla="*/ 32 w 43"/>
                  <a:gd name="T39" fmla="*/ 22 h 64"/>
                  <a:gd name="T40" fmla="*/ 30 w 43"/>
                  <a:gd name="T41" fmla="*/ 13 h 64"/>
                  <a:gd name="T42" fmla="*/ 22 w 43"/>
                  <a:gd name="T43" fmla="*/ 10 h 64"/>
                  <a:gd name="T44" fmla="*/ 17 w 43"/>
                  <a:gd name="T45" fmla="*/ 11 h 64"/>
                  <a:gd name="T46" fmla="*/ 13 w 43"/>
                  <a:gd name="T47" fmla="*/ 13 h 64"/>
                  <a:gd name="T48" fmla="*/ 12 w 43"/>
                  <a:gd name="T49" fmla="*/ 17 h 64"/>
                  <a:gd name="T50" fmla="*/ 11 w 43"/>
                  <a:gd name="T51" fmla="*/ 23 h 64"/>
                  <a:gd name="T52" fmla="*/ 11 w 43"/>
                  <a:gd name="T53" fmla="*/ 44 h 64"/>
                  <a:gd name="T54" fmla="*/ 14 w 43"/>
                  <a:gd name="T55" fmla="*/ 51 h 64"/>
                  <a:gd name="T56" fmla="*/ 22 w 43"/>
                  <a:gd name="T57" fmla="*/ 54 h 64"/>
                  <a:gd name="T58" fmla="*/ 26 w 43"/>
                  <a:gd name="T59" fmla="*/ 53 h 64"/>
                  <a:gd name="T60" fmla="*/ 29 w 43"/>
                  <a:gd name="T61" fmla="*/ 51 h 64"/>
                  <a:gd name="T62" fmla="*/ 31 w 43"/>
                  <a:gd name="T63" fmla="*/ 48 h 64"/>
                  <a:gd name="T64" fmla="*/ 32 w 43"/>
                  <a:gd name="T65" fmla="*/ 43 h 64"/>
                  <a:gd name="T66" fmla="*/ 32 w 43"/>
                  <a:gd name="T67" fmla="*/ 2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" h="64">
                    <a:moveTo>
                      <a:pt x="22" y="64"/>
                    </a:moveTo>
                    <a:cubicBezTo>
                      <a:pt x="19" y="64"/>
                      <a:pt x="17" y="63"/>
                      <a:pt x="14" y="63"/>
                    </a:cubicBezTo>
                    <a:cubicBezTo>
                      <a:pt x="11" y="62"/>
                      <a:pt x="9" y="62"/>
                      <a:pt x="7" y="60"/>
                    </a:cubicBezTo>
                    <a:cubicBezTo>
                      <a:pt x="5" y="59"/>
                      <a:pt x="3" y="57"/>
                      <a:pt x="2" y="54"/>
                    </a:cubicBezTo>
                    <a:cubicBezTo>
                      <a:pt x="0" y="52"/>
                      <a:pt x="0" y="48"/>
                      <a:pt x="0" y="4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7"/>
                      <a:pt x="0" y="13"/>
                      <a:pt x="1" y="11"/>
                    </a:cubicBezTo>
                    <a:cubicBezTo>
                      <a:pt x="2" y="8"/>
                      <a:pt x="4" y="6"/>
                      <a:pt x="6" y="4"/>
                    </a:cubicBezTo>
                    <a:cubicBezTo>
                      <a:pt x="8" y="3"/>
                      <a:pt x="10" y="1"/>
                      <a:pt x="13" y="1"/>
                    </a:cubicBezTo>
                    <a:cubicBezTo>
                      <a:pt x="16" y="0"/>
                      <a:pt x="19" y="0"/>
                      <a:pt x="22" y="0"/>
                    </a:cubicBezTo>
                    <a:cubicBezTo>
                      <a:pt x="25" y="0"/>
                      <a:pt x="28" y="0"/>
                      <a:pt x="30" y="1"/>
                    </a:cubicBezTo>
                    <a:cubicBezTo>
                      <a:pt x="33" y="1"/>
                      <a:pt x="35" y="2"/>
                      <a:pt x="37" y="4"/>
                    </a:cubicBezTo>
                    <a:cubicBezTo>
                      <a:pt x="39" y="5"/>
                      <a:pt x="40" y="7"/>
                      <a:pt x="42" y="10"/>
                    </a:cubicBezTo>
                    <a:cubicBezTo>
                      <a:pt x="43" y="13"/>
                      <a:pt x="43" y="16"/>
                      <a:pt x="43" y="20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47"/>
                      <a:pt x="43" y="51"/>
                      <a:pt x="42" y="54"/>
                    </a:cubicBezTo>
                    <a:cubicBezTo>
                      <a:pt x="40" y="57"/>
                      <a:pt x="39" y="59"/>
                      <a:pt x="37" y="60"/>
                    </a:cubicBezTo>
                    <a:cubicBezTo>
                      <a:pt x="35" y="62"/>
                      <a:pt x="33" y="63"/>
                      <a:pt x="30" y="63"/>
                    </a:cubicBezTo>
                    <a:cubicBezTo>
                      <a:pt x="28" y="64"/>
                      <a:pt x="25" y="64"/>
                      <a:pt x="22" y="64"/>
                    </a:cubicBezTo>
                    <a:close/>
                    <a:moveTo>
                      <a:pt x="32" y="22"/>
                    </a:moveTo>
                    <a:cubicBezTo>
                      <a:pt x="32" y="18"/>
                      <a:pt x="31" y="15"/>
                      <a:pt x="30" y="13"/>
                    </a:cubicBezTo>
                    <a:cubicBezTo>
                      <a:pt x="28" y="11"/>
                      <a:pt x="26" y="10"/>
                      <a:pt x="22" y="10"/>
                    </a:cubicBezTo>
                    <a:cubicBezTo>
                      <a:pt x="20" y="10"/>
                      <a:pt x="18" y="10"/>
                      <a:pt x="17" y="11"/>
                    </a:cubicBezTo>
                    <a:cubicBezTo>
                      <a:pt x="15" y="11"/>
                      <a:pt x="14" y="12"/>
                      <a:pt x="13" y="13"/>
                    </a:cubicBezTo>
                    <a:cubicBezTo>
                      <a:pt x="12" y="14"/>
                      <a:pt x="12" y="16"/>
                      <a:pt x="12" y="17"/>
                    </a:cubicBezTo>
                    <a:cubicBezTo>
                      <a:pt x="11" y="19"/>
                      <a:pt x="11" y="21"/>
                      <a:pt x="11" y="23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7"/>
                      <a:pt x="12" y="50"/>
                      <a:pt x="14" y="51"/>
                    </a:cubicBezTo>
                    <a:cubicBezTo>
                      <a:pt x="16" y="53"/>
                      <a:pt x="19" y="54"/>
                      <a:pt x="22" y="54"/>
                    </a:cubicBezTo>
                    <a:cubicBezTo>
                      <a:pt x="24" y="54"/>
                      <a:pt x="25" y="53"/>
                      <a:pt x="26" y="53"/>
                    </a:cubicBezTo>
                    <a:cubicBezTo>
                      <a:pt x="27" y="53"/>
                      <a:pt x="28" y="52"/>
                      <a:pt x="29" y="51"/>
                    </a:cubicBezTo>
                    <a:cubicBezTo>
                      <a:pt x="30" y="51"/>
                      <a:pt x="31" y="49"/>
                      <a:pt x="31" y="48"/>
                    </a:cubicBezTo>
                    <a:cubicBezTo>
                      <a:pt x="32" y="47"/>
                      <a:pt x="32" y="45"/>
                      <a:pt x="32" y="43"/>
                    </a:cubicBezTo>
                    <a:lnTo>
                      <a:pt x="32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2"/>
              <p:cNvSpPr>
                <a:spLocks/>
              </p:cNvSpPr>
              <p:nvPr/>
            </p:nvSpPr>
            <p:spPr bwMode="auto">
              <a:xfrm>
                <a:off x="6408738" y="1952626"/>
                <a:ext cx="77788" cy="233363"/>
              </a:xfrm>
              <a:custGeom>
                <a:avLst/>
                <a:gdLst>
                  <a:gd name="T0" fmla="*/ 13 w 21"/>
                  <a:gd name="T1" fmla="*/ 62 h 62"/>
                  <a:gd name="T2" fmla="*/ 10 w 21"/>
                  <a:gd name="T3" fmla="*/ 61 h 62"/>
                  <a:gd name="T4" fmla="*/ 10 w 21"/>
                  <a:gd name="T5" fmla="*/ 58 h 62"/>
                  <a:gd name="T6" fmla="*/ 10 w 21"/>
                  <a:gd name="T7" fmla="*/ 13 h 62"/>
                  <a:gd name="T8" fmla="*/ 9 w 21"/>
                  <a:gd name="T9" fmla="*/ 13 h 62"/>
                  <a:gd name="T10" fmla="*/ 3 w 21"/>
                  <a:gd name="T11" fmla="*/ 13 h 62"/>
                  <a:gd name="T12" fmla="*/ 2 w 21"/>
                  <a:gd name="T13" fmla="*/ 12 h 62"/>
                  <a:gd name="T14" fmla="*/ 1 w 21"/>
                  <a:gd name="T15" fmla="*/ 12 h 62"/>
                  <a:gd name="T16" fmla="*/ 0 w 21"/>
                  <a:gd name="T17" fmla="*/ 10 h 62"/>
                  <a:gd name="T18" fmla="*/ 0 w 21"/>
                  <a:gd name="T19" fmla="*/ 7 h 62"/>
                  <a:gd name="T20" fmla="*/ 1 w 21"/>
                  <a:gd name="T21" fmla="*/ 4 h 62"/>
                  <a:gd name="T22" fmla="*/ 4 w 21"/>
                  <a:gd name="T23" fmla="*/ 3 h 62"/>
                  <a:gd name="T24" fmla="*/ 10 w 21"/>
                  <a:gd name="T25" fmla="*/ 1 h 62"/>
                  <a:gd name="T26" fmla="*/ 12 w 21"/>
                  <a:gd name="T27" fmla="*/ 0 h 62"/>
                  <a:gd name="T28" fmla="*/ 13 w 21"/>
                  <a:gd name="T29" fmla="*/ 0 h 62"/>
                  <a:gd name="T30" fmla="*/ 19 w 21"/>
                  <a:gd name="T31" fmla="*/ 0 h 62"/>
                  <a:gd name="T32" fmla="*/ 21 w 21"/>
                  <a:gd name="T33" fmla="*/ 1 h 62"/>
                  <a:gd name="T34" fmla="*/ 21 w 21"/>
                  <a:gd name="T35" fmla="*/ 4 h 62"/>
                  <a:gd name="T36" fmla="*/ 21 w 21"/>
                  <a:gd name="T37" fmla="*/ 59 h 62"/>
                  <a:gd name="T38" fmla="*/ 21 w 21"/>
                  <a:gd name="T39" fmla="*/ 61 h 62"/>
                  <a:gd name="T40" fmla="*/ 19 w 21"/>
                  <a:gd name="T41" fmla="*/ 62 h 62"/>
                  <a:gd name="T42" fmla="*/ 13 w 21"/>
                  <a:gd name="T4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62">
                    <a:moveTo>
                      <a:pt x="13" y="62"/>
                    </a:moveTo>
                    <a:cubicBezTo>
                      <a:pt x="12" y="62"/>
                      <a:pt x="11" y="62"/>
                      <a:pt x="10" y="61"/>
                    </a:cubicBezTo>
                    <a:cubicBezTo>
                      <a:pt x="10" y="61"/>
                      <a:pt x="10" y="60"/>
                      <a:pt x="10" y="58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2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1" y="4"/>
                      <a:pt x="2" y="3"/>
                      <a:pt x="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1" y="0"/>
                      <a:pt x="21" y="1"/>
                    </a:cubicBezTo>
                    <a:cubicBezTo>
                      <a:pt x="21" y="2"/>
                      <a:pt x="21" y="3"/>
                      <a:pt x="21" y="4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60"/>
                      <a:pt x="21" y="61"/>
                      <a:pt x="21" y="61"/>
                    </a:cubicBezTo>
                    <a:cubicBezTo>
                      <a:pt x="21" y="62"/>
                      <a:pt x="20" y="62"/>
                      <a:pt x="19" y="62"/>
                    </a:cubicBezTo>
                    <a:lnTo>
                      <a:pt x="13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3"/>
              <p:cNvSpPr>
                <a:spLocks noEditPoints="1"/>
              </p:cNvSpPr>
              <p:nvPr/>
            </p:nvSpPr>
            <p:spPr bwMode="auto">
              <a:xfrm>
                <a:off x="5087938" y="3040063"/>
                <a:ext cx="169863" cy="250825"/>
              </a:xfrm>
              <a:custGeom>
                <a:avLst/>
                <a:gdLst>
                  <a:gd name="T0" fmla="*/ 23 w 45"/>
                  <a:gd name="T1" fmla="*/ 67 h 67"/>
                  <a:gd name="T2" fmla="*/ 15 w 45"/>
                  <a:gd name="T3" fmla="*/ 66 h 67"/>
                  <a:gd name="T4" fmla="*/ 7 w 45"/>
                  <a:gd name="T5" fmla="*/ 63 h 67"/>
                  <a:gd name="T6" fmla="*/ 2 w 45"/>
                  <a:gd name="T7" fmla="*/ 57 h 67"/>
                  <a:gd name="T8" fmla="*/ 0 w 45"/>
                  <a:gd name="T9" fmla="*/ 47 h 67"/>
                  <a:gd name="T10" fmla="*/ 0 w 45"/>
                  <a:gd name="T11" fmla="*/ 23 h 67"/>
                  <a:gd name="T12" fmla="*/ 2 w 45"/>
                  <a:gd name="T13" fmla="*/ 12 h 67"/>
                  <a:gd name="T14" fmla="*/ 6 w 45"/>
                  <a:gd name="T15" fmla="*/ 5 h 67"/>
                  <a:gd name="T16" fmla="*/ 14 w 45"/>
                  <a:gd name="T17" fmla="*/ 1 h 67"/>
                  <a:gd name="T18" fmla="*/ 23 w 45"/>
                  <a:gd name="T19" fmla="*/ 0 h 67"/>
                  <a:gd name="T20" fmla="*/ 32 w 45"/>
                  <a:gd name="T21" fmla="*/ 1 h 67"/>
                  <a:gd name="T22" fmla="*/ 39 w 45"/>
                  <a:gd name="T23" fmla="*/ 5 h 67"/>
                  <a:gd name="T24" fmla="*/ 43 w 45"/>
                  <a:gd name="T25" fmla="*/ 11 h 67"/>
                  <a:gd name="T26" fmla="*/ 45 w 45"/>
                  <a:gd name="T27" fmla="*/ 22 h 67"/>
                  <a:gd name="T28" fmla="*/ 45 w 45"/>
                  <a:gd name="T29" fmla="*/ 45 h 67"/>
                  <a:gd name="T30" fmla="*/ 43 w 45"/>
                  <a:gd name="T31" fmla="*/ 56 h 67"/>
                  <a:gd name="T32" fmla="*/ 38 w 45"/>
                  <a:gd name="T33" fmla="*/ 63 h 67"/>
                  <a:gd name="T34" fmla="*/ 31 w 45"/>
                  <a:gd name="T35" fmla="*/ 66 h 67"/>
                  <a:gd name="T36" fmla="*/ 23 w 45"/>
                  <a:gd name="T37" fmla="*/ 67 h 67"/>
                  <a:gd name="T38" fmla="*/ 33 w 45"/>
                  <a:gd name="T39" fmla="*/ 24 h 67"/>
                  <a:gd name="T40" fmla="*/ 31 w 45"/>
                  <a:gd name="T41" fmla="*/ 14 h 67"/>
                  <a:gd name="T42" fmla="*/ 23 w 45"/>
                  <a:gd name="T43" fmla="*/ 11 h 67"/>
                  <a:gd name="T44" fmla="*/ 18 w 45"/>
                  <a:gd name="T45" fmla="*/ 12 h 67"/>
                  <a:gd name="T46" fmla="*/ 14 w 45"/>
                  <a:gd name="T47" fmla="*/ 14 h 67"/>
                  <a:gd name="T48" fmla="*/ 12 w 45"/>
                  <a:gd name="T49" fmla="*/ 18 h 67"/>
                  <a:gd name="T50" fmla="*/ 12 w 45"/>
                  <a:gd name="T51" fmla="*/ 24 h 67"/>
                  <a:gd name="T52" fmla="*/ 12 w 45"/>
                  <a:gd name="T53" fmla="*/ 46 h 67"/>
                  <a:gd name="T54" fmla="*/ 15 w 45"/>
                  <a:gd name="T55" fmla="*/ 54 h 67"/>
                  <a:gd name="T56" fmla="*/ 23 w 45"/>
                  <a:gd name="T57" fmla="*/ 56 h 67"/>
                  <a:gd name="T58" fmla="*/ 27 w 45"/>
                  <a:gd name="T59" fmla="*/ 56 h 67"/>
                  <a:gd name="T60" fmla="*/ 31 w 45"/>
                  <a:gd name="T61" fmla="*/ 54 h 67"/>
                  <a:gd name="T62" fmla="*/ 33 w 45"/>
                  <a:gd name="T63" fmla="*/ 50 h 67"/>
                  <a:gd name="T64" fmla="*/ 33 w 45"/>
                  <a:gd name="T65" fmla="*/ 45 h 67"/>
                  <a:gd name="T66" fmla="*/ 33 w 45"/>
                  <a:gd name="T67" fmla="*/ 2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5" h="67">
                    <a:moveTo>
                      <a:pt x="23" y="67"/>
                    </a:moveTo>
                    <a:cubicBezTo>
                      <a:pt x="20" y="67"/>
                      <a:pt x="18" y="66"/>
                      <a:pt x="15" y="66"/>
                    </a:cubicBezTo>
                    <a:cubicBezTo>
                      <a:pt x="12" y="65"/>
                      <a:pt x="10" y="64"/>
                      <a:pt x="7" y="63"/>
                    </a:cubicBezTo>
                    <a:cubicBezTo>
                      <a:pt x="5" y="62"/>
                      <a:pt x="3" y="59"/>
                      <a:pt x="2" y="57"/>
                    </a:cubicBezTo>
                    <a:cubicBezTo>
                      <a:pt x="1" y="54"/>
                      <a:pt x="0" y="51"/>
                      <a:pt x="0" y="4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0" y="15"/>
                      <a:pt x="2" y="12"/>
                    </a:cubicBezTo>
                    <a:cubicBezTo>
                      <a:pt x="3" y="9"/>
                      <a:pt x="4" y="7"/>
                      <a:pt x="6" y="5"/>
                    </a:cubicBezTo>
                    <a:cubicBezTo>
                      <a:pt x="8" y="3"/>
                      <a:pt x="11" y="2"/>
                      <a:pt x="14" y="1"/>
                    </a:cubicBezTo>
                    <a:cubicBezTo>
                      <a:pt x="17" y="1"/>
                      <a:pt x="20" y="0"/>
                      <a:pt x="23" y="0"/>
                    </a:cubicBezTo>
                    <a:cubicBezTo>
                      <a:pt x="26" y="0"/>
                      <a:pt x="29" y="1"/>
                      <a:pt x="32" y="1"/>
                    </a:cubicBezTo>
                    <a:cubicBezTo>
                      <a:pt x="34" y="2"/>
                      <a:pt x="37" y="3"/>
                      <a:pt x="39" y="5"/>
                    </a:cubicBezTo>
                    <a:cubicBezTo>
                      <a:pt x="41" y="6"/>
                      <a:pt x="42" y="8"/>
                      <a:pt x="43" y="11"/>
                    </a:cubicBezTo>
                    <a:cubicBezTo>
                      <a:pt x="45" y="14"/>
                      <a:pt x="45" y="17"/>
                      <a:pt x="45" y="22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50"/>
                      <a:pt x="45" y="53"/>
                      <a:pt x="43" y="56"/>
                    </a:cubicBezTo>
                    <a:cubicBezTo>
                      <a:pt x="42" y="59"/>
                      <a:pt x="40" y="61"/>
                      <a:pt x="38" y="63"/>
                    </a:cubicBezTo>
                    <a:cubicBezTo>
                      <a:pt x="36" y="65"/>
                      <a:pt x="34" y="66"/>
                      <a:pt x="31" y="66"/>
                    </a:cubicBezTo>
                    <a:cubicBezTo>
                      <a:pt x="29" y="66"/>
                      <a:pt x="26" y="67"/>
                      <a:pt x="23" y="67"/>
                    </a:cubicBezTo>
                    <a:close/>
                    <a:moveTo>
                      <a:pt x="33" y="24"/>
                    </a:moveTo>
                    <a:cubicBezTo>
                      <a:pt x="33" y="19"/>
                      <a:pt x="33" y="16"/>
                      <a:pt x="31" y="14"/>
                    </a:cubicBezTo>
                    <a:cubicBezTo>
                      <a:pt x="30" y="12"/>
                      <a:pt x="27" y="11"/>
                      <a:pt x="23" y="11"/>
                    </a:cubicBezTo>
                    <a:cubicBezTo>
                      <a:pt x="21" y="11"/>
                      <a:pt x="19" y="11"/>
                      <a:pt x="18" y="12"/>
                    </a:cubicBezTo>
                    <a:cubicBezTo>
                      <a:pt x="16" y="12"/>
                      <a:pt x="15" y="13"/>
                      <a:pt x="14" y="14"/>
                    </a:cubicBezTo>
                    <a:cubicBezTo>
                      <a:pt x="13" y="15"/>
                      <a:pt x="13" y="17"/>
                      <a:pt x="12" y="18"/>
                    </a:cubicBezTo>
                    <a:cubicBezTo>
                      <a:pt x="12" y="20"/>
                      <a:pt x="12" y="22"/>
                      <a:pt x="12" y="24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50"/>
                      <a:pt x="13" y="52"/>
                      <a:pt x="15" y="54"/>
                    </a:cubicBezTo>
                    <a:cubicBezTo>
                      <a:pt x="17" y="55"/>
                      <a:pt x="20" y="56"/>
                      <a:pt x="23" y="56"/>
                    </a:cubicBezTo>
                    <a:cubicBezTo>
                      <a:pt x="25" y="56"/>
                      <a:pt x="26" y="56"/>
                      <a:pt x="27" y="56"/>
                    </a:cubicBezTo>
                    <a:cubicBezTo>
                      <a:pt x="29" y="55"/>
                      <a:pt x="30" y="55"/>
                      <a:pt x="31" y="54"/>
                    </a:cubicBezTo>
                    <a:cubicBezTo>
                      <a:pt x="32" y="53"/>
                      <a:pt x="32" y="52"/>
                      <a:pt x="33" y="50"/>
                    </a:cubicBezTo>
                    <a:cubicBezTo>
                      <a:pt x="33" y="49"/>
                      <a:pt x="33" y="47"/>
                      <a:pt x="33" y="45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4"/>
              <p:cNvSpPr>
                <a:spLocks/>
              </p:cNvSpPr>
              <p:nvPr/>
            </p:nvSpPr>
            <p:spPr bwMode="auto">
              <a:xfrm>
                <a:off x="5295901" y="3043238"/>
                <a:ext cx="165100" cy="244475"/>
              </a:xfrm>
              <a:custGeom>
                <a:avLst/>
                <a:gdLst>
                  <a:gd name="T0" fmla="*/ 3 w 44"/>
                  <a:gd name="T1" fmla="*/ 65 h 65"/>
                  <a:gd name="T2" fmla="*/ 1 w 44"/>
                  <a:gd name="T3" fmla="*/ 64 h 65"/>
                  <a:gd name="T4" fmla="*/ 0 w 44"/>
                  <a:gd name="T5" fmla="*/ 62 h 65"/>
                  <a:gd name="T6" fmla="*/ 0 w 44"/>
                  <a:gd name="T7" fmla="*/ 58 h 65"/>
                  <a:gd name="T8" fmla="*/ 1 w 44"/>
                  <a:gd name="T9" fmla="*/ 48 h 65"/>
                  <a:gd name="T10" fmla="*/ 6 w 44"/>
                  <a:gd name="T11" fmla="*/ 41 h 65"/>
                  <a:gd name="T12" fmla="*/ 12 w 44"/>
                  <a:gd name="T13" fmla="*/ 35 h 65"/>
                  <a:gd name="T14" fmla="*/ 18 w 44"/>
                  <a:gd name="T15" fmla="*/ 30 h 65"/>
                  <a:gd name="T16" fmla="*/ 23 w 44"/>
                  <a:gd name="T17" fmla="*/ 27 h 65"/>
                  <a:gd name="T18" fmla="*/ 27 w 44"/>
                  <a:gd name="T19" fmla="*/ 24 h 65"/>
                  <a:gd name="T20" fmla="*/ 30 w 44"/>
                  <a:gd name="T21" fmla="*/ 21 h 65"/>
                  <a:gd name="T22" fmla="*/ 32 w 44"/>
                  <a:gd name="T23" fmla="*/ 18 h 65"/>
                  <a:gd name="T24" fmla="*/ 21 w 44"/>
                  <a:gd name="T25" fmla="*/ 10 h 65"/>
                  <a:gd name="T26" fmla="*/ 13 w 44"/>
                  <a:gd name="T27" fmla="*/ 12 h 65"/>
                  <a:gd name="T28" fmla="*/ 7 w 44"/>
                  <a:gd name="T29" fmla="*/ 14 h 65"/>
                  <a:gd name="T30" fmla="*/ 6 w 44"/>
                  <a:gd name="T31" fmla="*/ 13 h 65"/>
                  <a:gd name="T32" fmla="*/ 4 w 44"/>
                  <a:gd name="T33" fmla="*/ 10 h 65"/>
                  <a:gd name="T34" fmla="*/ 3 w 44"/>
                  <a:gd name="T35" fmla="*/ 6 h 65"/>
                  <a:gd name="T36" fmla="*/ 3 w 44"/>
                  <a:gd name="T37" fmla="*/ 4 h 65"/>
                  <a:gd name="T38" fmla="*/ 6 w 44"/>
                  <a:gd name="T39" fmla="*/ 3 h 65"/>
                  <a:gd name="T40" fmla="*/ 10 w 44"/>
                  <a:gd name="T41" fmla="*/ 2 h 65"/>
                  <a:gd name="T42" fmla="*/ 15 w 44"/>
                  <a:gd name="T43" fmla="*/ 0 h 65"/>
                  <a:gd name="T44" fmla="*/ 23 w 44"/>
                  <a:gd name="T45" fmla="*/ 0 h 65"/>
                  <a:gd name="T46" fmla="*/ 38 w 44"/>
                  <a:gd name="T47" fmla="*/ 4 h 65"/>
                  <a:gd name="T48" fmla="*/ 44 w 44"/>
                  <a:gd name="T49" fmla="*/ 16 h 65"/>
                  <a:gd name="T50" fmla="*/ 42 w 44"/>
                  <a:gd name="T51" fmla="*/ 24 h 65"/>
                  <a:gd name="T52" fmla="*/ 38 w 44"/>
                  <a:gd name="T53" fmla="*/ 30 h 65"/>
                  <a:gd name="T54" fmla="*/ 32 w 44"/>
                  <a:gd name="T55" fmla="*/ 35 h 65"/>
                  <a:gd name="T56" fmla="*/ 25 w 44"/>
                  <a:gd name="T57" fmla="*/ 39 h 65"/>
                  <a:gd name="T58" fmla="*/ 17 w 44"/>
                  <a:gd name="T59" fmla="*/ 45 h 65"/>
                  <a:gd name="T60" fmla="*/ 14 w 44"/>
                  <a:gd name="T61" fmla="*/ 54 h 65"/>
                  <a:gd name="T62" fmla="*/ 15 w 44"/>
                  <a:gd name="T63" fmla="*/ 54 h 65"/>
                  <a:gd name="T64" fmla="*/ 40 w 44"/>
                  <a:gd name="T65" fmla="*/ 54 h 65"/>
                  <a:gd name="T66" fmla="*/ 43 w 44"/>
                  <a:gd name="T67" fmla="*/ 55 h 65"/>
                  <a:gd name="T68" fmla="*/ 44 w 44"/>
                  <a:gd name="T69" fmla="*/ 57 h 65"/>
                  <a:gd name="T70" fmla="*/ 44 w 44"/>
                  <a:gd name="T71" fmla="*/ 62 h 65"/>
                  <a:gd name="T72" fmla="*/ 43 w 44"/>
                  <a:gd name="T73" fmla="*/ 64 h 65"/>
                  <a:gd name="T74" fmla="*/ 42 w 44"/>
                  <a:gd name="T75" fmla="*/ 65 h 65"/>
                  <a:gd name="T76" fmla="*/ 3 w 44"/>
                  <a:gd name="T7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4" h="65">
                    <a:moveTo>
                      <a:pt x="3" y="65"/>
                    </a:moveTo>
                    <a:cubicBezTo>
                      <a:pt x="2" y="65"/>
                      <a:pt x="1" y="65"/>
                      <a:pt x="1" y="64"/>
                    </a:cubicBezTo>
                    <a:cubicBezTo>
                      <a:pt x="0" y="64"/>
                      <a:pt x="0" y="63"/>
                      <a:pt x="0" y="6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4"/>
                      <a:pt x="0" y="51"/>
                      <a:pt x="1" y="48"/>
                    </a:cubicBezTo>
                    <a:cubicBezTo>
                      <a:pt x="3" y="46"/>
                      <a:pt x="4" y="43"/>
                      <a:pt x="6" y="41"/>
                    </a:cubicBezTo>
                    <a:cubicBezTo>
                      <a:pt x="8" y="38"/>
                      <a:pt x="10" y="36"/>
                      <a:pt x="12" y="35"/>
                    </a:cubicBezTo>
                    <a:cubicBezTo>
                      <a:pt x="14" y="33"/>
                      <a:pt x="16" y="31"/>
                      <a:pt x="18" y="30"/>
                    </a:cubicBezTo>
                    <a:cubicBezTo>
                      <a:pt x="19" y="29"/>
                      <a:pt x="21" y="28"/>
                      <a:pt x="23" y="27"/>
                    </a:cubicBezTo>
                    <a:cubicBezTo>
                      <a:pt x="24" y="26"/>
                      <a:pt x="26" y="25"/>
                      <a:pt x="27" y="24"/>
                    </a:cubicBezTo>
                    <a:cubicBezTo>
                      <a:pt x="28" y="23"/>
                      <a:pt x="29" y="22"/>
                      <a:pt x="30" y="21"/>
                    </a:cubicBezTo>
                    <a:cubicBezTo>
                      <a:pt x="31" y="20"/>
                      <a:pt x="32" y="19"/>
                      <a:pt x="32" y="18"/>
                    </a:cubicBezTo>
                    <a:cubicBezTo>
                      <a:pt x="32" y="13"/>
                      <a:pt x="28" y="10"/>
                      <a:pt x="21" y="10"/>
                    </a:cubicBezTo>
                    <a:cubicBezTo>
                      <a:pt x="18" y="10"/>
                      <a:pt x="15" y="11"/>
                      <a:pt x="13" y="12"/>
                    </a:cubicBezTo>
                    <a:cubicBezTo>
                      <a:pt x="11" y="12"/>
                      <a:pt x="9" y="13"/>
                      <a:pt x="7" y="14"/>
                    </a:cubicBezTo>
                    <a:cubicBezTo>
                      <a:pt x="7" y="14"/>
                      <a:pt x="6" y="14"/>
                      <a:pt x="6" y="13"/>
                    </a:cubicBezTo>
                    <a:cubicBezTo>
                      <a:pt x="5" y="12"/>
                      <a:pt x="4" y="11"/>
                      <a:pt x="4" y="10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4" y="4"/>
                      <a:pt x="5" y="3"/>
                      <a:pt x="6" y="3"/>
                    </a:cubicBezTo>
                    <a:cubicBezTo>
                      <a:pt x="7" y="2"/>
                      <a:pt x="8" y="2"/>
                      <a:pt x="10" y="2"/>
                    </a:cubicBezTo>
                    <a:cubicBezTo>
                      <a:pt x="11" y="1"/>
                      <a:pt x="13" y="1"/>
                      <a:pt x="15" y="0"/>
                    </a:cubicBezTo>
                    <a:cubicBezTo>
                      <a:pt x="17" y="0"/>
                      <a:pt x="20" y="0"/>
                      <a:pt x="23" y="0"/>
                    </a:cubicBezTo>
                    <a:cubicBezTo>
                      <a:pt x="29" y="0"/>
                      <a:pt x="35" y="1"/>
                      <a:pt x="38" y="4"/>
                    </a:cubicBezTo>
                    <a:cubicBezTo>
                      <a:pt x="42" y="7"/>
                      <a:pt x="44" y="11"/>
                      <a:pt x="44" y="16"/>
                    </a:cubicBezTo>
                    <a:cubicBezTo>
                      <a:pt x="44" y="19"/>
                      <a:pt x="44" y="22"/>
                      <a:pt x="42" y="24"/>
                    </a:cubicBezTo>
                    <a:cubicBezTo>
                      <a:pt x="41" y="26"/>
                      <a:pt x="40" y="28"/>
                      <a:pt x="38" y="30"/>
                    </a:cubicBezTo>
                    <a:cubicBezTo>
                      <a:pt x="36" y="32"/>
                      <a:pt x="34" y="33"/>
                      <a:pt x="32" y="35"/>
                    </a:cubicBezTo>
                    <a:cubicBezTo>
                      <a:pt x="29" y="36"/>
                      <a:pt x="27" y="38"/>
                      <a:pt x="25" y="39"/>
                    </a:cubicBezTo>
                    <a:cubicBezTo>
                      <a:pt x="22" y="40"/>
                      <a:pt x="19" y="42"/>
                      <a:pt x="17" y="45"/>
                    </a:cubicBezTo>
                    <a:cubicBezTo>
                      <a:pt x="15" y="47"/>
                      <a:pt x="14" y="50"/>
                      <a:pt x="14" y="54"/>
                    </a:cubicBezTo>
                    <a:cubicBezTo>
                      <a:pt x="14" y="54"/>
                      <a:pt x="14" y="54"/>
                      <a:pt x="15" y="54"/>
                    </a:cubicBezTo>
                    <a:cubicBezTo>
                      <a:pt x="40" y="54"/>
                      <a:pt x="40" y="54"/>
                      <a:pt x="40" y="54"/>
                    </a:cubicBezTo>
                    <a:cubicBezTo>
                      <a:pt x="42" y="54"/>
                      <a:pt x="43" y="54"/>
                      <a:pt x="43" y="55"/>
                    </a:cubicBezTo>
                    <a:cubicBezTo>
                      <a:pt x="44" y="55"/>
                      <a:pt x="44" y="56"/>
                      <a:pt x="44" y="57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44" y="63"/>
                      <a:pt x="44" y="64"/>
                      <a:pt x="43" y="64"/>
                    </a:cubicBezTo>
                    <a:cubicBezTo>
                      <a:pt x="43" y="65"/>
                      <a:pt x="42" y="65"/>
                      <a:pt x="42" y="65"/>
                    </a:cubicBezTo>
                    <a:lnTo>
                      <a:pt x="3" y="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" name="矩形 68"/>
            <p:cNvSpPr/>
            <p:nvPr/>
          </p:nvSpPr>
          <p:spPr>
            <a:xfrm>
              <a:off x="10859504" y="0"/>
              <a:ext cx="7466596" cy="68580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47"/>
          <p:cNvSpPr txBox="1"/>
          <p:nvPr/>
        </p:nvSpPr>
        <p:spPr>
          <a:xfrm>
            <a:off x="5950256" y="985663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4A6D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24A6DD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文本框 48"/>
          <p:cNvSpPr txBox="1"/>
          <p:nvPr/>
        </p:nvSpPr>
        <p:spPr>
          <a:xfrm>
            <a:off x="4149700" y="278027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B66AA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8B66AA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2" name="文本框 49"/>
          <p:cNvSpPr txBox="1"/>
          <p:nvPr/>
        </p:nvSpPr>
        <p:spPr>
          <a:xfrm>
            <a:off x="9219696" y="2951449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E71B6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E71B66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3" name="文本框 50"/>
          <p:cNvSpPr txBox="1"/>
          <p:nvPr/>
        </p:nvSpPr>
        <p:spPr>
          <a:xfrm>
            <a:off x="7385492" y="470112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65C0A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 Here</a:t>
            </a:r>
            <a:endParaRPr lang="zh-CN" altLang="en-US" sz="2400" dirty="0">
              <a:solidFill>
                <a:srgbClr val="65C0AE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pic>
        <p:nvPicPr>
          <p:cNvPr id="75" name="Picture 4" descr="F:\新建文件夹 (2)\lizhao\ppt\brankic1979-icon-set.png"/>
          <p:cNvPicPr>
            <a:picLocks noChangeAspect="1" noChangeArrowheads="1"/>
          </p:cNvPicPr>
          <p:nvPr/>
        </p:nvPicPr>
        <p:blipFill rotWithShape="1">
          <a:blip r:embed="rId5" cstate="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402354" y="3487001"/>
            <a:ext cx="237300" cy="18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6" name="组合 75"/>
          <p:cNvGrpSpPr/>
          <p:nvPr/>
        </p:nvGrpSpPr>
        <p:grpSpPr>
          <a:xfrm>
            <a:off x="712626" y="4176127"/>
            <a:ext cx="1035613" cy="135802"/>
            <a:chOff x="542100" y="3471376"/>
            <a:chExt cx="1035613" cy="135802"/>
          </a:xfrm>
        </p:grpSpPr>
        <p:sp>
          <p:nvSpPr>
            <p:cNvPr id="77" name="椭圆 76"/>
            <p:cNvSpPr/>
            <p:nvPr/>
          </p:nvSpPr>
          <p:spPr>
            <a:xfrm>
              <a:off x="542100" y="3471376"/>
              <a:ext cx="135802" cy="135802"/>
            </a:xfrm>
            <a:prstGeom prst="ellipse">
              <a:avLst/>
            </a:pr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767053" y="3471376"/>
              <a:ext cx="135802" cy="135802"/>
            </a:xfrm>
            <a:prstGeom prst="ellipse">
              <a:avLst/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992006" y="3471376"/>
              <a:ext cx="135802" cy="135802"/>
            </a:xfrm>
            <a:prstGeom prst="ellipse">
              <a:avLst/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1216959" y="3471376"/>
              <a:ext cx="135802" cy="135802"/>
            </a:xfrm>
            <a:prstGeom prst="ellipse">
              <a:avLst/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1441911" y="3471376"/>
              <a:ext cx="135802" cy="135802"/>
            </a:xfrm>
            <a:prstGeom prst="ellipse">
              <a:avLst/>
            </a:prstGeom>
            <a:solidFill>
              <a:srgbClr val="FBC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29"/>
          <p:cNvSpPr txBox="1"/>
          <p:nvPr/>
        </p:nvSpPr>
        <p:spPr>
          <a:xfrm>
            <a:off x="559068" y="4369762"/>
            <a:ext cx="35877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word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10001" y="3654086"/>
            <a:ext cx="32014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blipFill dpi="0"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2800" b="1" dirty="0"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64" name="组合 63"/>
          <p:cNvGrpSpPr/>
          <p:nvPr/>
        </p:nvGrpSpPr>
        <p:grpSpPr>
          <a:xfrm rot="245908">
            <a:off x="-1247377" y="5509580"/>
            <a:ext cx="9207615" cy="2351140"/>
            <a:chOff x="1311323" y="3901700"/>
            <a:chExt cx="9207615" cy="2351140"/>
          </a:xfrm>
        </p:grpSpPr>
        <p:sp>
          <p:nvSpPr>
            <p:cNvPr id="84" name="等腰三角形 83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84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86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等腰三角形 87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等腰三角形 89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等腰三角形 92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等腰三角形 93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等腰三角形 94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等腰三角形 95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等腰三角形 96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等腰三角形 97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等腰三角形 98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等腰三角形 99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等腰三角形 100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等腰三角形 101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等腰三角形 102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等腰三角形 103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642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1"/>
          <p:cNvSpPr txBox="1"/>
          <p:nvPr/>
        </p:nvSpPr>
        <p:spPr>
          <a:xfrm>
            <a:off x="1122667" y="598162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20274" y="255159"/>
            <a:ext cx="4851801" cy="958940"/>
            <a:chOff x="320274" y="255159"/>
            <a:chExt cx="4851801" cy="958940"/>
          </a:xfrm>
        </p:grpSpPr>
        <p:grpSp>
          <p:nvGrpSpPr>
            <p:cNvPr id="7" name="组合 6"/>
            <p:cNvGrpSpPr/>
            <p:nvPr/>
          </p:nvGrpSpPr>
          <p:grpSpPr>
            <a:xfrm>
              <a:off x="320274" y="389924"/>
              <a:ext cx="802393" cy="824175"/>
              <a:chOff x="2516086" y="1688347"/>
              <a:chExt cx="2059532" cy="2115441"/>
            </a:xfrm>
          </p:grpSpPr>
          <p:sp>
            <p:nvSpPr>
              <p:cNvPr id="20" name="图文框 19"/>
              <p:cNvSpPr/>
              <p:nvPr/>
            </p:nvSpPr>
            <p:spPr>
              <a:xfrm>
                <a:off x="2737936" y="1792841"/>
                <a:ext cx="1720794" cy="1738750"/>
              </a:xfrm>
              <a:prstGeom prst="frame">
                <a:avLst>
                  <a:gd name="adj1" fmla="val 8305"/>
                </a:avLst>
              </a:prstGeom>
              <a:gradFill>
                <a:gsLst>
                  <a:gs pos="0">
                    <a:srgbClr val="4CC5F1"/>
                  </a:gs>
                  <a:gs pos="61000">
                    <a:srgbClr val="8B66AA"/>
                  </a:gs>
                </a:gsLst>
                <a:lin ang="2700000" scaled="1"/>
              </a:gradFill>
              <a:ln>
                <a:noFill/>
              </a:ln>
              <a:effectLst>
                <a:outerShdw blurRad="292100" dist="152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文本框 9"/>
              <p:cNvSpPr txBox="1"/>
              <p:nvPr/>
            </p:nvSpPr>
            <p:spPr>
              <a:xfrm>
                <a:off x="2516086" y="1688347"/>
                <a:ext cx="2059532" cy="2115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i="1" dirty="0" smtClean="0">
                    <a:solidFill>
                      <a:srgbClr val="F4C134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mpact" panose="020B0806030902050204" pitchFamily="34" charset="0"/>
                  </a:rPr>
                  <a:t>01</a:t>
                </a:r>
                <a:endParaRPr lang="zh-CN" altLang="en-US" sz="4800" i="1" dirty="0">
                  <a:solidFill>
                    <a:srgbClr val="F4C13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1065597" y="277597"/>
              <a:ext cx="153038" cy="153038"/>
            </a:xfrm>
            <a:prstGeom prst="rect">
              <a:avLst/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矩形 8"/>
            <p:cNvSpPr/>
            <p:nvPr/>
          </p:nvSpPr>
          <p:spPr>
            <a:xfrm>
              <a:off x="1268864" y="255159"/>
              <a:ext cx="76519" cy="76519"/>
            </a:xfrm>
            <a:prstGeom prst="rect">
              <a:avLst/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0" name="矩形 9"/>
            <p:cNvSpPr/>
            <p:nvPr/>
          </p:nvSpPr>
          <p:spPr>
            <a:xfrm>
              <a:off x="1140309" y="277597"/>
              <a:ext cx="76519" cy="76519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838450" y="550892"/>
              <a:ext cx="2219325" cy="93337"/>
              <a:chOff x="3276600" y="504825"/>
              <a:chExt cx="2219325" cy="9333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直接连接符 18"/>
              <p:cNvCxnSpPr>
                <a:stCxn id="18" idx="6"/>
              </p:cNvCxnSpPr>
              <p:nvPr/>
            </p:nvCxnSpPr>
            <p:spPr>
              <a:xfrm>
                <a:off x="3369937" y="551494"/>
                <a:ext cx="2125988" cy="0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/>
            <p:cNvGrpSpPr/>
            <p:nvPr/>
          </p:nvGrpSpPr>
          <p:grpSpPr>
            <a:xfrm>
              <a:off x="1268864" y="1061382"/>
              <a:ext cx="1733550" cy="93337"/>
              <a:chOff x="3276600" y="504825"/>
              <a:chExt cx="1733550" cy="9333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" name="直接连接符 16"/>
              <p:cNvCxnSpPr>
                <a:stCxn id="16" idx="6"/>
              </p:cNvCxnSpPr>
              <p:nvPr/>
            </p:nvCxnSpPr>
            <p:spPr>
              <a:xfrm flipV="1">
                <a:off x="3369937" y="551493"/>
                <a:ext cx="1640213" cy="1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3390900" y="457555"/>
              <a:ext cx="1781175" cy="93337"/>
              <a:chOff x="3276600" y="504825"/>
              <a:chExt cx="1781175" cy="9333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276600" y="504825"/>
                <a:ext cx="93337" cy="93337"/>
              </a:xfrm>
              <a:prstGeom prst="ellipse">
                <a:avLst/>
              </a:prstGeom>
              <a:solidFill>
                <a:srgbClr val="F4C1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/>
              <p:cNvCxnSpPr>
                <a:stCxn id="14" idx="6"/>
              </p:cNvCxnSpPr>
              <p:nvPr/>
            </p:nvCxnSpPr>
            <p:spPr>
              <a:xfrm>
                <a:off x="3369937" y="551494"/>
                <a:ext cx="1687838" cy="0"/>
              </a:xfrm>
              <a:prstGeom prst="line">
                <a:avLst/>
              </a:prstGeom>
              <a:ln w="9525">
                <a:solidFill>
                  <a:srgbClr val="F4C13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854711" y="2209800"/>
            <a:ext cx="2448000" cy="2285999"/>
            <a:chOff x="459102" y="1990724"/>
            <a:chExt cx="3990975" cy="3152775"/>
          </a:xfrm>
        </p:grpSpPr>
        <p:sp>
          <p:nvSpPr>
            <p:cNvPr id="22" name="等腰三角形 21"/>
            <p:cNvSpPr/>
            <p:nvPr/>
          </p:nvSpPr>
          <p:spPr>
            <a:xfrm>
              <a:off x="1479973" y="2489915"/>
              <a:ext cx="1949233" cy="2154397"/>
            </a:xfrm>
            <a:prstGeom prst="triangl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flipV="1">
              <a:off x="459102" y="1990724"/>
              <a:ext cx="3990975" cy="3152775"/>
            </a:xfrm>
            <a:prstGeom prst="triangl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等腰三角形 26"/>
          <p:cNvSpPr/>
          <p:nvPr/>
        </p:nvSpPr>
        <p:spPr>
          <a:xfrm flipV="1">
            <a:off x="3546198" y="2209800"/>
            <a:ext cx="2448000" cy="2285999"/>
          </a:xfrm>
          <a:prstGeom prst="triangl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flipV="1">
            <a:off x="6237685" y="2209800"/>
            <a:ext cx="2448000" cy="2285999"/>
          </a:xfrm>
          <a:prstGeom prst="triangl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flipV="1">
            <a:off x="8929172" y="2209800"/>
            <a:ext cx="2448000" cy="2285999"/>
          </a:xfrm>
          <a:prstGeom prst="triangl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4172384" y="2619377"/>
            <a:ext cx="1195628" cy="1562100"/>
          </a:xfrm>
          <a:prstGeom prst="triangl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>
            <a:off x="6863871" y="2571754"/>
            <a:ext cx="1195628" cy="1562100"/>
          </a:xfrm>
          <a:prstGeom prst="triangl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9555358" y="2495551"/>
            <a:ext cx="1195628" cy="1562100"/>
          </a:xfrm>
          <a:prstGeom prst="triangl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268864" y="1501078"/>
            <a:ext cx="1505540" cy="31547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en-US" altLang="zh-CN" sz="19900" dirty="0" smtClean="0"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Louisianne Contour" panose="02000A03020000020004" pitchFamily="2" charset="-122"/>
              </a:rPr>
              <a:t>S</a:t>
            </a:r>
            <a:endParaRPr lang="zh-CN" altLang="en-US" sz="19900" dirty="0"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Louisianne Contour" panose="02000A03020000020004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546198" y="1501078"/>
            <a:ext cx="2263761" cy="31547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en-US" altLang="zh-CN" sz="19900" dirty="0" smtClean="0">
                <a:blipFill dpi="0"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Louisianne Contour" panose="02000A03020000020004" pitchFamily="2" charset="-122"/>
              </a:rPr>
              <a:t>W</a:t>
            </a:r>
            <a:endParaRPr lang="zh-CN" altLang="en-US" sz="19900" dirty="0"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Louisianne Contour" panose="02000A03020000020004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72046" y="1501078"/>
            <a:ext cx="1579278" cy="31547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en-US" altLang="zh-CN" sz="19900" dirty="0" smtClean="0">
                <a:blipFill dpi="0"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Louisianne Contour" panose="02000A03020000020004" pitchFamily="2" charset="-122"/>
              </a:rPr>
              <a:t>O</a:t>
            </a:r>
            <a:endParaRPr lang="zh-CN" altLang="en-US" sz="19900" dirty="0"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Louisianne Contour" panose="02000A03020000020004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472537" y="1522092"/>
            <a:ext cx="1361270" cy="31547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en-US" altLang="zh-CN" sz="19900" dirty="0" smtClean="0">
                <a:blipFill dpi="0"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Louisianne Contour" panose="02000A03020000020004" pitchFamily="2" charset="-122"/>
              </a:rPr>
              <a:t>T</a:t>
            </a:r>
            <a:endParaRPr lang="zh-CN" altLang="en-US" sz="19900" dirty="0">
              <a:blipFill dpi="0"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Louisianne Contour" panose="02000A03020000020004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216828" y="4701031"/>
            <a:ext cx="1761322" cy="445294"/>
            <a:chOff x="1123796" y="4707731"/>
            <a:chExt cx="1761322" cy="445294"/>
          </a:xfrm>
        </p:grpSpPr>
        <p:sp>
          <p:nvSpPr>
            <p:cNvPr id="42" name="矩形 41"/>
            <p:cNvSpPr/>
            <p:nvPr/>
          </p:nvSpPr>
          <p:spPr>
            <a:xfrm>
              <a:off x="1123796" y="4707731"/>
              <a:ext cx="1761322" cy="314325"/>
            </a:xfrm>
            <a:prstGeom prst="rect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0800000">
              <a:off x="1850926" y="5022056"/>
              <a:ext cx="307061" cy="130969"/>
            </a:xfrm>
            <a:prstGeom prst="triangle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889537" y="4720524"/>
            <a:ext cx="1761322" cy="445294"/>
            <a:chOff x="1123796" y="4707731"/>
            <a:chExt cx="1761322" cy="445294"/>
          </a:xfrm>
        </p:grpSpPr>
        <p:sp>
          <p:nvSpPr>
            <p:cNvPr id="46" name="矩形 45"/>
            <p:cNvSpPr/>
            <p:nvPr/>
          </p:nvSpPr>
          <p:spPr>
            <a:xfrm>
              <a:off x="1123796" y="4707731"/>
              <a:ext cx="1761322" cy="314325"/>
            </a:xfrm>
            <a:prstGeom prst="rect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0800000">
              <a:off x="1850926" y="5022056"/>
              <a:ext cx="307061" cy="130969"/>
            </a:xfrm>
            <a:prstGeom prst="triangle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81024" y="4704135"/>
            <a:ext cx="1761322" cy="445294"/>
            <a:chOff x="1123796" y="4707731"/>
            <a:chExt cx="1761322" cy="445294"/>
          </a:xfrm>
        </p:grpSpPr>
        <p:sp>
          <p:nvSpPr>
            <p:cNvPr id="49" name="矩形 48"/>
            <p:cNvSpPr/>
            <p:nvPr/>
          </p:nvSpPr>
          <p:spPr>
            <a:xfrm>
              <a:off x="1123796" y="4707731"/>
              <a:ext cx="1761322" cy="314325"/>
            </a:xfrm>
            <a:prstGeom prst="rect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1850926" y="5022056"/>
              <a:ext cx="307061" cy="130969"/>
            </a:xfrm>
            <a:prstGeom prst="triangle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272511" y="4682867"/>
            <a:ext cx="1761322" cy="445294"/>
            <a:chOff x="1123796" y="4707731"/>
            <a:chExt cx="1761322" cy="445294"/>
          </a:xfrm>
        </p:grpSpPr>
        <p:sp>
          <p:nvSpPr>
            <p:cNvPr id="52" name="矩形 51"/>
            <p:cNvSpPr/>
            <p:nvPr/>
          </p:nvSpPr>
          <p:spPr>
            <a:xfrm>
              <a:off x="1123796" y="4707731"/>
              <a:ext cx="1761322" cy="314325"/>
            </a:xfrm>
            <a:prstGeom prst="rect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1850926" y="5022056"/>
              <a:ext cx="307061" cy="130969"/>
            </a:xfrm>
            <a:prstGeom prst="triangle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29"/>
          <p:cNvSpPr txBox="1"/>
          <p:nvPr/>
        </p:nvSpPr>
        <p:spPr>
          <a:xfrm>
            <a:off x="1065597" y="5433816"/>
            <a:ext cx="201642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29"/>
          <p:cNvSpPr txBox="1"/>
          <p:nvPr/>
        </p:nvSpPr>
        <p:spPr>
          <a:xfrm>
            <a:off x="3761983" y="5447907"/>
            <a:ext cx="201642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29"/>
          <p:cNvSpPr txBox="1"/>
          <p:nvPr/>
        </p:nvSpPr>
        <p:spPr>
          <a:xfrm>
            <a:off x="6453471" y="5447907"/>
            <a:ext cx="201642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29"/>
          <p:cNvSpPr txBox="1"/>
          <p:nvPr/>
        </p:nvSpPr>
        <p:spPr>
          <a:xfrm>
            <a:off x="9144957" y="5461998"/>
            <a:ext cx="201642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word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ctr">
              <a:buFont typeface="Arial" panose="020B0604020202020204" pitchFamily="34" charset="0"/>
              <a:buChar char="•"/>
            </a:pP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429193" y="4676802"/>
            <a:ext cx="1336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Strengths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01902" y="4741461"/>
            <a:ext cx="13365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Weaknesses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607305" y="4688916"/>
            <a:ext cx="1336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Threats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793389" y="4720524"/>
            <a:ext cx="13365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Opportunities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 rot="20694477" flipH="1">
            <a:off x="6768801" y="-114473"/>
            <a:ext cx="6048408" cy="1544445"/>
            <a:chOff x="1311323" y="3901700"/>
            <a:chExt cx="9207615" cy="2351140"/>
          </a:xfrm>
        </p:grpSpPr>
        <p:sp>
          <p:nvSpPr>
            <p:cNvPr id="63" name="等腰三角形 62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等腰三角形 71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72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78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-347679" y="3256329"/>
            <a:ext cx="6048408" cy="1544445"/>
            <a:chOff x="1311323" y="3901700"/>
            <a:chExt cx="9207615" cy="2351140"/>
          </a:xfrm>
        </p:grpSpPr>
        <p:sp>
          <p:nvSpPr>
            <p:cNvPr id="85" name="等腰三角形 84"/>
            <p:cNvSpPr/>
            <p:nvPr/>
          </p:nvSpPr>
          <p:spPr>
            <a:xfrm>
              <a:off x="1969477" y="5011615"/>
              <a:ext cx="965632" cy="6682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2301923">
              <a:off x="2232686" y="4818185"/>
              <a:ext cx="950129" cy="861646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86"/>
            <p:cNvSpPr/>
            <p:nvPr/>
          </p:nvSpPr>
          <p:spPr>
            <a:xfrm rot="18473685">
              <a:off x="3537450" y="5097822"/>
              <a:ext cx="452873" cy="567354"/>
            </a:xfrm>
            <a:prstGeom prst="triangle">
              <a:avLst>
                <a:gd name="adj" fmla="val 98590"/>
              </a:avLst>
            </a:prstGeom>
            <a:solidFill>
              <a:srgbClr val="4CC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等腰三角形 87"/>
            <p:cNvSpPr/>
            <p:nvPr/>
          </p:nvSpPr>
          <p:spPr>
            <a:xfrm rot="19407024">
              <a:off x="4330009" y="4739869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/>
            <p:cNvSpPr/>
            <p:nvPr/>
          </p:nvSpPr>
          <p:spPr>
            <a:xfrm rot="19407024">
              <a:off x="4380264" y="5216885"/>
              <a:ext cx="284137" cy="257677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等腰三角形 89"/>
            <p:cNvSpPr/>
            <p:nvPr/>
          </p:nvSpPr>
          <p:spPr>
            <a:xfrm rot="1314570">
              <a:off x="4939375" y="4699331"/>
              <a:ext cx="539458" cy="489221"/>
            </a:xfrm>
            <a:prstGeom prst="triangle">
              <a:avLst>
                <a:gd name="adj" fmla="val 98590"/>
              </a:avLst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 rot="2029190">
              <a:off x="7130297" y="3901700"/>
              <a:ext cx="401212" cy="363849"/>
            </a:xfrm>
            <a:prstGeom prst="triangle">
              <a:avLst>
                <a:gd name="adj" fmla="val 4724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 rot="8004828">
              <a:off x="6057021" y="475737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等腰三角形 92"/>
            <p:cNvSpPr/>
            <p:nvPr/>
          </p:nvSpPr>
          <p:spPr>
            <a:xfrm rot="8004828">
              <a:off x="1485066" y="5165377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等腰三角形 93"/>
            <p:cNvSpPr/>
            <p:nvPr/>
          </p:nvSpPr>
          <p:spPr>
            <a:xfrm rot="8004828">
              <a:off x="7124734" y="457899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等腰三角形 94"/>
            <p:cNvSpPr/>
            <p:nvPr/>
          </p:nvSpPr>
          <p:spPr>
            <a:xfrm rot="12282474" flipV="1">
              <a:off x="5216132" y="4391673"/>
              <a:ext cx="246274" cy="248848"/>
            </a:xfrm>
            <a:prstGeom prst="triangle">
              <a:avLst>
                <a:gd name="adj" fmla="val 9859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等腰三角形 95"/>
            <p:cNvSpPr/>
            <p:nvPr/>
          </p:nvSpPr>
          <p:spPr>
            <a:xfrm rot="4941123">
              <a:off x="5857961" y="5083590"/>
              <a:ext cx="295670" cy="268136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等腰三角形 96"/>
            <p:cNvSpPr/>
            <p:nvPr/>
          </p:nvSpPr>
          <p:spPr>
            <a:xfrm rot="8004828">
              <a:off x="6526560" y="4042306"/>
              <a:ext cx="507307" cy="618573"/>
            </a:xfrm>
            <a:prstGeom prst="triangle">
              <a:avLst>
                <a:gd name="adj" fmla="val 98590"/>
              </a:avLst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等腰三角形 97"/>
            <p:cNvSpPr/>
            <p:nvPr/>
          </p:nvSpPr>
          <p:spPr>
            <a:xfrm rot="8004828">
              <a:off x="1174804" y="5882052"/>
              <a:ext cx="507307" cy="234270"/>
            </a:xfrm>
            <a:prstGeom prst="triangle">
              <a:avLst>
                <a:gd name="adj" fmla="val 1352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等腰三角形 98"/>
            <p:cNvSpPr/>
            <p:nvPr/>
          </p:nvSpPr>
          <p:spPr>
            <a:xfrm rot="2029190">
              <a:off x="7837969" y="4382509"/>
              <a:ext cx="438633" cy="397785"/>
            </a:xfrm>
            <a:prstGeom prst="triangle">
              <a:avLst>
                <a:gd name="adj" fmla="val 47242"/>
              </a:avLst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等腰三角形 99"/>
            <p:cNvSpPr/>
            <p:nvPr/>
          </p:nvSpPr>
          <p:spPr>
            <a:xfrm rot="4941123">
              <a:off x="6851380" y="5054393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等腰三角形 100"/>
            <p:cNvSpPr/>
            <p:nvPr/>
          </p:nvSpPr>
          <p:spPr>
            <a:xfrm rot="8004828">
              <a:off x="8315659" y="4715429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等腰三角形 101"/>
            <p:cNvSpPr/>
            <p:nvPr/>
          </p:nvSpPr>
          <p:spPr>
            <a:xfrm rot="4941123">
              <a:off x="9111427" y="4646322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等腰三角形 102"/>
            <p:cNvSpPr/>
            <p:nvPr/>
          </p:nvSpPr>
          <p:spPr>
            <a:xfrm rot="4941123">
              <a:off x="9691719" y="5048546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等腰三角形 103"/>
            <p:cNvSpPr/>
            <p:nvPr/>
          </p:nvSpPr>
          <p:spPr>
            <a:xfrm rot="4941123">
              <a:off x="10289595" y="4437811"/>
              <a:ext cx="240544" cy="218143"/>
            </a:xfrm>
            <a:prstGeom prst="triangle">
              <a:avLst>
                <a:gd name="adj" fmla="val 5875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等腰三角形 104"/>
            <p:cNvSpPr/>
            <p:nvPr/>
          </p:nvSpPr>
          <p:spPr>
            <a:xfrm rot="8004828">
              <a:off x="9347553" y="4950364"/>
              <a:ext cx="240650" cy="167261"/>
            </a:xfrm>
            <a:prstGeom prst="triangle">
              <a:avLst>
                <a:gd name="adj" fmla="val 9859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847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199"/>
            <a:ext cx="12192000" cy="686036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399018" y="1390838"/>
            <a:ext cx="3793755" cy="3770263"/>
            <a:chOff x="5894293" y="1357853"/>
            <a:chExt cx="3793755" cy="3770263"/>
          </a:xfrm>
        </p:grpSpPr>
        <p:sp>
          <p:nvSpPr>
            <p:cNvPr id="27" name="图文框 26"/>
            <p:cNvSpPr/>
            <p:nvPr/>
          </p:nvSpPr>
          <p:spPr>
            <a:xfrm flipH="1">
              <a:off x="6173800" y="1507123"/>
              <a:ext cx="3169783" cy="3202859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4CC5F1"/>
                </a:gs>
                <a:gs pos="61000">
                  <a:srgbClr val="FBC22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90500" dist="1397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文本框 9"/>
            <p:cNvSpPr txBox="1"/>
            <p:nvPr/>
          </p:nvSpPr>
          <p:spPr>
            <a:xfrm flipH="1">
              <a:off x="5894293" y="1357853"/>
              <a:ext cx="3793755" cy="377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3900" i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239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190525" y="2622323"/>
            <a:ext cx="548799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</a:t>
            </a:r>
          </a:p>
          <a:p>
            <a:pPr algn="r"/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89315" y="4004910"/>
            <a:ext cx="917204" cy="741071"/>
            <a:chOff x="4047721" y="1765421"/>
            <a:chExt cx="1093322" cy="1030280"/>
          </a:xfrm>
        </p:grpSpPr>
        <p:cxnSp>
          <p:nvCxnSpPr>
            <p:cNvPr id="14" name="直接连接符 13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剪去对角的矩形 16"/>
          <p:cNvSpPr/>
          <p:nvPr/>
        </p:nvSpPr>
        <p:spPr>
          <a:xfrm flipH="1">
            <a:off x="1962026" y="1768192"/>
            <a:ext cx="2655276" cy="854131"/>
          </a:xfrm>
          <a:prstGeom prst="snip2DiagRect">
            <a:avLst>
              <a:gd name="adj1" fmla="val 0"/>
              <a:gd name="adj2" fmla="val 35909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651996" y="1692063"/>
            <a:ext cx="1188000" cy="1030280"/>
            <a:chOff x="4047721" y="1765421"/>
            <a:chExt cx="1093322" cy="1030280"/>
          </a:xfrm>
        </p:grpSpPr>
        <p:cxnSp>
          <p:nvCxnSpPr>
            <p:cNvPr id="19" name="直接连接符 18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5168860" y="1692063"/>
            <a:ext cx="1188000" cy="1030280"/>
            <a:chOff x="4047721" y="1765421"/>
            <a:chExt cx="1093322" cy="1030280"/>
          </a:xfrm>
        </p:grpSpPr>
        <p:cxnSp>
          <p:nvCxnSpPr>
            <p:cNvPr id="23" name="直接连接符 22"/>
            <p:cNvCxnSpPr/>
            <p:nvPr/>
          </p:nvCxnSpPr>
          <p:spPr>
            <a:xfrm rot="286019" flipH="1">
              <a:off x="4047721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286019" flipH="1">
              <a:off x="420937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286019" flipH="1">
              <a:off x="4371022" y="1765421"/>
              <a:ext cx="770021" cy="103028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2264973" y="1841314"/>
            <a:ext cx="2067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en-US" altLang="zh-CN" sz="4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260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46866" y="242548"/>
            <a:ext cx="153038" cy="153038"/>
          </a:xfrm>
          <a:prstGeom prst="rect">
            <a:avLst/>
          </a:prstGeom>
          <a:solidFill>
            <a:srgbClr val="F4C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矩形 24"/>
          <p:cNvSpPr/>
          <p:nvPr/>
        </p:nvSpPr>
        <p:spPr>
          <a:xfrm>
            <a:off x="1250133" y="220110"/>
            <a:ext cx="76519" cy="76519"/>
          </a:xfrm>
          <a:prstGeom prst="rect">
            <a:avLst/>
          </a:prstGeom>
          <a:solidFill>
            <a:srgbClr val="4CC5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21" name="组合 20"/>
          <p:cNvGrpSpPr/>
          <p:nvPr/>
        </p:nvGrpSpPr>
        <p:grpSpPr>
          <a:xfrm>
            <a:off x="234547" y="392033"/>
            <a:ext cx="886711" cy="844075"/>
            <a:chOff x="5775640" y="1507123"/>
            <a:chExt cx="3871688" cy="3647134"/>
          </a:xfrm>
        </p:grpSpPr>
        <p:sp>
          <p:nvSpPr>
            <p:cNvPr id="22" name="图文框 21"/>
            <p:cNvSpPr/>
            <p:nvPr/>
          </p:nvSpPr>
          <p:spPr>
            <a:xfrm flipH="1">
              <a:off x="6173800" y="1507123"/>
              <a:ext cx="3169783" cy="3202859"/>
            </a:xfrm>
            <a:prstGeom prst="frame">
              <a:avLst>
                <a:gd name="adj1" fmla="val 8305"/>
              </a:avLst>
            </a:prstGeom>
            <a:gradFill flip="none" rotWithShape="1">
              <a:gsLst>
                <a:gs pos="0">
                  <a:srgbClr val="4CC5F1"/>
                </a:gs>
                <a:gs pos="61000">
                  <a:srgbClr val="FBC221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190500" dist="1397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">
                <a:solidFill>
                  <a:schemeClr val="tx1"/>
                </a:solidFill>
              </a:endParaRPr>
            </a:p>
          </p:txBody>
        </p:sp>
        <p:sp>
          <p:nvSpPr>
            <p:cNvPr id="23" name="文本框 9"/>
            <p:cNvSpPr txBox="1"/>
            <p:nvPr/>
          </p:nvSpPr>
          <p:spPr>
            <a:xfrm flipH="1">
              <a:off x="5775640" y="1563631"/>
              <a:ext cx="3871688" cy="3590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i="1" dirty="0" smtClean="0">
                  <a:solidFill>
                    <a:srgbClr val="BD298A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4800" i="1" dirty="0">
                <a:solidFill>
                  <a:srgbClr val="BD298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130784" y="242674"/>
            <a:ext cx="76519" cy="76519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文本框 11"/>
          <p:cNvSpPr txBox="1"/>
          <p:nvPr/>
        </p:nvSpPr>
        <p:spPr>
          <a:xfrm>
            <a:off x="1125989" y="588449"/>
            <a:ext cx="4144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text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841772" y="541179"/>
            <a:ext cx="2219325" cy="93337"/>
            <a:chOff x="3276600" y="504825"/>
            <a:chExt cx="2219325" cy="93337"/>
          </a:xfrm>
          <a:solidFill>
            <a:srgbClr val="BD298A"/>
          </a:solidFill>
        </p:grpSpPr>
        <p:sp>
          <p:nvSpPr>
            <p:cNvPr id="28" name="椭圆 27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>
              <a:stCxn id="28" idx="6"/>
            </p:cNvCxnSpPr>
            <p:nvPr/>
          </p:nvCxnSpPr>
          <p:spPr>
            <a:xfrm>
              <a:off x="3369937" y="551494"/>
              <a:ext cx="2125988" cy="0"/>
            </a:xfrm>
            <a:prstGeom prst="line">
              <a:avLst/>
            </a:prstGeom>
            <a:grpFill/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1272186" y="1051669"/>
            <a:ext cx="1733550" cy="93337"/>
            <a:chOff x="3276600" y="504825"/>
            <a:chExt cx="1733550" cy="93337"/>
          </a:xfrm>
        </p:grpSpPr>
        <p:sp>
          <p:nvSpPr>
            <p:cNvPr id="31" name="椭圆 30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/>
            <p:cNvCxnSpPr>
              <a:stCxn id="31" idx="6"/>
            </p:cNvCxnSpPr>
            <p:nvPr/>
          </p:nvCxnSpPr>
          <p:spPr>
            <a:xfrm flipV="1">
              <a:off x="3369937" y="551493"/>
              <a:ext cx="1640213" cy="1"/>
            </a:xfrm>
            <a:prstGeom prst="line">
              <a:avLst/>
            </a:prstGeom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3394222" y="447842"/>
            <a:ext cx="1781175" cy="93337"/>
            <a:chOff x="3276600" y="504825"/>
            <a:chExt cx="1781175" cy="93337"/>
          </a:xfrm>
          <a:solidFill>
            <a:srgbClr val="BD298A"/>
          </a:solidFill>
        </p:grpSpPr>
        <p:sp>
          <p:nvSpPr>
            <p:cNvPr id="34" name="椭圆 33"/>
            <p:cNvSpPr/>
            <p:nvPr/>
          </p:nvSpPr>
          <p:spPr>
            <a:xfrm>
              <a:off x="3276600" y="504825"/>
              <a:ext cx="93337" cy="933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>
              <a:stCxn id="34" idx="6"/>
            </p:cNvCxnSpPr>
            <p:nvPr/>
          </p:nvCxnSpPr>
          <p:spPr>
            <a:xfrm>
              <a:off x="3369937" y="551494"/>
              <a:ext cx="1687838" cy="0"/>
            </a:xfrm>
            <a:prstGeom prst="line">
              <a:avLst/>
            </a:prstGeom>
            <a:grpFill/>
            <a:ln w="9525">
              <a:solidFill>
                <a:srgbClr val="BD29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 rot="2642068">
            <a:off x="8907152" y="3326611"/>
            <a:ext cx="1134055" cy="281742"/>
          </a:xfrm>
          <a:custGeom>
            <a:avLst/>
            <a:gdLst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0 w 1238250"/>
              <a:gd name="connsiteY3" fmla="*/ 228600 h 228600"/>
              <a:gd name="connsiteX4" fmla="*/ 0 w 1238250"/>
              <a:gd name="connsiteY4" fmla="*/ 0 h 228600"/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619125 w 1238250"/>
              <a:gd name="connsiteY3" fmla="*/ 219075 h 228600"/>
              <a:gd name="connsiteX4" fmla="*/ 0 w 1238250"/>
              <a:gd name="connsiteY4" fmla="*/ 228600 h 228600"/>
              <a:gd name="connsiteX5" fmla="*/ 0 w 1238250"/>
              <a:gd name="connsiteY5" fmla="*/ 0 h 228600"/>
              <a:gd name="connsiteX0" fmla="*/ 0 w 1238250"/>
              <a:gd name="connsiteY0" fmla="*/ 9525 h 238125"/>
              <a:gd name="connsiteX1" fmla="*/ 581025 w 1238250"/>
              <a:gd name="connsiteY1" fmla="*/ 0 h 238125"/>
              <a:gd name="connsiteX2" fmla="*/ 1238250 w 1238250"/>
              <a:gd name="connsiteY2" fmla="*/ 9525 h 238125"/>
              <a:gd name="connsiteX3" fmla="*/ 1238250 w 1238250"/>
              <a:gd name="connsiteY3" fmla="*/ 238125 h 238125"/>
              <a:gd name="connsiteX4" fmla="*/ 619125 w 1238250"/>
              <a:gd name="connsiteY4" fmla="*/ 228600 h 238125"/>
              <a:gd name="connsiteX5" fmla="*/ 0 w 1238250"/>
              <a:gd name="connsiteY5" fmla="*/ 238125 h 238125"/>
              <a:gd name="connsiteX6" fmla="*/ 0 w 1238250"/>
              <a:gd name="connsiteY6" fmla="*/ 9525 h 238125"/>
              <a:gd name="connsiteX0" fmla="*/ 0 w 1238250"/>
              <a:gd name="connsiteY0" fmla="*/ 0 h 228600"/>
              <a:gd name="connsiteX1" fmla="*/ 619125 w 1238250"/>
              <a:gd name="connsiteY1" fmla="*/ 47625 h 228600"/>
              <a:gd name="connsiteX2" fmla="*/ 1238250 w 1238250"/>
              <a:gd name="connsiteY2" fmla="*/ 0 h 228600"/>
              <a:gd name="connsiteX3" fmla="*/ 1238250 w 1238250"/>
              <a:gd name="connsiteY3" fmla="*/ 228600 h 228600"/>
              <a:gd name="connsiteX4" fmla="*/ 619125 w 1238250"/>
              <a:gd name="connsiteY4" fmla="*/ 219075 h 228600"/>
              <a:gd name="connsiteX5" fmla="*/ 0 w 1238250"/>
              <a:gd name="connsiteY5" fmla="*/ 228600 h 228600"/>
              <a:gd name="connsiteX6" fmla="*/ 0 w 1238250"/>
              <a:gd name="connsiteY6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33076"/>
              <a:gd name="connsiteX1" fmla="*/ 257175 w 1238250"/>
              <a:gd name="connsiteY1" fmla="*/ 28575 h 233076"/>
              <a:gd name="connsiteX2" fmla="*/ 619125 w 1238250"/>
              <a:gd name="connsiteY2" fmla="*/ 47625 h 233076"/>
              <a:gd name="connsiteX3" fmla="*/ 1238250 w 1238250"/>
              <a:gd name="connsiteY3" fmla="*/ 0 h 233076"/>
              <a:gd name="connsiteX4" fmla="*/ 1238250 w 1238250"/>
              <a:gd name="connsiteY4" fmla="*/ 228600 h 233076"/>
              <a:gd name="connsiteX5" fmla="*/ 628650 w 1238250"/>
              <a:gd name="connsiteY5" fmla="*/ 161925 h 233076"/>
              <a:gd name="connsiteX6" fmla="*/ 219075 w 1238250"/>
              <a:gd name="connsiteY6" fmla="*/ 152400 h 233076"/>
              <a:gd name="connsiteX7" fmla="*/ 0 w 1238250"/>
              <a:gd name="connsiteY7" fmla="*/ 228600 h 233076"/>
              <a:gd name="connsiteX8" fmla="*/ 0 w 1238250"/>
              <a:gd name="connsiteY8" fmla="*/ 0 h 233076"/>
              <a:gd name="connsiteX0" fmla="*/ 0 w 1238250"/>
              <a:gd name="connsiteY0" fmla="*/ 0 h 233483"/>
              <a:gd name="connsiteX1" fmla="*/ 257175 w 1238250"/>
              <a:gd name="connsiteY1" fmla="*/ 28575 h 233483"/>
              <a:gd name="connsiteX2" fmla="*/ 619125 w 1238250"/>
              <a:gd name="connsiteY2" fmla="*/ 47625 h 233483"/>
              <a:gd name="connsiteX3" fmla="*/ 1238250 w 1238250"/>
              <a:gd name="connsiteY3" fmla="*/ 0 h 233483"/>
              <a:gd name="connsiteX4" fmla="*/ 1238250 w 1238250"/>
              <a:gd name="connsiteY4" fmla="*/ 228600 h 233483"/>
              <a:gd name="connsiteX5" fmla="*/ 628650 w 1238250"/>
              <a:gd name="connsiteY5" fmla="*/ 161925 h 233483"/>
              <a:gd name="connsiteX6" fmla="*/ 0 w 1238250"/>
              <a:gd name="connsiteY6" fmla="*/ 228600 h 233483"/>
              <a:gd name="connsiteX7" fmla="*/ 0 w 1238250"/>
              <a:gd name="connsiteY7" fmla="*/ 0 h 233483"/>
              <a:gd name="connsiteX0" fmla="*/ 0 w 1238250"/>
              <a:gd name="connsiteY0" fmla="*/ 0 h 233116"/>
              <a:gd name="connsiteX1" fmla="*/ 257175 w 1238250"/>
              <a:gd name="connsiteY1" fmla="*/ 28575 h 233116"/>
              <a:gd name="connsiteX2" fmla="*/ 619125 w 1238250"/>
              <a:gd name="connsiteY2" fmla="*/ 47625 h 233116"/>
              <a:gd name="connsiteX3" fmla="*/ 1238250 w 1238250"/>
              <a:gd name="connsiteY3" fmla="*/ 0 h 233116"/>
              <a:gd name="connsiteX4" fmla="*/ 1238250 w 1238250"/>
              <a:gd name="connsiteY4" fmla="*/ 228600 h 233116"/>
              <a:gd name="connsiteX5" fmla="*/ 628650 w 1238250"/>
              <a:gd name="connsiteY5" fmla="*/ 161925 h 233116"/>
              <a:gd name="connsiteX6" fmla="*/ 0 w 1238250"/>
              <a:gd name="connsiteY6" fmla="*/ 228600 h 233116"/>
              <a:gd name="connsiteX7" fmla="*/ 0 w 1238250"/>
              <a:gd name="connsiteY7" fmla="*/ 0 h 233116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19125 w 1238250"/>
              <a:gd name="connsiteY2" fmla="*/ 47625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152400 w 1238250"/>
              <a:gd name="connsiteY1" fmla="*/ 76200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250" h="237148">
                <a:moveTo>
                  <a:pt x="0" y="4076"/>
                </a:moveTo>
                <a:cubicBezTo>
                  <a:pt x="104775" y="-21324"/>
                  <a:pt x="50800" y="80276"/>
                  <a:pt x="628650" y="80276"/>
                </a:cubicBezTo>
                <a:cubicBezTo>
                  <a:pt x="1263650" y="64401"/>
                  <a:pt x="1031875" y="19951"/>
                  <a:pt x="1238250" y="4076"/>
                </a:cubicBezTo>
                <a:lnTo>
                  <a:pt x="1238250" y="232676"/>
                </a:lnTo>
                <a:cubicBezTo>
                  <a:pt x="1035050" y="210451"/>
                  <a:pt x="1241425" y="131076"/>
                  <a:pt x="628650" y="137426"/>
                </a:cubicBezTo>
                <a:cubicBezTo>
                  <a:pt x="-34925" y="156476"/>
                  <a:pt x="104775" y="259664"/>
                  <a:pt x="0" y="232676"/>
                </a:cubicBezTo>
                <a:lnTo>
                  <a:pt x="0" y="4076"/>
                </a:lnTo>
                <a:close/>
              </a:path>
            </a:pathLst>
          </a:custGeom>
          <a:gradFill flip="none" rotWithShape="1">
            <a:gsLst>
              <a:gs pos="0">
                <a:srgbClr val="BD298A"/>
              </a:gs>
              <a:gs pos="100000">
                <a:srgbClr val="8B66A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3"/>
          <p:cNvSpPr/>
          <p:nvPr/>
        </p:nvSpPr>
        <p:spPr>
          <a:xfrm rot="8036327">
            <a:off x="8898054" y="4960875"/>
            <a:ext cx="1134055" cy="275495"/>
          </a:xfrm>
          <a:custGeom>
            <a:avLst/>
            <a:gdLst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0 w 1238250"/>
              <a:gd name="connsiteY3" fmla="*/ 228600 h 228600"/>
              <a:gd name="connsiteX4" fmla="*/ 0 w 1238250"/>
              <a:gd name="connsiteY4" fmla="*/ 0 h 228600"/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619125 w 1238250"/>
              <a:gd name="connsiteY3" fmla="*/ 219075 h 228600"/>
              <a:gd name="connsiteX4" fmla="*/ 0 w 1238250"/>
              <a:gd name="connsiteY4" fmla="*/ 228600 h 228600"/>
              <a:gd name="connsiteX5" fmla="*/ 0 w 1238250"/>
              <a:gd name="connsiteY5" fmla="*/ 0 h 228600"/>
              <a:gd name="connsiteX0" fmla="*/ 0 w 1238250"/>
              <a:gd name="connsiteY0" fmla="*/ 9525 h 238125"/>
              <a:gd name="connsiteX1" fmla="*/ 581025 w 1238250"/>
              <a:gd name="connsiteY1" fmla="*/ 0 h 238125"/>
              <a:gd name="connsiteX2" fmla="*/ 1238250 w 1238250"/>
              <a:gd name="connsiteY2" fmla="*/ 9525 h 238125"/>
              <a:gd name="connsiteX3" fmla="*/ 1238250 w 1238250"/>
              <a:gd name="connsiteY3" fmla="*/ 238125 h 238125"/>
              <a:gd name="connsiteX4" fmla="*/ 619125 w 1238250"/>
              <a:gd name="connsiteY4" fmla="*/ 228600 h 238125"/>
              <a:gd name="connsiteX5" fmla="*/ 0 w 1238250"/>
              <a:gd name="connsiteY5" fmla="*/ 238125 h 238125"/>
              <a:gd name="connsiteX6" fmla="*/ 0 w 1238250"/>
              <a:gd name="connsiteY6" fmla="*/ 9525 h 238125"/>
              <a:gd name="connsiteX0" fmla="*/ 0 w 1238250"/>
              <a:gd name="connsiteY0" fmla="*/ 0 h 228600"/>
              <a:gd name="connsiteX1" fmla="*/ 619125 w 1238250"/>
              <a:gd name="connsiteY1" fmla="*/ 47625 h 228600"/>
              <a:gd name="connsiteX2" fmla="*/ 1238250 w 1238250"/>
              <a:gd name="connsiteY2" fmla="*/ 0 h 228600"/>
              <a:gd name="connsiteX3" fmla="*/ 1238250 w 1238250"/>
              <a:gd name="connsiteY3" fmla="*/ 228600 h 228600"/>
              <a:gd name="connsiteX4" fmla="*/ 619125 w 1238250"/>
              <a:gd name="connsiteY4" fmla="*/ 219075 h 228600"/>
              <a:gd name="connsiteX5" fmla="*/ 0 w 1238250"/>
              <a:gd name="connsiteY5" fmla="*/ 228600 h 228600"/>
              <a:gd name="connsiteX6" fmla="*/ 0 w 1238250"/>
              <a:gd name="connsiteY6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33076"/>
              <a:gd name="connsiteX1" fmla="*/ 257175 w 1238250"/>
              <a:gd name="connsiteY1" fmla="*/ 28575 h 233076"/>
              <a:gd name="connsiteX2" fmla="*/ 619125 w 1238250"/>
              <a:gd name="connsiteY2" fmla="*/ 47625 h 233076"/>
              <a:gd name="connsiteX3" fmla="*/ 1238250 w 1238250"/>
              <a:gd name="connsiteY3" fmla="*/ 0 h 233076"/>
              <a:gd name="connsiteX4" fmla="*/ 1238250 w 1238250"/>
              <a:gd name="connsiteY4" fmla="*/ 228600 h 233076"/>
              <a:gd name="connsiteX5" fmla="*/ 628650 w 1238250"/>
              <a:gd name="connsiteY5" fmla="*/ 161925 h 233076"/>
              <a:gd name="connsiteX6" fmla="*/ 219075 w 1238250"/>
              <a:gd name="connsiteY6" fmla="*/ 152400 h 233076"/>
              <a:gd name="connsiteX7" fmla="*/ 0 w 1238250"/>
              <a:gd name="connsiteY7" fmla="*/ 228600 h 233076"/>
              <a:gd name="connsiteX8" fmla="*/ 0 w 1238250"/>
              <a:gd name="connsiteY8" fmla="*/ 0 h 233076"/>
              <a:gd name="connsiteX0" fmla="*/ 0 w 1238250"/>
              <a:gd name="connsiteY0" fmla="*/ 0 h 233483"/>
              <a:gd name="connsiteX1" fmla="*/ 257175 w 1238250"/>
              <a:gd name="connsiteY1" fmla="*/ 28575 h 233483"/>
              <a:gd name="connsiteX2" fmla="*/ 619125 w 1238250"/>
              <a:gd name="connsiteY2" fmla="*/ 47625 h 233483"/>
              <a:gd name="connsiteX3" fmla="*/ 1238250 w 1238250"/>
              <a:gd name="connsiteY3" fmla="*/ 0 h 233483"/>
              <a:gd name="connsiteX4" fmla="*/ 1238250 w 1238250"/>
              <a:gd name="connsiteY4" fmla="*/ 228600 h 233483"/>
              <a:gd name="connsiteX5" fmla="*/ 628650 w 1238250"/>
              <a:gd name="connsiteY5" fmla="*/ 161925 h 233483"/>
              <a:gd name="connsiteX6" fmla="*/ 0 w 1238250"/>
              <a:gd name="connsiteY6" fmla="*/ 228600 h 233483"/>
              <a:gd name="connsiteX7" fmla="*/ 0 w 1238250"/>
              <a:gd name="connsiteY7" fmla="*/ 0 h 233483"/>
              <a:gd name="connsiteX0" fmla="*/ 0 w 1238250"/>
              <a:gd name="connsiteY0" fmla="*/ 0 h 233116"/>
              <a:gd name="connsiteX1" fmla="*/ 257175 w 1238250"/>
              <a:gd name="connsiteY1" fmla="*/ 28575 h 233116"/>
              <a:gd name="connsiteX2" fmla="*/ 619125 w 1238250"/>
              <a:gd name="connsiteY2" fmla="*/ 47625 h 233116"/>
              <a:gd name="connsiteX3" fmla="*/ 1238250 w 1238250"/>
              <a:gd name="connsiteY3" fmla="*/ 0 h 233116"/>
              <a:gd name="connsiteX4" fmla="*/ 1238250 w 1238250"/>
              <a:gd name="connsiteY4" fmla="*/ 228600 h 233116"/>
              <a:gd name="connsiteX5" fmla="*/ 628650 w 1238250"/>
              <a:gd name="connsiteY5" fmla="*/ 161925 h 233116"/>
              <a:gd name="connsiteX6" fmla="*/ 0 w 1238250"/>
              <a:gd name="connsiteY6" fmla="*/ 228600 h 233116"/>
              <a:gd name="connsiteX7" fmla="*/ 0 w 1238250"/>
              <a:gd name="connsiteY7" fmla="*/ 0 h 233116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19125 w 1238250"/>
              <a:gd name="connsiteY2" fmla="*/ 47625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152400 w 1238250"/>
              <a:gd name="connsiteY1" fmla="*/ 76200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2676"/>
              <a:gd name="connsiteX1" fmla="*/ 628650 w 1238250"/>
              <a:gd name="connsiteY1" fmla="*/ 80276 h 232676"/>
              <a:gd name="connsiteX2" fmla="*/ 1238250 w 1238250"/>
              <a:gd name="connsiteY2" fmla="*/ 4076 h 232676"/>
              <a:gd name="connsiteX3" fmla="*/ 1238250 w 1238250"/>
              <a:gd name="connsiteY3" fmla="*/ 232676 h 232676"/>
              <a:gd name="connsiteX4" fmla="*/ 628650 w 1238250"/>
              <a:gd name="connsiteY4" fmla="*/ 137426 h 232676"/>
              <a:gd name="connsiteX5" fmla="*/ 0 w 1238250"/>
              <a:gd name="connsiteY5" fmla="*/ 232676 h 232676"/>
              <a:gd name="connsiteX6" fmla="*/ 0 w 1238250"/>
              <a:gd name="connsiteY6" fmla="*/ 4076 h 232676"/>
              <a:gd name="connsiteX0" fmla="*/ 0 w 1238250"/>
              <a:gd name="connsiteY0" fmla="*/ 4076 h 232676"/>
              <a:gd name="connsiteX1" fmla="*/ 628650 w 1238250"/>
              <a:gd name="connsiteY1" fmla="*/ 80276 h 232676"/>
              <a:gd name="connsiteX2" fmla="*/ 1238250 w 1238250"/>
              <a:gd name="connsiteY2" fmla="*/ 4076 h 232676"/>
              <a:gd name="connsiteX3" fmla="*/ 1238250 w 1238250"/>
              <a:gd name="connsiteY3" fmla="*/ 232676 h 232676"/>
              <a:gd name="connsiteX4" fmla="*/ 628650 w 1238250"/>
              <a:gd name="connsiteY4" fmla="*/ 137426 h 232676"/>
              <a:gd name="connsiteX5" fmla="*/ 0 w 1238250"/>
              <a:gd name="connsiteY5" fmla="*/ 232676 h 232676"/>
              <a:gd name="connsiteX6" fmla="*/ 0 w 1238250"/>
              <a:gd name="connsiteY6" fmla="*/ 4076 h 232676"/>
              <a:gd name="connsiteX0" fmla="*/ 0 w 1238250"/>
              <a:gd name="connsiteY0" fmla="*/ 4076 h 232676"/>
              <a:gd name="connsiteX1" fmla="*/ 628650 w 1238250"/>
              <a:gd name="connsiteY1" fmla="*/ 80276 h 232676"/>
              <a:gd name="connsiteX2" fmla="*/ 1238250 w 1238250"/>
              <a:gd name="connsiteY2" fmla="*/ 4076 h 232676"/>
              <a:gd name="connsiteX3" fmla="*/ 1238250 w 1238250"/>
              <a:gd name="connsiteY3" fmla="*/ 232676 h 232676"/>
              <a:gd name="connsiteX4" fmla="*/ 628650 w 1238250"/>
              <a:gd name="connsiteY4" fmla="*/ 137426 h 232676"/>
              <a:gd name="connsiteX5" fmla="*/ 0 w 1238250"/>
              <a:gd name="connsiteY5" fmla="*/ 232676 h 232676"/>
              <a:gd name="connsiteX6" fmla="*/ 0 w 1238250"/>
              <a:gd name="connsiteY6" fmla="*/ 4076 h 232676"/>
              <a:gd name="connsiteX0" fmla="*/ 0 w 1238250"/>
              <a:gd name="connsiteY0" fmla="*/ 3290 h 231890"/>
              <a:gd name="connsiteX1" fmla="*/ 635321 w 1238250"/>
              <a:gd name="connsiteY1" fmla="*/ 107936 h 231890"/>
              <a:gd name="connsiteX2" fmla="*/ 1238250 w 1238250"/>
              <a:gd name="connsiteY2" fmla="*/ 3290 h 231890"/>
              <a:gd name="connsiteX3" fmla="*/ 1238250 w 1238250"/>
              <a:gd name="connsiteY3" fmla="*/ 231890 h 231890"/>
              <a:gd name="connsiteX4" fmla="*/ 628650 w 1238250"/>
              <a:gd name="connsiteY4" fmla="*/ 136640 h 231890"/>
              <a:gd name="connsiteX5" fmla="*/ 0 w 1238250"/>
              <a:gd name="connsiteY5" fmla="*/ 231890 h 231890"/>
              <a:gd name="connsiteX6" fmla="*/ 0 w 1238250"/>
              <a:gd name="connsiteY6" fmla="*/ 3290 h 231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250" h="231890">
                <a:moveTo>
                  <a:pt x="0" y="3290"/>
                </a:moveTo>
                <a:cubicBezTo>
                  <a:pt x="104775" y="-22110"/>
                  <a:pt x="57471" y="107936"/>
                  <a:pt x="635321" y="107936"/>
                </a:cubicBezTo>
                <a:cubicBezTo>
                  <a:pt x="1270321" y="92061"/>
                  <a:pt x="1178113" y="55274"/>
                  <a:pt x="1238250" y="3290"/>
                </a:cubicBezTo>
                <a:lnTo>
                  <a:pt x="1238250" y="231890"/>
                </a:lnTo>
                <a:cubicBezTo>
                  <a:pt x="1160455" y="194446"/>
                  <a:pt x="1241425" y="130290"/>
                  <a:pt x="628650" y="136640"/>
                </a:cubicBezTo>
                <a:cubicBezTo>
                  <a:pt x="-34925" y="155690"/>
                  <a:pt x="76454" y="213113"/>
                  <a:pt x="0" y="231890"/>
                </a:cubicBezTo>
                <a:lnTo>
                  <a:pt x="0" y="3290"/>
                </a:lnTo>
                <a:close/>
              </a:path>
            </a:pathLst>
          </a:custGeom>
          <a:gradFill flip="none" rotWithShape="1">
            <a:gsLst>
              <a:gs pos="0">
                <a:srgbClr val="8B66AA"/>
              </a:gs>
              <a:gs pos="100000">
                <a:srgbClr val="0698C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3"/>
          <p:cNvSpPr/>
          <p:nvPr/>
        </p:nvSpPr>
        <p:spPr>
          <a:xfrm rot="11203975">
            <a:off x="6386684" y="4035029"/>
            <a:ext cx="3395242" cy="127333"/>
          </a:xfrm>
          <a:custGeom>
            <a:avLst/>
            <a:gdLst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0 w 1238250"/>
              <a:gd name="connsiteY3" fmla="*/ 228600 h 228600"/>
              <a:gd name="connsiteX4" fmla="*/ 0 w 1238250"/>
              <a:gd name="connsiteY4" fmla="*/ 0 h 228600"/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619125 w 1238250"/>
              <a:gd name="connsiteY3" fmla="*/ 219075 h 228600"/>
              <a:gd name="connsiteX4" fmla="*/ 0 w 1238250"/>
              <a:gd name="connsiteY4" fmla="*/ 228600 h 228600"/>
              <a:gd name="connsiteX5" fmla="*/ 0 w 1238250"/>
              <a:gd name="connsiteY5" fmla="*/ 0 h 228600"/>
              <a:gd name="connsiteX0" fmla="*/ 0 w 1238250"/>
              <a:gd name="connsiteY0" fmla="*/ 9525 h 238125"/>
              <a:gd name="connsiteX1" fmla="*/ 581025 w 1238250"/>
              <a:gd name="connsiteY1" fmla="*/ 0 h 238125"/>
              <a:gd name="connsiteX2" fmla="*/ 1238250 w 1238250"/>
              <a:gd name="connsiteY2" fmla="*/ 9525 h 238125"/>
              <a:gd name="connsiteX3" fmla="*/ 1238250 w 1238250"/>
              <a:gd name="connsiteY3" fmla="*/ 238125 h 238125"/>
              <a:gd name="connsiteX4" fmla="*/ 619125 w 1238250"/>
              <a:gd name="connsiteY4" fmla="*/ 228600 h 238125"/>
              <a:gd name="connsiteX5" fmla="*/ 0 w 1238250"/>
              <a:gd name="connsiteY5" fmla="*/ 238125 h 238125"/>
              <a:gd name="connsiteX6" fmla="*/ 0 w 1238250"/>
              <a:gd name="connsiteY6" fmla="*/ 9525 h 238125"/>
              <a:gd name="connsiteX0" fmla="*/ 0 w 1238250"/>
              <a:gd name="connsiteY0" fmla="*/ 0 h 228600"/>
              <a:gd name="connsiteX1" fmla="*/ 619125 w 1238250"/>
              <a:gd name="connsiteY1" fmla="*/ 47625 h 228600"/>
              <a:gd name="connsiteX2" fmla="*/ 1238250 w 1238250"/>
              <a:gd name="connsiteY2" fmla="*/ 0 h 228600"/>
              <a:gd name="connsiteX3" fmla="*/ 1238250 w 1238250"/>
              <a:gd name="connsiteY3" fmla="*/ 228600 h 228600"/>
              <a:gd name="connsiteX4" fmla="*/ 619125 w 1238250"/>
              <a:gd name="connsiteY4" fmla="*/ 219075 h 228600"/>
              <a:gd name="connsiteX5" fmla="*/ 0 w 1238250"/>
              <a:gd name="connsiteY5" fmla="*/ 228600 h 228600"/>
              <a:gd name="connsiteX6" fmla="*/ 0 w 1238250"/>
              <a:gd name="connsiteY6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33076"/>
              <a:gd name="connsiteX1" fmla="*/ 257175 w 1238250"/>
              <a:gd name="connsiteY1" fmla="*/ 28575 h 233076"/>
              <a:gd name="connsiteX2" fmla="*/ 619125 w 1238250"/>
              <a:gd name="connsiteY2" fmla="*/ 47625 h 233076"/>
              <a:gd name="connsiteX3" fmla="*/ 1238250 w 1238250"/>
              <a:gd name="connsiteY3" fmla="*/ 0 h 233076"/>
              <a:gd name="connsiteX4" fmla="*/ 1238250 w 1238250"/>
              <a:gd name="connsiteY4" fmla="*/ 228600 h 233076"/>
              <a:gd name="connsiteX5" fmla="*/ 628650 w 1238250"/>
              <a:gd name="connsiteY5" fmla="*/ 161925 h 233076"/>
              <a:gd name="connsiteX6" fmla="*/ 219075 w 1238250"/>
              <a:gd name="connsiteY6" fmla="*/ 152400 h 233076"/>
              <a:gd name="connsiteX7" fmla="*/ 0 w 1238250"/>
              <a:gd name="connsiteY7" fmla="*/ 228600 h 233076"/>
              <a:gd name="connsiteX8" fmla="*/ 0 w 1238250"/>
              <a:gd name="connsiteY8" fmla="*/ 0 h 233076"/>
              <a:gd name="connsiteX0" fmla="*/ 0 w 1238250"/>
              <a:gd name="connsiteY0" fmla="*/ 0 h 233483"/>
              <a:gd name="connsiteX1" fmla="*/ 257175 w 1238250"/>
              <a:gd name="connsiteY1" fmla="*/ 28575 h 233483"/>
              <a:gd name="connsiteX2" fmla="*/ 619125 w 1238250"/>
              <a:gd name="connsiteY2" fmla="*/ 47625 h 233483"/>
              <a:gd name="connsiteX3" fmla="*/ 1238250 w 1238250"/>
              <a:gd name="connsiteY3" fmla="*/ 0 h 233483"/>
              <a:gd name="connsiteX4" fmla="*/ 1238250 w 1238250"/>
              <a:gd name="connsiteY4" fmla="*/ 228600 h 233483"/>
              <a:gd name="connsiteX5" fmla="*/ 628650 w 1238250"/>
              <a:gd name="connsiteY5" fmla="*/ 161925 h 233483"/>
              <a:gd name="connsiteX6" fmla="*/ 0 w 1238250"/>
              <a:gd name="connsiteY6" fmla="*/ 228600 h 233483"/>
              <a:gd name="connsiteX7" fmla="*/ 0 w 1238250"/>
              <a:gd name="connsiteY7" fmla="*/ 0 h 233483"/>
              <a:gd name="connsiteX0" fmla="*/ 0 w 1238250"/>
              <a:gd name="connsiteY0" fmla="*/ 0 h 233116"/>
              <a:gd name="connsiteX1" fmla="*/ 257175 w 1238250"/>
              <a:gd name="connsiteY1" fmla="*/ 28575 h 233116"/>
              <a:gd name="connsiteX2" fmla="*/ 619125 w 1238250"/>
              <a:gd name="connsiteY2" fmla="*/ 47625 h 233116"/>
              <a:gd name="connsiteX3" fmla="*/ 1238250 w 1238250"/>
              <a:gd name="connsiteY3" fmla="*/ 0 h 233116"/>
              <a:gd name="connsiteX4" fmla="*/ 1238250 w 1238250"/>
              <a:gd name="connsiteY4" fmla="*/ 228600 h 233116"/>
              <a:gd name="connsiteX5" fmla="*/ 628650 w 1238250"/>
              <a:gd name="connsiteY5" fmla="*/ 161925 h 233116"/>
              <a:gd name="connsiteX6" fmla="*/ 0 w 1238250"/>
              <a:gd name="connsiteY6" fmla="*/ 228600 h 233116"/>
              <a:gd name="connsiteX7" fmla="*/ 0 w 1238250"/>
              <a:gd name="connsiteY7" fmla="*/ 0 h 233116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19125 w 1238250"/>
              <a:gd name="connsiteY2" fmla="*/ 47625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152400 w 1238250"/>
              <a:gd name="connsiteY1" fmla="*/ 76200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250" h="237148">
                <a:moveTo>
                  <a:pt x="0" y="4076"/>
                </a:moveTo>
                <a:cubicBezTo>
                  <a:pt x="104775" y="-21324"/>
                  <a:pt x="50800" y="80276"/>
                  <a:pt x="628650" y="80276"/>
                </a:cubicBezTo>
                <a:cubicBezTo>
                  <a:pt x="1263650" y="64401"/>
                  <a:pt x="1031875" y="19951"/>
                  <a:pt x="1238250" y="4076"/>
                </a:cubicBezTo>
                <a:lnTo>
                  <a:pt x="1238250" y="232676"/>
                </a:lnTo>
                <a:cubicBezTo>
                  <a:pt x="1035050" y="210451"/>
                  <a:pt x="1241425" y="131076"/>
                  <a:pt x="628650" y="137426"/>
                </a:cubicBezTo>
                <a:cubicBezTo>
                  <a:pt x="-34925" y="156476"/>
                  <a:pt x="104775" y="259664"/>
                  <a:pt x="0" y="232676"/>
                </a:cubicBezTo>
                <a:lnTo>
                  <a:pt x="0" y="4076"/>
                </a:lnTo>
                <a:close/>
              </a:path>
            </a:pathLst>
          </a:custGeom>
          <a:gradFill flip="none" rotWithShape="1">
            <a:gsLst>
              <a:gs pos="0">
                <a:srgbClr val="8B66AA"/>
              </a:gs>
              <a:gs pos="100000">
                <a:srgbClr val="F4C13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3"/>
          <p:cNvSpPr/>
          <p:nvPr/>
        </p:nvSpPr>
        <p:spPr>
          <a:xfrm rot="15929684">
            <a:off x="7487742" y="4260451"/>
            <a:ext cx="1919100" cy="272376"/>
          </a:xfrm>
          <a:custGeom>
            <a:avLst/>
            <a:gdLst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0 w 1238250"/>
              <a:gd name="connsiteY3" fmla="*/ 228600 h 228600"/>
              <a:gd name="connsiteX4" fmla="*/ 0 w 1238250"/>
              <a:gd name="connsiteY4" fmla="*/ 0 h 228600"/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619125 w 1238250"/>
              <a:gd name="connsiteY3" fmla="*/ 219075 h 228600"/>
              <a:gd name="connsiteX4" fmla="*/ 0 w 1238250"/>
              <a:gd name="connsiteY4" fmla="*/ 228600 h 228600"/>
              <a:gd name="connsiteX5" fmla="*/ 0 w 1238250"/>
              <a:gd name="connsiteY5" fmla="*/ 0 h 228600"/>
              <a:gd name="connsiteX0" fmla="*/ 0 w 1238250"/>
              <a:gd name="connsiteY0" fmla="*/ 9525 h 238125"/>
              <a:gd name="connsiteX1" fmla="*/ 581025 w 1238250"/>
              <a:gd name="connsiteY1" fmla="*/ 0 h 238125"/>
              <a:gd name="connsiteX2" fmla="*/ 1238250 w 1238250"/>
              <a:gd name="connsiteY2" fmla="*/ 9525 h 238125"/>
              <a:gd name="connsiteX3" fmla="*/ 1238250 w 1238250"/>
              <a:gd name="connsiteY3" fmla="*/ 238125 h 238125"/>
              <a:gd name="connsiteX4" fmla="*/ 619125 w 1238250"/>
              <a:gd name="connsiteY4" fmla="*/ 228600 h 238125"/>
              <a:gd name="connsiteX5" fmla="*/ 0 w 1238250"/>
              <a:gd name="connsiteY5" fmla="*/ 238125 h 238125"/>
              <a:gd name="connsiteX6" fmla="*/ 0 w 1238250"/>
              <a:gd name="connsiteY6" fmla="*/ 9525 h 238125"/>
              <a:gd name="connsiteX0" fmla="*/ 0 w 1238250"/>
              <a:gd name="connsiteY0" fmla="*/ 0 h 228600"/>
              <a:gd name="connsiteX1" fmla="*/ 619125 w 1238250"/>
              <a:gd name="connsiteY1" fmla="*/ 47625 h 228600"/>
              <a:gd name="connsiteX2" fmla="*/ 1238250 w 1238250"/>
              <a:gd name="connsiteY2" fmla="*/ 0 h 228600"/>
              <a:gd name="connsiteX3" fmla="*/ 1238250 w 1238250"/>
              <a:gd name="connsiteY3" fmla="*/ 228600 h 228600"/>
              <a:gd name="connsiteX4" fmla="*/ 619125 w 1238250"/>
              <a:gd name="connsiteY4" fmla="*/ 219075 h 228600"/>
              <a:gd name="connsiteX5" fmla="*/ 0 w 1238250"/>
              <a:gd name="connsiteY5" fmla="*/ 228600 h 228600"/>
              <a:gd name="connsiteX6" fmla="*/ 0 w 1238250"/>
              <a:gd name="connsiteY6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33076"/>
              <a:gd name="connsiteX1" fmla="*/ 257175 w 1238250"/>
              <a:gd name="connsiteY1" fmla="*/ 28575 h 233076"/>
              <a:gd name="connsiteX2" fmla="*/ 619125 w 1238250"/>
              <a:gd name="connsiteY2" fmla="*/ 47625 h 233076"/>
              <a:gd name="connsiteX3" fmla="*/ 1238250 w 1238250"/>
              <a:gd name="connsiteY3" fmla="*/ 0 h 233076"/>
              <a:gd name="connsiteX4" fmla="*/ 1238250 w 1238250"/>
              <a:gd name="connsiteY4" fmla="*/ 228600 h 233076"/>
              <a:gd name="connsiteX5" fmla="*/ 628650 w 1238250"/>
              <a:gd name="connsiteY5" fmla="*/ 161925 h 233076"/>
              <a:gd name="connsiteX6" fmla="*/ 219075 w 1238250"/>
              <a:gd name="connsiteY6" fmla="*/ 152400 h 233076"/>
              <a:gd name="connsiteX7" fmla="*/ 0 w 1238250"/>
              <a:gd name="connsiteY7" fmla="*/ 228600 h 233076"/>
              <a:gd name="connsiteX8" fmla="*/ 0 w 1238250"/>
              <a:gd name="connsiteY8" fmla="*/ 0 h 233076"/>
              <a:gd name="connsiteX0" fmla="*/ 0 w 1238250"/>
              <a:gd name="connsiteY0" fmla="*/ 0 h 233483"/>
              <a:gd name="connsiteX1" fmla="*/ 257175 w 1238250"/>
              <a:gd name="connsiteY1" fmla="*/ 28575 h 233483"/>
              <a:gd name="connsiteX2" fmla="*/ 619125 w 1238250"/>
              <a:gd name="connsiteY2" fmla="*/ 47625 h 233483"/>
              <a:gd name="connsiteX3" fmla="*/ 1238250 w 1238250"/>
              <a:gd name="connsiteY3" fmla="*/ 0 h 233483"/>
              <a:gd name="connsiteX4" fmla="*/ 1238250 w 1238250"/>
              <a:gd name="connsiteY4" fmla="*/ 228600 h 233483"/>
              <a:gd name="connsiteX5" fmla="*/ 628650 w 1238250"/>
              <a:gd name="connsiteY5" fmla="*/ 161925 h 233483"/>
              <a:gd name="connsiteX6" fmla="*/ 0 w 1238250"/>
              <a:gd name="connsiteY6" fmla="*/ 228600 h 233483"/>
              <a:gd name="connsiteX7" fmla="*/ 0 w 1238250"/>
              <a:gd name="connsiteY7" fmla="*/ 0 h 233483"/>
              <a:gd name="connsiteX0" fmla="*/ 0 w 1238250"/>
              <a:gd name="connsiteY0" fmla="*/ 0 h 233116"/>
              <a:gd name="connsiteX1" fmla="*/ 257175 w 1238250"/>
              <a:gd name="connsiteY1" fmla="*/ 28575 h 233116"/>
              <a:gd name="connsiteX2" fmla="*/ 619125 w 1238250"/>
              <a:gd name="connsiteY2" fmla="*/ 47625 h 233116"/>
              <a:gd name="connsiteX3" fmla="*/ 1238250 w 1238250"/>
              <a:gd name="connsiteY3" fmla="*/ 0 h 233116"/>
              <a:gd name="connsiteX4" fmla="*/ 1238250 w 1238250"/>
              <a:gd name="connsiteY4" fmla="*/ 228600 h 233116"/>
              <a:gd name="connsiteX5" fmla="*/ 628650 w 1238250"/>
              <a:gd name="connsiteY5" fmla="*/ 161925 h 233116"/>
              <a:gd name="connsiteX6" fmla="*/ 0 w 1238250"/>
              <a:gd name="connsiteY6" fmla="*/ 228600 h 233116"/>
              <a:gd name="connsiteX7" fmla="*/ 0 w 1238250"/>
              <a:gd name="connsiteY7" fmla="*/ 0 h 233116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19125 w 1238250"/>
              <a:gd name="connsiteY2" fmla="*/ 47625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152400 w 1238250"/>
              <a:gd name="connsiteY1" fmla="*/ 76200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0 h 233072"/>
              <a:gd name="connsiteX1" fmla="*/ 628650 w 1238250"/>
              <a:gd name="connsiteY1" fmla="*/ 76200 h 233072"/>
              <a:gd name="connsiteX2" fmla="*/ 1238250 w 1238250"/>
              <a:gd name="connsiteY2" fmla="*/ 0 h 233072"/>
              <a:gd name="connsiteX3" fmla="*/ 1238250 w 1238250"/>
              <a:gd name="connsiteY3" fmla="*/ 228600 h 233072"/>
              <a:gd name="connsiteX4" fmla="*/ 628650 w 1238250"/>
              <a:gd name="connsiteY4" fmla="*/ 133350 h 233072"/>
              <a:gd name="connsiteX5" fmla="*/ 0 w 1238250"/>
              <a:gd name="connsiteY5" fmla="*/ 228600 h 233072"/>
              <a:gd name="connsiteX6" fmla="*/ 0 w 1238250"/>
              <a:gd name="connsiteY6" fmla="*/ 0 h 233072"/>
              <a:gd name="connsiteX0" fmla="*/ 0 w 1238250"/>
              <a:gd name="connsiteY0" fmla="*/ 0 h 229264"/>
              <a:gd name="connsiteX1" fmla="*/ 628650 w 1238250"/>
              <a:gd name="connsiteY1" fmla="*/ 76200 h 229264"/>
              <a:gd name="connsiteX2" fmla="*/ 1238250 w 1238250"/>
              <a:gd name="connsiteY2" fmla="*/ 0 h 229264"/>
              <a:gd name="connsiteX3" fmla="*/ 1238250 w 1238250"/>
              <a:gd name="connsiteY3" fmla="*/ 228600 h 229264"/>
              <a:gd name="connsiteX4" fmla="*/ 628650 w 1238250"/>
              <a:gd name="connsiteY4" fmla="*/ 133350 h 229264"/>
              <a:gd name="connsiteX5" fmla="*/ 0 w 1238250"/>
              <a:gd name="connsiteY5" fmla="*/ 228600 h 229264"/>
              <a:gd name="connsiteX6" fmla="*/ 0 w 1238250"/>
              <a:gd name="connsiteY6" fmla="*/ 0 h 229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250" h="229264">
                <a:moveTo>
                  <a:pt x="0" y="0"/>
                </a:moveTo>
                <a:cubicBezTo>
                  <a:pt x="54640" y="17518"/>
                  <a:pt x="50800" y="76200"/>
                  <a:pt x="628650" y="76200"/>
                </a:cubicBezTo>
                <a:cubicBezTo>
                  <a:pt x="1263650" y="60325"/>
                  <a:pt x="1192572" y="16894"/>
                  <a:pt x="1238250" y="0"/>
                </a:cubicBezTo>
                <a:lnTo>
                  <a:pt x="1238250" y="228600"/>
                </a:lnTo>
                <a:cubicBezTo>
                  <a:pt x="1193882" y="239365"/>
                  <a:pt x="1283778" y="115424"/>
                  <a:pt x="628650" y="133350"/>
                </a:cubicBezTo>
                <a:cubicBezTo>
                  <a:pt x="-34925" y="152400"/>
                  <a:pt x="42949" y="192713"/>
                  <a:pt x="0" y="22860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98000">
                <a:srgbClr val="BD298A"/>
              </a:gs>
              <a:gs pos="0">
                <a:srgbClr val="0698C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3"/>
          <p:cNvSpPr/>
          <p:nvPr/>
        </p:nvSpPr>
        <p:spPr>
          <a:xfrm rot="10800000">
            <a:off x="6964631" y="5696986"/>
            <a:ext cx="1177750" cy="281742"/>
          </a:xfrm>
          <a:custGeom>
            <a:avLst/>
            <a:gdLst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0 w 1238250"/>
              <a:gd name="connsiteY3" fmla="*/ 228600 h 228600"/>
              <a:gd name="connsiteX4" fmla="*/ 0 w 1238250"/>
              <a:gd name="connsiteY4" fmla="*/ 0 h 228600"/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619125 w 1238250"/>
              <a:gd name="connsiteY3" fmla="*/ 219075 h 228600"/>
              <a:gd name="connsiteX4" fmla="*/ 0 w 1238250"/>
              <a:gd name="connsiteY4" fmla="*/ 228600 h 228600"/>
              <a:gd name="connsiteX5" fmla="*/ 0 w 1238250"/>
              <a:gd name="connsiteY5" fmla="*/ 0 h 228600"/>
              <a:gd name="connsiteX0" fmla="*/ 0 w 1238250"/>
              <a:gd name="connsiteY0" fmla="*/ 9525 h 238125"/>
              <a:gd name="connsiteX1" fmla="*/ 581025 w 1238250"/>
              <a:gd name="connsiteY1" fmla="*/ 0 h 238125"/>
              <a:gd name="connsiteX2" fmla="*/ 1238250 w 1238250"/>
              <a:gd name="connsiteY2" fmla="*/ 9525 h 238125"/>
              <a:gd name="connsiteX3" fmla="*/ 1238250 w 1238250"/>
              <a:gd name="connsiteY3" fmla="*/ 238125 h 238125"/>
              <a:gd name="connsiteX4" fmla="*/ 619125 w 1238250"/>
              <a:gd name="connsiteY4" fmla="*/ 228600 h 238125"/>
              <a:gd name="connsiteX5" fmla="*/ 0 w 1238250"/>
              <a:gd name="connsiteY5" fmla="*/ 238125 h 238125"/>
              <a:gd name="connsiteX6" fmla="*/ 0 w 1238250"/>
              <a:gd name="connsiteY6" fmla="*/ 9525 h 238125"/>
              <a:gd name="connsiteX0" fmla="*/ 0 w 1238250"/>
              <a:gd name="connsiteY0" fmla="*/ 0 h 228600"/>
              <a:gd name="connsiteX1" fmla="*/ 619125 w 1238250"/>
              <a:gd name="connsiteY1" fmla="*/ 47625 h 228600"/>
              <a:gd name="connsiteX2" fmla="*/ 1238250 w 1238250"/>
              <a:gd name="connsiteY2" fmla="*/ 0 h 228600"/>
              <a:gd name="connsiteX3" fmla="*/ 1238250 w 1238250"/>
              <a:gd name="connsiteY3" fmla="*/ 228600 h 228600"/>
              <a:gd name="connsiteX4" fmla="*/ 619125 w 1238250"/>
              <a:gd name="connsiteY4" fmla="*/ 219075 h 228600"/>
              <a:gd name="connsiteX5" fmla="*/ 0 w 1238250"/>
              <a:gd name="connsiteY5" fmla="*/ 228600 h 228600"/>
              <a:gd name="connsiteX6" fmla="*/ 0 w 1238250"/>
              <a:gd name="connsiteY6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33076"/>
              <a:gd name="connsiteX1" fmla="*/ 257175 w 1238250"/>
              <a:gd name="connsiteY1" fmla="*/ 28575 h 233076"/>
              <a:gd name="connsiteX2" fmla="*/ 619125 w 1238250"/>
              <a:gd name="connsiteY2" fmla="*/ 47625 h 233076"/>
              <a:gd name="connsiteX3" fmla="*/ 1238250 w 1238250"/>
              <a:gd name="connsiteY3" fmla="*/ 0 h 233076"/>
              <a:gd name="connsiteX4" fmla="*/ 1238250 w 1238250"/>
              <a:gd name="connsiteY4" fmla="*/ 228600 h 233076"/>
              <a:gd name="connsiteX5" fmla="*/ 628650 w 1238250"/>
              <a:gd name="connsiteY5" fmla="*/ 161925 h 233076"/>
              <a:gd name="connsiteX6" fmla="*/ 219075 w 1238250"/>
              <a:gd name="connsiteY6" fmla="*/ 152400 h 233076"/>
              <a:gd name="connsiteX7" fmla="*/ 0 w 1238250"/>
              <a:gd name="connsiteY7" fmla="*/ 228600 h 233076"/>
              <a:gd name="connsiteX8" fmla="*/ 0 w 1238250"/>
              <a:gd name="connsiteY8" fmla="*/ 0 h 233076"/>
              <a:gd name="connsiteX0" fmla="*/ 0 w 1238250"/>
              <a:gd name="connsiteY0" fmla="*/ 0 h 233483"/>
              <a:gd name="connsiteX1" fmla="*/ 257175 w 1238250"/>
              <a:gd name="connsiteY1" fmla="*/ 28575 h 233483"/>
              <a:gd name="connsiteX2" fmla="*/ 619125 w 1238250"/>
              <a:gd name="connsiteY2" fmla="*/ 47625 h 233483"/>
              <a:gd name="connsiteX3" fmla="*/ 1238250 w 1238250"/>
              <a:gd name="connsiteY3" fmla="*/ 0 h 233483"/>
              <a:gd name="connsiteX4" fmla="*/ 1238250 w 1238250"/>
              <a:gd name="connsiteY4" fmla="*/ 228600 h 233483"/>
              <a:gd name="connsiteX5" fmla="*/ 628650 w 1238250"/>
              <a:gd name="connsiteY5" fmla="*/ 161925 h 233483"/>
              <a:gd name="connsiteX6" fmla="*/ 0 w 1238250"/>
              <a:gd name="connsiteY6" fmla="*/ 228600 h 233483"/>
              <a:gd name="connsiteX7" fmla="*/ 0 w 1238250"/>
              <a:gd name="connsiteY7" fmla="*/ 0 h 233483"/>
              <a:gd name="connsiteX0" fmla="*/ 0 w 1238250"/>
              <a:gd name="connsiteY0" fmla="*/ 0 h 233116"/>
              <a:gd name="connsiteX1" fmla="*/ 257175 w 1238250"/>
              <a:gd name="connsiteY1" fmla="*/ 28575 h 233116"/>
              <a:gd name="connsiteX2" fmla="*/ 619125 w 1238250"/>
              <a:gd name="connsiteY2" fmla="*/ 47625 h 233116"/>
              <a:gd name="connsiteX3" fmla="*/ 1238250 w 1238250"/>
              <a:gd name="connsiteY3" fmla="*/ 0 h 233116"/>
              <a:gd name="connsiteX4" fmla="*/ 1238250 w 1238250"/>
              <a:gd name="connsiteY4" fmla="*/ 228600 h 233116"/>
              <a:gd name="connsiteX5" fmla="*/ 628650 w 1238250"/>
              <a:gd name="connsiteY5" fmla="*/ 161925 h 233116"/>
              <a:gd name="connsiteX6" fmla="*/ 0 w 1238250"/>
              <a:gd name="connsiteY6" fmla="*/ 228600 h 233116"/>
              <a:gd name="connsiteX7" fmla="*/ 0 w 1238250"/>
              <a:gd name="connsiteY7" fmla="*/ 0 h 233116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19125 w 1238250"/>
              <a:gd name="connsiteY2" fmla="*/ 47625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152400 w 1238250"/>
              <a:gd name="connsiteY1" fmla="*/ 76200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250" h="237148">
                <a:moveTo>
                  <a:pt x="0" y="4076"/>
                </a:moveTo>
                <a:cubicBezTo>
                  <a:pt x="104775" y="-21324"/>
                  <a:pt x="50800" y="80276"/>
                  <a:pt x="628650" y="80276"/>
                </a:cubicBezTo>
                <a:cubicBezTo>
                  <a:pt x="1263650" y="64401"/>
                  <a:pt x="1152046" y="52021"/>
                  <a:pt x="1238250" y="4076"/>
                </a:cubicBezTo>
                <a:lnTo>
                  <a:pt x="1238250" y="232676"/>
                </a:lnTo>
                <a:cubicBezTo>
                  <a:pt x="1175250" y="202434"/>
                  <a:pt x="1241425" y="131076"/>
                  <a:pt x="628650" y="137426"/>
                </a:cubicBezTo>
                <a:cubicBezTo>
                  <a:pt x="-34925" y="156476"/>
                  <a:pt x="104775" y="259664"/>
                  <a:pt x="0" y="232676"/>
                </a:cubicBezTo>
                <a:lnTo>
                  <a:pt x="0" y="4076"/>
                </a:lnTo>
                <a:close/>
              </a:path>
            </a:pathLst>
          </a:custGeom>
          <a:gradFill flip="none" rotWithShape="1">
            <a:gsLst>
              <a:gs pos="0">
                <a:srgbClr val="0698CB"/>
              </a:gs>
              <a:gs pos="100000">
                <a:srgbClr val="65C0A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3"/>
          <p:cNvSpPr/>
          <p:nvPr/>
        </p:nvSpPr>
        <p:spPr>
          <a:xfrm rot="4263643">
            <a:off x="5628084" y="4853155"/>
            <a:ext cx="1248624" cy="344817"/>
          </a:xfrm>
          <a:custGeom>
            <a:avLst/>
            <a:gdLst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0 w 1238250"/>
              <a:gd name="connsiteY3" fmla="*/ 228600 h 228600"/>
              <a:gd name="connsiteX4" fmla="*/ 0 w 1238250"/>
              <a:gd name="connsiteY4" fmla="*/ 0 h 228600"/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619125 w 1238250"/>
              <a:gd name="connsiteY3" fmla="*/ 219075 h 228600"/>
              <a:gd name="connsiteX4" fmla="*/ 0 w 1238250"/>
              <a:gd name="connsiteY4" fmla="*/ 228600 h 228600"/>
              <a:gd name="connsiteX5" fmla="*/ 0 w 1238250"/>
              <a:gd name="connsiteY5" fmla="*/ 0 h 228600"/>
              <a:gd name="connsiteX0" fmla="*/ 0 w 1238250"/>
              <a:gd name="connsiteY0" fmla="*/ 9525 h 238125"/>
              <a:gd name="connsiteX1" fmla="*/ 581025 w 1238250"/>
              <a:gd name="connsiteY1" fmla="*/ 0 h 238125"/>
              <a:gd name="connsiteX2" fmla="*/ 1238250 w 1238250"/>
              <a:gd name="connsiteY2" fmla="*/ 9525 h 238125"/>
              <a:gd name="connsiteX3" fmla="*/ 1238250 w 1238250"/>
              <a:gd name="connsiteY3" fmla="*/ 238125 h 238125"/>
              <a:gd name="connsiteX4" fmla="*/ 619125 w 1238250"/>
              <a:gd name="connsiteY4" fmla="*/ 228600 h 238125"/>
              <a:gd name="connsiteX5" fmla="*/ 0 w 1238250"/>
              <a:gd name="connsiteY5" fmla="*/ 238125 h 238125"/>
              <a:gd name="connsiteX6" fmla="*/ 0 w 1238250"/>
              <a:gd name="connsiteY6" fmla="*/ 9525 h 238125"/>
              <a:gd name="connsiteX0" fmla="*/ 0 w 1238250"/>
              <a:gd name="connsiteY0" fmla="*/ 0 h 228600"/>
              <a:gd name="connsiteX1" fmla="*/ 619125 w 1238250"/>
              <a:gd name="connsiteY1" fmla="*/ 47625 h 228600"/>
              <a:gd name="connsiteX2" fmla="*/ 1238250 w 1238250"/>
              <a:gd name="connsiteY2" fmla="*/ 0 h 228600"/>
              <a:gd name="connsiteX3" fmla="*/ 1238250 w 1238250"/>
              <a:gd name="connsiteY3" fmla="*/ 228600 h 228600"/>
              <a:gd name="connsiteX4" fmla="*/ 619125 w 1238250"/>
              <a:gd name="connsiteY4" fmla="*/ 219075 h 228600"/>
              <a:gd name="connsiteX5" fmla="*/ 0 w 1238250"/>
              <a:gd name="connsiteY5" fmla="*/ 228600 h 228600"/>
              <a:gd name="connsiteX6" fmla="*/ 0 w 1238250"/>
              <a:gd name="connsiteY6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33076"/>
              <a:gd name="connsiteX1" fmla="*/ 257175 w 1238250"/>
              <a:gd name="connsiteY1" fmla="*/ 28575 h 233076"/>
              <a:gd name="connsiteX2" fmla="*/ 619125 w 1238250"/>
              <a:gd name="connsiteY2" fmla="*/ 47625 h 233076"/>
              <a:gd name="connsiteX3" fmla="*/ 1238250 w 1238250"/>
              <a:gd name="connsiteY3" fmla="*/ 0 h 233076"/>
              <a:gd name="connsiteX4" fmla="*/ 1238250 w 1238250"/>
              <a:gd name="connsiteY4" fmla="*/ 228600 h 233076"/>
              <a:gd name="connsiteX5" fmla="*/ 628650 w 1238250"/>
              <a:gd name="connsiteY5" fmla="*/ 161925 h 233076"/>
              <a:gd name="connsiteX6" fmla="*/ 219075 w 1238250"/>
              <a:gd name="connsiteY6" fmla="*/ 152400 h 233076"/>
              <a:gd name="connsiteX7" fmla="*/ 0 w 1238250"/>
              <a:gd name="connsiteY7" fmla="*/ 228600 h 233076"/>
              <a:gd name="connsiteX8" fmla="*/ 0 w 1238250"/>
              <a:gd name="connsiteY8" fmla="*/ 0 h 233076"/>
              <a:gd name="connsiteX0" fmla="*/ 0 w 1238250"/>
              <a:gd name="connsiteY0" fmla="*/ 0 h 233483"/>
              <a:gd name="connsiteX1" fmla="*/ 257175 w 1238250"/>
              <a:gd name="connsiteY1" fmla="*/ 28575 h 233483"/>
              <a:gd name="connsiteX2" fmla="*/ 619125 w 1238250"/>
              <a:gd name="connsiteY2" fmla="*/ 47625 h 233483"/>
              <a:gd name="connsiteX3" fmla="*/ 1238250 w 1238250"/>
              <a:gd name="connsiteY3" fmla="*/ 0 h 233483"/>
              <a:gd name="connsiteX4" fmla="*/ 1238250 w 1238250"/>
              <a:gd name="connsiteY4" fmla="*/ 228600 h 233483"/>
              <a:gd name="connsiteX5" fmla="*/ 628650 w 1238250"/>
              <a:gd name="connsiteY5" fmla="*/ 161925 h 233483"/>
              <a:gd name="connsiteX6" fmla="*/ 0 w 1238250"/>
              <a:gd name="connsiteY6" fmla="*/ 228600 h 233483"/>
              <a:gd name="connsiteX7" fmla="*/ 0 w 1238250"/>
              <a:gd name="connsiteY7" fmla="*/ 0 h 233483"/>
              <a:gd name="connsiteX0" fmla="*/ 0 w 1238250"/>
              <a:gd name="connsiteY0" fmla="*/ 0 h 233116"/>
              <a:gd name="connsiteX1" fmla="*/ 257175 w 1238250"/>
              <a:gd name="connsiteY1" fmla="*/ 28575 h 233116"/>
              <a:gd name="connsiteX2" fmla="*/ 619125 w 1238250"/>
              <a:gd name="connsiteY2" fmla="*/ 47625 h 233116"/>
              <a:gd name="connsiteX3" fmla="*/ 1238250 w 1238250"/>
              <a:gd name="connsiteY3" fmla="*/ 0 h 233116"/>
              <a:gd name="connsiteX4" fmla="*/ 1238250 w 1238250"/>
              <a:gd name="connsiteY4" fmla="*/ 228600 h 233116"/>
              <a:gd name="connsiteX5" fmla="*/ 628650 w 1238250"/>
              <a:gd name="connsiteY5" fmla="*/ 161925 h 233116"/>
              <a:gd name="connsiteX6" fmla="*/ 0 w 1238250"/>
              <a:gd name="connsiteY6" fmla="*/ 228600 h 233116"/>
              <a:gd name="connsiteX7" fmla="*/ 0 w 1238250"/>
              <a:gd name="connsiteY7" fmla="*/ 0 h 233116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19125 w 1238250"/>
              <a:gd name="connsiteY2" fmla="*/ 47625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152400 w 1238250"/>
              <a:gd name="connsiteY1" fmla="*/ 76200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250" h="237148">
                <a:moveTo>
                  <a:pt x="0" y="4076"/>
                </a:moveTo>
                <a:cubicBezTo>
                  <a:pt x="104775" y="-21324"/>
                  <a:pt x="50800" y="80276"/>
                  <a:pt x="628650" y="80276"/>
                </a:cubicBezTo>
                <a:cubicBezTo>
                  <a:pt x="1263650" y="64401"/>
                  <a:pt x="1031875" y="19951"/>
                  <a:pt x="1238250" y="4076"/>
                </a:cubicBezTo>
                <a:lnTo>
                  <a:pt x="1238250" y="232676"/>
                </a:lnTo>
                <a:cubicBezTo>
                  <a:pt x="1035050" y="210451"/>
                  <a:pt x="1241425" y="131076"/>
                  <a:pt x="628650" y="137426"/>
                </a:cubicBezTo>
                <a:cubicBezTo>
                  <a:pt x="-34925" y="156476"/>
                  <a:pt x="104775" y="259664"/>
                  <a:pt x="0" y="232676"/>
                </a:cubicBezTo>
                <a:lnTo>
                  <a:pt x="0" y="4076"/>
                </a:lnTo>
                <a:close/>
              </a:path>
            </a:pathLst>
          </a:custGeom>
          <a:gradFill flip="none" rotWithShape="1">
            <a:gsLst>
              <a:gs pos="0">
                <a:srgbClr val="F4C134"/>
              </a:gs>
              <a:gs pos="100000">
                <a:srgbClr val="65C0AE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43"/>
          <p:cNvSpPr/>
          <p:nvPr/>
        </p:nvSpPr>
        <p:spPr>
          <a:xfrm rot="20036094">
            <a:off x="6420423" y="2926160"/>
            <a:ext cx="909699" cy="344817"/>
          </a:xfrm>
          <a:custGeom>
            <a:avLst/>
            <a:gdLst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0 w 1238250"/>
              <a:gd name="connsiteY3" fmla="*/ 228600 h 228600"/>
              <a:gd name="connsiteX4" fmla="*/ 0 w 1238250"/>
              <a:gd name="connsiteY4" fmla="*/ 0 h 228600"/>
              <a:gd name="connsiteX0" fmla="*/ 0 w 1238250"/>
              <a:gd name="connsiteY0" fmla="*/ 0 h 228600"/>
              <a:gd name="connsiteX1" fmla="*/ 1238250 w 1238250"/>
              <a:gd name="connsiteY1" fmla="*/ 0 h 228600"/>
              <a:gd name="connsiteX2" fmla="*/ 1238250 w 1238250"/>
              <a:gd name="connsiteY2" fmla="*/ 228600 h 228600"/>
              <a:gd name="connsiteX3" fmla="*/ 619125 w 1238250"/>
              <a:gd name="connsiteY3" fmla="*/ 219075 h 228600"/>
              <a:gd name="connsiteX4" fmla="*/ 0 w 1238250"/>
              <a:gd name="connsiteY4" fmla="*/ 228600 h 228600"/>
              <a:gd name="connsiteX5" fmla="*/ 0 w 1238250"/>
              <a:gd name="connsiteY5" fmla="*/ 0 h 228600"/>
              <a:gd name="connsiteX0" fmla="*/ 0 w 1238250"/>
              <a:gd name="connsiteY0" fmla="*/ 9525 h 238125"/>
              <a:gd name="connsiteX1" fmla="*/ 581025 w 1238250"/>
              <a:gd name="connsiteY1" fmla="*/ 0 h 238125"/>
              <a:gd name="connsiteX2" fmla="*/ 1238250 w 1238250"/>
              <a:gd name="connsiteY2" fmla="*/ 9525 h 238125"/>
              <a:gd name="connsiteX3" fmla="*/ 1238250 w 1238250"/>
              <a:gd name="connsiteY3" fmla="*/ 238125 h 238125"/>
              <a:gd name="connsiteX4" fmla="*/ 619125 w 1238250"/>
              <a:gd name="connsiteY4" fmla="*/ 228600 h 238125"/>
              <a:gd name="connsiteX5" fmla="*/ 0 w 1238250"/>
              <a:gd name="connsiteY5" fmla="*/ 238125 h 238125"/>
              <a:gd name="connsiteX6" fmla="*/ 0 w 1238250"/>
              <a:gd name="connsiteY6" fmla="*/ 9525 h 238125"/>
              <a:gd name="connsiteX0" fmla="*/ 0 w 1238250"/>
              <a:gd name="connsiteY0" fmla="*/ 0 h 228600"/>
              <a:gd name="connsiteX1" fmla="*/ 619125 w 1238250"/>
              <a:gd name="connsiteY1" fmla="*/ 47625 h 228600"/>
              <a:gd name="connsiteX2" fmla="*/ 1238250 w 1238250"/>
              <a:gd name="connsiteY2" fmla="*/ 0 h 228600"/>
              <a:gd name="connsiteX3" fmla="*/ 1238250 w 1238250"/>
              <a:gd name="connsiteY3" fmla="*/ 228600 h 228600"/>
              <a:gd name="connsiteX4" fmla="*/ 619125 w 1238250"/>
              <a:gd name="connsiteY4" fmla="*/ 219075 h 228600"/>
              <a:gd name="connsiteX5" fmla="*/ 0 w 1238250"/>
              <a:gd name="connsiteY5" fmla="*/ 228600 h 228600"/>
              <a:gd name="connsiteX6" fmla="*/ 0 w 1238250"/>
              <a:gd name="connsiteY6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19125 w 1238250"/>
              <a:gd name="connsiteY5" fmla="*/ 21907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28600"/>
              <a:gd name="connsiteX1" fmla="*/ 257175 w 1238250"/>
              <a:gd name="connsiteY1" fmla="*/ 28575 h 228600"/>
              <a:gd name="connsiteX2" fmla="*/ 619125 w 1238250"/>
              <a:gd name="connsiteY2" fmla="*/ 47625 h 228600"/>
              <a:gd name="connsiteX3" fmla="*/ 1238250 w 1238250"/>
              <a:gd name="connsiteY3" fmla="*/ 0 h 228600"/>
              <a:gd name="connsiteX4" fmla="*/ 1238250 w 1238250"/>
              <a:gd name="connsiteY4" fmla="*/ 228600 h 228600"/>
              <a:gd name="connsiteX5" fmla="*/ 628650 w 1238250"/>
              <a:gd name="connsiteY5" fmla="*/ 161925 h 228600"/>
              <a:gd name="connsiteX6" fmla="*/ 0 w 1238250"/>
              <a:gd name="connsiteY6" fmla="*/ 228600 h 228600"/>
              <a:gd name="connsiteX7" fmla="*/ 0 w 1238250"/>
              <a:gd name="connsiteY7" fmla="*/ 0 h 228600"/>
              <a:gd name="connsiteX0" fmla="*/ 0 w 1238250"/>
              <a:gd name="connsiteY0" fmla="*/ 0 h 233076"/>
              <a:gd name="connsiteX1" fmla="*/ 257175 w 1238250"/>
              <a:gd name="connsiteY1" fmla="*/ 28575 h 233076"/>
              <a:gd name="connsiteX2" fmla="*/ 619125 w 1238250"/>
              <a:gd name="connsiteY2" fmla="*/ 47625 h 233076"/>
              <a:gd name="connsiteX3" fmla="*/ 1238250 w 1238250"/>
              <a:gd name="connsiteY3" fmla="*/ 0 h 233076"/>
              <a:gd name="connsiteX4" fmla="*/ 1238250 w 1238250"/>
              <a:gd name="connsiteY4" fmla="*/ 228600 h 233076"/>
              <a:gd name="connsiteX5" fmla="*/ 628650 w 1238250"/>
              <a:gd name="connsiteY5" fmla="*/ 161925 h 233076"/>
              <a:gd name="connsiteX6" fmla="*/ 219075 w 1238250"/>
              <a:gd name="connsiteY6" fmla="*/ 152400 h 233076"/>
              <a:gd name="connsiteX7" fmla="*/ 0 w 1238250"/>
              <a:gd name="connsiteY7" fmla="*/ 228600 h 233076"/>
              <a:gd name="connsiteX8" fmla="*/ 0 w 1238250"/>
              <a:gd name="connsiteY8" fmla="*/ 0 h 233076"/>
              <a:gd name="connsiteX0" fmla="*/ 0 w 1238250"/>
              <a:gd name="connsiteY0" fmla="*/ 0 h 233483"/>
              <a:gd name="connsiteX1" fmla="*/ 257175 w 1238250"/>
              <a:gd name="connsiteY1" fmla="*/ 28575 h 233483"/>
              <a:gd name="connsiteX2" fmla="*/ 619125 w 1238250"/>
              <a:gd name="connsiteY2" fmla="*/ 47625 h 233483"/>
              <a:gd name="connsiteX3" fmla="*/ 1238250 w 1238250"/>
              <a:gd name="connsiteY3" fmla="*/ 0 h 233483"/>
              <a:gd name="connsiteX4" fmla="*/ 1238250 w 1238250"/>
              <a:gd name="connsiteY4" fmla="*/ 228600 h 233483"/>
              <a:gd name="connsiteX5" fmla="*/ 628650 w 1238250"/>
              <a:gd name="connsiteY5" fmla="*/ 161925 h 233483"/>
              <a:gd name="connsiteX6" fmla="*/ 0 w 1238250"/>
              <a:gd name="connsiteY6" fmla="*/ 228600 h 233483"/>
              <a:gd name="connsiteX7" fmla="*/ 0 w 1238250"/>
              <a:gd name="connsiteY7" fmla="*/ 0 h 233483"/>
              <a:gd name="connsiteX0" fmla="*/ 0 w 1238250"/>
              <a:gd name="connsiteY0" fmla="*/ 0 h 233116"/>
              <a:gd name="connsiteX1" fmla="*/ 257175 w 1238250"/>
              <a:gd name="connsiteY1" fmla="*/ 28575 h 233116"/>
              <a:gd name="connsiteX2" fmla="*/ 619125 w 1238250"/>
              <a:gd name="connsiteY2" fmla="*/ 47625 h 233116"/>
              <a:gd name="connsiteX3" fmla="*/ 1238250 w 1238250"/>
              <a:gd name="connsiteY3" fmla="*/ 0 h 233116"/>
              <a:gd name="connsiteX4" fmla="*/ 1238250 w 1238250"/>
              <a:gd name="connsiteY4" fmla="*/ 228600 h 233116"/>
              <a:gd name="connsiteX5" fmla="*/ 628650 w 1238250"/>
              <a:gd name="connsiteY5" fmla="*/ 161925 h 233116"/>
              <a:gd name="connsiteX6" fmla="*/ 0 w 1238250"/>
              <a:gd name="connsiteY6" fmla="*/ 228600 h 233116"/>
              <a:gd name="connsiteX7" fmla="*/ 0 w 1238250"/>
              <a:gd name="connsiteY7" fmla="*/ 0 h 233116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19125 w 1238250"/>
              <a:gd name="connsiteY2" fmla="*/ 47625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257175 w 1238250"/>
              <a:gd name="connsiteY1" fmla="*/ 28575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0 h 232251"/>
              <a:gd name="connsiteX1" fmla="*/ 152400 w 1238250"/>
              <a:gd name="connsiteY1" fmla="*/ 76200 h 232251"/>
              <a:gd name="connsiteX2" fmla="*/ 628650 w 1238250"/>
              <a:gd name="connsiteY2" fmla="*/ 76200 h 232251"/>
              <a:gd name="connsiteX3" fmla="*/ 1238250 w 1238250"/>
              <a:gd name="connsiteY3" fmla="*/ 0 h 232251"/>
              <a:gd name="connsiteX4" fmla="*/ 1238250 w 1238250"/>
              <a:gd name="connsiteY4" fmla="*/ 228600 h 232251"/>
              <a:gd name="connsiteX5" fmla="*/ 628650 w 1238250"/>
              <a:gd name="connsiteY5" fmla="*/ 133350 h 232251"/>
              <a:gd name="connsiteX6" fmla="*/ 0 w 1238250"/>
              <a:gd name="connsiteY6" fmla="*/ 228600 h 232251"/>
              <a:gd name="connsiteX7" fmla="*/ 0 w 1238250"/>
              <a:gd name="connsiteY7" fmla="*/ 0 h 232251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6327"/>
              <a:gd name="connsiteX1" fmla="*/ 628650 w 1238250"/>
              <a:gd name="connsiteY1" fmla="*/ 80276 h 236327"/>
              <a:gd name="connsiteX2" fmla="*/ 1238250 w 1238250"/>
              <a:gd name="connsiteY2" fmla="*/ 4076 h 236327"/>
              <a:gd name="connsiteX3" fmla="*/ 1238250 w 1238250"/>
              <a:gd name="connsiteY3" fmla="*/ 232676 h 236327"/>
              <a:gd name="connsiteX4" fmla="*/ 628650 w 1238250"/>
              <a:gd name="connsiteY4" fmla="*/ 137426 h 236327"/>
              <a:gd name="connsiteX5" fmla="*/ 0 w 1238250"/>
              <a:gd name="connsiteY5" fmla="*/ 232676 h 236327"/>
              <a:gd name="connsiteX6" fmla="*/ 0 w 1238250"/>
              <a:gd name="connsiteY6" fmla="*/ 4076 h 236327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  <a:gd name="connsiteX0" fmla="*/ 0 w 1238250"/>
              <a:gd name="connsiteY0" fmla="*/ 4076 h 237148"/>
              <a:gd name="connsiteX1" fmla="*/ 628650 w 1238250"/>
              <a:gd name="connsiteY1" fmla="*/ 80276 h 237148"/>
              <a:gd name="connsiteX2" fmla="*/ 1238250 w 1238250"/>
              <a:gd name="connsiteY2" fmla="*/ 4076 h 237148"/>
              <a:gd name="connsiteX3" fmla="*/ 1238250 w 1238250"/>
              <a:gd name="connsiteY3" fmla="*/ 232676 h 237148"/>
              <a:gd name="connsiteX4" fmla="*/ 628650 w 1238250"/>
              <a:gd name="connsiteY4" fmla="*/ 137426 h 237148"/>
              <a:gd name="connsiteX5" fmla="*/ 0 w 1238250"/>
              <a:gd name="connsiteY5" fmla="*/ 232676 h 237148"/>
              <a:gd name="connsiteX6" fmla="*/ 0 w 1238250"/>
              <a:gd name="connsiteY6" fmla="*/ 4076 h 23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250" h="237148">
                <a:moveTo>
                  <a:pt x="0" y="4076"/>
                </a:moveTo>
                <a:cubicBezTo>
                  <a:pt x="104775" y="-21324"/>
                  <a:pt x="50800" y="80276"/>
                  <a:pt x="628650" y="80276"/>
                </a:cubicBezTo>
                <a:cubicBezTo>
                  <a:pt x="1263650" y="64401"/>
                  <a:pt x="1031875" y="19951"/>
                  <a:pt x="1238250" y="4076"/>
                </a:cubicBezTo>
                <a:lnTo>
                  <a:pt x="1238250" y="232676"/>
                </a:lnTo>
                <a:cubicBezTo>
                  <a:pt x="1035050" y="210451"/>
                  <a:pt x="1241425" y="131076"/>
                  <a:pt x="628650" y="137426"/>
                </a:cubicBezTo>
                <a:cubicBezTo>
                  <a:pt x="-34925" y="156476"/>
                  <a:pt x="104775" y="259664"/>
                  <a:pt x="0" y="232676"/>
                </a:cubicBezTo>
                <a:lnTo>
                  <a:pt x="0" y="4076"/>
                </a:lnTo>
                <a:close/>
              </a:path>
            </a:pathLst>
          </a:custGeom>
          <a:gradFill flip="none" rotWithShape="1">
            <a:gsLst>
              <a:gs pos="0">
                <a:srgbClr val="F4C134"/>
              </a:gs>
              <a:gs pos="100000">
                <a:srgbClr val="BD298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4810125" y="892231"/>
            <a:ext cx="6146743" cy="5594417"/>
            <a:chOff x="4810125" y="473131"/>
            <a:chExt cx="6146743" cy="5594417"/>
          </a:xfrm>
          <a:effectLst>
            <a:outerShdw blurRad="152400" dist="1270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45" name="组合 44"/>
            <p:cNvGrpSpPr/>
            <p:nvPr/>
          </p:nvGrpSpPr>
          <p:grpSpPr>
            <a:xfrm>
              <a:off x="6981825" y="473131"/>
              <a:ext cx="2576407" cy="2576407"/>
              <a:chOff x="6981825" y="473131"/>
              <a:chExt cx="2576407" cy="2576407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6981825" y="473131"/>
                <a:ext cx="2576407" cy="2576407"/>
              </a:xfrm>
              <a:prstGeom prst="ellipse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7282000" y="513561"/>
                <a:ext cx="1957249" cy="14223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74000"/>
                    </a:schemeClr>
                  </a:gs>
                  <a:gs pos="34000">
                    <a:schemeClr val="bg1">
                      <a:alpha val="31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椭圆 37"/>
            <p:cNvSpPr/>
            <p:nvPr/>
          </p:nvSpPr>
          <p:spPr>
            <a:xfrm>
              <a:off x="4810125" y="2343150"/>
              <a:ext cx="1828800" cy="1828800"/>
            </a:xfrm>
            <a:prstGeom prst="ellipse">
              <a:avLst/>
            </a:prstGeom>
            <a:solidFill>
              <a:srgbClr val="F4C1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9639299" y="3183120"/>
              <a:ext cx="1317569" cy="1317569"/>
            </a:xfrm>
            <a:prstGeom prst="ellipse">
              <a:avLst/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086475" y="5019675"/>
              <a:ext cx="947864" cy="947864"/>
            </a:xfrm>
            <a:prstGeom prst="ellipse">
              <a:avLst/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8048624" y="4838823"/>
              <a:ext cx="1228725" cy="1228725"/>
            </a:xfrm>
            <a:prstGeom prst="ellipse">
              <a:avLst/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12626" y="4176127"/>
            <a:ext cx="1035613" cy="135802"/>
            <a:chOff x="542100" y="3471376"/>
            <a:chExt cx="1035613" cy="135802"/>
          </a:xfrm>
        </p:grpSpPr>
        <p:sp>
          <p:nvSpPr>
            <p:cNvPr id="53" name="椭圆 52"/>
            <p:cNvSpPr/>
            <p:nvPr/>
          </p:nvSpPr>
          <p:spPr>
            <a:xfrm>
              <a:off x="542100" y="3471376"/>
              <a:ext cx="135802" cy="135802"/>
            </a:xfrm>
            <a:prstGeom prst="ellipse">
              <a:avLst/>
            </a:prstGeom>
            <a:solidFill>
              <a:srgbClr val="BD29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767053" y="3471376"/>
              <a:ext cx="135802" cy="135802"/>
            </a:xfrm>
            <a:prstGeom prst="ellipse">
              <a:avLst/>
            </a:prstGeom>
            <a:solidFill>
              <a:srgbClr val="8B6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992006" y="3471376"/>
              <a:ext cx="135802" cy="135802"/>
            </a:xfrm>
            <a:prstGeom prst="ellipse">
              <a:avLst/>
            </a:prstGeom>
            <a:solidFill>
              <a:srgbClr val="0698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216959" y="3471376"/>
              <a:ext cx="135802" cy="135802"/>
            </a:xfrm>
            <a:prstGeom prst="ellipse">
              <a:avLst/>
            </a:prstGeom>
            <a:solidFill>
              <a:srgbClr val="65C0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441911" y="3471376"/>
              <a:ext cx="135802" cy="135802"/>
            </a:xfrm>
            <a:prstGeom prst="ellipse">
              <a:avLst/>
            </a:prstGeom>
            <a:solidFill>
              <a:srgbClr val="FBC2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文本框 29"/>
          <p:cNvSpPr txBox="1"/>
          <p:nvPr/>
        </p:nvSpPr>
        <p:spPr>
          <a:xfrm>
            <a:off x="559068" y="4369762"/>
            <a:ext cx="35877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your word click to add your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 click 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add your word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10001" y="3654086"/>
            <a:ext cx="32014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blipFill dpi="0"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</a:t>
            </a:r>
            <a:endParaRPr lang="zh-CN" altLang="en-US" sz="2800" b="1" dirty="0"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760440" y="1181760"/>
            <a:ext cx="10191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639299" y="3673076"/>
            <a:ext cx="10191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8048624" y="5332398"/>
            <a:ext cx="10191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15164" y="5602511"/>
            <a:ext cx="1019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233221" y="2972071"/>
            <a:ext cx="1019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0823" y="4960972"/>
            <a:ext cx="1705847" cy="192940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85810">
            <a:off x="11255203" y="3786255"/>
            <a:ext cx="699280" cy="79092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85810">
            <a:off x="11009685" y="845010"/>
            <a:ext cx="699280" cy="7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31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2621c6e68f799af7f257511b5ad28f8dcf419"/>
</p:tagLst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3758</TotalTime>
  <Words>1738</Words>
  <Application>Microsoft Office PowerPoint</Application>
  <PresentationFormat>宽屏</PresentationFormat>
  <Paragraphs>341</Paragraphs>
  <Slides>29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 Unicode MS</vt:lpstr>
      <vt:lpstr>Louisianne Contour</vt:lpstr>
      <vt:lpstr>Meiryo</vt:lpstr>
      <vt:lpstr>宋体</vt:lpstr>
      <vt:lpstr>微软雅黑</vt:lpstr>
      <vt:lpstr>Arial</vt:lpstr>
      <vt:lpstr>Arial Black</vt:lpstr>
      <vt:lpstr>Calibri</vt:lpstr>
      <vt:lpstr>Calibri Light</vt:lpstr>
      <vt:lpstr>Impact</vt:lpstr>
      <vt:lpstr>Tahoma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137</cp:revision>
  <dcterms:created xsi:type="dcterms:W3CDTF">2014-04-04T06:05:41Z</dcterms:created>
  <dcterms:modified xsi:type="dcterms:W3CDTF">2018-06-03T01:48:42Z</dcterms:modified>
</cp:coreProperties>
</file>