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6" r:id="rId2"/>
    <p:sldId id="265" r:id="rId3"/>
    <p:sldId id="258" r:id="rId4"/>
    <p:sldId id="260" r:id="rId5"/>
    <p:sldId id="266" r:id="rId6"/>
    <p:sldId id="264" r:id="rId7"/>
    <p:sldId id="269" r:id="rId8"/>
    <p:sldId id="259" r:id="rId9"/>
    <p:sldId id="263" r:id="rId10"/>
    <p:sldId id="262" r:id="rId11"/>
    <p:sldId id="277" r:id="rId12"/>
    <p:sldId id="267" r:id="rId13"/>
    <p:sldId id="268" r:id="rId14"/>
    <p:sldId id="273" r:id="rId15"/>
    <p:sldId id="275" r:id="rId16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方正正纤黑简体" panose="02000000000000000000" pitchFamily="2" charset="-122"/>
      <p:regular r:id="rId21"/>
    </p:embeddedFont>
    <p:embeddedFont>
      <p:font typeface="微软雅黑 Light" panose="020B0502040204020203" pitchFamily="34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Tahoma" panose="020B0604030504040204" pitchFamily="34" charset="0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78" userDrawn="1">
          <p15:clr>
            <a:srgbClr val="A4A3A4"/>
          </p15:clr>
        </p15:guide>
        <p15:guide id="4" pos="6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8ADF"/>
    <a:srgbClr val="7EB4EA"/>
    <a:srgbClr val="1345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678" y="78"/>
      </p:cViewPr>
      <p:guideLst>
        <p:guide orient="horz" pos="2137"/>
        <p:guide pos="3840"/>
        <p:guide pos="778"/>
        <p:guide pos="69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2.xlsx"/><Relationship Id="rId1" Type="http://schemas.openxmlformats.org/officeDocument/2006/relationships/image" Target="../media/image16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Sheet1!$A$2:$A$11</c:f>
              <c:strCache>
                <c:ptCount val="10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1.1000000000000001</c:v>
                </c:pt>
                <c:pt idx="5">
                  <c:v>2.2000000000000002</c:v>
                </c:pt>
                <c:pt idx="6">
                  <c:v>4.9000000000000004</c:v>
                </c:pt>
                <c:pt idx="7">
                  <c:v>5</c:v>
                </c:pt>
                <c:pt idx="8">
                  <c:v>2.2000000000000002</c:v>
                </c:pt>
                <c:pt idx="9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85430544"/>
        <c:axId val="485430936"/>
      </c:barChart>
      <c:catAx>
        <c:axId val="485430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5430936"/>
        <c:crosses val="autoZero"/>
        <c:auto val="1"/>
        <c:lblAlgn val="ctr"/>
        <c:lblOffset val="100"/>
        <c:noMultiLvlLbl val="0"/>
      </c:catAx>
      <c:valAx>
        <c:axId val="485430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5430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364738860945343E-2"/>
          <c:y val="5.205619894101908E-2"/>
          <c:w val="0.9566352116141732"/>
          <c:h val="0.8507575590429572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2.4</c:v>
                </c:pt>
                <c:pt idx="1">
                  <c:v>2.5</c:v>
                </c:pt>
                <c:pt idx="2">
                  <c:v>3.5</c:v>
                </c:pt>
                <c:pt idx="3">
                  <c:v>3.8</c:v>
                </c:pt>
                <c:pt idx="4">
                  <c:v>2.8</c:v>
                </c:pt>
                <c:pt idx="5">
                  <c:v>4.3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84981552"/>
        <c:axId val="484981944"/>
      </c:lineChart>
      <c:catAx>
        <c:axId val="48498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4981944"/>
        <c:crosses val="autoZero"/>
        <c:auto val="1"/>
        <c:lblAlgn val="ctr"/>
        <c:lblOffset val="100"/>
        <c:noMultiLvlLbl val="0"/>
      </c:catAx>
      <c:valAx>
        <c:axId val="4849819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4981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accent1">
              <a:lumMod val="20000"/>
              <a:lumOff val="80000"/>
            </a:schemeClr>
          </a:solidFill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127000" dist="101600" dir="2700000" algn="tl" rotWithShape="0">
                <a:prstClr val="black">
                  <a:alpha val="30000"/>
                </a:prstClr>
              </a:outerShdw>
            </a:effectLst>
          </c:spPr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>
                <a:outerShdw blurRad="127000" dist="101600" dir="2700000" algn="tl" rotWithShape="0">
                  <a:prstClr val="black">
                    <a:alpha val="3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>
                <a:outerShdw blurRad="127000" dist="101600" dir="2700000" algn="tl" rotWithShape="0">
                  <a:prstClr val="black">
                    <a:alpha val="3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127000" dist="101600" dir="2700000" algn="tl" rotWithShape="0">
                <a:prstClr val="black">
                  <a:alpha val="30000"/>
                </a:prstClr>
              </a:outerShdw>
            </a:effectLst>
          </c:spPr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>
                <a:outerShdw blurRad="127000" dist="101600" dir="2700000" algn="tl" rotWithShape="0">
                  <a:prstClr val="black">
                    <a:alpha val="3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>
                <a:outerShdw blurRad="127000" dist="101600" dir="2700000" algn="tl" rotWithShape="0">
                  <a:prstClr val="black">
                    <a:alpha val="3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127000" dist="101600" dir="2700000" algn="tl" rotWithShape="0">
                <a:prstClr val="black">
                  <a:alpha val="30000"/>
                </a:prstClr>
              </a:outerShdw>
            </a:effectLst>
          </c:spPr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>
                <a:outerShdw blurRad="127000" dist="101600" dir="2700000" algn="tl" rotWithShape="0">
                  <a:prstClr val="black">
                    <a:alpha val="3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>
                <a:outerShdw blurRad="127000" dist="101600" dir="2700000" algn="tl" rotWithShape="0">
                  <a:prstClr val="black">
                    <a:alpha val="3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5.5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8D9C8-DC45-4E97-88CF-A442C806E0D0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DB01-CF3A-4CBA-99A4-9D553F413A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011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8D9C8-DC45-4E97-88CF-A442C806E0D0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DB01-CF3A-4CBA-99A4-9D553F413A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374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8D9C8-DC45-4E97-88CF-A442C806E0D0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DB01-CF3A-4CBA-99A4-9D553F413A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677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8D9C8-DC45-4E97-88CF-A442C806E0D0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DB01-CF3A-4CBA-99A4-9D553F413A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878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8D9C8-DC45-4E97-88CF-A442C806E0D0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DB01-CF3A-4CBA-99A4-9D553F413A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118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8D9C8-DC45-4E97-88CF-A442C806E0D0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DB01-CF3A-4CBA-99A4-9D553F413A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014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8D9C8-DC45-4E97-88CF-A442C806E0D0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DB01-CF3A-4CBA-99A4-9D553F413A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652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8D9C8-DC45-4E97-88CF-A442C806E0D0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DB01-CF3A-4CBA-99A4-9D553F413A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574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8D9C8-DC45-4E97-88CF-A442C806E0D0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DB01-CF3A-4CBA-99A4-9D553F413A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flipV="1">
            <a:off x="5594722" y="0"/>
            <a:ext cx="1051560" cy="70425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 userDrawn="1"/>
        </p:nvSpPr>
        <p:spPr>
          <a:xfrm>
            <a:off x="5044440" y="744170"/>
            <a:ext cx="1996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 TITLE HERE</a:t>
            </a:r>
            <a:endParaRPr lang="zh-CN" altLang="en-US" b="1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3968664" y="1030720"/>
            <a:ext cx="425467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 you are old and grey and full of sleep,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nodding by the fire, take down this book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0716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8D9C8-DC45-4E97-88CF-A442C806E0D0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DB01-CF3A-4CBA-99A4-9D553F413A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623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8D9C8-DC45-4E97-88CF-A442C806E0D0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DB01-CF3A-4CBA-99A4-9D553F413A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652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8A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8D9C8-DC45-4E97-88CF-A442C806E0D0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4DB01-CF3A-4CBA-99A4-9D553F413A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100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19420" y="2921168"/>
            <a:ext cx="7901126" cy="1107996"/>
          </a:xfrm>
          <a:prstGeom prst="rect">
            <a:avLst/>
          </a:prstGeom>
          <a:noFill/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40000"/>
                      </a:schemeClr>
                    </a:gs>
                  </a:gsLst>
                  <a:lin ang="5400000" scaled="1"/>
                </a:gra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单击此处添加标题</a:t>
            </a:r>
            <a:endParaRPr lang="zh-CN" altLang="en-US" sz="6600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" name="矩形 17"/>
          <p:cNvSpPr>
            <a:spLocks noChangeArrowheads="1"/>
          </p:cNvSpPr>
          <p:nvPr/>
        </p:nvSpPr>
        <p:spPr bwMode="auto">
          <a:xfrm>
            <a:off x="3323944" y="3923192"/>
            <a:ext cx="5544112" cy="338554"/>
          </a:xfrm>
          <a:prstGeom prst="rect">
            <a:avLst/>
          </a:prstGeom>
          <a:noFill/>
          <a:ln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sz="1600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4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  <a:r>
              <a:rPr lang="en-US" altLang="zh-CN" sz="160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4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 report template</a:t>
            </a:r>
            <a:endParaRPr lang="zh-CN" altLang="en-US" sz="1600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78580" y="4709160"/>
            <a:ext cx="4434840" cy="365760"/>
          </a:xfrm>
          <a:prstGeom prst="rect">
            <a:avLst/>
          </a:prstGeom>
          <a:noFill/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40000"/>
                      </a:schemeClr>
                    </a:gs>
                  </a:gsLst>
                  <a:lin ang="5400000" scaled="1"/>
                </a:gra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汇报人：</a:t>
            </a:r>
            <a:r>
              <a:rPr lang="en-US" altLang="zh-CN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40000"/>
                      </a:schemeClr>
                    </a:gs>
                  </a:gsLst>
                  <a:lin ang="5400000" scaled="1"/>
                </a:gra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XXX</a:t>
            </a:r>
            <a:endParaRPr lang="zh-CN" altLang="en-US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3388430"/>
            <a:ext cx="1366449" cy="81138"/>
            <a:chOff x="0" y="3388430"/>
            <a:chExt cx="1366449" cy="81138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3429000"/>
              <a:ext cx="135636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1285311" y="3388430"/>
              <a:ext cx="81138" cy="8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764591" y="3388430"/>
            <a:ext cx="1427409" cy="81138"/>
            <a:chOff x="10764591" y="3388430"/>
            <a:chExt cx="1427409" cy="81138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0835640" y="3429000"/>
              <a:ext cx="135636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10764591" y="3388430"/>
              <a:ext cx="81138" cy="8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2970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235075" y="2113297"/>
            <a:ext cx="3565525" cy="1315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35075" y="4678681"/>
            <a:ext cx="3565525" cy="1315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31697" y="2113297"/>
            <a:ext cx="3760153" cy="1315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231697" y="4678681"/>
            <a:ext cx="3760153" cy="1315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/>
          <a:srcRect t="54669"/>
          <a:stretch/>
        </p:blipFill>
        <p:spPr>
          <a:xfrm>
            <a:off x="8561931" y="3382571"/>
            <a:ext cx="2446572" cy="25479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/>
          <a:srcRect t="54669"/>
          <a:stretch/>
        </p:blipFill>
        <p:spPr>
          <a:xfrm>
            <a:off x="8561931" y="5952084"/>
            <a:ext cx="2446572" cy="25479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/>
          <a:srcRect t="54669"/>
          <a:stretch/>
        </p:blipFill>
        <p:spPr>
          <a:xfrm flipH="1">
            <a:off x="1214216" y="3396532"/>
            <a:ext cx="2446572" cy="25479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/>
          <a:srcRect t="54669"/>
          <a:stretch/>
        </p:blipFill>
        <p:spPr>
          <a:xfrm flipH="1">
            <a:off x="1214216" y="5924583"/>
            <a:ext cx="2446572" cy="25479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224763" y="2206621"/>
            <a:ext cx="3123565" cy="119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961276" y="2172553"/>
            <a:ext cx="3123565" cy="119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224763" y="4719004"/>
            <a:ext cx="3123565" cy="119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876611" y="4720630"/>
            <a:ext cx="3123565" cy="119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 </a:t>
            </a:r>
          </a:p>
        </p:txBody>
      </p:sp>
      <p:sp>
        <p:nvSpPr>
          <p:cNvPr id="5" name="十字箭头 4"/>
          <p:cNvSpPr/>
          <p:nvPr/>
        </p:nvSpPr>
        <p:spPr>
          <a:xfrm>
            <a:off x="3169920" y="1722121"/>
            <a:ext cx="5821680" cy="4678680"/>
          </a:xfrm>
          <a:prstGeom prst="quadArrow">
            <a:avLst>
              <a:gd name="adj1" fmla="val 585"/>
              <a:gd name="adj2" fmla="val 3334"/>
              <a:gd name="adj3" fmla="val 61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173048" y="2113297"/>
            <a:ext cx="1314994" cy="1314994"/>
            <a:chOff x="4173048" y="2113297"/>
            <a:chExt cx="1314994" cy="1314994"/>
          </a:xfrm>
        </p:grpSpPr>
        <p:sp>
          <p:nvSpPr>
            <p:cNvPr id="9" name="椭圆 8"/>
            <p:cNvSpPr/>
            <p:nvPr/>
          </p:nvSpPr>
          <p:spPr>
            <a:xfrm>
              <a:off x="4173048" y="2113297"/>
              <a:ext cx="1314994" cy="13149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523608" y="2450471"/>
              <a:ext cx="853123" cy="7694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368AD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S</a:t>
              </a:r>
              <a:endParaRPr lang="zh-CN" altLang="en-US" sz="4400" b="1" dirty="0" smtClean="0">
                <a:solidFill>
                  <a:srgbClr val="368AD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350642" y="2299278"/>
              <a:ext cx="1011166" cy="1011166"/>
            </a:xfrm>
            <a:prstGeom prst="ellipse">
              <a:avLst/>
            </a:prstGeom>
            <a:noFill/>
            <a:ln>
              <a:solidFill>
                <a:srgbClr val="368ADF"/>
              </a:solidFill>
              <a:prstDash val="lgDashDot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73048" y="4678681"/>
            <a:ext cx="1314994" cy="1314994"/>
            <a:chOff x="4173048" y="4678681"/>
            <a:chExt cx="1314994" cy="1314994"/>
          </a:xfrm>
        </p:grpSpPr>
        <p:sp>
          <p:nvSpPr>
            <p:cNvPr id="12" name="椭圆 11"/>
            <p:cNvSpPr/>
            <p:nvPr/>
          </p:nvSpPr>
          <p:spPr>
            <a:xfrm>
              <a:off x="4173048" y="4678681"/>
              <a:ext cx="1314994" cy="13149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508685" y="5010978"/>
              <a:ext cx="853123" cy="7694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rgbClr val="368AD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O</a:t>
              </a:r>
              <a:endParaRPr lang="zh-CN" altLang="en-US" sz="4400" b="1" dirty="0" smtClean="0">
                <a:solidFill>
                  <a:srgbClr val="368AD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350642" y="4842959"/>
              <a:ext cx="1011166" cy="1011166"/>
            </a:xfrm>
            <a:prstGeom prst="ellipse">
              <a:avLst/>
            </a:prstGeom>
            <a:noFill/>
            <a:ln>
              <a:solidFill>
                <a:srgbClr val="368ADF"/>
              </a:solidFill>
              <a:prstDash val="lgDashDot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46282" y="4678681"/>
            <a:ext cx="1314994" cy="1314994"/>
            <a:chOff x="6646282" y="4678681"/>
            <a:chExt cx="1314994" cy="1314994"/>
          </a:xfrm>
        </p:grpSpPr>
        <p:sp>
          <p:nvSpPr>
            <p:cNvPr id="16" name="椭圆 15"/>
            <p:cNvSpPr/>
            <p:nvPr/>
          </p:nvSpPr>
          <p:spPr>
            <a:xfrm>
              <a:off x="6646282" y="4678681"/>
              <a:ext cx="1314994" cy="13149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014192" y="5010978"/>
              <a:ext cx="401704" cy="7694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rgbClr val="368AD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T</a:t>
              </a:r>
              <a:endParaRPr lang="zh-CN" altLang="en-US" sz="4400" b="1" dirty="0" smtClean="0">
                <a:solidFill>
                  <a:srgbClr val="368AD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823382" y="4842959"/>
              <a:ext cx="1011166" cy="1011166"/>
            </a:xfrm>
            <a:prstGeom prst="ellipse">
              <a:avLst/>
            </a:prstGeom>
            <a:noFill/>
            <a:ln>
              <a:solidFill>
                <a:srgbClr val="368ADF"/>
              </a:solidFill>
              <a:prstDash val="lgDashDot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46282" y="2113297"/>
            <a:ext cx="1314994" cy="1314994"/>
            <a:chOff x="6646282" y="2113297"/>
            <a:chExt cx="1314994" cy="1314994"/>
          </a:xfrm>
        </p:grpSpPr>
        <p:sp>
          <p:nvSpPr>
            <p:cNvPr id="13" name="椭圆 12"/>
            <p:cNvSpPr/>
            <p:nvPr/>
          </p:nvSpPr>
          <p:spPr>
            <a:xfrm>
              <a:off x="6646282" y="2113297"/>
              <a:ext cx="1314994" cy="13149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902404" y="2450472"/>
              <a:ext cx="853123" cy="7694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rgbClr val="368AD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W</a:t>
              </a:r>
              <a:endParaRPr lang="zh-CN" altLang="en-US" sz="4400" b="1" dirty="0" smtClean="0">
                <a:solidFill>
                  <a:srgbClr val="368AD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6823382" y="2265210"/>
              <a:ext cx="1011166" cy="1011166"/>
            </a:xfrm>
            <a:prstGeom prst="ellipse">
              <a:avLst/>
            </a:prstGeom>
            <a:noFill/>
            <a:ln>
              <a:solidFill>
                <a:srgbClr val="368ADF"/>
              </a:solidFill>
              <a:prstDash val="lgDashDot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8441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5" grpId="0" animBg="1"/>
      <p:bldP spid="25" grpId="0"/>
      <p:bldP spid="26" grpId="0"/>
      <p:bldP spid="27" grpId="0"/>
      <p:bldP spid="28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2674" y="1763322"/>
            <a:ext cx="28519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 YOUR TITLE HERE</a:t>
            </a:r>
            <a:endParaRPr lang="zh-CN" altLang="en-US" sz="28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43582" t="10043" r="23190" b="58914"/>
          <a:stretch/>
        </p:blipFill>
        <p:spPr>
          <a:xfrm>
            <a:off x="128465" y="724997"/>
            <a:ext cx="1286360" cy="11468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092441" y="3670605"/>
            <a:ext cx="3872718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r">
              <a:lnSpc>
                <a:spcPct val="13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slowly read, and dream of the soft look 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r"/>
            <a:r>
              <a:rPr lang="en-US" altLang="zh-CN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Your eyes had once, and of their shadows deep; 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 </a:t>
            </a:r>
            <a:endParaRPr lang="zh-CN" altLang="en-US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l="43582" t="10043" r="23190" b="58914"/>
          <a:stretch/>
        </p:blipFill>
        <p:spPr>
          <a:xfrm flipH="1" flipV="1">
            <a:off x="10777176" y="5234003"/>
            <a:ext cx="1286360" cy="11468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-30999" y="2828835"/>
            <a:ext cx="36395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r"/>
            <a:r>
              <a:rPr lang="en-US" altLang="zh-CN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book, 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178" y="-695235"/>
            <a:ext cx="6419644" cy="81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20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691705756"/>
              </p:ext>
            </p:extLst>
          </p:nvPr>
        </p:nvGraphicFramePr>
        <p:xfrm>
          <a:off x="1235075" y="1874520"/>
          <a:ext cx="9879330" cy="3580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4833943" y="5858325"/>
            <a:ext cx="2582633" cy="369332"/>
            <a:chOff x="1562647" y="5858325"/>
            <a:chExt cx="2582633" cy="369332"/>
          </a:xfrm>
        </p:grpSpPr>
        <p:sp>
          <p:nvSpPr>
            <p:cNvPr id="9" name="椭圆 8"/>
            <p:cNvSpPr/>
            <p:nvPr/>
          </p:nvSpPr>
          <p:spPr>
            <a:xfrm>
              <a:off x="1562647" y="5897188"/>
              <a:ext cx="227506" cy="22750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63500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9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935480" y="5858325"/>
              <a:ext cx="220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B</a:t>
              </a:r>
              <a:r>
                <a:rPr lang="zh-CN" altLang="en-US" dirty="0" smtClean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：</a:t>
              </a:r>
              <a:r>
                <a:rPr lang="en-US" altLang="zh-CN" dirty="0" smtClean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your title here</a:t>
              </a:r>
              <a:endPara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97095" y="5858325"/>
            <a:ext cx="2582633" cy="305233"/>
            <a:chOff x="1562647" y="5858325"/>
            <a:chExt cx="2582633" cy="305233"/>
          </a:xfrm>
        </p:grpSpPr>
        <p:sp>
          <p:nvSpPr>
            <p:cNvPr id="13" name="椭圆 12"/>
            <p:cNvSpPr/>
            <p:nvPr/>
          </p:nvSpPr>
          <p:spPr>
            <a:xfrm>
              <a:off x="1562647" y="5897188"/>
              <a:ext cx="227506" cy="22750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63500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9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935480" y="5858325"/>
              <a:ext cx="2209800" cy="305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A</a:t>
              </a:r>
              <a:r>
                <a:rPr lang="zh-CN" altLang="en-US" dirty="0" smtClean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：</a:t>
              </a:r>
              <a:r>
                <a:rPr lang="en-US" altLang="zh-CN" dirty="0" smtClean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your title here</a:t>
              </a:r>
              <a:endPara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70790" y="5858325"/>
            <a:ext cx="2582633" cy="369332"/>
            <a:chOff x="1562647" y="5858325"/>
            <a:chExt cx="2582633" cy="369332"/>
          </a:xfrm>
        </p:grpSpPr>
        <p:sp>
          <p:nvSpPr>
            <p:cNvPr id="16" name="椭圆 15"/>
            <p:cNvSpPr/>
            <p:nvPr/>
          </p:nvSpPr>
          <p:spPr>
            <a:xfrm>
              <a:off x="1562647" y="5897188"/>
              <a:ext cx="227506" cy="22750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63500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9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35480" y="5858325"/>
              <a:ext cx="220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C</a:t>
              </a:r>
              <a:r>
                <a:rPr lang="zh-CN" altLang="en-US" dirty="0" smtClean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：</a:t>
              </a:r>
              <a:r>
                <a:rPr lang="en-US" altLang="zh-CN" dirty="0" smtClean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your title here</a:t>
              </a:r>
              <a:endPara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13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erris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25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286631061"/>
              </p:ext>
            </p:extLst>
          </p:nvPr>
        </p:nvGraphicFramePr>
        <p:xfrm>
          <a:off x="1235075" y="1828800"/>
          <a:ext cx="9756775" cy="3489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2133600" y="2954625"/>
            <a:ext cx="579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94128" y="2192625"/>
            <a:ext cx="579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3.5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29135" y="2954625"/>
            <a:ext cx="579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.8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55492" y="2621280"/>
            <a:ext cx="579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2.8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881849" y="2954625"/>
            <a:ext cx="579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.3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63864" y="2863185"/>
            <a:ext cx="579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77315" y="5378894"/>
            <a:ext cx="983737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 YOUR ARE OLD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 you are old and grey and full of sleep,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nodding by the fire, take down this book,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slowly read, and dream of the soft look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eyes had once, and of their shadows deep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771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prism isContent="1" isInverted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1232269937"/>
              </p:ext>
            </p:extLst>
          </p:nvPr>
        </p:nvGraphicFramePr>
        <p:xfrm>
          <a:off x="1540991" y="2350241"/>
          <a:ext cx="2369821" cy="2084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2988976516"/>
              </p:ext>
            </p:extLst>
          </p:nvPr>
        </p:nvGraphicFramePr>
        <p:xfrm>
          <a:off x="4911089" y="2350241"/>
          <a:ext cx="2369821" cy="2084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3744745179"/>
              </p:ext>
            </p:extLst>
          </p:nvPr>
        </p:nvGraphicFramePr>
        <p:xfrm>
          <a:off x="8383434" y="2350241"/>
          <a:ext cx="2369821" cy="2084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1164120" y="4477381"/>
            <a:ext cx="3123565" cy="1572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TITLE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</a:t>
            </a:r>
            <a:r>
              <a:rPr lang="zh-CN" altLang="en-US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 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534218" y="4477381"/>
            <a:ext cx="3123565" cy="1572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TITLE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</a:t>
            </a:r>
            <a:r>
              <a:rPr lang="zh-CN" altLang="en-US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 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006563" y="4477381"/>
            <a:ext cx="3123565" cy="1572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TITLE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</a:t>
            </a:r>
            <a:r>
              <a:rPr lang="zh-CN" altLang="en-US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 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603662" y="3069322"/>
            <a:ext cx="10714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85</a:t>
            </a:r>
            <a:r>
              <a:rPr lang="en-US" altLang="zh-CN" sz="20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%</a:t>
            </a:r>
            <a:endParaRPr lang="zh-CN" altLang="en-US" sz="2000" b="1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063096" y="3069322"/>
            <a:ext cx="10714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60</a:t>
            </a:r>
            <a:r>
              <a:rPr lang="en-US" altLang="zh-CN" sz="20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%</a:t>
            </a:r>
            <a:endParaRPr lang="zh-CN" altLang="en-US" sz="2000" b="1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235893" y="3069322"/>
            <a:ext cx="10714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72</a:t>
            </a:r>
            <a:r>
              <a:rPr lang="en-US" altLang="zh-CN" sz="20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%</a:t>
            </a:r>
            <a:endParaRPr lang="zh-CN" altLang="en-US" sz="2000" b="1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943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  <p:bldGraphic spid="18" grpId="0">
        <p:bldAsOne/>
      </p:bldGraphic>
      <p:bldGraphic spid="19" grpId="0">
        <p:bldAsOne/>
      </p:bldGraphic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67940" y="2921168"/>
            <a:ext cx="7056120" cy="1015663"/>
          </a:xfrm>
          <a:prstGeom prst="rect">
            <a:avLst/>
          </a:prstGeom>
          <a:noFill/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40000"/>
                      </a:schemeClr>
                    </a:gs>
                  </a:gsLst>
                  <a:lin ang="5400000" scaled="1"/>
                </a:gra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感谢聆听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0" y="3388430"/>
            <a:ext cx="1366449" cy="81138"/>
            <a:chOff x="0" y="3388430"/>
            <a:chExt cx="1366449" cy="81138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3429000"/>
              <a:ext cx="135636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1285311" y="3388430"/>
              <a:ext cx="81138" cy="8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764591" y="3388430"/>
            <a:ext cx="1427409" cy="81138"/>
            <a:chOff x="10764591" y="3388430"/>
            <a:chExt cx="1427409" cy="81138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0835640" y="3429000"/>
              <a:ext cx="135636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10764591" y="3388430"/>
              <a:ext cx="81138" cy="8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17"/>
          <p:cNvSpPr>
            <a:spLocks noChangeArrowheads="1"/>
          </p:cNvSpPr>
          <p:nvPr/>
        </p:nvSpPr>
        <p:spPr bwMode="auto">
          <a:xfrm>
            <a:off x="3323944" y="3883515"/>
            <a:ext cx="5544112" cy="338554"/>
          </a:xfrm>
          <a:prstGeom prst="rect">
            <a:avLst/>
          </a:prstGeom>
          <a:noFill/>
          <a:ln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sz="1600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4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your listening</a:t>
            </a:r>
            <a:endParaRPr lang="zh-CN" altLang="en-US" sz="1600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718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019425"/>
            <a:ext cx="12192000" cy="1493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574870" y="2509935"/>
            <a:ext cx="2241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10926" y="2210880"/>
            <a:ext cx="5972976" cy="128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book,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slowly read, and dream of the soft look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Your eyes had once, and of their shadows deep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 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3632066"/>
            <a:ext cx="12192000" cy="1493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5410926" y="3731752"/>
            <a:ext cx="5972976" cy="128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How many loved your moments of glad grace,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loved your beauty with love false or true,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But one man loved the pilgrim Soul in you,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loved the sorrows of your changing face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 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378" y="5233988"/>
            <a:ext cx="12192000" cy="1493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5410926" y="5333328"/>
            <a:ext cx="5972976" cy="128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bending down beside the glowing bars,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Murmur, a little sadly, how Love fled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paced upon the mountains overhead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hid his face amid a crowd of stars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 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656878" y="440541"/>
            <a:ext cx="28782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目录</a:t>
            </a:r>
            <a:endParaRPr lang="en-US" altLang="zh-CN" sz="4000" b="1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 algn="dist"/>
            <a:r>
              <a:rPr lang="en-US" altLang="zh-CN" sz="40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</a:t>
            </a:r>
            <a:endParaRPr lang="zh-CN" altLang="en-US" sz="4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/>
          <a:srcRect t="54669"/>
          <a:stretch/>
        </p:blipFill>
        <p:spPr>
          <a:xfrm>
            <a:off x="5975611" y="3455509"/>
            <a:ext cx="6285521" cy="39921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"/>
          <a:srcRect t="54669"/>
          <a:stretch/>
        </p:blipFill>
        <p:spPr>
          <a:xfrm>
            <a:off x="5980829" y="5045576"/>
            <a:ext cx="6285521" cy="39921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/>
          <a:srcRect t="54669"/>
          <a:stretch/>
        </p:blipFill>
        <p:spPr>
          <a:xfrm>
            <a:off x="5980829" y="6642478"/>
            <a:ext cx="6285521" cy="399219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2574870" y="4121970"/>
            <a:ext cx="2241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574870" y="5713432"/>
            <a:ext cx="2241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714" y="2031463"/>
            <a:ext cx="1024217" cy="149364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569" y="3632002"/>
            <a:ext cx="1182727" cy="149364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714" y="5233923"/>
            <a:ext cx="1164437" cy="149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2031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23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23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23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6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137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637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137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6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  <p:bldP spid="16" grpId="0"/>
      <p:bldP spid="24" grpId="0" animBg="1"/>
      <p:bldP spid="30" grpId="1"/>
      <p:bldP spid="31" grpId="0" animBg="1"/>
      <p:bldP spid="37" grpId="1"/>
      <p:bldP spid="38" grpId="0"/>
      <p:bldP spid="35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0800000" flipH="1">
            <a:off x="0" y="0"/>
            <a:ext cx="6096000" cy="6858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073047" y="3033614"/>
            <a:ext cx="5021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 YOUR TITLE HERE</a:t>
            </a:r>
            <a:endParaRPr lang="zh-CN" altLang="en-US" sz="28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21522" y="3696318"/>
            <a:ext cx="5972976" cy="128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r"/>
            <a:r>
              <a:rPr lang="en-US" altLang="zh-CN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book, 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r">
              <a:lnSpc>
                <a:spcPct val="13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slowly read, and dream of the soft look 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r"/>
            <a:r>
              <a:rPr lang="en-US" altLang="zh-CN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Your eyes had once, and of their shadows deep; 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 </a:t>
            </a:r>
            <a:endParaRPr lang="zh-CN" altLang="en-US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/>
          <a:srcRect l="43582" t="10043" r="23190" b="58914"/>
          <a:stretch/>
        </p:blipFill>
        <p:spPr>
          <a:xfrm>
            <a:off x="5235564" y="1906264"/>
            <a:ext cx="1286360" cy="11468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/>
          <a:srcRect l="43582" t="10043" r="23190" b="58914"/>
          <a:stretch/>
        </p:blipFill>
        <p:spPr>
          <a:xfrm flipH="1" flipV="1">
            <a:off x="9962827" y="5119230"/>
            <a:ext cx="1286360" cy="11468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1110645" y="-779458"/>
            <a:ext cx="7959934" cy="8384542"/>
            <a:chOff x="-1110645" y="-779458"/>
            <a:chExt cx="7959934" cy="838454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-274613" y="-324689"/>
              <a:ext cx="7123902" cy="7929773"/>
            </a:xfrm>
            <a:custGeom>
              <a:avLst/>
              <a:gdLst>
                <a:gd name="connsiteX0" fmla="*/ 6294120 w 6736664"/>
                <a:gd name="connsiteY0" fmla="*/ 0 h 7498730"/>
                <a:gd name="connsiteX1" fmla="*/ 6736664 w 6736664"/>
                <a:gd name="connsiteY1" fmla="*/ 0 h 7498730"/>
                <a:gd name="connsiteX2" fmla="*/ 6736664 w 6736664"/>
                <a:gd name="connsiteY2" fmla="*/ 7498730 h 7498730"/>
                <a:gd name="connsiteX3" fmla="*/ 0 w 6736664"/>
                <a:gd name="connsiteY3" fmla="*/ 7498730 h 7498730"/>
                <a:gd name="connsiteX4" fmla="*/ 0 w 6736664"/>
                <a:gd name="connsiteY4" fmla="*/ 7391726 h 7498730"/>
                <a:gd name="connsiteX5" fmla="*/ 274612 w 6736664"/>
                <a:gd name="connsiteY5" fmla="*/ 7391726 h 7498730"/>
                <a:gd name="connsiteX6" fmla="*/ 274612 w 6736664"/>
                <a:gd name="connsiteY6" fmla="*/ 6771947 h 74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36664" h="7498730">
                  <a:moveTo>
                    <a:pt x="6294120" y="0"/>
                  </a:moveTo>
                  <a:lnTo>
                    <a:pt x="6736664" y="0"/>
                  </a:lnTo>
                  <a:lnTo>
                    <a:pt x="6736664" y="7498730"/>
                  </a:lnTo>
                  <a:lnTo>
                    <a:pt x="0" y="7498730"/>
                  </a:lnTo>
                  <a:lnTo>
                    <a:pt x="0" y="7391726"/>
                  </a:lnTo>
                  <a:lnTo>
                    <a:pt x="274612" y="7391726"/>
                  </a:lnTo>
                  <a:lnTo>
                    <a:pt x="274612" y="6771947"/>
                  </a:lnTo>
                  <a:close/>
                </a:path>
              </a:pathLst>
            </a:cu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110645" y="-779458"/>
              <a:ext cx="5584420" cy="63830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99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08"/>
          <a:stretch/>
        </p:blipFill>
        <p:spPr>
          <a:xfrm>
            <a:off x="2895600" y="2316480"/>
            <a:ext cx="2103382" cy="2058162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6096000" y="2179320"/>
            <a:ext cx="0" cy="3307080"/>
          </a:xfrm>
          <a:prstGeom prst="line">
            <a:avLst/>
          </a:prstGeom>
          <a:ln w="15875">
            <a:solidFill>
              <a:schemeClr val="bg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08"/>
          <a:stretch/>
        </p:blipFill>
        <p:spPr>
          <a:xfrm flipH="1">
            <a:off x="7231352" y="2316480"/>
            <a:ext cx="2103382" cy="205816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011680" y="4481164"/>
            <a:ext cx="3855982" cy="1296286"/>
            <a:chOff x="2011680" y="4481164"/>
            <a:chExt cx="3855982" cy="1296286"/>
          </a:xfrm>
        </p:grpSpPr>
        <p:sp>
          <p:nvSpPr>
            <p:cNvPr id="8" name="矩形 7"/>
            <p:cNvSpPr/>
            <p:nvPr/>
          </p:nvSpPr>
          <p:spPr>
            <a:xfrm>
              <a:off x="2042160" y="4495800"/>
              <a:ext cx="3810262" cy="11125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t="54669"/>
            <a:stretch/>
          </p:blipFill>
          <p:spPr>
            <a:xfrm>
              <a:off x="3390610" y="5577840"/>
              <a:ext cx="2477052" cy="19961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/>
            <a:srcRect t="54669"/>
            <a:stretch/>
          </p:blipFill>
          <p:spPr>
            <a:xfrm flipH="1">
              <a:off x="2011680" y="5577840"/>
              <a:ext cx="2477052" cy="199610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2385508" y="4481164"/>
              <a:ext cx="3123565" cy="119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When you are old and grey and full of sleep, 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　　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And nodding by the fire, take down this book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　 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47432" y="4466428"/>
            <a:ext cx="3855982" cy="1311022"/>
            <a:chOff x="6347432" y="4466428"/>
            <a:chExt cx="3855982" cy="1311022"/>
          </a:xfrm>
        </p:grpSpPr>
        <p:sp>
          <p:nvSpPr>
            <p:cNvPr id="11" name="矩形 10"/>
            <p:cNvSpPr/>
            <p:nvPr/>
          </p:nvSpPr>
          <p:spPr>
            <a:xfrm>
              <a:off x="6377912" y="4495800"/>
              <a:ext cx="3810262" cy="11125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/>
            <a:srcRect t="54669"/>
            <a:stretch/>
          </p:blipFill>
          <p:spPr>
            <a:xfrm>
              <a:off x="7726362" y="5577840"/>
              <a:ext cx="2477052" cy="19961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/>
            <a:srcRect t="54669"/>
            <a:stretch/>
          </p:blipFill>
          <p:spPr>
            <a:xfrm flipH="1">
              <a:off x="6347432" y="5577840"/>
              <a:ext cx="2477052" cy="19961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6721260" y="4466428"/>
              <a:ext cx="3123565" cy="1212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r>
                <a:rPr lang="en-US" altLang="zh-CN" dirty="0"/>
                <a:t>When you are old and grey and full of sleep, </a:t>
              </a:r>
              <a:r>
                <a:rPr lang="zh-CN" altLang="en-US" dirty="0"/>
                <a:t>　　 </a:t>
              </a:r>
            </a:p>
            <a:p>
              <a:r>
                <a:rPr lang="en-US" altLang="zh-CN" dirty="0"/>
                <a:t>And nodding by the fire, take down this book</a:t>
              </a:r>
              <a:r>
                <a:rPr lang="zh-CN" altLang="en-US" dirty="0"/>
                <a:t>　 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0" y="2903220"/>
            <a:ext cx="426720" cy="1234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765280" y="2903220"/>
            <a:ext cx="426720" cy="1234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3689" y="2118014"/>
            <a:ext cx="2019646" cy="2019646"/>
          </a:xfrm>
          <a:prstGeom prst="rect">
            <a:avLst/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945242" y="2118014"/>
            <a:ext cx="2019646" cy="2019646"/>
          </a:xfrm>
          <a:prstGeom prst="rect">
            <a:avLst/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2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20" grpId="0" animBg="1"/>
      <p:bldP spid="2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箭头连接符 5"/>
          <p:cNvCxnSpPr/>
          <p:nvPr/>
        </p:nvCxnSpPr>
        <p:spPr>
          <a:xfrm>
            <a:off x="1235075" y="3893949"/>
            <a:ext cx="9707245" cy="37971"/>
          </a:xfrm>
          <a:prstGeom prst="straightConnector1">
            <a:avLst/>
          </a:prstGeom>
          <a:ln w="22225" cap="rnd">
            <a:solidFill>
              <a:schemeClr val="bg1"/>
            </a:solidFill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515273" y="1959404"/>
            <a:ext cx="4189513" cy="1934545"/>
            <a:chOff x="1124873" y="1665952"/>
            <a:chExt cx="4189513" cy="1934545"/>
          </a:xfrm>
        </p:grpSpPr>
        <p:sp>
          <p:nvSpPr>
            <p:cNvPr id="7" name="矩形 6"/>
            <p:cNvSpPr/>
            <p:nvPr/>
          </p:nvSpPr>
          <p:spPr>
            <a:xfrm>
              <a:off x="1844298" y="1834335"/>
              <a:ext cx="2754178" cy="14757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flipV="1">
              <a:off x="3068665" y="3313947"/>
              <a:ext cx="339832" cy="28655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l="53414" t="34121"/>
            <a:stretch/>
          </p:blipFill>
          <p:spPr>
            <a:xfrm>
              <a:off x="4504949" y="1696432"/>
              <a:ext cx="809437" cy="168684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/>
            <a:srcRect l="53414" t="34121"/>
            <a:stretch/>
          </p:blipFill>
          <p:spPr>
            <a:xfrm flipH="1">
              <a:off x="1124873" y="1665952"/>
              <a:ext cx="809437" cy="1686848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5635478" y="1959404"/>
            <a:ext cx="4189513" cy="1934545"/>
            <a:chOff x="1124873" y="1665952"/>
            <a:chExt cx="4189513" cy="1934545"/>
          </a:xfrm>
        </p:grpSpPr>
        <p:sp>
          <p:nvSpPr>
            <p:cNvPr id="19" name="矩形 18"/>
            <p:cNvSpPr/>
            <p:nvPr/>
          </p:nvSpPr>
          <p:spPr>
            <a:xfrm>
              <a:off x="1844298" y="1834335"/>
              <a:ext cx="2754178" cy="14757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3068665" y="3313947"/>
              <a:ext cx="339832" cy="28655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/>
            <a:srcRect l="53414" t="34121"/>
            <a:stretch/>
          </p:blipFill>
          <p:spPr>
            <a:xfrm>
              <a:off x="4504949" y="1696432"/>
              <a:ext cx="809437" cy="168684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2"/>
            <a:srcRect l="53414" t="34121"/>
            <a:stretch/>
          </p:blipFill>
          <p:spPr>
            <a:xfrm flipH="1">
              <a:off x="1124873" y="1665952"/>
              <a:ext cx="809437" cy="1686848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 flipV="1">
            <a:off x="2459065" y="3989774"/>
            <a:ext cx="4189513" cy="1934545"/>
            <a:chOff x="1124873" y="1665952"/>
            <a:chExt cx="4189513" cy="1934545"/>
          </a:xfrm>
        </p:grpSpPr>
        <p:sp>
          <p:nvSpPr>
            <p:cNvPr id="24" name="矩形 23"/>
            <p:cNvSpPr/>
            <p:nvPr/>
          </p:nvSpPr>
          <p:spPr>
            <a:xfrm>
              <a:off x="1844298" y="1834335"/>
              <a:ext cx="2754178" cy="14757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flipV="1">
              <a:off x="3068665" y="3313947"/>
              <a:ext cx="339832" cy="28655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2"/>
            <a:srcRect l="53414" t="34121"/>
            <a:stretch/>
          </p:blipFill>
          <p:spPr>
            <a:xfrm>
              <a:off x="4504949" y="1696432"/>
              <a:ext cx="809437" cy="1686848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/>
            <a:srcRect l="53414" t="34121"/>
            <a:stretch/>
          </p:blipFill>
          <p:spPr>
            <a:xfrm flipH="1">
              <a:off x="1124873" y="1665952"/>
              <a:ext cx="809437" cy="1686848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 flipV="1">
            <a:off x="7325515" y="4015143"/>
            <a:ext cx="4189513" cy="1934545"/>
            <a:chOff x="1124873" y="1665952"/>
            <a:chExt cx="4189513" cy="1934545"/>
          </a:xfrm>
        </p:grpSpPr>
        <p:sp>
          <p:nvSpPr>
            <p:cNvPr id="30" name="矩形 29"/>
            <p:cNvSpPr/>
            <p:nvPr/>
          </p:nvSpPr>
          <p:spPr>
            <a:xfrm>
              <a:off x="1844298" y="1834335"/>
              <a:ext cx="2754178" cy="14757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 flipV="1">
              <a:off x="3068665" y="3313947"/>
              <a:ext cx="339832" cy="28655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/>
            <a:srcRect l="53414" t="34121"/>
            <a:stretch/>
          </p:blipFill>
          <p:spPr>
            <a:xfrm>
              <a:off x="4504949" y="1696432"/>
              <a:ext cx="809437" cy="1686848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/>
            <a:srcRect l="53414" t="34121"/>
            <a:stretch/>
          </p:blipFill>
          <p:spPr>
            <a:xfrm flipH="1">
              <a:off x="1124873" y="1665952"/>
              <a:ext cx="809437" cy="1686848"/>
            </a:xfrm>
            <a:prstGeom prst="rect">
              <a:avLst/>
            </a:prstGeom>
          </p:spPr>
        </p:pic>
      </p:grpSp>
      <p:sp>
        <p:nvSpPr>
          <p:cNvPr id="34" name="矩形 33"/>
          <p:cNvSpPr/>
          <p:nvPr/>
        </p:nvSpPr>
        <p:spPr>
          <a:xfrm>
            <a:off x="0" y="2903220"/>
            <a:ext cx="426720" cy="1234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1765280" y="2903220"/>
            <a:ext cx="426720" cy="1234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714086" y="2249651"/>
            <a:ext cx="1829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YOUR TITLE</a:t>
            </a:r>
            <a:endParaRPr lang="zh-CN" altLang="en-US" b="1" dirty="0" smtClean="0">
              <a:solidFill>
                <a:schemeClr val="tx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281105" y="2446105"/>
            <a:ext cx="2677241" cy="119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852168" y="2249651"/>
            <a:ext cx="1829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YOUR TITLE</a:t>
            </a:r>
            <a:endParaRPr lang="zh-CN" altLang="en-US" b="1" dirty="0" smtClean="0">
              <a:solidFill>
                <a:schemeClr val="tx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431840" y="2446105"/>
            <a:ext cx="2677241" cy="119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 you are old and grey and 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full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 of sleep,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542205" y="4409824"/>
            <a:ext cx="1829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YOUR TITLE</a:t>
            </a:r>
            <a:endParaRPr lang="zh-CN" altLang="en-US" b="1" dirty="0" smtClean="0">
              <a:solidFill>
                <a:schemeClr val="tx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100602" y="4605493"/>
            <a:ext cx="2677241" cy="119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 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691513" y="4409824"/>
            <a:ext cx="1829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YOUR TITLE</a:t>
            </a:r>
            <a:endParaRPr lang="zh-CN" altLang="en-US" b="1" dirty="0" smtClean="0">
              <a:solidFill>
                <a:schemeClr val="tx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271185" y="4602183"/>
            <a:ext cx="2677241" cy="119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5985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235075" y="1834335"/>
            <a:ext cx="4851929" cy="3987345"/>
            <a:chOff x="1235075" y="1834335"/>
            <a:chExt cx="5256213" cy="4319588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5300663" y="1834335"/>
              <a:ext cx="1190625" cy="1057275"/>
            </a:xfrm>
            <a:custGeom>
              <a:avLst/>
              <a:gdLst>
                <a:gd name="T0" fmla="*/ 332 w 1088"/>
                <a:gd name="T1" fmla="*/ 807 h 988"/>
                <a:gd name="T2" fmla="*/ 394 w 1088"/>
                <a:gd name="T3" fmla="*/ 879 h 988"/>
                <a:gd name="T4" fmla="*/ 441 w 1088"/>
                <a:gd name="T5" fmla="*/ 869 h 988"/>
                <a:gd name="T6" fmla="*/ 502 w 1088"/>
                <a:gd name="T7" fmla="*/ 874 h 988"/>
                <a:gd name="T8" fmla="*/ 567 w 1088"/>
                <a:gd name="T9" fmla="*/ 859 h 988"/>
                <a:gd name="T10" fmla="*/ 614 w 1088"/>
                <a:gd name="T11" fmla="*/ 915 h 988"/>
                <a:gd name="T12" fmla="*/ 651 w 1088"/>
                <a:gd name="T13" fmla="*/ 929 h 988"/>
                <a:gd name="T14" fmla="*/ 695 w 1088"/>
                <a:gd name="T15" fmla="*/ 957 h 988"/>
                <a:gd name="T16" fmla="*/ 707 w 1088"/>
                <a:gd name="T17" fmla="*/ 903 h 988"/>
                <a:gd name="T18" fmla="*/ 754 w 1088"/>
                <a:gd name="T19" fmla="*/ 959 h 988"/>
                <a:gd name="T20" fmla="*/ 797 w 1088"/>
                <a:gd name="T21" fmla="*/ 984 h 988"/>
                <a:gd name="T22" fmla="*/ 843 w 1088"/>
                <a:gd name="T23" fmla="*/ 927 h 988"/>
                <a:gd name="T24" fmla="*/ 873 w 1088"/>
                <a:gd name="T25" fmla="*/ 922 h 988"/>
                <a:gd name="T26" fmla="*/ 922 w 1088"/>
                <a:gd name="T27" fmla="*/ 957 h 988"/>
                <a:gd name="T28" fmla="*/ 964 w 1088"/>
                <a:gd name="T29" fmla="*/ 959 h 988"/>
                <a:gd name="T30" fmla="*/ 950 w 1088"/>
                <a:gd name="T31" fmla="*/ 881 h 988"/>
                <a:gd name="T32" fmla="*/ 929 w 1088"/>
                <a:gd name="T33" fmla="*/ 786 h 988"/>
                <a:gd name="T34" fmla="*/ 1035 w 1088"/>
                <a:gd name="T35" fmla="*/ 744 h 988"/>
                <a:gd name="T36" fmla="*/ 1045 w 1088"/>
                <a:gd name="T37" fmla="*/ 697 h 988"/>
                <a:gd name="T38" fmla="*/ 1058 w 1088"/>
                <a:gd name="T39" fmla="*/ 651 h 988"/>
                <a:gd name="T40" fmla="*/ 1063 w 1088"/>
                <a:gd name="T41" fmla="*/ 468 h 988"/>
                <a:gd name="T42" fmla="*/ 1059 w 1088"/>
                <a:gd name="T43" fmla="*/ 388 h 988"/>
                <a:gd name="T44" fmla="*/ 1053 w 1088"/>
                <a:gd name="T45" fmla="*/ 352 h 988"/>
                <a:gd name="T46" fmla="*/ 983 w 1088"/>
                <a:gd name="T47" fmla="*/ 406 h 988"/>
                <a:gd name="T48" fmla="*/ 909 w 1088"/>
                <a:gd name="T49" fmla="*/ 473 h 988"/>
                <a:gd name="T50" fmla="*/ 777 w 1088"/>
                <a:gd name="T51" fmla="*/ 473 h 988"/>
                <a:gd name="T52" fmla="*/ 761 w 1088"/>
                <a:gd name="T53" fmla="*/ 422 h 988"/>
                <a:gd name="T54" fmla="*/ 715 w 1088"/>
                <a:gd name="T55" fmla="*/ 388 h 988"/>
                <a:gd name="T56" fmla="*/ 629 w 1088"/>
                <a:gd name="T57" fmla="*/ 366 h 988"/>
                <a:gd name="T58" fmla="*/ 559 w 1088"/>
                <a:gd name="T59" fmla="*/ 358 h 988"/>
                <a:gd name="T60" fmla="*/ 497 w 1088"/>
                <a:gd name="T61" fmla="*/ 314 h 988"/>
                <a:gd name="T62" fmla="*/ 467 w 1088"/>
                <a:gd name="T63" fmla="*/ 263 h 988"/>
                <a:gd name="T64" fmla="*/ 424 w 1088"/>
                <a:gd name="T65" fmla="*/ 208 h 988"/>
                <a:gd name="T66" fmla="*/ 370 w 1088"/>
                <a:gd name="T67" fmla="*/ 122 h 988"/>
                <a:gd name="T68" fmla="*/ 313 w 1088"/>
                <a:gd name="T69" fmla="*/ 35 h 988"/>
                <a:gd name="T70" fmla="*/ 221 w 1088"/>
                <a:gd name="T71" fmla="*/ 21 h 988"/>
                <a:gd name="T72" fmla="*/ 118 w 1088"/>
                <a:gd name="T73" fmla="*/ 0 h 988"/>
                <a:gd name="T74" fmla="*/ 4 w 1088"/>
                <a:gd name="T75" fmla="*/ 49 h 988"/>
                <a:gd name="T76" fmla="*/ 0 w 1088"/>
                <a:gd name="T77" fmla="*/ 139 h 988"/>
                <a:gd name="T78" fmla="*/ 50 w 1088"/>
                <a:gd name="T79" fmla="*/ 173 h 988"/>
                <a:gd name="T80" fmla="*/ 110 w 1088"/>
                <a:gd name="T81" fmla="*/ 161 h 988"/>
                <a:gd name="T82" fmla="*/ 123 w 1088"/>
                <a:gd name="T83" fmla="*/ 223 h 988"/>
                <a:gd name="T84" fmla="*/ 197 w 1088"/>
                <a:gd name="T85" fmla="*/ 257 h 988"/>
                <a:gd name="T86" fmla="*/ 242 w 1088"/>
                <a:gd name="T87" fmla="*/ 238 h 988"/>
                <a:gd name="T88" fmla="*/ 370 w 1088"/>
                <a:gd name="T89" fmla="*/ 245 h 988"/>
                <a:gd name="T90" fmla="*/ 350 w 1088"/>
                <a:gd name="T91" fmla="*/ 417 h 988"/>
                <a:gd name="T92" fmla="*/ 332 w 1088"/>
                <a:gd name="T93" fmla="*/ 471 h 988"/>
                <a:gd name="T94" fmla="*/ 325 w 1088"/>
                <a:gd name="T95" fmla="*/ 582 h 988"/>
                <a:gd name="T96" fmla="*/ 295 w 1088"/>
                <a:gd name="T97" fmla="*/ 558 h 988"/>
                <a:gd name="T98" fmla="*/ 229 w 1088"/>
                <a:gd name="T99" fmla="*/ 659 h 988"/>
                <a:gd name="T100" fmla="*/ 202 w 1088"/>
                <a:gd name="T101" fmla="*/ 708 h 988"/>
                <a:gd name="T102" fmla="*/ 295 w 1088"/>
                <a:gd name="T103" fmla="*/ 742 h 988"/>
                <a:gd name="T104" fmla="*/ 295 w 1088"/>
                <a:gd name="T105" fmla="*/ 762 h 988"/>
                <a:gd name="T106" fmla="*/ 262 w 1088"/>
                <a:gd name="T107" fmla="*/ 804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411538" y="1886723"/>
              <a:ext cx="2314575" cy="2038350"/>
            </a:xfrm>
            <a:custGeom>
              <a:avLst/>
              <a:gdLst>
                <a:gd name="T0" fmla="*/ 690 w 2117"/>
                <a:gd name="T1" fmla="*/ 1843 h 1903"/>
                <a:gd name="T2" fmla="*/ 782 w 2117"/>
                <a:gd name="T3" fmla="*/ 1683 h 1903"/>
                <a:gd name="T4" fmla="*/ 849 w 2117"/>
                <a:gd name="T5" fmla="*/ 1833 h 1903"/>
                <a:gd name="T6" fmla="*/ 932 w 2117"/>
                <a:gd name="T7" fmla="*/ 1866 h 1903"/>
                <a:gd name="T8" fmla="*/ 1039 w 2117"/>
                <a:gd name="T9" fmla="*/ 1706 h 1903"/>
                <a:gd name="T10" fmla="*/ 1151 w 2117"/>
                <a:gd name="T11" fmla="*/ 1652 h 1903"/>
                <a:gd name="T12" fmla="*/ 1279 w 2117"/>
                <a:gd name="T13" fmla="*/ 1550 h 1903"/>
                <a:gd name="T14" fmla="*/ 1356 w 2117"/>
                <a:gd name="T15" fmla="*/ 1448 h 1903"/>
                <a:gd name="T16" fmla="*/ 1430 w 2117"/>
                <a:gd name="T17" fmla="*/ 1334 h 1903"/>
                <a:gd name="T18" fmla="*/ 1505 w 2117"/>
                <a:gd name="T19" fmla="*/ 1339 h 1903"/>
                <a:gd name="T20" fmla="*/ 1591 w 2117"/>
                <a:gd name="T21" fmla="*/ 1312 h 1903"/>
                <a:gd name="T22" fmla="*/ 1700 w 2117"/>
                <a:gd name="T23" fmla="*/ 1303 h 1903"/>
                <a:gd name="T24" fmla="*/ 1803 w 2117"/>
                <a:gd name="T25" fmla="*/ 1342 h 1903"/>
                <a:gd name="T26" fmla="*/ 1859 w 2117"/>
                <a:gd name="T27" fmla="*/ 1300 h 1903"/>
                <a:gd name="T28" fmla="*/ 1967 w 2117"/>
                <a:gd name="T29" fmla="*/ 1198 h 1903"/>
                <a:gd name="T30" fmla="*/ 2060 w 2117"/>
                <a:gd name="T31" fmla="*/ 1146 h 1903"/>
                <a:gd name="T32" fmla="*/ 2085 w 2117"/>
                <a:gd name="T33" fmla="*/ 1060 h 1903"/>
                <a:gd name="T34" fmla="*/ 1971 w 2117"/>
                <a:gd name="T35" fmla="*/ 996 h 1903"/>
                <a:gd name="T36" fmla="*/ 1944 w 2117"/>
                <a:gd name="T37" fmla="*/ 870 h 1903"/>
                <a:gd name="T38" fmla="*/ 1979 w 2117"/>
                <a:gd name="T39" fmla="*/ 828 h 1903"/>
                <a:gd name="T40" fmla="*/ 1992 w 2117"/>
                <a:gd name="T41" fmla="*/ 729 h 1903"/>
                <a:gd name="T42" fmla="*/ 1992 w 2117"/>
                <a:gd name="T43" fmla="*/ 704 h 1903"/>
                <a:gd name="T44" fmla="*/ 2017 w 2117"/>
                <a:gd name="T45" fmla="*/ 518 h 1903"/>
                <a:gd name="T46" fmla="*/ 2058 w 2117"/>
                <a:gd name="T47" fmla="*/ 538 h 1903"/>
                <a:gd name="T48" fmla="*/ 2073 w 2117"/>
                <a:gd name="T49" fmla="*/ 297 h 1903"/>
                <a:gd name="T50" fmla="*/ 1939 w 2117"/>
                <a:gd name="T51" fmla="*/ 194 h 1903"/>
                <a:gd name="T52" fmla="*/ 1836 w 2117"/>
                <a:gd name="T53" fmla="*/ 132 h 1903"/>
                <a:gd name="T54" fmla="*/ 1734 w 2117"/>
                <a:gd name="T55" fmla="*/ 98 h 1903"/>
                <a:gd name="T56" fmla="*/ 1715 w 2117"/>
                <a:gd name="T57" fmla="*/ 0 h 1903"/>
                <a:gd name="T58" fmla="*/ 1674 w 2117"/>
                <a:gd name="T59" fmla="*/ 98 h 1903"/>
                <a:gd name="T60" fmla="*/ 1622 w 2117"/>
                <a:gd name="T61" fmla="*/ 358 h 1903"/>
                <a:gd name="T62" fmla="*/ 1485 w 2117"/>
                <a:gd name="T63" fmla="*/ 463 h 1903"/>
                <a:gd name="T64" fmla="*/ 1393 w 2117"/>
                <a:gd name="T65" fmla="*/ 646 h 1903"/>
                <a:gd name="T66" fmla="*/ 1537 w 2117"/>
                <a:gd name="T67" fmla="*/ 679 h 1903"/>
                <a:gd name="T68" fmla="*/ 1739 w 2117"/>
                <a:gd name="T69" fmla="*/ 746 h 1903"/>
                <a:gd name="T70" fmla="*/ 1596 w 2117"/>
                <a:gd name="T71" fmla="*/ 807 h 1903"/>
                <a:gd name="T72" fmla="*/ 1479 w 2117"/>
                <a:gd name="T73" fmla="*/ 884 h 1903"/>
                <a:gd name="T74" fmla="*/ 1326 w 2117"/>
                <a:gd name="T75" fmla="*/ 1023 h 1903"/>
                <a:gd name="T76" fmla="*/ 1143 w 2117"/>
                <a:gd name="T77" fmla="*/ 1051 h 1903"/>
                <a:gd name="T78" fmla="*/ 1104 w 2117"/>
                <a:gd name="T79" fmla="*/ 1226 h 1903"/>
                <a:gd name="T80" fmla="*/ 825 w 2117"/>
                <a:gd name="T81" fmla="*/ 1345 h 1903"/>
                <a:gd name="T82" fmla="*/ 583 w 2117"/>
                <a:gd name="T83" fmla="*/ 1420 h 1903"/>
                <a:gd name="T84" fmla="*/ 212 w 2117"/>
                <a:gd name="T85" fmla="*/ 1332 h 1903"/>
                <a:gd name="T86" fmla="*/ 12 w 2117"/>
                <a:gd name="T87" fmla="*/ 1398 h 1903"/>
                <a:gd name="T88" fmla="*/ 127 w 2117"/>
                <a:gd name="T89" fmla="*/ 1527 h 1903"/>
                <a:gd name="T90" fmla="*/ 240 w 2117"/>
                <a:gd name="T91" fmla="*/ 1576 h 1903"/>
                <a:gd name="T92" fmla="*/ 274 w 2117"/>
                <a:gd name="T93" fmla="*/ 1678 h 1903"/>
                <a:gd name="T94" fmla="*/ 394 w 2117"/>
                <a:gd name="T95" fmla="*/ 1744 h 1903"/>
                <a:gd name="T96" fmla="*/ 566 w 2117"/>
                <a:gd name="T97" fmla="*/ 1729 h 1903"/>
                <a:gd name="T98" fmla="*/ 510 w 2117"/>
                <a:gd name="T99" fmla="*/ 1819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235075" y="2451873"/>
              <a:ext cx="2101850" cy="1558925"/>
            </a:xfrm>
            <a:custGeom>
              <a:avLst/>
              <a:gdLst>
                <a:gd name="T0" fmla="*/ 1318 w 1922"/>
                <a:gd name="T1" fmla="*/ 50 h 1456"/>
                <a:gd name="T2" fmla="*/ 1377 w 1922"/>
                <a:gd name="T3" fmla="*/ 123 h 1456"/>
                <a:gd name="T4" fmla="*/ 1460 w 1922"/>
                <a:gd name="T5" fmla="*/ 177 h 1456"/>
                <a:gd name="T6" fmla="*/ 1532 w 1922"/>
                <a:gd name="T7" fmla="*/ 319 h 1456"/>
                <a:gd name="T8" fmla="*/ 1492 w 1922"/>
                <a:gd name="T9" fmla="*/ 427 h 1456"/>
                <a:gd name="T10" fmla="*/ 1701 w 1922"/>
                <a:gd name="T11" fmla="*/ 521 h 1456"/>
                <a:gd name="T12" fmla="*/ 1846 w 1922"/>
                <a:gd name="T13" fmla="*/ 627 h 1456"/>
                <a:gd name="T14" fmla="*/ 1921 w 1922"/>
                <a:gd name="T15" fmla="*/ 788 h 1456"/>
                <a:gd name="T16" fmla="*/ 1867 w 1922"/>
                <a:gd name="T17" fmla="*/ 858 h 1456"/>
                <a:gd name="T18" fmla="*/ 1673 w 1922"/>
                <a:gd name="T19" fmla="*/ 965 h 1456"/>
                <a:gd name="T20" fmla="*/ 1645 w 1922"/>
                <a:gd name="T21" fmla="*/ 1133 h 1456"/>
                <a:gd name="T22" fmla="*/ 1370 w 1922"/>
                <a:gd name="T23" fmla="*/ 1215 h 1456"/>
                <a:gd name="T24" fmla="*/ 1419 w 1922"/>
                <a:gd name="T25" fmla="*/ 1367 h 1456"/>
                <a:gd name="T26" fmla="*/ 1389 w 1922"/>
                <a:gd name="T27" fmla="*/ 1416 h 1456"/>
                <a:gd name="T28" fmla="*/ 1349 w 1922"/>
                <a:gd name="T29" fmla="*/ 1455 h 1456"/>
                <a:gd name="T30" fmla="*/ 1240 w 1922"/>
                <a:gd name="T31" fmla="*/ 1427 h 1456"/>
                <a:gd name="T32" fmla="*/ 1053 w 1922"/>
                <a:gd name="T33" fmla="*/ 1401 h 1456"/>
                <a:gd name="T34" fmla="*/ 865 w 1922"/>
                <a:gd name="T35" fmla="*/ 1434 h 1456"/>
                <a:gd name="T36" fmla="*/ 719 w 1922"/>
                <a:gd name="T37" fmla="*/ 1411 h 1456"/>
                <a:gd name="T38" fmla="*/ 553 w 1922"/>
                <a:gd name="T39" fmla="*/ 1425 h 1456"/>
                <a:gd name="T40" fmla="*/ 459 w 1922"/>
                <a:gd name="T41" fmla="*/ 1379 h 1456"/>
                <a:gd name="T42" fmla="*/ 359 w 1922"/>
                <a:gd name="T43" fmla="*/ 1311 h 1456"/>
                <a:gd name="T44" fmla="*/ 146 w 1922"/>
                <a:gd name="T45" fmla="*/ 1272 h 1456"/>
                <a:gd name="T46" fmla="*/ 118 w 1922"/>
                <a:gd name="T47" fmla="*/ 1189 h 1456"/>
                <a:gd name="T48" fmla="*/ 74 w 1922"/>
                <a:gd name="T49" fmla="*/ 1131 h 1456"/>
                <a:gd name="T50" fmla="*/ 41 w 1922"/>
                <a:gd name="T51" fmla="*/ 1074 h 1456"/>
                <a:gd name="T52" fmla="*/ 71 w 1922"/>
                <a:gd name="T53" fmla="*/ 1007 h 1456"/>
                <a:gd name="T54" fmla="*/ 9 w 1922"/>
                <a:gd name="T55" fmla="*/ 926 h 1456"/>
                <a:gd name="T56" fmla="*/ 7 w 1922"/>
                <a:gd name="T57" fmla="*/ 840 h 1456"/>
                <a:gd name="T58" fmla="*/ 44 w 1922"/>
                <a:gd name="T59" fmla="*/ 783 h 1456"/>
                <a:gd name="T60" fmla="*/ 151 w 1922"/>
                <a:gd name="T61" fmla="*/ 746 h 1456"/>
                <a:gd name="T62" fmla="*/ 203 w 1922"/>
                <a:gd name="T63" fmla="*/ 750 h 1456"/>
                <a:gd name="T64" fmla="*/ 267 w 1922"/>
                <a:gd name="T65" fmla="*/ 780 h 1456"/>
                <a:gd name="T66" fmla="*/ 459 w 1922"/>
                <a:gd name="T67" fmla="*/ 713 h 1456"/>
                <a:gd name="T68" fmla="*/ 625 w 1922"/>
                <a:gd name="T69" fmla="*/ 606 h 1456"/>
                <a:gd name="T70" fmla="*/ 676 w 1922"/>
                <a:gd name="T71" fmla="*/ 560 h 1456"/>
                <a:gd name="T72" fmla="*/ 647 w 1922"/>
                <a:gd name="T73" fmla="*/ 380 h 1456"/>
                <a:gd name="T74" fmla="*/ 794 w 1922"/>
                <a:gd name="T75" fmla="*/ 349 h 1456"/>
                <a:gd name="T76" fmla="*/ 857 w 1922"/>
                <a:gd name="T77" fmla="*/ 380 h 1456"/>
                <a:gd name="T78" fmla="*/ 932 w 1922"/>
                <a:gd name="T79" fmla="*/ 183 h 1456"/>
                <a:gd name="T80" fmla="*/ 1048 w 1922"/>
                <a:gd name="T81" fmla="*/ 207 h 1456"/>
                <a:gd name="T82" fmla="*/ 1147 w 1922"/>
                <a:gd name="T83" fmla="*/ 92 h 1456"/>
                <a:gd name="T84" fmla="*/ 1238 w 1922"/>
                <a:gd name="T85" fmla="*/ 41 h 1456"/>
                <a:gd name="T86" fmla="*/ 1310 w 1922"/>
                <a:gd name="T87" fmla="*/ 13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351463" y="3021785"/>
              <a:ext cx="596900" cy="568325"/>
            </a:xfrm>
            <a:custGeom>
              <a:avLst/>
              <a:gdLst>
                <a:gd name="T0" fmla="*/ 453 w 548"/>
                <a:gd name="T1" fmla="*/ 368 h 530"/>
                <a:gd name="T2" fmla="*/ 508 w 548"/>
                <a:gd name="T3" fmla="*/ 281 h 530"/>
                <a:gd name="T4" fmla="*/ 547 w 548"/>
                <a:gd name="T5" fmla="*/ 239 h 530"/>
                <a:gd name="T6" fmla="*/ 542 w 548"/>
                <a:gd name="T7" fmla="*/ 197 h 530"/>
                <a:gd name="T8" fmla="*/ 503 w 548"/>
                <a:gd name="T9" fmla="*/ 153 h 530"/>
                <a:gd name="T10" fmla="*/ 497 w 548"/>
                <a:gd name="T11" fmla="*/ 117 h 530"/>
                <a:gd name="T12" fmla="*/ 429 w 548"/>
                <a:gd name="T13" fmla="*/ 22 h 530"/>
                <a:gd name="T14" fmla="*/ 423 w 548"/>
                <a:gd name="T15" fmla="*/ 32 h 530"/>
                <a:gd name="T16" fmla="*/ 411 w 548"/>
                <a:gd name="T17" fmla="*/ 45 h 530"/>
                <a:gd name="T18" fmla="*/ 382 w 548"/>
                <a:gd name="T19" fmla="*/ 13 h 530"/>
                <a:gd name="T20" fmla="*/ 337 w 548"/>
                <a:gd name="T21" fmla="*/ 0 h 530"/>
                <a:gd name="T22" fmla="*/ 337 w 548"/>
                <a:gd name="T23" fmla="*/ 13 h 530"/>
                <a:gd name="T24" fmla="*/ 337 w 548"/>
                <a:gd name="T25" fmla="*/ 32 h 530"/>
                <a:gd name="T26" fmla="*/ 320 w 548"/>
                <a:gd name="T27" fmla="*/ 47 h 530"/>
                <a:gd name="T28" fmla="*/ 283 w 548"/>
                <a:gd name="T29" fmla="*/ 82 h 530"/>
                <a:gd name="T30" fmla="*/ 246 w 548"/>
                <a:gd name="T31" fmla="*/ 82 h 530"/>
                <a:gd name="T32" fmla="*/ 232 w 548"/>
                <a:gd name="T33" fmla="*/ 107 h 530"/>
                <a:gd name="T34" fmla="*/ 218 w 548"/>
                <a:gd name="T35" fmla="*/ 107 h 530"/>
                <a:gd name="T36" fmla="*/ 191 w 548"/>
                <a:gd name="T37" fmla="*/ 134 h 530"/>
                <a:gd name="T38" fmla="*/ 175 w 548"/>
                <a:gd name="T39" fmla="*/ 134 h 530"/>
                <a:gd name="T40" fmla="*/ 144 w 548"/>
                <a:gd name="T41" fmla="*/ 166 h 530"/>
                <a:gd name="T42" fmla="*/ 125 w 548"/>
                <a:gd name="T43" fmla="*/ 171 h 530"/>
                <a:gd name="T44" fmla="*/ 82 w 548"/>
                <a:gd name="T45" fmla="*/ 235 h 530"/>
                <a:gd name="T46" fmla="*/ 55 w 548"/>
                <a:gd name="T47" fmla="*/ 196 h 530"/>
                <a:gd name="T48" fmla="*/ 26 w 548"/>
                <a:gd name="T49" fmla="*/ 176 h 530"/>
                <a:gd name="T50" fmla="*/ 12 w 548"/>
                <a:gd name="T51" fmla="*/ 190 h 530"/>
                <a:gd name="T52" fmla="*/ 28 w 548"/>
                <a:gd name="T53" fmla="*/ 277 h 530"/>
                <a:gd name="T54" fmla="*/ 14 w 548"/>
                <a:gd name="T55" fmla="*/ 307 h 530"/>
                <a:gd name="T56" fmla="*/ 0 w 548"/>
                <a:gd name="T57" fmla="*/ 350 h 530"/>
                <a:gd name="T58" fmla="*/ 42 w 548"/>
                <a:gd name="T59" fmla="*/ 377 h 530"/>
                <a:gd name="T60" fmla="*/ 62 w 548"/>
                <a:gd name="T61" fmla="*/ 380 h 530"/>
                <a:gd name="T62" fmla="*/ 92 w 548"/>
                <a:gd name="T63" fmla="*/ 421 h 530"/>
                <a:gd name="T64" fmla="*/ 115 w 548"/>
                <a:gd name="T65" fmla="*/ 409 h 530"/>
                <a:gd name="T66" fmla="*/ 149 w 548"/>
                <a:gd name="T67" fmla="*/ 368 h 530"/>
                <a:gd name="T68" fmla="*/ 182 w 548"/>
                <a:gd name="T69" fmla="*/ 308 h 530"/>
                <a:gd name="T70" fmla="*/ 240 w 548"/>
                <a:gd name="T71" fmla="*/ 296 h 530"/>
                <a:gd name="T72" fmla="*/ 276 w 548"/>
                <a:gd name="T73" fmla="*/ 332 h 530"/>
                <a:gd name="T74" fmla="*/ 251 w 548"/>
                <a:gd name="T75" fmla="*/ 392 h 530"/>
                <a:gd name="T76" fmla="*/ 218 w 548"/>
                <a:gd name="T77" fmla="*/ 445 h 530"/>
                <a:gd name="T78" fmla="*/ 246 w 548"/>
                <a:gd name="T79" fmla="*/ 467 h 530"/>
                <a:gd name="T80" fmla="*/ 246 w 548"/>
                <a:gd name="T81" fmla="*/ 494 h 530"/>
                <a:gd name="T82" fmla="*/ 223 w 548"/>
                <a:gd name="T83" fmla="*/ 518 h 530"/>
                <a:gd name="T84" fmla="*/ 228 w 548"/>
                <a:gd name="T85" fmla="*/ 529 h 530"/>
                <a:gd name="T86" fmla="*/ 269 w 548"/>
                <a:gd name="T87" fmla="*/ 507 h 530"/>
                <a:gd name="T88" fmla="*/ 330 w 548"/>
                <a:gd name="T89" fmla="*/ 425 h 530"/>
                <a:gd name="T90" fmla="*/ 423 w 548"/>
                <a:gd name="T91" fmla="*/ 374 h 530"/>
                <a:gd name="T92" fmla="*/ 453 w 548"/>
                <a:gd name="T93" fmla="*/ 368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5495925" y="2701110"/>
              <a:ext cx="869950" cy="579438"/>
            </a:xfrm>
            <a:custGeom>
              <a:avLst/>
              <a:gdLst>
                <a:gd name="T0" fmla="*/ 768 w 793"/>
                <a:gd name="T1" fmla="*/ 148 h 540"/>
                <a:gd name="T2" fmla="*/ 705 w 793"/>
                <a:gd name="T3" fmla="*/ 136 h 540"/>
                <a:gd name="T4" fmla="*/ 681 w 793"/>
                <a:gd name="T5" fmla="*/ 133 h 540"/>
                <a:gd name="T6" fmla="*/ 625 w 793"/>
                <a:gd name="T7" fmla="*/ 163 h 540"/>
                <a:gd name="T8" fmla="*/ 600 w 793"/>
                <a:gd name="T9" fmla="*/ 178 h 540"/>
                <a:gd name="T10" fmla="*/ 554 w 793"/>
                <a:gd name="T11" fmla="*/ 144 h 540"/>
                <a:gd name="T12" fmla="*/ 511 w 793"/>
                <a:gd name="T13" fmla="*/ 108 h 540"/>
                <a:gd name="T14" fmla="*/ 504 w 793"/>
                <a:gd name="T15" fmla="*/ 156 h 540"/>
                <a:gd name="T16" fmla="*/ 460 w 793"/>
                <a:gd name="T17" fmla="*/ 108 h 540"/>
                <a:gd name="T18" fmla="*/ 423 w 793"/>
                <a:gd name="T19" fmla="*/ 70 h 540"/>
                <a:gd name="T20" fmla="*/ 342 w 793"/>
                <a:gd name="T21" fmla="*/ 70 h 540"/>
                <a:gd name="T22" fmla="*/ 301 w 793"/>
                <a:gd name="T23" fmla="*/ 39 h 540"/>
                <a:gd name="T24" fmla="*/ 241 w 793"/>
                <a:gd name="T25" fmla="*/ 61 h 540"/>
                <a:gd name="T26" fmla="*/ 180 w 793"/>
                <a:gd name="T27" fmla="*/ 45 h 540"/>
                <a:gd name="T28" fmla="*/ 98 w 793"/>
                <a:gd name="T29" fmla="*/ 9 h 540"/>
                <a:gd name="T30" fmla="*/ 73 w 793"/>
                <a:gd name="T31" fmla="*/ 66 h 540"/>
                <a:gd name="T32" fmla="*/ 0 w 793"/>
                <a:gd name="T33" fmla="*/ 70 h 540"/>
                <a:gd name="T34" fmla="*/ 39 w 793"/>
                <a:gd name="T35" fmla="*/ 108 h 540"/>
                <a:gd name="T36" fmla="*/ 44 w 793"/>
                <a:gd name="T37" fmla="*/ 176 h 540"/>
                <a:gd name="T38" fmla="*/ 66 w 793"/>
                <a:gd name="T39" fmla="*/ 231 h 540"/>
                <a:gd name="T40" fmla="*/ 130 w 793"/>
                <a:gd name="T41" fmla="*/ 195 h 540"/>
                <a:gd name="T42" fmla="*/ 180 w 793"/>
                <a:gd name="T43" fmla="*/ 296 h 540"/>
                <a:gd name="T44" fmla="*/ 208 w 793"/>
                <a:gd name="T45" fmla="*/ 298 h 540"/>
                <a:gd name="T46" fmla="*/ 283 w 793"/>
                <a:gd name="T47" fmla="*/ 344 h 540"/>
                <a:gd name="T48" fmla="*/ 301 w 793"/>
                <a:gd name="T49" fmla="*/ 320 h 540"/>
                <a:gd name="T50" fmla="*/ 375 w 793"/>
                <a:gd name="T51" fmla="*/ 452 h 540"/>
                <a:gd name="T52" fmla="*/ 418 w 793"/>
                <a:gd name="T53" fmla="*/ 539 h 540"/>
                <a:gd name="T54" fmla="*/ 483 w 793"/>
                <a:gd name="T55" fmla="*/ 426 h 540"/>
                <a:gd name="T56" fmla="*/ 534 w 793"/>
                <a:gd name="T57" fmla="*/ 440 h 540"/>
                <a:gd name="T58" fmla="*/ 609 w 793"/>
                <a:gd name="T59" fmla="*/ 415 h 540"/>
                <a:gd name="T60" fmla="*/ 591 w 793"/>
                <a:gd name="T61" fmla="*/ 364 h 540"/>
                <a:gd name="T62" fmla="*/ 664 w 793"/>
                <a:gd name="T63" fmla="*/ 307 h 540"/>
                <a:gd name="T64" fmla="*/ 694 w 793"/>
                <a:gd name="T65" fmla="*/ 252 h 540"/>
                <a:gd name="T66" fmla="*/ 716 w 793"/>
                <a:gd name="T67" fmla="*/ 220 h 540"/>
                <a:gd name="T68" fmla="*/ 745 w 793"/>
                <a:gd name="T69" fmla="*/ 246 h 540"/>
                <a:gd name="T70" fmla="*/ 792 w 793"/>
                <a:gd name="T71" fmla="*/ 16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3336925" y="4874398"/>
              <a:ext cx="947738" cy="962025"/>
            </a:xfrm>
            <a:custGeom>
              <a:avLst/>
              <a:gdLst>
                <a:gd name="T0" fmla="*/ 756 w 867"/>
                <a:gd name="T1" fmla="*/ 139 h 900"/>
                <a:gd name="T2" fmla="*/ 695 w 867"/>
                <a:gd name="T3" fmla="*/ 156 h 900"/>
                <a:gd name="T4" fmla="*/ 671 w 867"/>
                <a:gd name="T5" fmla="*/ 110 h 900"/>
                <a:gd name="T6" fmla="*/ 658 w 867"/>
                <a:gd name="T7" fmla="*/ 78 h 900"/>
                <a:gd name="T8" fmla="*/ 616 w 867"/>
                <a:gd name="T9" fmla="*/ 80 h 900"/>
                <a:gd name="T10" fmla="*/ 591 w 867"/>
                <a:gd name="T11" fmla="*/ 117 h 900"/>
                <a:gd name="T12" fmla="*/ 591 w 867"/>
                <a:gd name="T13" fmla="*/ 157 h 900"/>
                <a:gd name="T14" fmla="*/ 540 w 867"/>
                <a:gd name="T15" fmla="*/ 313 h 900"/>
                <a:gd name="T16" fmla="*/ 497 w 867"/>
                <a:gd name="T17" fmla="*/ 322 h 900"/>
                <a:gd name="T18" fmla="*/ 416 w 867"/>
                <a:gd name="T19" fmla="*/ 345 h 900"/>
                <a:gd name="T20" fmla="*/ 296 w 867"/>
                <a:gd name="T21" fmla="*/ 156 h 900"/>
                <a:gd name="T22" fmla="*/ 255 w 867"/>
                <a:gd name="T23" fmla="*/ 124 h 900"/>
                <a:gd name="T24" fmla="*/ 245 w 867"/>
                <a:gd name="T25" fmla="*/ 80 h 900"/>
                <a:gd name="T26" fmla="*/ 188 w 867"/>
                <a:gd name="T27" fmla="*/ 110 h 900"/>
                <a:gd name="T28" fmla="*/ 163 w 867"/>
                <a:gd name="T29" fmla="*/ 0 h 900"/>
                <a:gd name="T30" fmla="*/ 121 w 867"/>
                <a:gd name="T31" fmla="*/ 44 h 900"/>
                <a:gd name="T32" fmla="*/ 116 w 867"/>
                <a:gd name="T33" fmla="*/ 112 h 900"/>
                <a:gd name="T34" fmla="*/ 88 w 867"/>
                <a:gd name="T35" fmla="*/ 100 h 900"/>
                <a:gd name="T36" fmla="*/ 88 w 867"/>
                <a:gd name="T37" fmla="*/ 182 h 900"/>
                <a:gd name="T38" fmla="*/ 121 w 867"/>
                <a:gd name="T39" fmla="*/ 192 h 900"/>
                <a:gd name="T40" fmla="*/ 117 w 867"/>
                <a:gd name="T41" fmla="*/ 367 h 900"/>
                <a:gd name="T42" fmla="*/ 20 w 867"/>
                <a:gd name="T43" fmla="*/ 482 h 900"/>
                <a:gd name="T44" fmla="*/ 0 w 867"/>
                <a:gd name="T45" fmla="*/ 514 h 900"/>
                <a:gd name="T46" fmla="*/ 2 w 867"/>
                <a:gd name="T47" fmla="*/ 583 h 900"/>
                <a:gd name="T48" fmla="*/ 57 w 867"/>
                <a:gd name="T49" fmla="*/ 572 h 900"/>
                <a:gd name="T50" fmla="*/ 116 w 867"/>
                <a:gd name="T51" fmla="*/ 597 h 900"/>
                <a:gd name="T52" fmla="*/ 133 w 867"/>
                <a:gd name="T53" fmla="*/ 660 h 900"/>
                <a:gd name="T54" fmla="*/ 179 w 867"/>
                <a:gd name="T55" fmla="*/ 672 h 900"/>
                <a:gd name="T56" fmla="*/ 177 w 867"/>
                <a:gd name="T57" fmla="*/ 709 h 900"/>
                <a:gd name="T58" fmla="*/ 160 w 867"/>
                <a:gd name="T59" fmla="*/ 775 h 900"/>
                <a:gd name="T60" fmla="*/ 195 w 867"/>
                <a:gd name="T61" fmla="*/ 790 h 900"/>
                <a:gd name="T62" fmla="*/ 230 w 867"/>
                <a:gd name="T63" fmla="*/ 820 h 900"/>
                <a:gd name="T64" fmla="*/ 297 w 867"/>
                <a:gd name="T65" fmla="*/ 861 h 900"/>
                <a:gd name="T66" fmla="*/ 361 w 867"/>
                <a:gd name="T67" fmla="*/ 841 h 900"/>
                <a:gd name="T68" fmla="*/ 368 w 867"/>
                <a:gd name="T69" fmla="*/ 882 h 900"/>
                <a:gd name="T70" fmla="*/ 409 w 867"/>
                <a:gd name="T71" fmla="*/ 891 h 900"/>
                <a:gd name="T72" fmla="*/ 428 w 867"/>
                <a:gd name="T73" fmla="*/ 886 h 900"/>
                <a:gd name="T74" fmla="*/ 410 w 867"/>
                <a:gd name="T75" fmla="*/ 775 h 900"/>
                <a:gd name="T76" fmla="*/ 465 w 867"/>
                <a:gd name="T77" fmla="*/ 756 h 900"/>
                <a:gd name="T78" fmla="*/ 497 w 867"/>
                <a:gd name="T79" fmla="*/ 728 h 900"/>
                <a:gd name="T80" fmla="*/ 578 w 867"/>
                <a:gd name="T81" fmla="*/ 726 h 900"/>
                <a:gd name="T82" fmla="*/ 616 w 867"/>
                <a:gd name="T83" fmla="*/ 721 h 900"/>
                <a:gd name="T84" fmla="*/ 647 w 867"/>
                <a:gd name="T85" fmla="*/ 745 h 900"/>
                <a:gd name="T86" fmla="*/ 676 w 867"/>
                <a:gd name="T87" fmla="*/ 714 h 900"/>
                <a:gd name="T88" fmla="*/ 713 w 867"/>
                <a:gd name="T89" fmla="*/ 716 h 900"/>
                <a:gd name="T90" fmla="*/ 762 w 867"/>
                <a:gd name="T91" fmla="*/ 660 h 900"/>
                <a:gd name="T92" fmla="*/ 809 w 867"/>
                <a:gd name="T93" fmla="*/ 672 h 900"/>
                <a:gd name="T94" fmla="*/ 846 w 867"/>
                <a:gd name="T95" fmla="*/ 636 h 900"/>
                <a:gd name="T96" fmla="*/ 866 w 867"/>
                <a:gd name="T97" fmla="*/ 595 h 900"/>
                <a:gd name="T98" fmla="*/ 771 w 867"/>
                <a:gd name="T99" fmla="*/ 561 h 900"/>
                <a:gd name="T100" fmla="*/ 734 w 867"/>
                <a:gd name="T101" fmla="*/ 538 h 900"/>
                <a:gd name="T102" fmla="*/ 694 w 867"/>
                <a:gd name="T103" fmla="*/ 512 h 900"/>
                <a:gd name="T104" fmla="*/ 706 w 867"/>
                <a:gd name="T105" fmla="*/ 438 h 900"/>
                <a:gd name="T106" fmla="*/ 695 w 867"/>
                <a:gd name="T107" fmla="*/ 302 h 900"/>
                <a:gd name="T108" fmla="*/ 628 w 867"/>
                <a:gd name="T109" fmla="*/ 306 h 900"/>
                <a:gd name="T110" fmla="*/ 616 w 867"/>
                <a:gd name="T111" fmla="*/ 258 h 900"/>
                <a:gd name="T112" fmla="*/ 630 w 867"/>
                <a:gd name="T113" fmla="*/ 210 h 900"/>
                <a:gd name="T114" fmla="*/ 671 w 867"/>
                <a:gd name="T115" fmla="*/ 207 h 900"/>
                <a:gd name="T116" fmla="*/ 752 w 867"/>
                <a:gd name="T117" fmla="*/ 207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5068888" y="4674373"/>
              <a:ext cx="493712" cy="673100"/>
            </a:xfrm>
            <a:custGeom>
              <a:avLst/>
              <a:gdLst>
                <a:gd name="T0" fmla="*/ 9 w 449"/>
                <a:gd name="T1" fmla="*/ 138 h 630"/>
                <a:gd name="T2" fmla="*/ 38 w 449"/>
                <a:gd name="T3" fmla="*/ 194 h 630"/>
                <a:gd name="T4" fmla="*/ 40 w 449"/>
                <a:gd name="T5" fmla="*/ 223 h 630"/>
                <a:gd name="T6" fmla="*/ 27 w 449"/>
                <a:gd name="T7" fmla="*/ 253 h 630"/>
                <a:gd name="T8" fmla="*/ 4 w 449"/>
                <a:gd name="T9" fmla="*/ 270 h 630"/>
                <a:gd name="T10" fmla="*/ 0 w 449"/>
                <a:gd name="T11" fmla="*/ 322 h 630"/>
                <a:gd name="T12" fmla="*/ 7 w 449"/>
                <a:gd name="T13" fmla="*/ 331 h 630"/>
                <a:gd name="T14" fmla="*/ 19 w 449"/>
                <a:gd name="T15" fmla="*/ 326 h 630"/>
                <a:gd name="T16" fmla="*/ 27 w 449"/>
                <a:gd name="T17" fmla="*/ 331 h 630"/>
                <a:gd name="T18" fmla="*/ 27 w 449"/>
                <a:gd name="T19" fmla="*/ 366 h 630"/>
                <a:gd name="T20" fmla="*/ 40 w 449"/>
                <a:gd name="T21" fmla="*/ 405 h 630"/>
                <a:gd name="T22" fmla="*/ 58 w 449"/>
                <a:gd name="T23" fmla="*/ 412 h 630"/>
                <a:gd name="T24" fmla="*/ 61 w 449"/>
                <a:gd name="T25" fmla="*/ 471 h 630"/>
                <a:gd name="T26" fmla="*/ 50 w 449"/>
                <a:gd name="T27" fmla="*/ 510 h 630"/>
                <a:gd name="T28" fmla="*/ 61 w 449"/>
                <a:gd name="T29" fmla="*/ 528 h 630"/>
                <a:gd name="T30" fmla="*/ 81 w 449"/>
                <a:gd name="T31" fmla="*/ 547 h 630"/>
                <a:gd name="T32" fmla="*/ 126 w 449"/>
                <a:gd name="T33" fmla="*/ 535 h 630"/>
                <a:gd name="T34" fmla="*/ 136 w 449"/>
                <a:gd name="T35" fmla="*/ 553 h 630"/>
                <a:gd name="T36" fmla="*/ 120 w 449"/>
                <a:gd name="T37" fmla="*/ 572 h 630"/>
                <a:gd name="T38" fmla="*/ 97 w 449"/>
                <a:gd name="T39" fmla="*/ 608 h 630"/>
                <a:gd name="T40" fmla="*/ 97 w 449"/>
                <a:gd name="T41" fmla="*/ 618 h 630"/>
                <a:gd name="T42" fmla="*/ 112 w 449"/>
                <a:gd name="T43" fmla="*/ 629 h 630"/>
                <a:gd name="T44" fmla="*/ 209 w 449"/>
                <a:gd name="T45" fmla="*/ 588 h 630"/>
                <a:gd name="T46" fmla="*/ 244 w 449"/>
                <a:gd name="T47" fmla="*/ 608 h 630"/>
                <a:gd name="T48" fmla="*/ 253 w 449"/>
                <a:gd name="T49" fmla="*/ 598 h 630"/>
                <a:gd name="T50" fmla="*/ 244 w 449"/>
                <a:gd name="T51" fmla="*/ 576 h 630"/>
                <a:gd name="T52" fmla="*/ 246 w 449"/>
                <a:gd name="T53" fmla="*/ 562 h 630"/>
                <a:gd name="T54" fmla="*/ 261 w 449"/>
                <a:gd name="T55" fmla="*/ 472 h 630"/>
                <a:gd name="T56" fmla="*/ 275 w 449"/>
                <a:gd name="T57" fmla="*/ 452 h 630"/>
                <a:gd name="T58" fmla="*/ 282 w 449"/>
                <a:gd name="T59" fmla="*/ 427 h 630"/>
                <a:gd name="T60" fmla="*/ 299 w 449"/>
                <a:gd name="T61" fmla="*/ 390 h 630"/>
                <a:gd name="T62" fmla="*/ 289 w 449"/>
                <a:gd name="T63" fmla="*/ 375 h 630"/>
                <a:gd name="T64" fmla="*/ 292 w 449"/>
                <a:gd name="T65" fmla="*/ 344 h 630"/>
                <a:gd name="T66" fmla="*/ 334 w 449"/>
                <a:gd name="T67" fmla="*/ 296 h 630"/>
                <a:gd name="T68" fmla="*/ 333 w 449"/>
                <a:gd name="T69" fmla="*/ 264 h 630"/>
                <a:gd name="T70" fmla="*/ 358 w 449"/>
                <a:gd name="T71" fmla="*/ 218 h 630"/>
                <a:gd name="T72" fmla="*/ 385 w 449"/>
                <a:gd name="T73" fmla="*/ 226 h 630"/>
                <a:gd name="T74" fmla="*/ 438 w 449"/>
                <a:gd name="T75" fmla="*/ 186 h 630"/>
                <a:gd name="T76" fmla="*/ 448 w 449"/>
                <a:gd name="T77" fmla="*/ 166 h 630"/>
                <a:gd name="T78" fmla="*/ 414 w 449"/>
                <a:gd name="T79" fmla="*/ 103 h 630"/>
                <a:gd name="T80" fmla="*/ 392 w 449"/>
                <a:gd name="T81" fmla="*/ 70 h 630"/>
                <a:gd name="T82" fmla="*/ 408 w 449"/>
                <a:gd name="T83" fmla="*/ 56 h 630"/>
                <a:gd name="T84" fmla="*/ 388 w 449"/>
                <a:gd name="T85" fmla="*/ 37 h 630"/>
                <a:gd name="T86" fmla="*/ 336 w 449"/>
                <a:gd name="T87" fmla="*/ 37 h 630"/>
                <a:gd name="T88" fmla="*/ 315 w 449"/>
                <a:gd name="T89" fmla="*/ 12 h 630"/>
                <a:gd name="T90" fmla="*/ 273 w 449"/>
                <a:gd name="T91" fmla="*/ 54 h 630"/>
                <a:gd name="T92" fmla="*/ 258 w 449"/>
                <a:gd name="T93" fmla="*/ 46 h 630"/>
                <a:gd name="T94" fmla="*/ 275 w 449"/>
                <a:gd name="T95" fmla="*/ 14 h 630"/>
                <a:gd name="T96" fmla="*/ 273 w 449"/>
                <a:gd name="T97" fmla="*/ 4 h 630"/>
                <a:gd name="T98" fmla="*/ 258 w 449"/>
                <a:gd name="T99" fmla="*/ 0 h 630"/>
                <a:gd name="T100" fmla="*/ 209 w 449"/>
                <a:gd name="T101" fmla="*/ 27 h 630"/>
                <a:gd name="T102" fmla="*/ 171 w 449"/>
                <a:gd name="T103" fmla="*/ 39 h 630"/>
                <a:gd name="T104" fmla="*/ 138 w 449"/>
                <a:gd name="T105" fmla="*/ 37 h 630"/>
                <a:gd name="T106" fmla="*/ 70 w 449"/>
                <a:gd name="T107" fmla="*/ 100 h 630"/>
                <a:gd name="T108" fmla="*/ 34 w 449"/>
                <a:gd name="T109" fmla="*/ 112 h 630"/>
                <a:gd name="T110" fmla="*/ 9 w 449"/>
                <a:gd name="T111" fmla="*/ 13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997325" y="4871223"/>
              <a:ext cx="657225" cy="541337"/>
            </a:xfrm>
            <a:custGeom>
              <a:avLst/>
              <a:gdLst>
                <a:gd name="T0" fmla="*/ 163 w 600"/>
                <a:gd name="T1" fmla="*/ 169 h 506"/>
                <a:gd name="T2" fmla="*/ 152 w 600"/>
                <a:gd name="T3" fmla="*/ 210 h 506"/>
                <a:gd name="T4" fmla="*/ 126 w 600"/>
                <a:gd name="T5" fmla="*/ 217 h 506"/>
                <a:gd name="T6" fmla="*/ 70 w 600"/>
                <a:gd name="T7" fmla="*/ 210 h 506"/>
                <a:gd name="T8" fmla="*/ 57 w 600"/>
                <a:gd name="T9" fmla="*/ 222 h 506"/>
                <a:gd name="T10" fmla="*/ 28 w 600"/>
                <a:gd name="T11" fmla="*/ 212 h 506"/>
                <a:gd name="T12" fmla="*/ 0 w 600"/>
                <a:gd name="T13" fmla="*/ 249 h 506"/>
                <a:gd name="T14" fmla="*/ 13 w 600"/>
                <a:gd name="T15" fmla="*/ 261 h 506"/>
                <a:gd name="T16" fmla="*/ 13 w 600"/>
                <a:gd name="T17" fmla="*/ 286 h 506"/>
                <a:gd name="T18" fmla="*/ 26 w 600"/>
                <a:gd name="T19" fmla="*/ 308 h 506"/>
                <a:gd name="T20" fmla="*/ 80 w 600"/>
                <a:gd name="T21" fmla="*/ 291 h 506"/>
                <a:gd name="T22" fmla="*/ 95 w 600"/>
                <a:gd name="T23" fmla="*/ 304 h 506"/>
                <a:gd name="T24" fmla="*/ 70 w 600"/>
                <a:gd name="T25" fmla="*/ 407 h 506"/>
                <a:gd name="T26" fmla="*/ 106 w 600"/>
                <a:gd name="T27" fmla="*/ 439 h 506"/>
                <a:gd name="T28" fmla="*/ 94 w 600"/>
                <a:gd name="T29" fmla="*/ 496 h 506"/>
                <a:gd name="T30" fmla="*/ 130 w 600"/>
                <a:gd name="T31" fmla="*/ 500 h 506"/>
                <a:gd name="T32" fmla="*/ 163 w 600"/>
                <a:gd name="T33" fmla="*/ 467 h 506"/>
                <a:gd name="T34" fmla="*/ 177 w 600"/>
                <a:gd name="T35" fmla="*/ 476 h 506"/>
                <a:gd name="T36" fmla="*/ 246 w 600"/>
                <a:gd name="T37" fmla="*/ 505 h 506"/>
                <a:gd name="T38" fmla="*/ 257 w 600"/>
                <a:gd name="T39" fmla="*/ 496 h 506"/>
                <a:gd name="T40" fmla="*/ 260 w 600"/>
                <a:gd name="T41" fmla="*/ 476 h 506"/>
                <a:gd name="T42" fmla="*/ 274 w 600"/>
                <a:gd name="T43" fmla="*/ 463 h 506"/>
                <a:gd name="T44" fmla="*/ 372 w 600"/>
                <a:gd name="T45" fmla="*/ 402 h 506"/>
                <a:gd name="T46" fmla="*/ 386 w 600"/>
                <a:gd name="T47" fmla="*/ 422 h 506"/>
                <a:gd name="T48" fmla="*/ 448 w 600"/>
                <a:gd name="T49" fmla="*/ 439 h 506"/>
                <a:gd name="T50" fmla="*/ 478 w 600"/>
                <a:gd name="T51" fmla="*/ 397 h 506"/>
                <a:gd name="T52" fmla="*/ 493 w 600"/>
                <a:gd name="T53" fmla="*/ 407 h 506"/>
                <a:gd name="T54" fmla="*/ 517 w 600"/>
                <a:gd name="T55" fmla="*/ 407 h 506"/>
                <a:gd name="T56" fmla="*/ 517 w 600"/>
                <a:gd name="T57" fmla="*/ 395 h 506"/>
                <a:gd name="T58" fmla="*/ 548 w 600"/>
                <a:gd name="T59" fmla="*/ 385 h 506"/>
                <a:gd name="T60" fmla="*/ 548 w 600"/>
                <a:gd name="T61" fmla="*/ 377 h 506"/>
                <a:gd name="T62" fmla="*/ 559 w 600"/>
                <a:gd name="T63" fmla="*/ 364 h 506"/>
                <a:gd name="T64" fmla="*/ 566 w 600"/>
                <a:gd name="T65" fmla="*/ 366 h 506"/>
                <a:gd name="T66" fmla="*/ 599 w 600"/>
                <a:gd name="T67" fmla="*/ 337 h 506"/>
                <a:gd name="T68" fmla="*/ 571 w 600"/>
                <a:gd name="T69" fmla="*/ 293 h 506"/>
                <a:gd name="T70" fmla="*/ 585 w 600"/>
                <a:gd name="T71" fmla="*/ 232 h 506"/>
                <a:gd name="T72" fmla="*/ 570 w 600"/>
                <a:gd name="T73" fmla="*/ 212 h 506"/>
                <a:gd name="T74" fmla="*/ 524 w 600"/>
                <a:gd name="T75" fmla="*/ 224 h 506"/>
                <a:gd name="T76" fmla="*/ 519 w 600"/>
                <a:gd name="T77" fmla="*/ 217 h 506"/>
                <a:gd name="T78" fmla="*/ 570 w 600"/>
                <a:gd name="T79" fmla="*/ 164 h 506"/>
                <a:gd name="T80" fmla="*/ 548 w 600"/>
                <a:gd name="T81" fmla="*/ 78 h 506"/>
                <a:gd name="T82" fmla="*/ 514 w 600"/>
                <a:gd name="T83" fmla="*/ 103 h 506"/>
                <a:gd name="T84" fmla="*/ 483 w 600"/>
                <a:gd name="T85" fmla="*/ 74 h 506"/>
                <a:gd name="T86" fmla="*/ 456 w 600"/>
                <a:gd name="T87" fmla="*/ 38 h 506"/>
                <a:gd name="T88" fmla="*/ 452 w 600"/>
                <a:gd name="T89" fmla="*/ 15 h 506"/>
                <a:gd name="T90" fmla="*/ 436 w 600"/>
                <a:gd name="T91" fmla="*/ 10 h 506"/>
                <a:gd name="T92" fmla="*/ 410 w 600"/>
                <a:gd name="T93" fmla="*/ 17 h 506"/>
                <a:gd name="T94" fmla="*/ 372 w 600"/>
                <a:gd name="T95" fmla="*/ 0 h 506"/>
                <a:gd name="T96" fmla="*/ 354 w 600"/>
                <a:gd name="T97" fmla="*/ 41 h 506"/>
                <a:gd name="T98" fmla="*/ 322 w 600"/>
                <a:gd name="T99" fmla="*/ 44 h 506"/>
                <a:gd name="T100" fmla="*/ 298 w 600"/>
                <a:gd name="T101" fmla="*/ 78 h 506"/>
                <a:gd name="T102" fmla="*/ 283 w 600"/>
                <a:gd name="T103" fmla="*/ 71 h 506"/>
                <a:gd name="T104" fmla="*/ 260 w 600"/>
                <a:gd name="T105" fmla="*/ 78 h 506"/>
                <a:gd name="T106" fmla="*/ 225 w 600"/>
                <a:gd name="T107" fmla="*/ 58 h 506"/>
                <a:gd name="T108" fmla="*/ 197 w 600"/>
                <a:gd name="T109" fmla="*/ 90 h 506"/>
                <a:gd name="T110" fmla="*/ 197 w 600"/>
                <a:gd name="T111" fmla="*/ 106 h 506"/>
                <a:gd name="T112" fmla="*/ 252 w 600"/>
                <a:gd name="T113" fmla="*/ 133 h 506"/>
                <a:gd name="T114" fmla="*/ 265 w 600"/>
                <a:gd name="T115" fmla="*/ 156 h 506"/>
                <a:gd name="T116" fmla="*/ 225 w 600"/>
                <a:gd name="T117" fmla="*/ 170 h 506"/>
                <a:gd name="T118" fmla="*/ 163 w 600"/>
                <a:gd name="T119" fmla="*/ 169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3367088" y="4299723"/>
              <a:ext cx="1290637" cy="954087"/>
            </a:xfrm>
            <a:custGeom>
              <a:avLst/>
              <a:gdLst>
                <a:gd name="T0" fmla="*/ 462 w 1181"/>
                <a:gd name="T1" fmla="*/ 75 h 893"/>
                <a:gd name="T2" fmla="*/ 441 w 1181"/>
                <a:gd name="T3" fmla="*/ 27 h 893"/>
                <a:gd name="T4" fmla="*/ 517 w 1181"/>
                <a:gd name="T5" fmla="*/ 0 h 893"/>
                <a:gd name="T6" fmla="*/ 530 w 1181"/>
                <a:gd name="T7" fmla="*/ 52 h 893"/>
                <a:gd name="T8" fmla="*/ 600 w 1181"/>
                <a:gd name="T9" fmla="*/ 111 h 893"/>
                <a:gd name="T10" fmla="*/ 636 w 1181"/>
                <a:gd name="T11" fmla="*/ 111 h 893"/>
                <a:gd name="T12" fmla="*/ 667 w 1181"/>
                <a:gd name="T13" fmla="*/ 166 h 893"/>
                <a:gd name="T14" fmla="*/ 739 w 1181"/>
                <a:gd name="T15" fmla="*/ 160 h 893"/>
                <a:gd name="T16" fmla="*/ 771 w 1181"/>
                <a:gd name="T17" fmla="*/ 135 h 893"/>
                <a:gd name="T18" fmla="*/ 794 w 1181"/>
                <a:gd name="T19" fmla="*/ 160 h 893"/>
                <a:gd name="T20" fmla="*/ 876 w 1181"/>
                <a:gd name="T21" fmla="*/ 150 h 893"/>
                <a:gd name="T22" fmla="*/ 893 w 1181"/>
                <a:gd name="T23" fmla="*/ 171 h 893"/>
                <a:gd name="T24" fmla="*/ 974 w 1181"/>
                <a:gd name="T25" fmla="*/ 207 h 893"/>
                <a:gd name="T26" fmla="*/ 1076 w 1181"/>
                <a:gd name="T27" fmla="*/ 219 h 893"/>
                <a:gd name="T28" fmla="*/ 1124 w 1181"/>
                <a:gd name="T29" fmla="*/ 230 h 893"/>
                <a:gd name="T30" fmla="*/ 1169 w 1181"/>
                <a:gd name="T31" fmla="*/ 262 h 893"/>
                <a:gd name="T32" fmla="*/ 1172 w 1181"/>
                <a:gd name="T33" fmla="*/ 339 h 893"/>
                <a:gd name="T34" fmla="*/ 1115 w 1181"/>
                <a:gd name="T35" fmla="*/ 367 h 893"/>
                <a:gd name="T36" fmla="*/ 1025 w 1181"/>
                <a:gd name="T37" fmla="*/ 398 h 893"/>
                <a:gd name="T38" fmla="*/ 1041 w 1181"/>
                <a:gd name="T39" fmla="*/ 461 h 893"/>
                <a:gd name="T40" fmla="*/ 1110 w 1181"/>
                <a:gd name="T41" fmla="*/ 527 h 893"/>
                <a:gd name="T42" fmla="*/ 1081 w 1181"/>
                <a:gd name="T43" fmla="*/ 633 h 893"/>
                <a:gd name="T44" fmla="*/ 1025 w 1181"/>
                <a:gd name="T45" fmla="*/ 566 h 893"/>
                <a:gd name="T46" fmla="*/ 1004 w 1181"/>
                <a:gd name="T47" fmla="*/ 539 h 893"/>
                <a:gd name="T48" fmla="*/ 942 w 1181"/>
                <a:gd name="T49" fmla="*/ 528 h 893"/>
                <a:gd name="T50" fmla="*/ 893 w 1181"/>
                <a:gd name="T51" fmla="*/ 573 h 893"/>
                <a:gd name="T52" fmla="*/ 857 w 1181"/>
                <a:gd name="T53" fmla="*/ 601 h 893"/>
                <a:gd name="T54" fmla="*/ 799 w 1181"/>
                <a:gd name="T55" fmla="*/ 588 h 893"/>
                <a:gd name="T56" fmla="*/ 771 w 1181"/>
                <a:gd name="T57" fmla="*/ 636 h 893"/>
                <a:gd name="T58" fmla="*/ 839 w 1181"/>
                <a:gd name="T59" fmla="*/ 686 h 893"/>
                <a:gd name="T60" fmla="*/ 739 w 1181"/>
                <a:gd name="T61" fmla="*/ 699 h 893"/>
                <a:gd name="T62" fmla="*/ 710 w 1181"/>
                <a:gd name="T63" fmla="*/ 668 h 893"/>
                <a:gd name="T64" fmla="*/ 649 w 1181"/>
                <a:gd name="T65" fmla="*/ 677 h 893"/>
                <a:gd name="T66" fmla="*/ 636 w 1181"/>
                <a:gd name="T67" fmla="*/ 631 h 893"/>
                <a:gd name="T68" fmla="*/ 600 w 1181"/>
                <a:gd name="T69" fmla="*/ 606 h 893"/>
                <a:gd name="T70" fmla="*/ 597 w 1181"/>
                <a:gd name="T71" fmla="*/ 641 h 893"/>
                <a:gd name="T72" fmla="*/ 561 w 1181"/>
                <a:gd name="T73" fmla="*/ 668 h 893"/>
                <a:gd name="T74" fmla="*/ 505 w 1181"/>
                <a:gd name="T75" fmla="*/ 764 h 893"/>
                <a:gd name="T76" fmla="*/ 488 w 1181"/>
                <a:gd name="T77" fmla="*/ 871 h 893"/>
                <a:gd name="T78" fmla="*/ 414 w 1181"/>
                <a:gd name="T79" fmla="*/ 892 h 893"/>
                <a:gd name="T80" fmla="*/ 304 w 1181"/>
                <a:gd name="T81" fmla="*/ 714 h 893"/>
                <a:gd name="T82" fmla="*/ 244 w 1181"/>
                <a:gd name="T83" fmla="*/ 681 h 893"/>
                <a:gd name="T84" fmla="*/ 247 w 1181"/>
                <a:gd name="T85" fmla="*/ 636 h 893"/>
                <a:gd name="T86" fmla="*/ 192 w 1181"/>
                <a:gd name="T87" fmla="*/ 641 h 893"/>
                <a:gd name="T88" fmla="*/ 142 w 1181"/>
                <a:gd name="T89" fmla="*/ 557 h 893"/>
                <a:gd name="T90" fmla="*/ 132 w 1181"/>
                <a:gd name="T91" fmla="*/ 391 h 893"/>
                <a:gd name="T92" fmla="*/ 124 w 1181"/>
                <a:gd name="T93" fmla="*/ 306 h 893"/>
                <a:gd name="T94" fmla="*/ 0 w 1181"/>
                <a:gd name="T95" fmla="*/ 147 h 893"/>
                <a:gd name="T96" fmla="*/ 16 w 1181"/>
                <a:gd name="T97" fmla="*/ 106 h 893"/>
                <a:gd name="T98" fmla="*/ 184 w 1181"/>
                <a:gd name="T99" fmla="*/ 111 h 893"/>
                <a:gd name="T100" fmla="*/ 240 w 1181"/>
                <a:gd name="T101" fmla="*/ 122 h 893"/>
                <a:gd name="T102" fmla="*/ 327 w 1181"/>
                <a:gd name="T103" fmla="*/ 165 h 893"/>
                <a:gd name="T104" fmla="*/ 337 w 1181"/>
                <a:gd name="T105" fmla="*/ 116 h 893"/>
                <a:gd name="T106" fmla="*/ 392 w 1181"/>
                <a:gd name="T107" fmla="*/ 126 h 893"/>
                <a:gd name="T108" fmla="*/ 446 w 1181"/>
                <a:gd name="T109" fmla="*/ 112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482725" y="3936185"/>
              <a:ext cx="2035175" cy="1076325"/>
            </a:xfrm>
            <a:custGeom>
              <a:avLst/>
              <a:gdLst>
                <a:gd name="T0" fmla="*/ 1132 w 1863"/>
                <a:gd name="T1" fmla="*/ 958 h 1005"/>
                <a:gd name="T2" fmla="*/ 1161 w 1863"/>
                <a:gd name="T3" fmla="*/ 990 h 1005"/>
                <a:gd name="T4" fmla="*/ 1256 w 1863"/>
                <a:gd name="T5" fmla="*/ 958 h 1005"/>
                <a:gd name="T6" fmla="*/ 1316 w 1863"/>
                <a:gd name="T7" fmla="*/ 915 h 1005"/>
                <a:gd name="T8" fmla="*/ 1386 w 1863"/>
                <a:gd name="T9" fmla="*/ 887 h 1005"/>
                <a:gd name="T10" fmla="*/ 1461 w 1863"/>
                <a:gd name="T11" fmla="*/ 863 h 1005"/>
                <a:gd name="T12" fmla="*/ 1582 w 1863"/>
                <a:gd name="T13" fmla="*/ 843 h 1005"/>
                <a:gd name="T14" fmla="*/ 1584 w 1863"/>
                <a:gd name="T15" fmla="*/ 887 h 1005"/>
                <a:gd name="T16" fmla="*/ 1622 w 1863"/>
                <a:gd name="T17" fmla="*/ 895 h 1005"/>
                <a:gd name="T18" fmla="*/ 1599 w 1863"/>
                <a:gd name="T19" fmla="*/ 951 h 1005"/>
                <a:gd name="T20" fmla="*/ 1622 w 1863"/>
                <a:gd name="T21" fmla="*/ 958 h 1005"/>
                <a:gd name="T22" fmla="*/ 1725 w 1863"/>
                <a:gd name="T23" fmla="*/ 951 h 1005"/>
                <a:gd name="T24" fmla="*/ 1787 w 1863"/>
                <a:gd name="T25" fmla="*/ 971 h 1005"/>
                <a:gd name="T26" fmla="*/ 1815 w 1863"/>
                <a:gd name="T27" fmla="*/ 983 h 1005"/>
                <a:gd name="T28" fmla="*/ 1820 w 1863"/>
                <a:gd name="T29" fmla="*/ 915 h 1005"/>
                <a:gd name="T30" fmla="*/ 1862 w 1863"/>
                <a:gd name="T31" fmla="*/ 870 h 1005"/>
                <a:gd name="T32" fmla="*/ 1829 w 1863"/>
                <a:gd name="T33" fmla="*/ 655 h 1005"/>
                <a:gd name="T34" fmla="*/ 1792 w 1863"/>
                <a:gd name="T35" fmla="*/ 538 h 1005"/>
                <a:gd name="T36" fmla="*/ 1703 w 1863"/>
                <a:gd name="T37" fmla="*/ 495 h 1005"/>
                <a:gd name="T38" fmla="*/ 1647 w 1863"/>
                <a:gd name="T39" fmla="*/ 602 h 1005"/>
                <a:gd name="T40" fmla="*/ 1540 w 1863"/>
                <a:gd name="T41" fmla="*/ 547 h 1005"/>
                <a:gd name="T42" fmla="*/ 1342 w 1863"/>
                <a:gd name="T43" fmla="*/ 475 h 1005"/>
                <a:gd name="T44" fmla="*/ 1260 w 1863"/>
                <a:gd name="T45" fmla="*/ 463 h 1005"/>
                <a:gd name="T46" fmla="*/ 1102 w 1863"/>
                <a:gd name="T47" fmla="*/ 397 h 1005"/>
                <a:gd name="T48" fmla="*/ 1026 w 1863"/>
                <a:gd name="T49" fmla="*/ 214 h 1005"/>
                <a:gd name="T50" fmla="*/ 1055 w 1863"/>
                <a:gd name="T51" fmla="*/ 157 h 1005"/>
                <a:gd name="T52" fmla="*/ 1054 w 1863"/>
                <a:gd name="T53" fmla="*/ 78 h 1005"/>
                <a:gd name="T54" fmla="*/ 1066 w 1863"/>
                <a:gd name="T55" fmla="*/ 39 h 1005"/>
                <a:gd name="T56" fmla="*/ 927 w 1863"/>
                <a:gd name="T57" fmla="*/ 0 h 1005"/>
                <a:gd name="T58" fmla="*/ 827 w 1863"/>
                <a:gd name="T59" fmla="*/ 13 h 1005"/>
                <a:gd name="T60" fmla="*/ 703 w 1863"/>
                <a:gd name="T61" fmla="*/ 54 h 1005"/>
                <a:gd name="T62" fmla="*/ 578 w 1863"/>
                <a:gd name="T63" fmla="*/ 67 h 1005"/>
                <a:gd name="T64" fmla="*/ 494 w 1863"/>
                <a:gd name="T65" fmla="*/ 24 h 1005"/>
                <a:gd name="T66" fmla="*/ 358 w 1863"/>
                <a:gd name="T67" fmla="*/ 49 h 1005"/>
                <a:gd name="T68" fmla="*/ 304 w 1863"/>
                <a:gd name="T69" fmla="*/ 18 h 1005"/>
                <a:gd name="T70" fmla="*/ 202 w 1863"/>
                <a:gd name="T71" fmla="*/ 28 h 1005"/>
                <a:gd name="T72" fmla="*/ 153 w 1863"/>
                <a:gd name="T73" fmla="*/ 94 h 1005"/>
                <a:gd name="T74" fmla="*/ 124 w 1863"/>
                <a:gd name="T75" fmla="*/ 127 h 1005"/>
                <a:gd name="T76" fmla="*/ 89 w 1863"/>
                <a:gd name="T77" fmla="*/ 147 h 1005"/>
                <a:gd name="T78" fmla="*/ 74 w 1863"/>
                <a:gd name="T79" fmla="*/ 172 h 1005"/>
                <a:gd name="T80" fmla="*/ 101 w 1863"/>
                <a:gd name="T81" fmla="*/ 231 h 1005"/>
                <a:gd name="T82" fmla="*/ 94 w 1863"/>
                <a:gd name="T83" fmla="*/ 288 h 1005"/>
                <a:gd name="T84" fmla="*/ 27 w 1863"/>
                <a:gd name="T85" fmla="*/ 267 h 1005"/>
                <a:gd name="T86" fmla="*/ 0 w 1863"/>
                <a:gd name="T87" fmla="*/ 293 h 1005"/>
                <a:gd name="T88" fmla="*/ 17 w 1863"/>
                <a:gd name="T89" fmla="*/ 347 h 1005"/>
                <a:gd name="T90" fmla="*/ 9 w 1863"/>
                <a:gd name="T91" fmla="*/ 397 h 1005"/>
                <a:gd name="T92" fmla="*/ 43 w 1863"/>
                <a:gd name="T93" fmla="*/ 415 h 1005"/>
                <a:gd name="T94" fmla="*/ 124 w 1863"/>
                <a:gd name="T95" fmla="*/ 495 h 1005"/>
                <a:gd name="T96" fmla="*/ 172 w 1863"/>
                <a:gd name="T97" fmla="*/ 565 h 1005"/>
                <a:gd name="T98" fmla="*/ 205 w 1863"/>
                <a:gd name="T99" fmla="*/ 588 h 1005"/>
                <a:gd name="T100" fmla="*/ 261 w 1863"/>
                <a:gd name="T101" fmla="*/ 584 h 1005"/>
                <a:gd name="T102" fmla="*/ 395 w 1863"/>
                <a:gd name="T103" fmla="*/ 730 h 1005"/>
                <a:gd name="T104" fmla="*/ 435 w 1863"/>
                <a:gd name="T105" fmla="*/ 715 h 1005"/>
                <a:gd name="T106" fmla="*/ 447 w 1863"/>
                <a:gd name="T107" fmla="*/ 771 h 1005"/>
                <a:gd name="T108" fmla="*/ 529 w 1863"/>
                <a:gd name="T109" fmla="*/ 805 h 1005"/>
                <a:gd name="T110" fmla="*/ 596 w 1863"/>
                <a:gd name="T111" fmla="*/ 875 h 1005"/>
                <a:gd name="T112" fmla="*/ 608 w 1863"/>
                <a:gd name="T113" fmla="*/ 905 h 1005"/>
                <a:gd name="T114" fmla="*/ 682 w 1863"/>
                <a:gd name="T115" fmla="*/ 903 h 1005"/>
                <a:gd name="T116" fmla="*/ 813 w 1863"/>
                <a:gd name="T117" fmla="*/ 928 h 1005"/>
                <a:gd name="T118" fmla="*/ 872 w 1863"/>
                <a:gd name="T119" fmla="*/ 946 h 1005"/>
                <a:gd name="T120" fmla="*/ 872 w 1863"/>
                <a:gd name="T121" fmla="*/ 1004 h 1005"/>
                <a:gd name="T122" fmla="*/ 984 w 1863"/>
                <a:gd name="T123" fmla="*/ 918 h 1005"/>
                <a:gd name="T124" fmla="*/ 1073 w 1863"/>
                <a:gd name="T125" fmla="*/ 951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645025" y="3991748"/>
              <a:ext cx="633413" cy="542925"/>
            </a:xfrm>
            <a:custGeom>
              <a:avLst/>
              <a:gdLst>
                <a:gd name="T0" fmla="*/ 67 w 580"/>
                <a:gd name="T1" fmla="*/ 352 h 507"/>
                <a:gd name="T2" fmla="*/ 151 w 580"/>
                <a:gd name="T3" fmla="*/ 423 h 507"/>
                <a:gd name="T4" fmla="*/ 220 w 580"/>
                <a:gd name="T5" fmla="*/ 437 h 507"/>
                <a:gd name="T6" fmla="*/ 282 w 580"/>
                <a:gd name="T7" fmla="*/ 430 h 507"/>
                <a:gd name="T8" fmla="*/ 303 w 580"/>
                <a:gd name="T9" fmla="*/ 437 h 507"/>
                <a:gd name="T10" fmla="*/ 326 w 580"/>
                <a:gd name="T11" fmla="*/ 425 h 507"/>
                <a:gd name="T12" fmla="*/ 340 w 580"/>
                <a:gd name="T13" fmla="*/ 443 h 507"/>
                <a:gd name="T14" fmla="*/ 347 w 580"/>
                <a:gd name="T15" fmla="*/ 465 h 507"/>
                <a:gd name="T16" fmla="*/ 378 w 580"/>
                <a:gd name="T17" fmla="*/ 480 h 507"/>
                <a:gd name="T18" fmla="*/ 418 w 580"/>
                <a:gd name="T19" fmla="*/ 480 h 507"/>
                <a:gd name="T20" fmla="*/ 448 w 580"/>
                <a:gd name="T21" fmla="*/ 506 h 507"/>
                <a:gd name="T22" fmla="*/ 475 w 580"/>
                <a:gd name="T23" fmla="*/ 494 h 507"/>
                <a:gd name="T24" fmla="*/ 496 w 580"/>
                <a:gd name="T25" fmla="*/ 506 h 507"/>
                <a:gd name="T26" fmla="*/ 513 w 580"/>
                <a:gd name="T27" fmla="*/ 471 h 507"/>
                <a:gd name="T28" fmla="*/ 538 w 580"/>
                <a:gd name="T29" fmla="*/ 460 h 507"/>
                <a:gd name="T30" fmla="*/ 543 w 580"/>
                <a:gd name="T31" fmla="*/ 432 h 507"/>
                <a:gd name="T32" fmla="*/ 533 w 580"/>
                <a:gd name="T33" fmla="*/ 382 h 507"/>
                <a:gd name="T34" fmla="*/ 529 w 580"/>
                <a:gd name="T35" fmla="*/ 378 h 507"/>
                <a:gd name="T36" fmla="*/ 503 w 580"/>
                <a:gd name="T37" fmla="*/ 405 h 507"/>
                <a:gd name="T38" fmla="*/ 465 w 580"/>
                <a:gd name="T39" fmla="*/ 374 h 507"/>
                <a:gd name="T40" fmla="*/ 437 w 580"/>
                <a:gd name="T41" fmla="*/ 340 h 507"/>
                <a:gd name="T42" fmla="*/ 465 w 580"/>
                <a:gd name="T43" fmla="*/ 320 h 507"/>
                <a:gd name="T44" fmla="*/ 474 w 580"/>
                <a:gd name="T45" fmla="*/ 286 h 507"/>
                <a:gd name="T46" fmla="*/ 490 w 580"/>
                <a:gd name="T47" fmla="*/ 274 h 507"/>
                <a:gd name="T48" fmla="*/ 489 w 580"/>
                <a:gd name="T49" fmla="*/ 227 h 507"/>
                <a:gd name="T50" fmla="*/ 501 w 580"/>
                <a:gd name="T51" fmla="*/ 217 h 507"/>
                <a:gd name="T52" fmla="*/ 524 w 580"/>
                <a:gd name="T53" fmla="*/ 235 h 507"/>
                <a:gd name="T54" fmla="*/ 538 w 580"/>
                <a:gd name="T55" fmla="*/ 254 h 507"/>
                <a:gd name="T56" fmla="*/ 569 w 580"/>
                <a:gd name="T57" fmla="*/ 235 h 507"/>
                <a:gd name="T58" fmla="*/ 579 w 580"/>
                <a:gd name="T59" fmla="*/ 223 h 507"/>
                <a:gd name="T60" fmla="*/ 574 w 580"/>
                <a:gd name="T61" fmla="*/ 199 h 507"/>
                <a:gd name="T62" fmla="*/ 538 w 580"/>
                <a:gd name="T63" fmla="*/ 181 h 507"/>
                <a:gd name="T64" fmla="*/ 530 w 580"/>
                <a:gd name="T65" fmla="*/ 155 h 507"/>
                <a:gd name="T66" fmla="*/ 469 w 580"/>
                <a:gd name="T67" fmla="*/ 164 h 507"/>
                <a:gd name="T68" fmla="*/ 428 w 580"/>
                <a:gd name="T69" fmla="*/ 131 h 507"/>
                <a:gd name="T70" fmla="*/ 410 w 580"/>
                <a:gd name="T71" fmla="*/ 127 h 507"/>
                <a:gd name="T72" fmla="*/ 410 w 580"/>
                <a:gd name="T73" fmla="*/ 103 h 507"/>
                <a:gd name="T74" fmla="*/ 498 w 580"/>
                <a:gd name="T75" fmla="*/ 9 h 507"/>
                <a:gd name="T76" fmla="*/ 465 w 580"/>
                <a:gd name="T77" fmla="*/ 17 h 507"/>
                <a:gd name="T78" fmla="*/ 445 w 580"/>
                <a:gd name="T79" fmla="*/ 28 h 507"/>
                <a:gd name="T80" fmla="*/ 437 w 580"/>
                <a:gd name="T81" fmla="*/ 17 h 507"/>
                <a:gd name="T82" fmla="*/ 437 w 580"/>
                <a:gd name="T83" fmla="*/ 4 h 507"/>
                <a:gd name="T84" fmla="*/ 423 w 580"/>
                <a:gd name="T85" fmla="*/ 0 h 507"/>
                <a:gd name="T86" fmla="*/ 383 w 580"/>
                <a:gd name="T87" fmla="*/ 14 h 507"/>
                <a:gd name="T88" fmla="*/ 282 w 580"/>
                <a:gd name="T89" fmla="*/ 2 h 507"/>
                <a:gd name="T90" fmla="*/ 277 w 580"/>
                <a:gd name="T91" fmla="*/ 82 h 507"/>
                <a:gd name="T92" fmla="*/ 230 w 580"/>
                <a:gd name="T93" fmla="*/ 121 h 507"/>
                <a:gd name="T94" fmla="*/ 163 w 580"/>
                <a:gd name="T95" fmla="*/ 131 h 507"/>
                <a:gd name="T96" fmla="*/ 72 w 580"/>
                <a:gd name="T97" fmla="*/ 190 h 507"/>
                <a:gd name="T98" fmla="*/ 0 w 580"/>
                <a:gd name="T99" fmla="*/ 211 h 507"/>
                <a:gd name="T100" fmla="*/ 0 w 580"/>
                <a:gd name="T101" fmla="*/ 223 h 507"/>
                <a:gd name="T102" fmla="*/ 67 w 580"/>
                <a:gd name="T103" fmla="*/ 322 h 507"/>
                <a:gd name="T104" fmla="*/ 67 w 580"/>
                <a:gd name="T105" fmla="*/ 35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608263" y="3664723"/>
              <a:ext cx="1317625" cy="915987"/>
            </a:xfrm>
            <a:custGeom>
              <a:avLst/>
              <a:gdLst>
                <a:gd name="T0" fmla="*/ 98 w 1202"/>
                <a:gd name="T1" fmla="*/ 320 h 856"/>
                <a:gd name="T2" fmla="*/ 154 w 1202"/>
                <a:gd name="T3" fmla="*/ 281 h 856"/>
                <a:gd name="T4" fmla="*/ 129 w 1202"/>
                <a:gd name="T5" fmla="*/ 266 h 856"/>
                <a:gd name="T6" fmla="*/ 166 w 1202"/>
                <a:gd name="T7" fmla="*/ 232 h 856"/>
                <a:gd name="T8" fmla="*/ 122 w 1202"/>
                <a:gd name="T9" fmla="*/ 140 h 856"/>
                <a:gd name="T10" fmla="*/ 149 w 1202"/>
                <a:gd name="T11" fmla="*/ 56 h 856"/>
                <a:gd name="T12" fmla="*/ 392 w 1202"/>
                <a:gd name="T13" fmla="*/ 0 h 856"/>
                <a:gd name="T14" fmla="*/ 539 w 1202"/>
                <a:gd name="T15" fmla="*/ 31 h 856"/>
                <a:gd name="T16" fmla="*/ 623 w 1202"/>
                <a:gd name="T17" fmla="*/ 80 h 856"/>
                <a:gd name="T18" fmla="*/ 705 w 1202"/>
                <a:gd name="T19" fmla="*/ 49 h 856"/>
                <a:gd name="T20" fmla="*/ 811 w 1202"/>
                <a:gd name="T21" fmla="*/ 37 h 856"/>
                <a:gd name="T22" fmla="*/ 944 w 1202"/>
                <a:gd name="T23" fmla="*/ 73 h 856"/>
                <a:gd name="T24" fmla="*/ 1028 w 1202"/>
                <a:gd name="T25" fmla="*/ 169 h 856"/>
                <a:gd name="T26" fmla="*/ 1103 w 1202"/>
                <a:gd name="T27" fmla="*/ 197 h 856"/>
                <a:gd name="T28" fmla="*/ 1175 w 1202"/>
                <a:gd name="T29" fmla="*/ 329 h 856"/>
                <a:gd name="T30" fmla="*/ 1193 w 1202"/>
                <a:gd name="T31" fmla="*/ 423 h 856"/>
                <a:gd name="T32" fmla="*/ 1154 w 1202"/>
                <a:gd name="T33" fmla="*/ 484 h 856"/>
                <a:gd name="T34" fmla="*/ 1108 w 1202"/>
                <a:gd name="T35" fmla="*/ 526 h 856"/>
                <a:gd name="T36" fmla="*/ 1088 w 1202"/>
                <a:gd name="T37" fmla="*/ 587 h 856"/>
                <a:gd name="T38" fmla="*/ 1037 w 1202"/>
                <a:gd name="T39" fmla="*/ 557 h 856"/>
                <a:gd name="T40" fmla="*/ 1040 w 1202"/>
                <a:gd name="T41" fmla="*/ 601 h 856"/>
                <a:gd name="T42" fmla="*/ 1117 w 1202"/>
                <a:gd name="T43" fmla="*/ 643 h 856"/>
                <a:gd name="T44" fmla="*/ 1156 w 1202"/>
                <a:gd name="T45" fmla="*/ 663 h 856"/>
                <a:gd name="T46" fmla="*/ 1141 w 1202"/>
                <a:gd name="T47" fmla="*/ 700 h 856"/>
                <a:gd name="T48" fmla="*/ 1088 w 1202"/>
                <a:gd name="T49" fmla="*/ 713 h 856"/>
                <a:gd name="T50" fmla="*/ 1033 w 1202"/>
                <a:gd name="T51" fmla="*/ 703 h 856"/>
                <a:gd name="T52" fmla="*/ 1023 w 1202"/>
                <a:gd name="T53" fmla="*/ 753 h 856"/>
                <a:gd name="T54" fmla="*/ 934 w 1202"/>
                <a:gd name="T55" fmla="*/ 709 h 856"/>
                <a:gd name="T56" fmla="*/ 880 w 1202"/>
                <a:gd name="T57" fmla="*/ 699 h 856"/>
                <a:gd name="T58" fmla="*/ 711 w 1202"/>
                <a:gd name="T59" fmla="*/ 694 h 856"/>
                <a:gd name="T60" fmla="*/ 695 w 1202"/>
                <a:gd name="T61" fmla="*/ 735 h 856"/>
                <a:gd name="T62" fmla="*/ 677 w 1202"/>
                <a:gd name="T63" fmla="*/ 780 h 856"/>
                <a:gd name="T64" fmla="*/ 519 w 1202"/>
                <a:gd name="T65" fmla="*/ 835 h 856"/>
                <a:gd name="T66" fmla="*/ 451 w 1202"/>
                <a:gd name="T67" fmla="*/ 749 h 856"/>
                <a:gd name="T68" fmla="*/ 256 w 1202"/>
                <a:gd name="T69" fmla="*/ 718 h 856"/>
                <a:gd name="T70" fmla="*/ 182 w 1202"/>
                <a:gd name="T71" fmla="*/ 672 h 856"/>
                <a:gd name="T72" fmla="*/ 1 w 1202"/>
                <a:gd name="T73" fmla="*/ 506 h 856"/>
                <a:gd name="T74" fmla="*/ 28 w 1202"/>
                <a:gd name="T75" fmla="*/ 454 h 856"/>
                <a:gd name="T76" fmla="*/ 51 w 1202"/>
                <a:gd name="T77" fmla="*/ 356 h 856"/>
                <a:gd name="T78" fmla="*/ 58 w 1202"/>
                <a:gd name="T79" fmla="*/ 304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073525" y="3688535"/>
              <a:ext cx="271463" cy="474663"/>
            </a:xfrm>
            <a:custGeom>
              <a:avLst/>
              <a:gdLst>
                <a:gd name="T0" fmla="*/ 232 w 252"/>
                <a:gd name="T1" fmla="*/ 247 h 443"/>
                <a:gd name="T2" fmla="*/ 236 w 252"/>
                <a:gd name="T3" fmla="*/ 200 h 443"/>
                <a:gd name="T4" fmla="*/ 251 w 252"/>
                <a:gd name="T5" fmla="*/ 178 h 443"/>
                <a:gd name="T6" fmla="*/ 246 w 252"/>
                <a:gd name="T7" fmla="*/ 156 h 443"/>
                <a:gd name="T8" fmla="*/ 165 w 252"/>
                <a:gd name="T9" fmla="*/ 127 h 443"/>
                <a:gd name="T10" fmla="*/ 174 w 252"/>
                <a:gd name="T11" fmla="*/ 96 h 443"/>
                <a:gd name="T12" fmla="*/ 196 w 252"/>
                <a:gd name="T13" fmla="*/ 61 h 443"/>
                <a:gd name="T14" fmla="*/ 181 w 252"/>
                <a:gd name="T15" fmla="*/ 7 h 443"/>
                <a:gd name="T16" fmla="*/ 174 w 252"/>
                <a:gd name="T17" fmla="*/ 0 h 443"/>
                <a:gd name="T18" fmla="*/ 124 w 252"/>
                <a:gd name="T19" fmla="*/ 34 h 443"/>
                <a:gd name="T20" fmla="*/ 102 w 252"/>
                <a:gd name="T21" fmla="*/ 111 h 443"/>
                <a:gd name="T22" fmla="*/ 91 w 252"/>
                <a:gd name="T23" fmla="*/ 165 h 443"/>
                <a:gd name="T24" fmla="*/ 52 w 252"/>
                <a:gd name="T25" fmla="*/ 200 h 443"/>
                <a:gd name="T26" fmla="*/ 28 w 252"/>
                <a:gd name="T27" fmla="*/ 210 h 443"/>
                <a:gd name="T28" fmla="*/ 0 w 252"/>
                <a:gd name="T29" fmla="*/ 214 h 443"/>
                <a:gd name="T30" fmla="*/ 63 w 252"/>
                <a:gd name="T31" fmla="*/ 299 h 443"/>
                <a:gd name="T32" fmla="*/ 80 w 252"/>
                <a:gd name="T33" fmla="*/ 356 h 443"/>
                <a:gd name="T34" fmla="*/ 72 w 252"/>
                <a:gd name="T35" fmla="*/ 389 h 443"/>
                <a:gd name="T36" fmla="*/ 115 w 252"/>
                <a:gd name="T37" fmla="*/ 413 h 443"/>
                <a:gd name="T38" fmla="*/ 115 w 252"/>
                <a:gd name="T39" fmla="*/ 429 h 443"/>
                <a:gd name="T40" fmla="*/ 156 w 252"/>
                <a:gd name="T41" fmla="*/ 442 h 443"/>
                <a:gd name="T42" fmla="*/ 169 w 252"/>
                <a:gd name="T43" fmla="*/ 442 h 443"/>
                <a:gd name="T44" fmla="*/ 169 w 252"/>
                <a:gd name="T45" fmla="*/ 408 h 443"/>
                <a:gd name="T46" fmla="*/ 200 w 252"/>
                <a:gd name="T47" fmla="*/ 402 h 443"/>
                <a:gd name="T48" fmla="*/ 210 w 252"/>
                <a:gd name="T49" fmla="*/ 361 h 443"/>
                <a:gd name="T50" fmla="*/ 186 w 252"/>
                <a:gd name="T51" fmla="*/ 344 h 443"/>
                <a:gd name="T52" fmla="*/ 169 w 252"/>
                <a:gd name="T53" fmla="*/ 327 h 443"/>
                <a:gd name="T54" fmla="*/ 176 w 252"/>
                <a:gd name="T55" fmla="*/ 251 h 443"/>
                <a:gd name="T56" fmla="*/ 192 w 252"/>
                <a:gd name="T57" fmla="*/ 239 h 443"/>
                <a:gd name="T58" fmla="*/ 223 w 252"/>
                <a:gd name="T59" fmla="*/ 252 h 443"/>
                <a:gd name="T60" fmla="*/ 232 w 252"/>
                <a:gd name="T61" fmla="*/ 247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899025" y="3218635"/>
              <a:ext cx="557213" cy="785813"/>
            </a:xfrm>
            <a:custGeom>
              <a:avLst/>
              <a:gdLst>
                <a:gd name="T0" fmla="*/ 201 w 507"/>
                <a:gd name="T1" fmla="*/ 710 h 733"/>
                <a:gd name="T2" fmla="*/ 243 w 507"/>
                <a:gd name="T3" fmla="*/ 572 h 733"/>
                <a:gd name="T4" fmla="*/ 336 w 507"/>
                <a:gd name="T5" fmla="*/ 514 h 733"/>
                <a:gd name="T6" fmla="*/ 359 w 507"/>
                <a:gd name="T7" fmla="*/ 457 h 733"/>
                <a:gd name="T8" fmla="*/ 317 w 507"/>
                <a:gd name="T9" fmla="*/ 434 h 733"/>
                <a:gd name="T10" fmla="*/ 268 w 507"/>
                <a:gd name="T11" fmla="*/ 411 h 733"/>
                <a:gd name="T12" fmla="*/ 242 w 507"/>
                <a:gd name="T13" fmla="*/ 340 h 733"/>
                <a:gd name="T14" fmla="*/ 195 w 507"/>
                <a:gd name="T15" fmla="*/ 346 h 733"/>
                <a:gd name="T16" fmla="*/ 146 w 507"/>
                <a:gd name="T17" fmla="*/ 334 h 733"/>
                <a:gd name="T18" fmla="*/ 183 w 507"/>
                <a:gd name="T19" fmla="*/ 261 h 733"/>
                <a:gd name="T20" fmla="*/ 221 w 507"/>
                <a:gd name="T21" fmla="*/ 186 h 733"/>
                <a:gd name="T22" fmla="*/ 293 w 507"/>
                <a:gd name="T23" fmla="*/ 216 h 733"/>
                <a:gd name="T24" fmla="*/ 318 w 507"/>
                <a:gd name="T25" fmla="*/ 266 h 733"/>
                <a:gd name="T26" fmla="*/ 324 w 507"/>
                <a:gd name="T27" fmla="*/ 309 h 733"/>
                <a:gd name="T28" fmla="*/ 364 w 507"/>
                <a:gd name="T29" fmla="*/ 354 h 733"/>
                <a:gd name="T30" fmla="*/ 464 w 507"/>
                <a:gd name="T31" fmla="*/ 326 h 733"/>
                <a:gd name="T32" fmla="*/ 506 w 507"/>
                <a:gd name="T33" fmla="*/ 243 h 733"/>
                <a:gd name="T34" fmla="*/ 455 w 507"/>
                <a:gd name="T35" fmla="*/ 199 h 733"/>
                <a:gd name="T36" fmla="*/ 428 w 507"/>
                <a:gd name="T37" fmla="*/ 128 h 733"/>
                <a:gd name="T38" fmla="*/ 336 w 507"/>
                <a:gd name="T39" fmla="*/ 80 h 733"/>
                <a:gd name="T40" fmla="*/ 286 w 507"/>
                <a:gd name="T41" fmla="*/ 0 h 733"/>
                <a:gd name="T42" fmla="*/ 221 w 507"/>
                <a:gd name="T43" fmla="*/ 46 h 733"/>
                <a:gd name="T44" fmla="*/ 224 w 507"/>
                <a:gd name="T45" fmla="*/ 82 h 733"/>
                <a:gd name="T46" fmla="*/ 163 w 507"/>
                <a:gd name="T47" fmla="*/ 103 h 733"/>
                <a:gd name="T48" fmla="*/ 129 w 507"/>
                <a:gd name="T49" fmla="*/ 112 h 733"/>
                <a:gd name="T50" fmla="*/ 73 w 507"/>
                <a:gd name="T51" fmla="*/ 130 h 733"/>
                <a:gd name="T52" fmla="*/ 58 w 507"/>
                <a:gd name="T53" fmla="*/ 82 h 733"/>
                <a:gd name="T54" fmla="*/ 9 w 507"/>
                <a:gd name="T55" fmla="*/ 150 h 733"/>
                <a:gd name="T56" fmla="*/ 32 w 507"/>
                <a:gd name="T57" fmla="*/ 258 h 733"/>
                <a:gd name="T58" fmla="*/ 58 w 507"/>
                <a:gd name="T59" fmla="*/ 326 h 733"/>
                <a:gd name="T60" fmla="*/ 68 w 507"/>
                <a:gd name="T61" fmla="*/ 406 h 733"/>
                <a:gd name="T62" fmla="*/ 7 w 507"/>
                <a:gd name="T63" fmla="*/ 496 h 733"/>
                <a:gd name="T64" fmla="*/ 65 w 507"/>
                <a:gd name="T65" fmla="*/ 584 h 733"/>
                <a:gd name="T66" fmla="*/ 45 w 507"/>
                <a:gd name="T67" fmla="*/ 644 h 733"/>
                <a:gd name="T68" fmla="*/ 23 w 507"/>
                <a:gd name="T69" fmla="*/ 691 h 733"/>
                <a:gd name="T70" fmla="*/ 143 w 507"/>
                <a:gd name="T71" fmla="*/ 732 h 733"/>
                <a:gd name="T72" fmla="*/ 197 w 507"/>
                <a:gd name="T73" fmla="*/ 722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191125" y="3494860"/>
              <a:ext cx="114300" cy="184150"/>
            </a:xfrm>
            <a:custGeom>
              <a:avLst/>
              <a:gdLst>
                <a:gd name="T0" fmla="*/ 86 w 105"/>
                <a:gd name="T1" fmla="*/ 159 h 173"/>
                <a:gd name="T2" fmla="*/ 60 w 105"/>
                <a:gd name="T3" fmla="*/ 172 h 173"/>
                <a:gd name="T4" fmla="*/ 14 w 105"/>
                <a:gd name="T5" fmla="*/ 162 h 173"/>
                <a:gd name="T6" fmla="*/ 3 w 105"/>
                <a:gd name="T7" fmla="*/ 150 h 173"/>
                <a:gd name="T8" fmla="*/ 0 w 105"/>
                <a:gd name="T9" fmla="*/ 74 h 173"/>
                <a:gd name="T10" fmla="*/ 41 w 105"/>
                <a:gd name="T11" fmla="*/ 57 h 173"/>
                <a:gd name="T12" fmla="*/ 37 w 105"/>
                <a:gd name="T13" fmla="*/ 43 h 173"/>
                <a:gd name="T14" fmla="*/ 44 w 105"/>
                <a:gd name="T15" fmla="*/ 14 h 173"/>
                <a:gd name="T16" fmla="*/ 47 w 105"/>
                <a:gd name="T17" fmla="*/ 0 h 173"/>
                <a:gd name="T18" fmla="*/ 62 w 105"/>
                <a:gd name="T19" fmla="*/ 8 h 173"/>
                <a:gd name="T20" fmla="*/ 69 w 105"/>
                <a:gd name="T21" fmla="*/ 33 h 173"/>
                <a:gd name="T22" fmla="*/ 66 w 105"/>
                <a:gd name="T23" fmla="*/ 50 h 173"/>
                <a:gd name="T24" fmla="*/ 99 w 105"/>
                <a:gd name="T25" fmla="*/ 74 h 173"/>
                <a:gd name="T26" fmla="*/ 104 w 105"/>
                <a:gd name="T27" fmla="*/ 93 h 173"/>
                <a:gd name="T28" fmla="*/ 86 w 105"/>
                <a:gd name="T29" fmla="*/ 107 h 173"/>
                <a:gd name="T30" fmla="*/ 78 w 105"/>
                <a:gd name="T31" fmla="*/ 139 h 173"/>
                <a:gd name="T32" fmla="*/ 86 w 105"/>
                <a:gd name="T33" fmla="*/ 15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056188" y="3415485"/>
              <a:ext cx="180975" cy="182563"/>
            </a:xfrm>
            <a:custGeom>
              <a:avLst/>
              <a:gdLst>
                <a:gd name="T0" fmla="*/ 125 w 164"/>
                <a:gd name="T1" fmla="*/ 141 h 169"/>
                <a:gd name="T2" fmla="*/ 124 w 164"/>
                <a:gd name="T3" fmla="*/ 118 h 169"/>
                <a:gd name="T4" fmla="*/ 117 w 164"/>
                <a:gd name="T5" fmla="*/ 100 h 169"/>
                <a:gd name="T6" fmla="*/ 159 w 164"/>
                <a:gd name="T7" fmla="*/ 84 h 169"/>
                <a:gd name="T8" fmla="*/ 163 w 164"/>
                <a:gd name="T9" fmla="*/ 69 h 169"/>
                <a:gd name="T10" fmla="*/ 152 w 164"/>
                <a:gd name="T11" fmla="*/ 30 h 169"/>
                <a:gd name="T12" fmla="*/ 139 w 164"/>
                <a:gd name="T13" fmla="*/ 30 h 169"/>
                <a:gd name="T14" fmla="*/ 74 w 164"/>
                <a:gd name="T15" fmla="*/ 0 h 169"/>
                <a:gd name="T16" fmla="*/ 47 w 164"/>
                <a:gd name="T17" fmla="*/ 30 h 169"/>
                <a:gd name="T18" fmla="*/ 35 w 164"/>
                <a:gd name="T19" fmla="*/ 66 h 169"/>
                <a:gd name="T20" fmla="*/ 5 w 164"/>
                <a:gd name="T21" fmla="*/ 109 h 169"/>
                <a:gd name="T22" fmla="*/ 0 w 164"/>
                <a:gd name="T23" fmla="*/ 139 h 169"/>
                <a:gd name="T24" fmla="*/ 11 w 164"/>
                <a:gd name="T25" fmla="*/ 159 h 169"/>
                <a:gd name="T26" fmla="*/ 57 w 164"/>
                <a:gd name="T27" fmla="*/ 156 h 169"/>
                <a:gd name="T28" fmla="*/ 81 w 164"/>
                <a:gd name="T29" fmla="*/ 168 h 169"/>
                <a:gd name="T30" fmla="*/ 103 w 164"/>
                <a:gd name="T31" fmla="*/ 151 h 169"/>
                <a:gd name="T32" fmla="*/ 125 w 164"/>
                <a:gd name="T33" fmla="*/ 14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4627563" y="3490098"/>
              <a:ext cx="352425" cy="717550"/>
            </a:xfrm>
            <a:custGeom>
              <a:avLst/>
              <a:gdLst>
                <a:gd name="T0" fmla="*/ 21 w 323"/>
                <a:gd name="T1" fmla="*/ 671 h 672"/>
                <a:gd name="T2" fmla="*/ 90 w 323"/>
                <a:gd name="T3" fmla="*/ 650 h 672"/>
                <a:gd name="T4" fmla="*/ 179 w 323"/>
                <a:gd name="T5" fmla="*/ 592 h 672"/>
                <a:gd name="T6" fmla="*/ 241 w 323"/>
                <a:gd name="T7" fmla="*/ 580 h 672"/>
                <a:gd name="T8" fmla="*/ 288 w 323"/>
                <a:gd name="T9" fmla="*/ 542 h 672"/>
                <a:gd name="T10" fmla="*/ 293 w 323"/>
                <a:gd name="T11" fmla="*/ 462 h 672"/>
                <a:gd name="T12" fmla="*/ 270 w 323"/>
                <a:gd name="T13" fmla="*/ 433 h 672"/>
                <a:gd name="T14" fmla="*/ 278 w 323"/>
                <a:gd name="T15" fmla="*/ 406 h 672"/>
                <a:gd name="T16" fmla="*/ 293 w 323"/>
                <a:gd name="T17" fmla="*/ 386 h 672"/>
                <a:gd name="T18" fmla="*/ 296 w 323"/>
                <a:gd name="T19" fmla="*/ 351 h 672"/>
                <a:gd name="T20" fmla="*/ 312 w 323"/>
                <a:gd name="T21" fmla="*/ 326 h 672"/>
                <a:gd name="T22" fmla="*/ 288 w 323"/>
                <a:gd name="T23" fmla="*/ 278 h 672"/>
                <a:gd name="T24" fmla="*/ 253 w 323"/>
                <a:gd name="T25" fmla="*/ 238 h 672"/>
                <a:gd name="T26" fmla="*/ 274 w 323"/>
                <a:gd name="T27" fmla="*/ 174 h 672"/>
                <a:gd name="T28" fmla="*/ 314 w 323"/>
                <a:gd name="T29" fmla="*/ 148 h 672"/>
                <a:gd name="T30" fmla="*/ 322 w 323"/>
                <a:gd name="T31" fmla="*/ 105 h 672"/>
                <a:gd name="T32" fmla="*/ 305 w 323"/>
                <a:gd name="T33" fmla="*/ 68 h 672"/>
                <a:gd name="T34" fmla="*/ 305 w 323"/>
                <a:gd name="T35" fmla="*/ 25 h 672"/>
                <a:gd name="T36" fmla="*/ 278 w 323"/>
                <a:gd name="T37" fmla="*/ 0 h 672"/>
                <a:gd name="T38" fmla="*/ 215 w 323"/>
                <a:gd name="T39" fmla="*/ 32 h 672"/>
                <a:gd name="T40" fmla="*/ 205 w 323"/>
                <a:gd name="T41" fmla="*/ 22 h 672"/>
                <a:gd name="T42" fmla="*/ 172 w 323"/>
                <a:gd name="T43" fmla="*/ 48 h 672"/>
                <a:gd name="T44" fmla="*/ 144 w 323"/>
                <a:gd name="T45" fmla="*/ 45 h 672"/>
                <a:gd name="T46" fmla="*/ 90 w 323"/>
                <a:gd name="T47" fmla="*/ 123 h 672"/>
                <a:gd name="T48" fmla="*/ 75 w 323"/>
                <a:gd name="T49" fmla="*/ 123 h 672"/>
                <a:gd name="T50" fmla="*/ 45 w 323"/>
                <a:gd name="T51" fmla="*/ 148 h 672"/>
                <a:gd name="T52" fmla="*/ 47 w 323"/>
                <a:gd name="T53" fmla="*/ 181 h 672"/>
                <a:gd name="T54" fmla="*/ 33 w 323"/>
                <a:gd name="T55" fmla="*/ 211 h 672"/>
                <a:gd name="T56" fmla="*/ 28 w 323"/>
                <a:gd name="T57" fmla="*/ 252 h 672"/>
                <a:gd name="T58" fmla="*/ 2 w 323"/>
                <a:gd name="T59" fmla="*/ 292 h 672"/>
                <a:gd name="T60" fmla="*/ 31 w 323"/>
                <a:gd name="T61" fmla="*/ 351 h 672"/>
                <a:gd name="T62" fmla="*/ 21 w 323"/>
                <a:gd name="T63" fmla="*/ 386 h 672"/>
                <a:gd name="T64" fmla="*/ 0 w 323"/>
                <a:gd name="T65" fmla="*/ 423 h 672"/>
                <a:gd name="T66" fmla="*/ 31 w 323"/>
                <a:gd name="T67" fmla="*/ 567 h 672"/>
                <a:gd name="T68" fmla="*/ 10 w 323"/>
                <a:gd name="T69" fmla="*/ 640 h 672"/>
                <a:gd name="T70" fmla="*/ 21 w 323"/>
                <a:gd name="T71" fmla="*/ 67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192713" y="3507560"/>
              <a:ext cx="41275" cy="58738"/>
            </a:xfrm>
            <a:custGeom>
              <a:avLst/>
              <a:gdLst>
                <a:gd name="T0" fmla="*/ 37 w 38"/>
                <a:gd name="T1" fmla="*/ 0 h 53"/>
                <a:gd name="T2" fmla="*/ 31 w 38"/>
                <a:gd name="T3" fmla="*/ 27 h 53"/>
                <a:gd name="T4" fmla="*/ 34 w 38"/>
                <a:gd name="T5" fmla="*/ 39 h 53"/>
                <a:gd name="T6" fmla="*/ 8 w 38"/>
                <a:gd name="T7" fmla="*/ 52 h 53"/>
                <a:gd name="T8" fmla="*/ 5 w 38"/>
                <a:gd name="T9" fmla="*/ 30 h 53"/>
                <a:gd name="T10" fmla="*/ 0 w 38"/>
                <a:gd name="T11" fmla="*/ 15 h 53"/>
                <a:gd name="T12" fmla="*/ 37 w 38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5164138" y="5588773"/>
              <a:ext cx="79375" cy="55562"/>
            </a:xfrm>
            <a:custGeom>
              <a:avLst/>
              <a:gdLst>
                <a:gd name="T0" fmla="*/ 4 w 72"/>
                <a:gd name="T1" fmla="*/ 13 h 49"/>
                <a:gd name="T2" fmla="*/ 30 w 72"/>
                <a:gd name="T3" fmla="*/ 18 h 49"/>
                <a:gd name="T4" fmla="*/ 57 w 72"/>
                <a:gd name="T5" fmla="*/ 0 h 49"/>
                <a:gd name="T6" fmla="*/ 71 w 72"/>
                <a:gd name="T7" fmla="*/ 36 h 49"/>
                <a:gd name="T8" fmla="*/ 42 w 72"/>
                <a:gd name="T9" fmla="*/ 48 h 49"/>
                <a:gd name="T10" fmla="*/ 6 w 72"/>
                <a:gd name="T11" fmla="*/ 45 h 49"/>
                <a:gd name="T12" fmla="*/ 0 w 72"/>
                <a:gd name="T13" fmla="*/ 18 h 49"/>
                <a:gd name="T14" fmla="*/ 4 w 72"/>
                <a:gd name="T15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703763" y="5237935"/>
              <a:ext cx="798512" cy="646113"/>
            </a:xfrm>
            <a:custGeom>
              <a:avLst/>
              <a:gdLst>
                <a:gd name="T0" fmla="*/ 214 w 729"/>
                <a:gd name="T1" fmla="*/ 87 h 604"/>
                <a:gd name="T2" fmla="*/ 224 w 729"/>
                <a:gd name="T3" fmla="*/ 49 h 604"/>
                <a:gd name="T4" fmla="*/ 291 w 729"/>
                <a:gd name="T5" fmla="*/ 70 h 604"/>
                <a:gd name="T6" fmla="*/ 289 w 729"/>
                <a:gd name="T7" fmla="*/ 39 h 604"/>
                <a:gd name="T8" fmla="*/ 317 w 729"/>
                <a:gd name="T9" fmla="*/ 4 h 604"/>
                <a:gd name="T10" fmla="*/ 392 w 729"/>
                <a:gd name="T11" fmla="*/ 0 h 604"/>
                <a:gd name="T12" fmla="*/ 458 w 729"/>
                <a:gd name="T13" fmla="*/ 7 h 604"/>
                <a:gd name="T14" fmla="*/ 452 w 729"/>
                <a:gd name="T15" fmla="*/ 44 h 604"/>
                <a:gd name="T16" fmla="*/ 426 w 729"/>
                <a:gd name="T17" fmla="*/ 89 h 604"/>
                <a:gd name="T18" fmla="*/ 542 w 729"/>
                <a:gd name="T19" fmla="*/ 59 h 604"/>
                <a:gd name="T20" fmla="*/ 585 w 729"/>
                <a:gd name="T21" fmla="*/ 70 h 604"/>
                <a:gd name="T22" fmla="*/ 578 w 729"/>
                <a:gd name="T23" fmla="*/ 34 h 604"/>
                <a:gd name="T24" fmla="*/ 654 w 729"/>
                <a:gd name="T25" fmla="*/ 57 h 604"/>
                <a:gd name="T26" fmla="*/ 698 w 729"/>
                <a:gd name="T27" fmla="*/ 89 h 604"/>
                <a:gd name="T28" fmla="*/ 708 w 729"/>
                <a:gd name="T29" fmla="*/ 167 h 604"/>
                <a:gd name="T30" fmla="*/ 675 w 729"/>
                <a:gd name="T31" fmla="*/ 206 h 604"/>
                <a:gd name="T32" fmla="*/ 612 w 729"/>
                <a:gd name="T33" fmla="*/ 258 h 604"/>
                <a:gd name="T34" fmla="*/ 580 w 729"/>
                <a:gd name="T35" fmla="*/ 268 h 604"/>
                <a:gd name="T36" fmla="*/ 566 w 729"/>
                <a:gd name="T37" fmla="*/ 275 h 604"/>
                <a:gd name="T38" fmla="*/ 514 w 729"/>
                <a:gd name="T39" fmla="*/ 293 h 604"/>
                <a:gd name="T40" fmla="*/ 474 w 729"/>
                <a:gd name="T41" fmla="*/ 296 h 604"/>
                <a:gd name="T42" fmla="*/ 376 w 729"/>
                <a:gd name="T43" fmla="*/ 285 h 604"/>
                <a:gd name="T44" fmla="*/ 389 w 729"/>
                <a:gd name="T45" fmla="*/ 354 h 604"/>
                <a:gd name="T46" fmla="*/ 327 w 729"/>
                <a:gd name="T47" fmla="*/ 399 h 604"/>
                <a:gd name="T48" fmla="*/ 263 w 729"/>
                <a:gd name="T49" fmla="*/ 418 h 604"/>
                <a:gd name="T50" fmla="*/ 189 w 729"/>
                <a:gd name="T51" fmla="*/ 450 h 604"/>
                <a:gd name="T52" fmla="*/ 70 w 729"/>
                <a:gd name="T53" fmla="*/ 502 h 604"/>
                <a:gd name="T54" fmla="*/ 88 w 729"/>
                <a:gd name="T55" fmla="*/ 582 h 604"/>
                <a:gd name="T56" fmla="*/ 35 w 729"/>
                <a:gd name="T57" fmla="*/ 599 h 604"/>
                <a:gd name="T58" fmla="*/ 8 w 729"/>
                <a:gd name="T59" fmla="*/ 491 h 604"/>
                <a:gd name="T60" fmla="*/ 33 w 729"/>
                <a:gd name="T61" fmla="*/ 431 h 604"/>
                <a:gd name="T62" fmla="*/ 61 w 729"/>
                <a:gd name="T63" fmla="*/ 403 h 604"/>
                <a:gd name="T64" fmla="*/ 98 w 729"/>
                <a:gd name="T65" fmla="*/ 352 h 604"/>
                <a:gd name="T66" fmla="*/ 153 w 729"/>
                <a:gd name="T67" fmla="*/ 246 h 604"/>
                <a:gd name="T68" fmla="*/ 194 w 729"/>
                <a:gd name="T69" fmla="*/ 170 h 604"/>
                <a:gd name="T70" fmla="*/ 194 w 729"/>
                <a:gd name="T71" fmla="*/ 103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106863" y="5169673"/>
              <a:ext cx="822325" cy="581025"/>
            </a:xfrm>
            <a:custGeom>
              <a:avLst/>
              <a:gdLst>
                <a:gd name="T0" fmla="*/ 34 w 753"/>
                <a:gd name="T1" fmla="*/ 211 h 542"/>
                <a:gd name="T2" fmla="*/ 80 w 753"/>
                <a:gd name="T3" fmla="*/ 187 h 542"/>
                <a:gd name="T4" fmla="*/ 159 w 753"/>
                <a:gd name="T5" fmla="*/ 207 h 542"/>
                <a:gd name="T6" fmla="*/ 175 w 753"/>
                <a:gd name="T7" fmla="*/ 173 h 542"/>
                <a:gd name="T8" fmla="*/ 284 w 753"/>
                <a:gd name="T9" fmla="*/ 133 h 542"/>
                <a:gd name="T10" fmla="*/ 373 w 753"/>
                <a:gd name="T11" fmla="*/ 107 h 542"/>
                <a:gd name="T12" fmla="*/ 410 w 753"/>
                <a:gd name="T13" fmla="*/ 117 h 542"/>
                <a:gd name="T14" fmla="*/ 438 w 753"/>
                <a:gd name="T15" fmla="*/ 95 h 542"/>
                <a:gd name="T16" fmla="*/ 450 w 753"/>
                <a:gd name="T17" fmla="*/ 73 h 542"/>
                <a:gd name="T18" fmla="*/ 489 w 753"/>
                <a:gd name="T19" fmla="*/ 46 h 542"/>
                <a:gd name="T20" fmla="*/ 537 w 753"/>
                <a:gd name="T21" fmla="*/ 19 h 542"/>
                <a:gd name="T22" fmla="*/ 557 w 753"/>
                <a:gd name="T23" fmla="*/ 44 h 542"/>
                <a:gd name="T24" fmla="*/ 606 w 753"/>
                <a:gd name="T25" fmla="*/ 9 h 542"/>
                <a:gd name="T26" fmla="*/ 656 w 753"/>
                <a:gd name="T27" fmla="*/ 9 h 542"/>
                <a:gd name="T28" fmla="*/ 681 w 753"/>
                <a:gd name="T29" fmla="*/ 47 h 542"/>
                <a:gd name="T30" fmla="*/ 651 w 753"/>
                <a:gd name="T31" fmla="*/ 119 h 542"/>
                <a:gd name="T32" fmla="*/ 651 w 753"/>
                <a:gd name="T33" fmla="*/ 151 h 542"/>
                <a:gd name="T34" fmla="*/ 700 w 753"/>
                <a:gd name="T35" fmla="*/ 176 h 542"/>
                <a:gd name="T36" fmla="*/ 736 w 753"/>
                <a:gd name="T37" fmla="*/ 164 h 542"/>
                <a:gd name="T38" fmla="*/ 736 w 753"/>
                <a:gd name="T39" fmla="*/ 231 h 542"/>
                <a:gd name="T40" fmla="*/ 694 w 753"/>
                <a:gd name="T41" fmla="*/ 308 h 542"/>
                <a:gd name="T42" fmla="*/ 640 w 753"/>
                <a:gd name="T43" fmla="*/ 413 h 542"/>
                <a:gd name="T44" fmla="*/ 603 w 753"/>
                <a:gd name="T45" fmla="*/ 465 h 542"/>
                <a:gd name="T46" fmla="*/ 574 w 753"/>
                <a:gd name="T47" fmla="*/ 493 h 542"/>
                <a:gd name="T48" fmla="*/ 485 w 753"/>
                <a:gd name="T49" fmla="*/ 541 h 542"/>
                <a:gd name="T50" fmla="*/ 417 w 753"/>
                <a:gd name="T51" fmla="*/ 503 h 542"/>
                <a:gd name="T52" fmla="*/ 347 w 753"/>
                <a:gd name="T53" fmla="*/ 541 h 542"/>
                <a:gd name="T54" fmla="*/ 232 w 753"/>
                <a:gd name="T55" fmla="*/ 499 h 542"/>
                <a:gd name="T56" fmla="*/ 237 w 753"/>
                <a:gd name="T57" fmla="*/ 418 h 542"/>
                <a:gd name="T58" fmla="*/ 185 w 753"/>
                <a:gd name="T59" fmla="*/ 404 h 542"/>
                <a:gd name="T60" fmla="*/ 147 w 753"/>
                <a:gd name="T61" fmla="*/ 404 h 542"/>
                <a:gd name="T62" fmla="*/ 127 w 753"/>
                <a:gd name="T63" fmla="*/ 346 h 542"/>
                <a:gd name="T64" fmla="*/ 161 w 753"/>
                <a:gd name="T65" fmla="*/ 337 h 542"/>
                <a:gd name="T66" fmla="*/ 159 w 753"/>
                <a:gd name="T67" fmla="*/ 289 h 542"/>
                <a:gd name="T68" fmla="*/ 62 w 753"/>
                <a:gd name="T69" fmla="*/ 249 h 542"/>
                <a:gd name="T70" fmla="*/ 14 w 753"/>
                <a:gd name="T71" fmla="*/ 249 h 542"/>
                <a:gd name="T72" fmla="*/ 0 w 753"/>
                <a:gd name="T73" fmla="*/ 20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560888" y="4739460"/>
              <a:ext cx="569912" cy="622300"/>
            </a:xfrm>
            <a:custGeom>
              <a:avLst/>
              <a:gdLst>
                <a:gd name="T0" fmla="*/ 446 w 521"/>
                <a:gd name="T1" fmla="*/ 70 h 582"/>
                <a:gd name="T2" fmla="*/ 435 w 521"/>
                <a:gd name="T3" fmla="*/ 21 h 582"/>
                <a:gd name="T4" fmla="*/ 399 w 521"/>
                <a:gd name="T5" fmla="*/ 28 h 582"/>
                <a:gd name="T6" fmla="*/ 371 w 521"/>
                <a:gd name="T7" fmla="*/ 46 h 582"/>
                <a:gd name="T8" fmla="*/ 343 w 521"/>
                <a:gd name="T9" fmla="*/ 26 h 582"/>
                <a:gd name="T10" fmla="*/ 295 w 521"/>
                <a:gd name="T11" fmla="*/ 33 h 582"/>
                <a:gd name="T12" fmla="*/ 141 w 521"/>
                <a:gd name="T13" fmla="*/ 0 h 582"/>
                <a:gd name="T14" fmla="*/ 151 w 521"/>
                <a:gd name="T15" fmla="*/ 39 h 582"/>
                <a:gd name="T16" fmla="*/ 82 w 521"/>
                <a:gd name="T17" fmla="*/ 39 h 582"/>
                <a:gd name="T18" fmla="*/ 25 w 521"/>
                <a:gd name="T19" fmla="*/ 110 h 582"/>
                <a:gd name="T20" fmla="*/ 49 w 521"/>
                <a:gd name="T21" fmla="*/ 277 h 582"/>
                <a:gd name="T22" fmla="*/ 4 w 521"/>
                <a:gd name="T23" fmla="*/ 338 h 582"/>
                <a:gd name="T24" fmla="*/ 63 w 521"/>
                <a:gd name="T25" fmla="*/ 345 h 582"/>
                <a:gd name="T26" fmla="*/ 76 w 521"/>
                <a:gd name="T27" fmla="*/ 451 h 582"/>
                <a:gd name="T28" fmla="*/ 124 w 521"/>
                <a:gd name="T29" fmla="*/ 423 h 582"/>
                <a:gd name="T30" fmla="*/ 144 w 521"/>
                <a:gd name="T31" fmla="*/ 447 h 582"/>
                <a:gd name="T32" fmla="*/ 194 w 521"/>
                <a:gd name="T33" fmla="*/ 414 h 582"/>
                <a:gd name="T34" fmla="*/ 242 w 521"/>
                <a:gd name="T35" fmla="*/ 414 h 582"/>
                <a:gd name="T36" fmla="*/ 267 w 521"/>
                <a:gd name="T37" fmla="*/ 452 h 582"/>
                <a:gd name="T38" fmla="*/ 237 w 521"/>
                <a:gd name="T39" fmla="*/ 524 h 582"/>
                <a:gd name="T40" fmla="*/ 237 w 521"/>
                <a:gd name="T41" fmla="*/ 555 h 582"/>
                <a:gd name="T42" fmla="*/ 288 w 521"/>
                <a:gd name="T43" fmla="*/ 581 h 582"/>
                <a:gd name="T44" fmla="*/ 323 w 521"/>
                <a:gd name="T45" fmla="*/ 568 h 582"/>
                <a:gd name="T46" fmla="*/ 343 w 521"/>
                <a:gd name="T47" fmla="*/ 524 h 582"/>
                <a:gd name="T48" fmla="*/ 378 w 521"/>
                <a:gd name="T49" fmla="*/ 517 h 582"/>
                <a:gd name="T50" fmla="*/ 426 w 521"/>
                <a:gd name="T51" fmla="*/ 522 h 582"/>
                <a:gd name="T52" fmla="*/ 419 w 521"/>
                <a:gd name="T53" fmla="*/ 493 h 582"/>
                <a:gd name="T54" fmla="*/ 492 w 521"/>
                <a:gd name="T55" fmla="*/ 482 h 582"/>
                <a:gd name="T56" fmla="*/ 509 w 521"/>
                <a:gd name="T57" fmla="*/ 447 h 582"/>
                <a:gd name="T58" fmla="*/ 517 w 521"/>
                <a:gd name="T59" fmla="*/ 350 h 582"/>
                <a:gd name="T60" fmla="*/ 485 w 521"/>
                <a:gd name="T61" fmla="*/ 303 h 582"/>
                <a:gd name="T62" fmla="*/ 476 w 521"/>
                <a:gd name="T63" fmla="*/ 264 h 582"/>
                <a:gd name="T64" fmla="*/ 458 w 521"/>
                <a:gd name="T65" fmla="*/ 260 h 582"/>
                <a:gd name="T66" fmla="*/ 485 w 521"/>
                <a:gd name="T67" fmla="*/ 190 h 582"/>
                <a:gd name="T68" fmla="*/ 497 w 521"/>
                <a:gd name="T69" fmla="*/ 133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494213" y="4371160"/>
              <a:ext cx="801687" cy="490538"/>
            </a:xfrm>
            <a:custGeom>
              <a:avLst/>
              <a:gdLst>
                <a:gd name="T0" fmla="*/ 99 w 733"/>
                <a:gd name="T1" fmla="*/ 420 h 456"/>
                <a:gd name="T2" fmla="*/ 184 w 733"/>
                <a:gd name="T3" fmla="*/ 400 h 456"/>
                <a:gd name="T4" fmla="*/ 189 w 733"/>
                <a:gd name="T5" fmla="*/ 356 h 456"/>
                <a:gd name="T6" fmla="*/ 315 w 733"/>
                <a:gd name="T7" fmla="*/ 351 h 456"/>
                <a:gd name="T8" fmla="*/ 375 w 733"/>
                <a:gd name="T9" fmla="*/ 391 h 456"/>
                <a:gd name="T10" fmla="*/ 427 w 733"/>
                <a:gd name="T11" fmla="*/ 363 h 456"/>
                <a:gd name="T12" fmla="*/ 448 w 733"/>
                <a:gd name="T13" fmla="*/ 391 h 456"/>
                <a:gd name="T14" fmla="*/ 486 w 733"/>
                <a:gd name="T15" fmla="*/ 349 h 456"/>
                <a:gd name="T16" fmla="*/ 498 w 733"/>
                <a:gd name="T17" fmla="*/ 400 h 456"/>
                <a:gd name="T18" fmla="*/ 530 w 733"/>
                <a:gd name="T19" fmla="*/ 420 h 456"/>
                <a:gd name="T20" fmla="*/ 591 w 733"/>
                <a:gd name="T21" fmla="*/ 384 h 456"/>
                <a:gd name="T22" fmla="*/ 692 w 733"/>
                <a:gd name="T23" fmla="*/ 322 h 456"/>
                <a:gd name="T24" fmla="*/ 684 w 733"/>
                <a:gd name="T25" fmla="*/ 222 h 456"/>
                <a:gd name="T26" fmla="*/ 693 w 733"/>
                <a:gd name="T27" fmla="*/ 187 h 456"/>
                <a:gd name="T28" fmla="*/ 628 w 733"/>
                <a:gd name="T29" fmla="*/ 153 h 456"/>
                <a:gd name="T30" fmla="*/ 582 w 733"/>
                <a:gd name="T31" fmla="*/ 153 h 456"/>
                <a:gd name="T32" fmla="*/ 513 w 733"/>
                <a:gd name="T33" fmla="*/ 128 h 456"/>
                <a:gd name="T34" fmla="*/ 476 w 733"/>
                <a:gd name="T35" fmla="*/ 91 h 456"/>
                <a:gd name="T36" fmla="*/ 439 w 733"/>
                <a:gd name="T37" fmla="*/ 85 h 456"/>
                <a:gd name="T38" fmla="*/ 358 w 733"/>
                <a:gd name="T39" fmla="*/ 85 h 456"/>
                <a:gd name="T40" fmla="*/ 210 w 733"/>
                <a:gd name="T41" fmla="*/ 0 h 456"/>
                <a:gd name="T42" fmla="*/ 180 w 733"/>
                <a:gd name="T43" fmla="*/ 10 h 456"/>
                <a:gd name="T44" fmla="*/ 87 w 733"/>
                <a:gd name="T45" fmla="*/ 10 h 456"/>
                <a:gd name="T46" fmla="*/ 99 w 733"/>
                <a:gd name="T47" fmla="*/ 42 h 456"/>
                <a:gd name="T48" fmla="*/ 142 w 733"/>
                <a:gd name="T49" fmla="*/ 52 h 456"/>
                <a:gd name="T50" fmla="*/ 94 w 733"/>
                <a:gd name="T51" fmla="*/ 85 h 456"/>
                <a:gd name="T52" fmla="*/ 94 w 733"/>
                <a:gd name="T53" fmla="*/ 123 h 456"/>
                <a:gd name="T54" fmla="*/ 122 w 733"/>
                <a:gd name="T55" fmla="*/ 164 h 456"/>
                <a:gd name="T56" fmla="*/ 154 w 733"/>
                <a:gd name="T57" fmla="*/ 249 h 456"/>
                <a:gd name="T58" fmla="*/ 133 w 733"/>
                <a:gd name="T59" fmla="*/ 264 h 456"/>
                <a:gd name="T60" fmla="*/ 19 w 733"/>
                <a:gd name="T61" fmla="*/ 308 h 456"/>
                <a:gd name="T62" fmla="*/ 14 w 733"/>
                <a:gd name="T63" fmla="*/ 346 h 456"/>
                <a:gd name="T64" fmla="*/ 36 w 733"/>
                <a:gd name="T65" fmla="*/ 393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602163" y="5922148"/>
              <a:ext cx="258762" cy="231775"/>
            </a:xfrm>
            <a:custGeom>
              <a:avLst/>
              <a:gdLst>
                <a:gd name="T0" fmla="*/ 237 w 238"/>
                <a:gd name="T1" fmla="*/ 36 h 215"/>
                <a:gd name="T2" fmla="*/ 192 w 238"/>
                <a:gd name="T3" fmla="*/ 110 h 215"/>
                <a:gd name="T4" fmla="*/ 192 w 238"/>
                <a:gd name="T5" fmla="*/ 144 h 215"/>
                <a:gd name="T6" fmla="*/ 105 w 238"/>
                <a:gd name="T7" fmla="*/ 214 h 215"/>
                <a:gd name="T8" fmla="*/ 18 w 238"/>
                <a:gd name="T9" fmla="*/ 182 h 215"/>
                <a:gd name="T10" fmla="*/ 0 w 238"/>
                <a:gd name="T11" fmla="*/ 120 h 215"/>
                <a:gd name="T12" fmla="*/ 4 w 238"/>
                <a:gd name="T13" fmla="*/ 90 h 215"/>
                <a:gd name="T14" fmla="*/ 54 w 238"/>
                <a:gd name="T15" fmla="*/ 43 h 215"/>
                <a:gd name="T16" fmla="*/ 69 w 238"/>
                <a:gd name="T17" fmla="*/ 28 h 215"/>
                <a:gd name="T18" fmla="*/ 150 w 238"/>
                <a:gd name="T19" fmla="*/ 16 h 215"/>
                <a:gd name="T20" fmla="*/ 186 w 238"/>
                <a:gd name="T21" fmla="*/ 12 h 215"/>
                <a:gd name="T22" fmla="*/ 198 w 238"/>
                <a:gd name="T23" fmla="*/ 0 h 215"/>
                <a:gd name="T24" fmla="*/ 224 w 238"/>
                <a:gd name="T25" fmla="*/ 4 h 215"/>
                <a:gd name="T26" fmla="*/ 237 w 238"/>
                <a:gd name="T27" fmla="*/ 3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5521325" y="4439423"/>
              <a:ext cx="66675" cy="65087"/>
            </a:xfrm>
            <a:prstGeom prst="ellipse">
              <a:avLst/>
            </a:prstGeom>
            <a:noFill/>
            <a:ln w="9525">
              <a:solidFill>
                <a:srgbClr val="134577"/>
              </a:solidFill>
              <a:round/>
              <a:headEnd/>
              <a:tailEnd/>
            </a:ln>
            <a:effectLst/>
            <a:extLst/>
          </p:spPr>
          <p:txBody>
            <a:bodyPr lIns="52121" tIns="26060" rIns="52121" bIns="26060"/>
            <a:lstStyle/>
            <a:p>
              <a:endParaRPr lang="zh-CN" altLang="zh-CN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3054350" y="3296423"/>
              <a:ext cx="1417638" cy="1185862"/>
            </a:xfrm>
            <a:custGeom>
              <a:avLst/>
              <a:gdLst>
                <a:gd name="T0" fmla="*/ 0 w 1299"/>
                <a:gd name="T1" fmla="*/ 207 h 1107"/>
                <a:gd name="T2" fmla="*/ 49 w 1299"/>
                <a:gd name="T3" fmla="*/ 157 h 1107"/>
                <a:gd name="T4" fmla="*/ 200 w 1299"/>
                <a:gd name="T5" fmla="*/ 71 h 1107"/>
                <a:gd name="T6" fmla="*/ 237 w 1299"/>
                <a:gd name="T7" fmla="*/ 19 h 1107"/>
                <a:gd name="T8" fmla="*/ 269 w 1299"/>
                <a:gd name="T9" fmla="*/ 2 h 1107"/>
                <a:gd name="T10" fmla="*/ 327 w 1299"/>
                <a:gd name="T11" fmla="*/ 39 h 1107"/>
                <a:gd name="T12" fmla="*/ 332 w 1299"/>
                <a:gd name="T13" fmla="*/ 149 h 1107"/>
                <a:gd name="T14" fmla="*/ 412 w 1299"/>
                <a:gd name="T15" fmla="*/ 244 h 1107"/>
                <a:gd name="T16" fmla="*/ 542 w 1299"/>
                <a:gd name="T17" fmla="*/ 212 h 1107"/>
                <a:gd name="T18" fmla="*/ 577 w 1299"/>
                <a:gd name="T19" fmla="*/ 239 h 1107"/>
                <a:gd name="T20" fmla="*/ 519 w 1299"/>
                <a:gd name="T21" fmla="*/ 299 h 1107"/>
                <a:gd name="T22" fmla="*/ 580 w 1299"/>
                <a:gd name="T23" fmla="*/ 362 h 1107"/>
                <a:gd name="T24" fmla="*/ 609 w 1299"/>
                <a:gd name="T25" fmla="*/ 371 h 1107"/>
                <a:gd name="T26" fmla="*/ 639 w 1299"/>
                <a:gd name="T27" fmla="*/ 417 h 1107"/>
                <a:gd name="T28" fmla="*/ 756 w 1299"/>
                <a:gd name="T29" fmla="*/ 419 h 1107"/>
                <a:gd name="T30" fmla="*/ 868 w 1299"/>
                <a:gd name="T31" fmla="*/ 374 h 1107"/>
                <a:gd name="T32" fmla="*/ 879 w 1299"/>
                <a:gd name="T33" fmla="*/ 446 h 1107"/>
                <a:gd name="T34" fmla="*/ 849 w 1299"/>
                <a:gd name="T35" fmla="*/ 485 h 1107"/>
                <a:gd name="T36" fmla="*/ 840 w 1299"/>
                <a:gd name="T37" fmla="*/ 543 h 1107"/>
                <a:gd name="T38" fmla="*/ 923 w 1299"/>
                <a:gd name="T39" fmla="*/ 576 h 1107"/>
                <a:gd name="T40" fmla="*/ 1005 w 1299"/>
                <a:gd name="T41" fmla="*/ 719 h 1107"/>
                <a:gd name="T42" fmla="*/ 1041 w 1299"/>
                <a:gd name="T43" fmla="*/ 777 h 1107"/>
                <a:gd name="T44" fmla="*/ 1083 w 1299"/>
                <a:gd name="T45" fmla="*/ 806 h 1107"/>
                <a:gd name="T46" fmla="*/ 1096 w 1299"/>
                <a:gd name="T47" fmla="*/ 772 h 1107"/>
                <a:gd name="T48" fmla="*/ 1138 w 1299"/>
                <a:gd name="T49" fmla="*/ 724 h 1107"/>
                <a:gd name="T50" fmla="*/ 1096 w 1299"/>
                <a:gd name="T51" fmla="*/ 689 h 1107"/>
                <a:gd name="T52" fmla="*/ 1120 w 1299"/>
                <a:gd name="T53" fmla="*/ 600 h 1107"/>
                <a:gd name="T54" fmla="*/ 1162 w 1299"/>
                <a:gd name="T55" fmla="*/ 609 h 1107"/>
                <a:gd name="T56" fmla="*/ 1247 w 1299"/>
                <a:gd name="T57" fmla="*/ 662 h 1107"/>
                <a:gd name="T58" fmla="*/ 1298 w 1299"/>
                <a:gd name="T59" fmla="*/ 714 h 1107"/>
                <a:gd name="T60" fmla="*/ 1288 w 1299"/>
                <a:gd name="T61" fmla="*/ 784 h 1107"/>
                <a:gd name="T62" fmla="*/ 1223 w 1299"/>
                <a:gd name="T63" fmla="*/ 806 h 1107"/>
                <a:gd name="T64" fmla="*/ 1214 w 1299"/>
                <a:gd name="T65" fmla="*/ 824 h 1107"/>
                <a:gd name="T66" fmla="*/ 1167 w 1299"/>
                <a:gd name="T67" fmla="*/ 843 h 1107"/>
                <a:gd name="T68" fmla="*/ 1113 w 1299"/>
                <a:gd name="T69" fmla="*/ 830 h 1107"/>
                <a:gd name="T70" fmla="*/ 1113 w 1299"/>
                <a:gd name="T71" fmla="*/ 855 h 1107"/>
                <a:gd name="T72" fmla="*/ 1091 w 1299"/>
                <a:gd name="T73" fmla="*/ 892 h 1107"/>
                <a:gd name="T74" fmla="*/ 1101 w 1299"/>
                <a:gd name="T75" fmla="*/ 962 h 1107"/>
                <a:gd name="T76" fmla="*/ 1106 w 1299"/>
                <a:gd name="T77" fmla="*/ 996 h 1107"/>
                <a:gd name="T78" fmla="*/ 1046 w 1299"/>
                <a:gd name="T79" fmla="*/ 1008 h 1107"/>
                <a:gd name="T80" fmla="*/ 1053 w 1299"/>
                <a:gd name="T81" fmla="*/ 1070 h 1107"/>
                <a:gd name="T82" fmla="*/ 1020 w 1299"/>
                <a:gd name="T83" fmla="*/ 1095 h 1107"/>
                <a:gd name="T84" fmla="*/ 948 w 1299"/>
                <a:gd name="T85" fmla="*/ 1101 h 1107"/>
                <a:gd name="T86" fmla="*/ 917 w 1299"/>
                <a:gd name="T87" fmla="*/ 1046 h 1107"/>
                <a:gd name="T88" fmla="*/ 881 w 1299"/>
                <a:gd name="T89" fmla="*/ 1046 h 1107"/>
                <a:gd name="T90" fmla="*/ 812 w 1299"/>
                <a:gd name="T91" fmla="*/ 987 h 1107"/>
                <a:gd name="T92" fmla="*/ 798 w 1299"/>
                <a:gd name="T93" fmla="*/ 934 h 1107"/>
                <a:gd name="T94" fmla="*/ 723 w 1299"/>
                <a:gd name="T95" fmla="*/ 962 h 1107"/>
                <a:gd name="T96" fmla="*/ 704 w 1299"/>
                <a:gd name="T97" fmla="*/ 992 h 1107"/>
                <a:gd name="T98" fmla="*/ 626 w 1299"/>
                <a:gd name="T99" fmla="*/ 948 h 1107"/>
                <a:gd name="T100" fmla="*/ 623 w 1299"/>
                <a:gd name="T101" fmla="*/ 904 h 1107"/>
                <a:gd name="T102" fmla="*/ 674 w 1299"/>
                <a:gd name="T103" fmla="*/ 934 h 1107"/>
                <a:gd name="T104" fmla="*/ 695 w 1299"/>
                <a:gd name="T105" fmla="*/ 873 h 1107"/>
                <a:gd name="T106" fmla="*/ 741 w 1299"/>
                <a:gd name="T107" fmla="*/ 830 h 1107"/>
                <a:gd name="T108" fmla="*/ 779 w 1299"/>
                <a:gd name="T109" fmla="*/ 770 h 1107"/>
                <a:gd name="T110" fmla="*/ 761 w 1299"/>
                <a:gd name="T111" fmla="*/ 675 h 1107"/>
                <a:gd name="T112" fmla="*/ 690 w 1299"/>
                <a:gd name="T113" fmla="*/ 543 h 1107"/>
                <a:gd name="T114" fmla="*/ 614 w 1299"/>
                <a:gd name="T115" fmla="*/ 514 h 1107"/>
                <a:gd name="T116" fmla="*/ 531 w 1299"/>
                <a:gd name="T117" fmla="*/ 419 h 1107"/>
                <a:gd name="T118" fmla="*/ 397 w 1299"/>
                <a:gd name="T119" fmla="*/ 382 h 1107"/>
                <a:gd name="T120" fmla="*/ 292 w 1299"/>
                <a:gd name="T121" fmla="*/ 394 h 1107"/>
                <a:gd name="T122" fmla="*/ 209 w 1299"/>
                <a:gd name="T123" fmla="*/ 427 h 1107"/>
                <a:gd name="T124" fmla="*/ 125 w 1299"/>
                <a:gd name="T125" fmla="*/ 376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195763" y="3640910"/>
              <a:ext cx="530225" cy="908050"/>
            </a:xfrm>
            <a:custGeom>
              <a:avLst/>
              <a:gdLst>
                <a:gd name="T0" fmla="*/ 401 w 482"/>
                <a:gd name="T1" fmla="*/ 504 h 849"/>
                <a:gd name="T2" fmla="*/ 390 w 482"/>
                <a:gd name="T3" fmla="*/ 287 h 849"/>
                <a:gd name="T4" fmla="*/ 424 w 482"/>
                <a:gd name="T5" fmla="*/ 213 h 849"/>
                <a:gd name="T6" fmla="*/ 421 w 482"/>
                <a:gd name="T7" fmla="*/ 114 h 849"/>
                <a:gd name="T8" fmla="*/ 441 w 482"/>
                <a:gd name="T9" fmla="*/ 44 h 849"/>
                <a:gd name="T10" fmla="*/ 426 w 482"/>
                <a:gd name="T11" fmla="*/ 0 h 849"/>
                <a:gd name="T12" fmla="*/ 353 w 482"/>
                <a:gd name="T13" fmla="*/ 25 h 849"/>
                <a:gd name="T14" fmla="*/ 327 w 482"/>
                <a:gd name="T15" fmla="*/ 86 h 849"/>
                <a:gd name="T16" fmla="*/ 299 w 482"/>
                <a:gd name="T17" fmla="*/ 109 h 849"/>
                <a:gd name="T18" fmla="*/ 205 w 482"/>
                <a:gd name="T19" fmla="*/ 217 h 849"/>
                <a:gd name="T20" fmla="*/ 136 w 482"/>
                <a:gd name="T21" fmla="*/ 213 h 849"/>
                <a:gd name="T22" fmla="*/ 118 w 482"/>
                <a:gd name="T23" fmla="*/ 283 h 849"/>
                <a:gd name="T24" fmla="*/ 205 w 482"/>
                <a:gd name="T25" fmla="*/ 337 h 849"/>
                <a:gd name="T26" fmla="*/ 257 w 482"/>
                <a:gd name="T27" fmla="*/ 389 h 849"/>
                <a:gd name="T28" fmla="*/ 247 w 482"/>
                <a:gd name="T29" fmla="*/ 458 h 849"/>
                <a:gd name="T30" fmla="*/ 181 w 482"/>
                <a:gd name="T31" fmla="*/ 480 h 849"/>
                <a:gd name="T32" fmla="*/ 171 w 482"/>
                <a:gd name="T33" fmla="*/ 497 h 849"/>
                <a:gd name="T34" fmla="*/ 122 w 482"/>
                <a:gd name="T35" fmla="*/ 517 h 849"/>
                <a:gd name="T36" fmla="*/ 68 w 482"/>
                <a:gd name="T37" fmla="*/ 504 h 849"/>
                <a:gd name="T38" fmla="*/ 68 w 482"/>
                <a:gd name="T39" fmla="*/ 529 h 849"/>
                <a:gd name="T40" fmla="*/ 45 w 482"/>
                <a:gd name="T41" fmla="*/ 566 h 849"/>
                <a:gd name="T42" fmla="*/ 55 w 482"/>
                <a:gd name="T43" fmla="*/ 636 h 849"/>
                <a:gd name="T44" fmla="*/ 60 w 482"/>
                <a:gd name="T45" fmla="*/ 670 h 849"/>
                <a:gd name="T46" fmla="*/ 0 w 482"/>
                <a:gd name="T47" fmla="*/ 682 h 849"/>
                <a:gd name="T48" fmla="*/ 7 w 482"/>
                <a:gd name="T49" fmla="*/ 744 h 849"/>
                <a:gd name="T50" fmla="*/ 30 w 482"/>
                <a:gd name="T51" fmla="*/ 769 h 849"/>
                <a:gd name="T52" fmla="*/ 113 w 482"/>
                <a:gd name="T53" fmla="*/ 759 h 849"/>
                <a:gd name="T54" fmla="*/ 131 w 482"/>
                <a:gd name="T55" fmla="*/ 779 h 849"/>
                <a:gd name="T56" fmla="*/ 213 w 482"/>
                <a:gd name="T57" fmla="*/ 815 h 849"/>
                <a:gd name="T58" fmla="*/ 317 w 482"/>
                <a:gd name="T59" fmla="*/ 827 h 849"/>
                <a:gd name="T60" fmla="*/ 367 w 482"/>
                <a:gd name="T61" fmla="*/ 839 h 849"/>
                <a:gd name="T62" fmla="*/ 356 w 482"/>
                <a:gd name="T63" fmla="*/ 792 h 849"/>
                <a:gd name="T64" fmla="*/ 401 w 482"/>
                <a:gd name="T65" fmla="*/ 747 h 849"/>
                <a:gd name="T66" fmla="*/ 390 w 482"/>
                <a:gd name="T67" fmla="*/ 725 h 849"/>
                <a:gd name="T68" fmla="*/ 346 w 482"/>
                <a:gd name="T69" fmla="*/ 697 h 849"/>
                <a:gd name="T70" fmla="*/ 431 w 482"/>
                <a:gd name="T71" fmla="*/ 688 h 849"/>
                <a:gd name="T72" fmla="*/ 458 w 482"/>
                <a:gd name="T73" fmla="*/ 694 h 849"/>
                <a:gd name="T74" fmla="*/ 481 w 482"/>
                <a:gd name="T75" fmla="*/ 647 h 849"/>
                <a:gd name="T76" fmla="*/ 412 w 482"/>
                <a:gd name="T77" fmla="*/ 534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5126038" y="4153673"/>
              <a:ext cx="493712" cy="582612"/>
            </a:xfrm>
            <a:custGeom>
              <a:avLst/>
              <a:gdLst>
                <a:gd name="T0" fmla="*/ 108 w 451"/>
                <a:gd name="T1" fmla="*/ 0 h 543"/>
                <a:gd name="T2" fmla="*/ 186 w 451"/>
                <a:gd name="T3" fmla="*/ 46 h 543"/>
                <a:gd name="T4" fmla="*/ 247 w 451"/>
                <a:gd name="T5" fmla="*/ 73 h 543"/>
                <a:gd name="T6" fmla="*/ 276 w 451"/>
                <a:gd name="T7" fmla="*/ 77 h 543"/>
                <a:gd name="T8" fmla="*/ 292 w 451"/>
                <a:gd name="T9" fmla="*/ 143 h 543"/>
                <a:gd name="T10" fmla="*/ 339 w 451"/>
                <a:gd name="T11" fmla="*/ 171 h 543"/>
                <a:gd name="T12" fmla="*/ 376 w 451"/>
                <a:gd name="T13" fmla="*/ 148 h 543"/>
                <a:gd name="T14" fmla="*/ 388 w 451"/>
                <a:gd name="T15" fmla="*/ 187 h 543"/>
                <a:gd name="T16" fmla="*/ 344 w 451"/>
                <a:gd name="T17" fmla="*/ 212 h 543"/>
                <a:gd name="T18" fmla="*/ 328 w 451"/>
                <a:gd name="T19" fmla="*/ 244 h 543"/>
                <a:gd name="T20" fmla="*/ 376 w 451"/>
                <a:gd name="T21" fmla="*/ 292 h 543"/>
                <a:gd name="T22" fmla="*/ 450 w 451"/>
                <a:gd name="T23" fmla="*/ 328 h 543"/>
                <a:gd name="T24" fmla="*/ 438 w 451"/>
                <a:gd name="T25" fmla="*/ 388 h 543"/>
                <a:gd name="T26" fmla="*/ 438 w 451"/>
                <a:gd name="T27" fmla="*/ 418 h 543"/>
                <a:gd name="T28" fmla="*/ 398 w 451"/>
                <a:gd name="T29" fmla="*/ 441 h 543"/>
                <a:gd name="T30" fmla="*/ 364 w 451"/>
                <a:gd name="T31" fmla="*/ 534 h 543"/>
                <a:gd name="T32" fmla="*/ 337 w 451"/>
                <a:gd name="T33" fmla="*/ 521 h 543"/>
                <a:gd name="T34" fmla="*/ 264 w 451"/>
                <a:gd name="T35" fmla="*/ 496 h 543"/>
                <a:gd name="T36" fmla="*/ 207 w 451"/>
                <a:gd name="T37" fmla="*/ 531 h 543"/>
                <a:gd name="T38" fmla="*/ 223 w 451"/>
                <a:gd name="T39" fmla="*/ 490 h 543"/>
                <a:gd name="T40" fmla="*/ 159 w 451"/>
                <a:gd name="T41" fmla="*/ 512 h 543"/>
                <a:gd name="T42" fmla="*/ 127 w 451"/>
                <a:gd name="T43" fmla="*/ 398 h 543"/>
                <a:gd name="T44" fmla="*/ 98 w 451"/>
                <a:gd name="T45" fmla="*/ 380 h 543"/>
                <a:gd name="T46" fmla="*/ 73 w 451"/>
                <a:gd name="T47" fmla="*/ 320 h 543"/>
                <a:gd name="T48" fmla="*/ 103 w 451"/>
                <a:gd name="T49" fmla="*/ 281 h 543"/>
                <a:gd name="T50" fmla="*/ 88 w 451"/>
                <a:gd name="T51" fmla="*/ 226 h 543"/>
                <a:gd name="T52" fmla="*/ 27 w 451"/>
                <a:gd name="T53" fmla="*/ 223 h 543"/>
                <a:gd name="T54" fmla="*/ 27 w 451"/>
                <a:gd name="T55" fmla="*/ 169 h 543"/>
                <a:gd name="T56" fmla="*/ 50 w 451"/>
                <a:gd name="T57" fmla="*/ 123 h 543"/>
                <a:gd name="T58" fmla="*/ 61 w 451"/>
                <a:gd name="T59" fmla="*/ 65 h 543"/>
                <a:gd name="T60" fmla="*/ 98 w 451"/>
                <a:gd name="T61" fmla="*/ 103 h 543"/>
                <a:gd name="T62" fmla="*/ 136 w 451"/>
                <a:gd name="T63" fmla="*/ 71 h 543"/>
                <a:gd name="T64" fmla="*/ 98 w 451"/>
                <a:gd name="T65" fmla="*/ 29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5245100" y="4067948"/>
              <a:ext cx="584200" cy="454025"/>
            </a:xfrm>
            <a:custGeom>
              <a:avLst/>
              <a:gdLst>
                <a:gd name="T0" fmla="*/ 494 w 533"/>
                <a:gd name="T1" fmla="*/ 338 h 427"/>
                <a:gd name="T2" fmla="*/ 483 w 533"/>
                <a:gd name="T3" fmla="*/ 374 h 427"/>
                <a:gd name="T4" fmla="*/ 468 w 533"/>
                <a:gd name="T5" fmla="*/ 394 h 427"/>
                <a:gd name="T6" fmla="*/ 441 w 533"/>
                <a:gd name="T7" fmla="*/ 426 h 427"/>
                <a:gd name="T8" fmla="*/ 398 w 533"/>
                <a:gd name="T9" fmla="*/ 418 h 427"/>
                <a:gd name="T10" fmla="*/ 365 w 533"/>
                <a:gd name="T11" fmla="*/ 399 h 427"/>
                <a:gd name="T12" fmla="*/ 343 w 533"/>
                <a:gd name="T13" fmla="*/ 409 h 427"/>
                <a:gd name="T14" fmla="*/ 272 w 533"/>
                <a:gd name="T15" fmla="*/ 400 h 427"/>
                <a:gd name="T16" fmla="*/ 270 w 533"/>
                <a:gd name="T17" fmla="*/ 373 h 427"/>
                <a:gd name="T18" fmla="*/ 232 w 533"/>
                <a:gd name="T19" fmla="*/ 347 h 427"/>
                <a:gd name="T20" fmla="*/ 222 w 533"/>
                <a:gd name="T21" fmla="*/ 324 h 427"/>
                <a:gd name="T22" fmla="*/ 237 w 533"/>
                <a:gd name="T23" fmla="*/ 306 h 427"/>
                <a:gd name="T24" fmla="*/ 237 w 533"/>
                <a:gd name="T25" fmla="*/ 292 h 427"/>
                <a:gd name="T26" fmla="*/ 237 w 533"/>
                <a:gd name="T27" fmla="*/ 274 h 427"/>
                <a:gd name="T28" fmla="*/ 282 w 533"/>
                <a:gd name="T29" fmla="*/ 267 h 427"/>
                <a:gd name="T30" fmla="*/ 284 w 533"/>
                <a:gd name="T31" fmla="*/ 249 h 427"/>
                <a:gd name="T32" fmla="*/ 270 w 533"/>
                <a:gd name="T33" fmla="*/ 229 h 427"/>
                <a:gd name="T34" fmla="*/ 244 w 533"/>
                <a:gd name="T35" fmla="*/ 227 h 427"/>
                <a:gd name="T36" fmla="*/ 232 w 533"/>
                <a:gd name="T37" fmla="*/ 251 h 427"/>
                <a:gd name="T38" fmla="*/ 196 w 533"/>
                <a:gd name="T39" fmla="*/ 245 h 427"/>
                <a:gd name="T40" fmla="*/ 186 w 533"/>
                <a:gd name="T41" fmla="*/ 225 h 427"/>
                <a:gd name="T42" fmla="*/ 162 w 533"/>
                <a:gd name="T43" fmla="*/ 213 h 427"/>
                <a:gd name="T44" fmla="*/ 169 w 533"/>
                <a:gd name="T45" fmla="*/ 158 h 427"/>
                <a:gd name="T46" fmla="*/ 164 w 533"/>
                <a:gd name="T47" fmla="*/ 152 h 427"/>
                <a:gd name="T48" fmla="*/ 139 w 533"/>
                <a:gd name="T49" fmla="*/ 154 h 427"/>
                <a:gd name="T50" fmla="*/ 123 w 533"/>
                <a:gd name="T51" fmla="*/ 139 h 427"/>
                <a:gd name="T52" fmla="*/ 78 w 533"/>
                <a:gd name="T53" fmla="*/ 127 h 427"/>
                <a:gd name="T54" fmla="*/ 54 w 533"/>
                <a:gd name="T55" fmla="*/ 103 h 427"/>
                <a:gd name="T56" fmla="*/ 0 w 533"/>
                <a:gd name="T57" fmla="*/ 80 h 427"/>
                <a:gd name="T58" fmla="*/ 4 w 533"/>
                <a:gd name="T59" fmla="*/ 56 h 427"/>
                <a:gd name="T60" fmla="*/ 27 w 533"/>
                <a:gd name="T61" fmla="*/ 49 h 427"/>
                <a:gd name="T62" fmla="*/ 66 w 533"/>
                <a:gd name="T63" fmla="*/ 80 h 427"/>
                <a:gd name="T64" fmla="*/ 78 w 533"/>
                <a:gd name="T65" fmla="*/ 80 h 427"/>
                <a:gd name="T66" fmla="*/ 116 w 533"/>
                <a:gd name="T67" fmla="*/ 78 h 427"/>
                <a:gd name="T68" fmla="*/ 136 w 533"/>
                <a:gd name="T69" fmla="*/ 61 h 427"/>
                <a:gd name="T70" fmla="*/ 166 w 533"/>
                <a:gd name="T71" fmla="*/ 85 h 427"/>
                <a:gd name="T72" fmla="*/ 180 w 533"/>
                <a:gd name="T73" fmla="*/ 63 h 427"/>
                <a:gd name="T74" fmla="*/ 181 w 533"/>
                <a:gd name="T75" fmla="*/ 51 h 427"/>
                <a:gd name="T76" fmla="*/ 206 w 533"/>
                <a:gd name="T77" fmla="*/ 36 h 427"/>
                <a:gd name="T78" fmla="*/ 214 w 533"/>
                <a:gd name="T79" fmla="*/ 4 h 427"/>
                <a:gd name="T80" fmla="*/ 237 w 533"/>
                <a:gd name="T81" fmla="*/ 0 h 427"/>
                <a:gd name="T82" fmla="*/ 300 w 533"/>
                <a:gd name="T83" fmla="*/ 44 h 427"/>
                <a:gd name="T84" fmla="*/ 343 w 533"/>
                <a:gd name="T85" fmla="*/ 61 h 427"/>
                <a:gd name="T86" fmla="*/ 427 w 533"/>
                <a:gd name="T87" fmla="*/ 200 h 427"/>
                <a:gd name="T88" fmla="*/ 422 w 533"/>
                <a:gd name="T89" fmla="*/ 213 h 427"/>
                <a:gd name="T90" fmla="*/ 479 w 533"/>
                <a:gd name="T91" fmla="*/ 240 h 427"/>
                <a:gd name="T92" fmla="*/ 494 w 533"/>
                <a:gd name="T93" fmla="*/ 264 h 427"/>
                <a:gd name="T94" fmla="*/ 519 w 533"/>
                <a:gd name="T95" fmla="*/ 276 h 427"/>
                <a:gd name="T96" fmla="*/ 532 w 533"/>
                <a:gd name="T97" fmla="*/ 302 h 427"/>
                <a:gd name="T98" fmla="*/ 515 w 533"/>
                <a:gd name="T99" fmla="*/ 308 h 427"/>
                <a:gd name="T100" fmla="*/ 487 w 533"/>
                <a:gd name="T101" fmla="*/ 298 h 427"/>
                <a:gd name="T102" fmla="*/ 446 w 533"/>
                <a:gd name="T103" fmla="*/ 298 h 427"/>
                <a:gd name="T104" fmla="*/ 409 w 533"/>
                <a:gd name="T105" fmla="*/ 286 h 427"/>
                <a:gd name="T106" fmla="*/ 398 w 533"/>
                <a:gd name="T107" fmla="*/ 298 h 427"/>
                <a:gd name="T108" fmla="*/ 429 w 533"/>
                <a:gd name="T109" fmla="*/ 308 h 427"/>
                <a:gd name="T110" fmla="*/ 463 w 533"/>
                <a:gd name="T111" fmla="*/ 323 h 427"/>
                <a:gd name="T112" fmla="*/ 494 w 533"/>
                <a:gd name="T113" fmla="*/ 33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5764213" y="4434660"/>
              <a:ext cx="82550" cy="85725"/>
            </a:xfrm>
            <a:custGeom>
              <a:avLst/>
              <a:gdLst>
                <a:gd name="T0" fmla="*/ 32 w 76"/>
                <a:gd name="T1" fmla="*/ 79 h 80"/>
                <a:gd name="T2" fmla="*/ 0 w 76"/>
                <a:gd name="T3" fmla="*/ 52 h 80"/>
                <a:gd name="T4" fmla="*/ 14 w 76"/>
                <a:gd name="T5" fmla="*/ 33 h 80"/>
                <a:gd name="T6" fmla="*/ 25 w 76"/>
                <a:gd name="T7" fmla="*/ 0 h 80"/>
                <a:gd name="T8" fmla="*/ 58 w 76"/>
                <a:gd name="T9" fmla="*/ 13 h 80"/>
                <a:gd name="T10" fmla="*/ 75 w 76"/>
                <a:gd name="T11" fmla="*/ 35 h 80"/>
                <a:gd name="T12" fmla="*/ 64 w 76"/>
                <a:gd name="T13" fmla="*/ 52 h 80"/>
                <a:gd name="T14" fmla="*/ 32 w 76"/>
                <a:gd name="T15" fmla="*/ 7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5343525" y="4855348"/>
              <a:ext cx="450850" cy="550862"/>
            </a:xfrm>
            <a:custGeom>
              <a:avLst/>
              <a:gdLst>
                <a:gd name="T0" fmla="*/ 0 w 410"/>
                <a:gd name="T1" fmla="*/ 393 h 515"/>
                <a:gd name="T2" fmla="*/ 15 w 410"/>
                <a:gd name="T3" fmla="*/ 305 h 515"/>
                <a:gd name="T4" fmla="*/ 30 w 410"/>
                <a:gd name="T5" fmla="*/ 284 h 515"/>
                <a:gd name="T6" fmla="*/ 36 w 410"/>
                <a:gd name="T7" fmla="*/ 259 h 515"/>
                <a:gd name="T8" fmla="*/ 52 w 410"/>
                <a:gd name="T9" fmla="*/ 222 h 515"/>
                <a:gd name="T10" fmla="*/ 43 w 410"/>
                <a:gd name="T11" fmla="*/ 208 h 515"/>
                <a:gd name="T12" fmla="*/ 45 w 410"/>
                <a:gd name="T13" fmla="*/ 176 h 515"/>
                <a:gd name="T14" fmla="*/ 87 w 410"/>
                <a:gd name="T15" fmla="*/ 128 h 515"/>
                <a:gd name="T16" fmla="*/ 86 w 410"/>
                <a:gd name="T17" fmla="*/ 97 h 515"/>
                <a:gd name="T18" fmla="*/ 111 w 410"/>
                <a:gd name="T19" fmla="*/ 50 h 515"/>
                <a:gd name="T20" fmla="*/ 139 w 410"/>
                <a:gd name="T21" fmla="*/ 58 h 515"/>
                <a:gd name="T22" fmla="*/ 192 w 410"/>
                <a:gd name="T23" fmla="*/ 19 h 515"/>
                <a:gd name="T24" fmla="*/ 202 w 410"/>
                <a:gd name="T25" fmla="*/ 0 h 515"/>
                <a:gd name="T26" fmla="*/ 235 w 410"/>
                <a:gd name="T27" fmla="*/ 4 h 515"/>
                <a:gd name="T28" fmla="*/ 251 w 410"/>
                <a:gd name="T29" fmla="*/ 48 h 515"/>
                <a:gd name="T30" fmla="*/ 265 w 410"/>
                <a:gd name="T31" fmla="*/ 78 h 515"/>
                <a:gd name="T32" fmla="*/ 300 w 410"/>
                <a:gd name="T33" fmla="*/ 78 h 515"/>
                <a:gd name="T34" fmla="*/ 319 w 410"/>
                <a:gd name="T35" fmla="*/ 50 h 515"/>
                <a:gd name="T36" fmla="*/ 352 w 410"/>
                <a:gd name="T37" fmla="*/ 82 h 515"/>
                <a:gd name="T38" fmla="*/ 409 w 410"/>
                <a:gd name="T39" fmla="*/ 63 h 515"/>
                <a:gd name="T40" fmla="*/ 374 w 410"/>
                <a:gd name="T41" fmla="*/ 145 h 515"/>
                <a:gd name="T42" fmla="*/ 352 w 410"/>
                <a:gd name="T43" fmla="*/ 135 h 515"/>
                <a:gd name="T44" fmla="*/ 340 w 410"/>
                <a:gd name="T45" fmla="*/ 144 h 515"/>
                <a:gd name="T46" fmla="*/ 338 w 410"/>
                <a:gd name="T47" fmla="*/ 150 h 515"/>
                <a:gd name="T48" fmla="*/ 357 w 410"/>
                <a:gd name="T49" fmla="*/ 172 h 515"/>
                <a:gd name="T50" fmla="*/ 352 w 410"/>
                <a:gd name="T51" fmla="*/ 249 h 515"/>
                <a:gd name="T52" fmla="*/ 357 w 410"/>
                <a:gd name="T53" fmla="*/ 273 h 515"/>
                <a:gd name="T54" fmla="*/ 352 w 410"/>
                <a:gd name="T55" fmla="*/ 281 h 515"/>
                <a:gd name="T56" fmla="*/ 327 w 410"/>
                <a:gd name="T57" fmla="*/ 276 h 515"/>
                <a:gd name="T58" fmla="*/ 315 w 410"/>
                <a:gd name="T59" fmla="*/ 290 h 515"/>
                <a:gd name="T60" fmla="*/ 324 w 410"/>
                <a:gd name="T61" fmla="*/ 311 h 515"/>
                <a:gd name="T62" fmla="*/ 295 w 410"/>
                <a:gd name="T63" fmla="*/ 337 h 515"/>
                <a:gd name="T64" fmla="*/ 303 w 410"/>
                <a:gd name="T65" fmla="*/ 347 h 515"/>
                <a:gd name="T66" fmla="*/ 275 w 410"/>
                <a:gd name="T67" fmla="*/ 362 h 515"/>
                <a:gd name="T68" fmla="*/ 279 w 410"/>
                <a:gd name="T69" fmla="*/ 381 h 515"/>
                <a:gd name="T70" fmla="*/ 270 w 410"/>
                <a:gd name="T71" fmla="*/ 391 h 515"/>
                <a:gd name="T72" fmla="*/ 235 w 410"/>
                <a:gd name="T73" fmla="*/ 391 h 515"/>
                <a:gd name="T74" fmla="*/ 215 w 410"/>
                <a:gd name="T75" fmla="*/ 408 h 515"/>
                <a:gd name="T76" fmla="*/ 212 w 410"/>
                <a:gd name="T77" fmla="*/ 415 h 515"/>
                <a:gd name="T78" fmla="*/ 229 w 410"/>
                <a:gd name="T79" fmla="*/ 427 h 515"/>
                <a:gd name="T80" fmla="*/ 210 w 410"/>
                <a:gd name="T81" fmla="*/ 457 h 515"/>
                <a:gd name="T82" fmla="*/ 185 w 410"/>
                <a:gd name="T83" fmla="*/ 489 h 515"/>
                <a:gd name="T84" fmla="*/ 173 w 410"/>
                <a:gd name="T85" fmla="*/ 485 h 515"/>
                <a:gd name="T86" fmla="*/ 149 w 410"/>
                <a:gd name="T87" fmla="*/ 514 h 515"/>
                <a:gd name="T88" fmla="*/ 119 w 410"/>
                <a:gd name="T89" fmla="*/ 450 h 515"/>
                <a:gd name="T90" fmla="*/ 92 w 410"/>
                <a:gd name="T91" fmla="*/ 415 h 515"/>
                <a:gd name="T92" fmla="*/ 75 w 410"/>
                <a:gd name="T93" fmla="*/ 417 h 515"/>
                <a:gd name="T94" fmla="*/ 63 w 410"/>
                <a:gd name="T95" fmla="*/ 408 h 515"/>
                <a:gd name="T96" fmla="*/ 0 w 410"/>
                <a:gd name="T97" fmla="*/ 393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5484813" y="4474348"/>
              <a:ext cx="395287" cy="452437"/>
            </a:xfrm>
            <a:custGeom>
              <a:avLst/>
              <a:gdLst>
                <a:gd name="T0" fmla="*/ 261 w 361"/>
                <a:gd name="T1" fmla="*/ 399 h 420"/>
                <a:gd name="T2" fmla="*/ 205 w 361"/>
                <a:gd name="T3" fmla="*/ 419 h 420"/>
                <a:gd name="T4" fmla="*/ 172 w 361"/>
                <a:gd name="T5" fmla="*/ 386 h 420"/>
                <a:gd name="T6" fmla="*/ 152 w 361"/>
                <a:gd name="T7" fmla="*/ 414 h 420"/>
                <a:gd name="T8" fmla="*/ 118 w 361"/>
                <a:gd name="T9" fmla="*/ 414 h 420"/>
                <a:gd name="T10" fmla="*/ 104 w 361"/>
                <a:gd name="T11" fmla="*/ 384 h 420"/>
                <a:gd name="T12" fmla="*/ 88 w 361"/>
                <a:gd name="T13" fmla="*/ 340 h 420"/>
                <a:gd name="T14" fmla="*/ 55 w 361"/>
                <a:gd name="T15" fmla="*/ 336 h 420"/>
                <a:gd name="T16" fmla="*/ 22 w 361"/>
                <a:gd name="T17" fmla="*/ 272 h 420"/>
                <a:gd name="T18" fmla="*/ 0 w 361"/>
                <a:gd name="T19" fmla="*/ 241 h 420"/>
                <a:gd name="T20" fmla="*/ 15 w 361"/>
                <a:gd name="T21" fmla="*/ 226 h 420"/>
                <a:gd name="T22" fmla="*/ 22 w 361"/>
                <a:gd name="T23" fmla="*/ 219 h 420"/>
                <a:gd name="T24" fmla="*/ 57 w 361"/>
                <a:gd name="T25" fmla="*/ 168 h 420"/>
                <a:gd name="T26" fmla="*/ 55 w 361"/>
                <a:gd name="T27" fmla="*/ 126 h 420"/>
                <a:gd name="T28" fmla="*/ 68 w 361"/>
                <a:gd name="T29" fmla="*/ 108 h 420"/>
                <a:gd name="T30" fmla="*/ 94 w 361"/>
                <a:gd name="T31" fmla="*/ 104 h 420"/>
                <a:gd name="T32" fmla="*/ 104 w 361"/>
                <a:gd name="T33" fmla="*/ 92 h 420"/>
                <a:gd name="T34" fmla="*/ 94 w 361"/>
                <a:gd name="T35" fmla="*/ 73 h 420"/>
                <a:gd name="T36" fmla="*/ 106 w 361"/>
                <a:gd name="T37" fmla="*/ 51 h 420"/>
                <a:gd name="T38" fmla="*/ 106 w 361"/>
                <a:gd name="T39" fmla="*/ 14 h 420"/>
                <a:gd name="T40" fmla="*/ 128 w 361"/>
                <a:gd name="T41" fmla="*/ 4 h 420"/>
                <a:gd name="T42" fmla="*/ 160 w 361"/>
                <a:gd name="T43" fmla="*/ 24 h 420"/>
                <a:gd name="T44" fmla="*/ 205 w 361"/>
                <a:gd name="T45" fmla="*/ 31 h 420"/>
                <a:gd name="T46" fmla="*/ 230 w 361"/>
                <a:gd name="T47" fmla="*/ 0 h 420"/>
                <a:gd name="T48" fmla="*/ 266 w 361"/>
                <a:gd name="T49" fmla="*/ 28 h 420"/>
                <a:gd name="T50" fmla="*/ 250 w 361"/>
                <a:gd name="T51" fmla="*/ 37 h 420"/>
                <a:gd name="T52" fmla="*/ 232 w 361"/>
                <a:gd name="T53" fmla="*/ 64 h 420"/>
                <a:gd name="T54" fmla="*/ 205 w 361"/>
                <a:gd name="T55" fmla="*/ 73 h 420"/>
                <a:gd name="T56" fmla="*/ 198 w 361"/>
                <a:gd name="T57" fmla="*/ 79 h 420"/>
                <a:gd name="T58" fmla="*/ 220 w 361"/>
                <a:gd name="T59" fmla="*/ 94 h 420"/>
                <a:gd name="T60" fmla="*/ 270 w 361"/>
                <a:gd name="T61" fmla="*/ 73 h 420"/>
                <a:gd name="T62" fmla="*/ 350 w 361"/>
                <a:gd name="T63" fmla="*/ 105 h 420"/>
                <a:gd name="T64" fmla="*/ 360 w 361"/>
                <a:gd name="T65" fmla="*/ 174 h 420"/>
                <a:gd name="T66" fmla="*/ 326 w 361"/>
                <a:gd name="T67" fmla="*/ 174 h 420"/>
                <a:gd name="T68" fmla="*/ 324 w 361"/>
                <a:gd name="T69" fmla="*/ 194 h 420"/>
                <a:gd name="T70" fmla="*/ 340 w 361"/>
                <a:gd name="T71" fmla="*/ 224 h 420"/>
                <a:gd name="T72" fmla="*/ 326 w 361"/>
                <a:gd name="T73" fmla="*/ 241 h 420"/>
                <a:gd name="T74" fmla="*/ 343 w 361"/>
                <a:gd name="T75" fmla="*/ 266 h 420"/>
                <a:gd name="T76" fmla="*/ 316 w 361"/>
                <a:gd name="T77" fmla="*/ 300 h 420"/>
                <a:gd name="T78" fmla="*/ 306 w 361"/>
                <a:gd name="T79" fmla="*/ 284 h 420"/>
                <a:gd name="T80" fmla="*/ 266 w 361"/>
                <a:gd name="T81" fmla="*/ 384 h 420"/>
                <a:gd name="T82" fmla="*/ 261 w 361"/>
                <a:gd name="T83" fmla="*/ 399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5840413" y="5203010"/>
              <a:ext cx="168275" cy="333375"/>
            </a:xfrm>
            <a:custGeom>
              <a:avLst/>
              <a:gdLst>
                <a:gd name="T0" fmla="*/ 0 w 152"/>
                <a:gd name="T1" fmla="*/ 151 h 313"/>
                <a:gd name="T2" fmla="*/ 0 w 152"/>
                <a:gd name="T3" fmla="*/ 200 h 313"/>
                <a:gd name="T4" fmla="*/ 10 w 152"/>
                <a:gd name="T5" fmla="*/ 252 h 313"/>
                <a:gd name="T6" fmla="*/ 40 w 152"/>
                <a:gd name="T7" fmla="*/ 271 h 313"/>
                <a:gd name="T8" fmla="*/ 59 w 152"/>
                <a:gd name="T9" fmla="*/ 312 h 313"/>
                <a:gd name="T10" fmla="*/ 70 w 152"/>
                <a:gd name="T11" fmla="*/ 252 h 313"/>
                <a:gd name="T12" fmla="*/ 99 w 152"/>
                <a:gd name="T13" fmla="*/ 217 h 313"/>
                <a:gd name="T14" fmla="*/ 151 w 152"/>
                <a:gd name="T15" fmla="*/ 65 h 313"/>
                <a:gd name="T16" fmla="*/ 151 w 152"/>
                <a:gd name="T17" fmla="*/ 16 h 313"/>
                <a:gd name="T18" fmla="*/ 124 w 152"/>
                <a:gd name="T19" fmla="*/ 0 h 313"/>
                <a:gd name="T20" fmla="*/ 75 w 152"/>
                <a:gd name="T21" fmla="*/ 21 h 313"/>
                <a:gd name="T22" fmla="*/ 0 w 152"/>
                <a:gd name="T23" fmla="*/ 151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noFill/>
            <a:ln w="9525" cap="flat" cmpd="sng">
              <a:solidFill>
                <a:srgbClr val="134577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5083175" y="3718698"/>
              <a:ext cx="692150" cy="447675"/>
            </a:xfrm>
            <a:custGeom>
              <a:avLst/>
              <a:gdLst>
                <a:gd name="T0" fmla="*/ 139 w 629"/>
                <a:gd name="T1" fmla="*/ 403 h 418"/>
                <a:gd name="T2" fmla="*/ 144 w 629"/>
                <a:gd name="T3" fmla="*/ 380 h 418"/>
                <a:gd name="T4" fmla="*/ 166 w 629"/>
                <a:gd name="T5" fmla="*/ 373 h 418"/>
                <a:gd name="T6" fmla="*/ 206 w 629"/>
                <a:gd name="T7" fmla="*/ 403 h 418"/>
                <a:gd name="T8" fmla="*/ 219 w 629"/>
                <a:gd name="T9" fmla="*/ 403 h 418"/>
                <a:gd name="T10" fmla="*/ 258 w 629"/>
                <a:gd name="T11" fmla="*/ 401 h 418"/>
                <a:gd name="T12" fmla="*/ 279 w 629"/>
                <a:gd name="T13" fmla="*/ 384 h 418"/>
                <a:gd name="T14" fmla="*/ 310 w 629"/>
                <a:gd name="T15" fmla="*/ 408 h 418"/>
                <a:gd name="T16" fmla="*/ 323 w 629"/>
                <a:gd name="T17" fmla="*/ 386 h 418"/>
                <a:gd name="T18" fmla="*/ 325 w 629"/>
                <a:gd name="T19" fmla="*/ 376 h 418"/>
                <a:gd name="T20" fmla="*/ 350 w 629"/>
                <a:gd name="T21" fmla="*/ 360 h 418"/>
                <a:gd name="T22" fmla="*/ 359 w 629"/>
                <a:gd name="T23" fmla="*/ 327 h 418"/>
                <a:gd name="T24" fmla="*/ 382 w 629"/>
                <a:gd name="T25" fmla="*/ 322 h 418"/>
                <a:gd name="T26" fmla="*/ 454 w 629"/>
                <a:gd name="T27" fmla="*/ 208 h 418"/>
                <a:gd name="T28" fmla="*/ 440 w 629"/>
                <a:gd name="T29" fmla="*/ 190 h 418"/>
                <a:gd name="T30" fmla="*/ 454 w 629"/>
                <a:gd name="T31" fmla="*/ 178 h 418"/>
                <a:gd name="T32" fmla="*/ 470 w 629"/>
                <a:gd name="T33" fmla="*/ 183 h 418"/>
                <a:gd name="T34" fmla="*/ 491 w 629"/>
                <a:gd name="T35" fmla="*/ 172 h 418"/>
                <a:gd name="T36" fmla="*/ 503 w 629"/>
                <a:gd name="T37" fmla="*/ 144 h 418"/>
                <a:gd name="T38" fmla="*/ 560 w 629"/>
                <a:gd name="T39" fmla="*/ 94 h 418"/>
                <a:gd name="T40" fmla="*/ 604 w 629"/>
                <a:gd name="T41" fmla="*/ 78 h 418"/>
                <a:gd name="T42" fmla="*/ 628 w 629"/>
                <a:gd name="T43" fmla="*/ 59 h 418"/>
                <a:gd name="T44" fmla="*/ 621 w 629"/>
                <a:gd name="T45" fmla="*/ 18 h 418"/>
                <a:gd name="T46" fmla="*/ 592 w 629"/>
                <a:gd name="T47" fmla="*/ 15 h 418"/>
                <a:gd name="T48" fmla="*/ 522 w 629"/>
                <a:gd name="T49" fmla="*/ 22 h 418"/>
                <a:gd name="T50" fmla="*/ 476 w 629"/>
                <a:gd name="T51" fmla="*/ 0 h 418"/>
                <a:gd name="T52" fmla="*/ 449 w 629"/>
                <a:gd name="T53" fmla="*/ 4 h 418"/>
                <a:gd name="T54" fmla="*/ 378 w 629"/>
                <a:gd name="T55" fmla="*/ 94 h 418"/>
                <a:gd name="T56" fmla="*/ 359 w 629"/>
                <a:gd name="T57" fmla="*/ 104 h 418"/>
                <a:gd name="T58" fmla="*/ 312 w 629"/>
                <a:gd name="T59" fmla="*/ 86 h 418"/>
                <a:gd name="T60" fmla="*/ 310 w 629"/>
                <a:gd name="T61" fmla="*/ 63 h 418"/>
                <a:gd name="T62" fmla="*/ 300 w 629"/>
                <a:gd name="T63" fmla="*/ 25 h 418"/>
                <a:gd name="T64" fmla="*/ 274 w 629"/>
                <a:gd name="T65" fmla="*/ 9 h 418"/>
                <a:gd name="T66" fmla="*/ 235 w 629"/>
                <a:gd name="T67" fmla="*/ 20 h 418"/>
                <a:gd name="T68" fmla="*/ 209 w 629"/>
                <a:gd name="T69" fmla="*/ 2 h 418"/>
                <a:gd name="T70" fmla="*/ 171 w 629"/>
                <a:gd name="T71" fmla="*/ 49 h 418"/>
                <a:gd name="T72" fmla="*/ 131 w 629"/>
                <a:gd name="T73" fmla="*/ 59 h 418"/>
                <a:gd name="T74" fmla="*/ 75 w 629"/>
                <a:gd name="T75" fmla="*/ 107 h 418"/>
                <a:gd name="T76" fmla="*/ 16 w 629"/>
                <a:gd name="T77" fmla="*/ 216 h 418"/>
                <a:gd name="T78" fmla="*/ 32 w 629"/>
                <a:gd name="T79" fmla="*/ 244 h 418"/>
                <a:gd name="T80" fmla="*/ 28 w 629"/>
                <a:gd name="T81" fmla="*/ 256 h 418"/>
                <a:gd name="T82" fmla="*/ 28 w 629"/>
                <a:gd name="T83" fmla="*/ 269 h 418"/>
                <a:gd name="T84" fmla="*/ 36 w 629"/>
                <a:gd name="T85" fmla="*/ 280 h 418"/>
                <a:gd name="T86" fmla="*/ 55 w 629"/>
                <a:gd name="T87" fmla="*/ 269 h 418"/>
                <a:gd name="T88" fmla="*/ 88 w 629"/>
                <a:gd name="T89" fmla="*/ 261 h 418"/>
                <a:gd name="T90" fmla="*/ 0 w 629"/>
                <a:gd name="T91" fmla="*/ 355 h 418"/>
                <a:gd name="T92" fmla="*/ 0 w 629"/>
                <a:gd name="T93" fmla="*/ 380 h 418"/>
                <a:gd name="T94" fmla="*/ 18 w 629"/>
                <a:gd name="T95" fmla="*/ 384 h 418"/>
                <a:gd name="T96" fmla="*/ 59 w 629"/>
                <a:gd name="T97" fmla="*/ 417 h 418"/>
                <a:gd name="T98" fmla="*/ 121 w 629"/>
                <a:gd name="T99" fmla="*/ 408 h 418"/>
                <a:gd name="T100" fmla="*/ 139 w 629"/>
                <a:gd name="T101" fmla="*/ 40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 noChangeAspect="1"/>
            </p:cNvSpPr>
            <p:nvPr/>
          </p:nvSpPr>
          <p:spPr bwMode="auto">
            <a:xfrm>
              <a:off x="4114800" y="4493398"/>
              <a:ext cx="544513" cy="488950"/>
            </a:xfrm>
            <a:custGeom>
              <a:avLst/>
              <a:gdLst>
                <a:gd name="T0" fmla="*/ 87 w 353"/>
                <a:gd name="T1" fmla="*/ 307 h 330"/>
                <a:gd name="T2" fmla="*/ 117 w 353"/>
                <a:gd name="T3" fmla="*/ 285 h 330"/>
                <a:gd name="T4" fmla="*/ 156 w 353"/>
                <a:gd name="T5" fmla="*/ 253 h 330"/>
                <a:gd name="T6" fmla="*/ 215 w 353"/>
                <a:gd name="T7" fmla="*/ 261 h 330"/>
                <a:gd name="T8" fmla="*/ 219 w 353"/>
                <a:gd name="T9" fmla="*/ 285 h 330"/>
                <a:gd name="T10" fmla="*/ 296 w 353"/>
                <a:gd name="T11" fmla="*/ 316 h 330"/>
                <a:gd name="T12" fmla="*/ 255 w 353"/>
                <a:gd name="T13" fmla="*/ 208 h 330"/>
                <a:gd name="T14" fmla="*/ 236 w 353"/>
                <a:gd name="T15" fmla="*/ 169 h 330"/>
                <a:gd name="T16" fmla="*/ 239 w 353"/>
                <a:gd name="T17" fmla="*/ 136 h 330"/>
                <a:gd name="T18" fmla="*/ 294 w 353"/>
                <a:gd name="T19" fmla="*/ 129 h 330"/>
                <a:gd name="T20" fmla="*/ 336 w 353"/>
                <a:gd name="T21" fmla="*/ 102 h 330"/>
                <a:gd name="T22" fmla="*/ 353 w 353"/>
                <a:gd name="T23" fmla="*/ 91 h 330"/>
                <a:gd name="T24" fmla="*/ 344 w 353"/>
                <a:gd name="T25" fmla="*/ 52 h 330"/>
                <a:gd name="T26" fmla="*/ 302 w 353"/>
                <a:gd name="T27" fmla="*/ 24 h 330"/>
                <a:gd name="T28" fmla="*/ 260 w 353"/>
                <a:gd name="T29" fmla="*/ 15 h 330"/>
                <a:gd name="T30" fmla="*/ 215 w 353"/>
                <a:gd name="T31" fmla="*/ 0 h 330"/>
                <a:gd name="T32" fmla="*/ 221 w 353"/>
                <a:gd name="T33" fmla="*/ 31 h 330"/>
                <a:gd name="T34" fmla="*/ 222 w 353"/>
                <a:gd name="T35" fmla="*/ 48 h 330"/>
                <a:gd name="T36" fmla="*/ 204 w 353"/>
                <a:gd name="T37" fmla="*/ 66 h 330"/>
                <a:gd name="T38" fmla="*/ 195 w 353"/>
                <a:gd name="T39" fmla="*/ 94 h 330"/>
                <a:gd name="T40" fmla="*/ 183 w 353"/>
                <a:gd name="T41" fmla="*/ 115 h 330"/>
                <a:gd name="T42" fmla="*/ 153 w 353"/>
                <a:gd name="T43" fmla="*/ 117 h 330"/>
                <a:gd name="T44" fmla="*/ 150 w 353"/>
                <a:gd name="T45" fmla="*/ 138 h 330"/>
                <a:gd name="T46" fmla="*/ 132 w 353"/>
                <a:gd name="T47" fmla="*/ 172 h 330"/>
                <a:gd name="T48" fmla="*/ 107 w 353"/>
                <a:gd name="T49" fmla="*/ 178 h 330"/>
                <a:gd name="T50" fmla="*/ 101 w 353"/>
                <a:gd name="T51" fmla="*/ 153 h 330"/>
                <a:gd name="T52" fmla="*/ 69 w 353"/>
                <a:gd name="T53" fmla="*/ 168 h 330"/>
                <a:gd name="T54" fmla="*/ 44 w 353"/>
                <a:gd name="T55" fmla="*/ 147 h 330"/>
                <a:gd name="T56" fmla="*/ 26 w 353"/>
                <a:gd name="T57" fmla="*/ 163 h 330"/>
                <a:gd name="T58" fmla="*/ 24 w 353"/>
                <a:gd name="T59" fmla="*/ 193 h 330"/>
                <a:gd name="T60" fmla="*/ 6 w 353"/>
                <a:gd name="T61" fmla="*/ 208 h 330"/>
                <a:gd name="T62" fmla="*/ 11 w 353"/>
                <a:gd name="T63" fmla="*/ 229 h 330"/>
                <a:gd name="T64" fmla="*/ 30 w 353"/>
                <a:gd name="T65" fmla="*/ 243 h 330"/>
                <a:gd name="T66" fmla="*/ 39 w 353"/>
                <a:gd name="T67" fmla="*/ 268 h 330"/>
                <a:gd name="T68" fmla="*/ 63 w 353"/>
                <a:gd name="T69" fmla="*/ 273 h 330"/>
                <a:gd name="T70" fmla="*/ 77 w 353"/>
                <a:gd name="T71" fmla="*/ 298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noFill/>
            <a:ln w="12700" cap="flat" cmpd="sng">
              <a:solidFill>
                <a:srgbClr val="1345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10589" y="3879487"/>
            <a:ext cx="391231" cy="386674"/>
            <a:chOff x="8622080" y="2232809"/>
            <a:chExt cx="391231" cy="386674"/>
          </a:xfrm>
        </p:grpSpPr>
        <p:sp>
          <p:nvSpPr>
            <p:cNvPr id="42" name="泪滴形 41"/>
            <p:cNvSpPr/>
            <p:nvPr/>
          </p:nvSpPr>
          <p:spPr>
            <a:xfrm rot="8041848">
              <a:off x="8624359" y="2230530"/>
              <a:ext cx="386674" cy="391231"/>
            </a:xfrm>
            <a:prstGeom prst="teardrop">
              <a:avLst>
                <a:gd name="adj" fmla="val 130030"/>
              </a:avLst>
            </a:pr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8723486" y="2334388"/>
              <a:ext cx="188420" cy="183514"/>
            </a:xfrm>
            <a:prstGeom prst="ellipse">
              <a:avLst/>
            </a:prstGeom>
            <a:gradFill flip="none" rotWithShape="1">
              <a:gsLst>
                <a:gs pos="67000">
                  <a:srgbClr val="368ADF"/>
                </a:gs>
                <a:gs pos="0">
                  <a:srgbClr val="7EB4EA"/>
                </a:gs>
              </a:gsLst>
              <a:lin ang="2700000" scaled="1"/>
              <a:tileRect/>
            </a:gradFill>
            <a:ln w="41275">
              <a:gradFill flip="none" rotWithShape="1">
                <a:gsLst>
                  <a:gs pos="0">
                    <a:srgbClr val="368ADF"/>
                  </a:gs>
                  <a:gs pos="100000">
                    <a:srgbClr val="7EB4EA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307629" y="3134580"/>
            <a:ext cx="391231" cy="386674"/>
            <a:chOff x="8622080" y="2232809"/>
            <a:chExt cx="391231" cy="386674"/>
          </a:xfrm>
        </p:grpSpPr>
        <p:sp>
          <p:nvSpPr>
            <p:cNvPr id="47" name="泪滴形 46"/>
            <p:cNvSpPr/>
            <p:nvPr/>
          </p:nvSpPr>
          <p:spPr>
            <a:xfrm rot="8041848">
              <a:off x="8624359" y="2230530"/>
              <a:ext cx="386674" cy="391231"/>
            </a:xfrm>
            <a:prstGeom prst="teardrop">
              <a:avLst>
                <a:gd name="adj" fmla="val 130030"/>
              </a:avLst>
            </a:pr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8723486" y="2334388"/>
              <a:ext cx="188420" cy="183514"/>
            </a:xfrm>
            <a:prstGeom prst="ellipse">
              <a:avLst/>
            </a:prstGeom>
            <a:gradFill flip="none" rotWithShape="1">
              <a:gsLst>
                <a:gs pos="67000">
                  <a:srgbClr val="368ADF"/>
                </a:gs>
                <a:gs pos="0">
                  <a:srgbClr val="7EB4EA"/>
                </a:gs>
              </a:gsLst>
              <a:lin ang="2700000" scaled="1"/>
              <a:tileRect/>
            </a:gradFill>
            <a:ln w="41275">
              <a:gradFill flip="none" rotWithShape="1">
                <a:gsLst>
                  <a:gs pos="0">
                    <a:srgbClr val="368ADF"/>
                  </a:gs>
                  <a:gs pos="100000">
                    <a:srgbClr val="7EB4EA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335376" y="4766594"/>
            <a:ext cx="391231" cy="386674"/>
            <a:chOff x="8622080" y="2232809"/>
            <a:chExt cx="391231" cy="386674"/>
          </a:xfrm>
        </p:grpSpPr>
        <p:sp>
          <p:nvSpPr>
            <p:cNvPr id="51" name="泪滴形 50"/>
            <p:cNvSpPr/>
            <p:nvPr/>
          </p:nvSpPr>
          <p:spPr>
            <a:xfrm rot="8041848">
              <a:off x="8624359" y="2230530"/>
              <a:ext cx="386674" cy="391231"/>
            </a:xfrm>
            <a:prstGeom prst="teardrop">
              <a:avLst>
                <a:gd name="adj" fmla="val 130030"/>
              </a:avLst>
            </a:pr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8723486" y="2334388"/>
              <a:ext cx="188420" cy="183514"/>
            </a:xfrm>
            <a:prstGeom prst="ellipse">
              <a:avLst/>
            </a:prstGeom>
            <a:gradFill flip="none" rotWithShape="1">
              <a:gsLst>
                <a:gs pos="67000">
                  <a:srgbClr val="368ADF"/>
                </a:gs>
                <a:gs pos="0">
                  <a:srgbClr val="7EB4EA"/>
                </a:gs>
              </a:gsLst>
              <a:lin ang="2700000" scaled="1"/>
              <a:tileRect/>
            </a:gradFill>
            <a:ln w="41275">
              <a:gradFill flip="none" rotWithShape="1">
                <a:gsLst>
                  <a:gs pos="0">
                    <a:srgbClr val="368ADF"/>
                  </a:gs>
                  <a:gs pos="100000">
                    <a:srgbClr val="7EB4EA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267248" y="2030674"/>
            <a:ext cx="4733942" cy="631911"/>
            <a:chOff x="6267248" y="2274514"/>
            <a:chExt cx="4733942" cy="631911"/>
          </a:xfrm>
        </p:grpSpPr>
        <p:sp>
          <p:nvSpPr>
            <p:cNvPr id="54" name="矩形 53"/>
            <p:cNvSpPr/>
            <p:nvPr/>
          </p:nvSpPr>
          <p:spPr>
            <a:xfrm rot="265362">
              <a:off x="6276588" y="2481783"/>
              <a:ext cx="4724602" cy="424642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6267248" y="2274514"/>
              <a:ext cx="4724602" cy="4246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262578" y="3920313"/>
            <a:ext cx="4733942" cy="631911"/>
            <a:chOff x="6267248" y="2274514"/>
            <a:chExt cx="4733942" cy="631911"/>
          </a:xfrm>
        </p:grpSpPr>
        <p:sp>
          <p:nvSpPr>
            <p:cNvPr id="57" name="矩形 56"/>
            <p:cNvSpPr/>
            <p:nvPr/>
          </p:nvSpPr>
          <p:spPr>
            <a:xfrm rot="265362">
              <a:off x="6276588" y="2481783"/>
              <a:ext cx="4724602" cy="424642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6267248" y="2274514"/>
              <a:ext cx="4724602" cy="4246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6219024" y="2609028"/>
            <a:ext cx="5972976" cy="115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book,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slowly read, and dream of the soft look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Your eyes had once, and of their shadows deep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 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219024" y="4496377"/>
            <a:ext cx="5972976" cy="115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book,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slowly read, and dream of the soft look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Your eyes had once, and of their shadows deep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 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360318" y="2058881"/>
            <a:ext cx="4410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368AD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 .  YOUR TITLE</a:t>
            </a:r>
            <a:endParaRPr lang="zh-CN" altLang="en-US" b="1" dirty="0" smtClean="0">
              <a:solidFill>
                <a:srgbClr val="368ADF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360318" y="3932199"/>
            <a:ext cx="4410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368AD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 .  YOUR TITLE</a:t>
            </a:r>
            <a:endParaRPr lang="zh-CN" altLang="en-US" b="1" dirty="0" smtClean="0">
              <a:solidFill>
                <a:srgbClr val="368ADF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149809" y="6034214"/>
            <a:ext cx="983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 you are old and grey and full of sleep,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nodding by the fire, take down this book,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slowly read, and dream of the soft look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eyes had once, and of their shadows deep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968040" y="5942774"/>
            <a:ext cx="39442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984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75"/>
                            </p:stCondLst>
                            <p:childTnLst>
                              <p:par>
                                <p:cTn id="5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75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698033" y="1881929"/>
            <a:ext cx="5021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 YOUR TITLE HERE</a:t>
            </a:r>
            <a:endParaRPr lang="zh-CN" altLang="en-US" sz="28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6508" y="2544633"/>
            <a:ext cx="5972976" cy="128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r"/>
            <a:r>
              <a:rPr lang="en-US" altLang="zh-CN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book, 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r">
              <a:lnSpc>
                <a:spcPct val="13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slowly read, and dream of the soft look 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r"/>
            <a:r>
              <a:rPr lang="en-US" altLang="zh-CN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Your eyes had once, and of their shadows deep; 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 </a:t>
            </a:r>
            <a:endParaRPr lang="zh-CN" altLang="en-US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/>
          <a:srcRect l="43582" t="10043" r="23190" b="58914"/>
          <a:stretch/>
        </p:blipFill>
        <p:spPr>
          <a:xfrm>
            <a:off x="860550" y="754579"/>
            <a:ext cx="1286360" cy="11468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/>
          <a:srcRect l="43582" t="10043" r="23190" b="58914"/>
          <a:stretch/>
        </p:blipFill>
        <p:spPr>
          <a:xfrm flipH="1" flipV="1">
            <a:off x="5587813" y="3967545"/>
            <a:ext cx="1286360" cy="1146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9484" y="-765673"/>
            <a:ext cx="8016935" cy="91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514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50000"/>
          <a:stretch/>
        </p:blipFill>
        <p:spPr>
          <a:xfrm>
            <a:off x="1862259" y="3862519"/>
            <a:ext cx="1609483" cy="79864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89975" y="4627511"/>
            <a:ext cx="3123565" cy="119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 </a:t>
            </a:r>
            <a:r>
              <a:rPr lang="zh-CN" altLang="en-US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/>
          <a:srcRect t="50000"/>
          <a:stretch/>
        </p:blipFill>
        <p:spPr>
          <a:xfrm>
            <a:off x="5291259" y="3862519"/>
            <a:ext cx="1609483" cy="79864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/>
          <a:srcRect t="50000"/>
          <a:stretch/>
        </p:blipFill>
        <p:spPr>
          <a:xfrm>
            <a:off x="8716385" y="3862519"/>
            <a:ext cx="1609483" cy="798645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>
            <a:off x="4975860" y="6233160"/>
            <a:ext cx="224028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534217" y="4627511"/>
            <a:ext cx="3123565" cy="119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 </a:t>
            </a:r>
            <a:r>
              <a:rPr lang="zh-CN" altLang="en-US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959343" y="4627511"/>
            <a:ext cx="3123565" cy="119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 </a:t>
            </a:r>
            <a:r>
              <a:rPr lang="zh-CN" altLang="en-US" sz="1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2498" y="1926233"/>
            <a:ext cx="2365453" cy="23654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3273" y="1926233"/>
            <a:ext cx="2365453" cy="2365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7400" y="1926233"/>
            <a:ext cx="2365453" cy="2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5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弧形 7"/>
          <p:cNvSpPr/>
          <p:nvPr/>
        </p:nvSpPr>
        <p:spPr>
          <a:xfrm rot="7190423">
            <a:off x="3696327" y="2271571"/>
            <a:ext cx="1629309" cy="3738581"/>
          </a:xfrm>
          <a:prstGeom prst="arc">
            <a:avLst>
              <a:gd name="adj1" fmla="val 17023287"/>
              <a:gd name="adj2" fmla="val 4847093"/>
            </a:avLst>
          </a:prstGeom>
          <a:ln w="19050">
            <a:solidFill>
              <a:schemeClr val="bg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/>
          <p:cNvSpPr/>
          <p:nvPr/>
        </p:nvSpPr>
        <p:spPr>
          <a:xfrm rot="3334801">
            <a:off x="6596271" y="1504207"/>
            <a:ext cx="1629309" cy="4422569"/>
          </a:xfrm>
          <a:prstGeom prst="arc">
            <a:avLst>
              <a:gd name="adj1" fmla="val 17023287"/>
              <a:gd name="adj2" fmla="val 4119317"/>
            </a:avLst>
          </a:prstGeom>
          <a:ln w="19050">
            <a:solidFill>
              <a:schemeClr val="bg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/>
          <p:cNvSpPr/>
          <p:nvPr/>
        </p:nvSpPr>
        <p:spPr>
          <a:xfrm rot="16670368">
            <a:off x="782285" y="2153140"/>
            <a:ext cx="679431" cy="2579143"/>
          </a:xfrm>
          <a:prstGeom prst="arc">
            <a:avLst>
              <a:gd name="adj1" fmla="val 16316307"/>
              <a:gd name="adj2" fmla="val 4847093"/>
            </a:avLst>
          </a:prstGeom>
          <a:ln w="19050">
            <a:solidFill>
              <a:schemeClr val="bg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弧形 10"/>
          <p:cNvSpPr/>
          <p:nvPr/>
        </p:nvSpPr>
        <p:spPr>
          <a:xfrm rot="16670368">
            <a:off x="10395462" y="1642060"/>
            <a:ext cx="679431" cy="2968928"/>
          </a:xfrm>
          <a:prstGeom prst="arc">
            <a:avLst>
              <a:gd name="adj1" fmla="val 16316307"/>
              <a:gd name="adj2" fmla="val 5253422"/>
            </a:avLst>
          </a:prstGeom>
          <a:ln w="19050">
            <a:solidFill>
              <a:schemeClr val="bg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235075" y="4722028"/>
            <a:ext cx="312356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sz="16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ctr"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</a:t>
            </a:r>
            <a:r>
              <a:rPr lang="zh-CN" altLang="en-US" sz="16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786888" y="3883262"/>
            <a:ext cx="312356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sz="16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ctr"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</a:t>
            </a:r>
            <a:r>
              <a:rPr lang="zh-CN" altLang="en-US" sz="16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564726" y="2527065"/>
            <a:ext cx="312356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When you are old and grey and full of sleep, </a:t>
            </a:r>
            <a:r>
              <a:rPr lang="zh-CN" altLang="en-US" sz="16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　 </a:t>
            </a:r>
          </a:p>
          <a:p>
            <a:pPr algn="ctr"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And nodding by the fire, take down this book</a:t>
            </a:r>
            <a:r>
              <a:rPr lang="zh-CN" altLang="en-US" sz="16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　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168083" y="1963113"/>
            <a:ext cx="2243816" cy="1934323"/>
            <a:chOff x="8168083" y="1963113"/>
            <a:chExt cx="2243816" cy="1934323"/>
          </a:xfrm>
        </p:grpSpPr>
        <p:sp>
          <p:nvSpPr>
            <p:cNvPr id="7" name="等腰三角形 6"/>
            <p:cNvSpPr/>
            <p:nvPr/>
          </p:nvSpPr>
          <p:spPr>
            <a:xfrm flipV="1">
              <a:off x="8440094" y="2137196"/>
              <a:ext cx="1699795" cy="146534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804896" y="2324048"/>
              <a:ext cx="12225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368AD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8</a:t>
              </a:r>
              <a:r>
                <a:rPr lang="en-US" altLang="zh-CN" sz="3600" b="1" dirty="0" smtClean="0">
                  <a:solidFill>
                    <a:srgbClr val="368AD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0</a:t>
              </a:r>
              <a:r>
                <a:rPr lang="en-US" altLang="zh-CN" sz="2000" b="1" dirty="0" smtClean="0">
                  <a:solidFill>
                    <a:srgbClr val="368AD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%</a:t>
              </a:r>
              <a:endParaRPr lang="zh-CN" altLang="en-US" sz="2000" b="1" dirty="0" smtClean="0">
                <a:solidFill>
                  <a:srgbClr val="368AD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flipV="1">
              <a:off x="8168083" y="1963113"/>
              <a:ext cx="2243816" cy="1934323"/>
            </a:xfrm>
            <a:prstGeom prst="triangle">
              <a:avLst/>
            </a:prstGeom>
            <a:noFill/>
            <a:ln>
              <a:solidFill>
                <a:schemeClr val="bg1"/>
              </a:solidFill>
              <a:prstDash val="lgDashDotDot"/>
            </a:ln>
            <a:effectLst>
              <a:outerShdw blurRad="2540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974092" y="3869783"/>
            <a:ext cx="2243816" cy="1934323"/>
            <a:chOff x="4974092" y="3869783"/>
            <a:chExt cx="2243816" cy="1934323"/>
          </a:xfrm>
        </p:grpSpPr>
        <p:sp>
          <p:nvSpPr>
            <p:cNvPr id="5" name="等腰三角形 4"/>
            <p:cNvSpPr/>
            <p:nvPr/>
          </p:nvSpPr>
          <p:spPr>
            <a:xfrm>
              <a:off x="5229968" y="4160494"/>
              <a:ext cx="1732064" cy="149315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650672" y="4846583"/>
              <a:ext cx="12225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368AD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3</a:t>
              </a:r>
              <a:r>
                <a:rPr lang="en-US" altLang="zh-CN" sz="3600" b="1" dirty="0" smtClean="0">
                  <a:solidFill>
                    <a:srgbClr val="368AD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0</a:t>
              </a:r>
              <a:r>
                <a:rPr lang="en-US" altLang="zh-CN" sz="2000" b="1" dirty="0" smtClean="0">
                  <a:solidFill>
                    <a:srgbClr val="368AD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%</a:t>
              </a:r>
              <a:endParaRPr lang="zh-CN" altLang="en-US" sz="2000" b="1" dirty="0" smtClean="0">
                <a:solidFill>
                  <a:srgbClr val="368AD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4974092" y="3869783"/>
              <a:ext cx="2243816" cy="1934323"/>
            </a:xfrm>
            <a:prstGeom prst="triangle">
              <a:avLst/>
            </a:prstGeom>
            <a:noFill/>
            <a:ln>
              <a:solidFill>
                <a:schemeClr val="bg1"/>
              </a:solidFill>
              <a:prstDash val="lgDashDotDot"/>
            </a:ln>
            <a:effectLst>
              <a:outerShdw blurRad="2540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49275" y="2824529"/>
            <a:ext cx="2243816" cy="1934323"/>
            <a:chOff x="1649275" y="2824529"/>
            <a:chExt cx="2243816" cy="1934323"/>
          </a:xfrm>
        </p:grpSpPr>
        <p:sp>
          <p:nvSpPr>
            <p:cNvPr id="6" name="等腰三角形 5"/>
            <p:cNvSpPr/>
            <p:nvPr/>
          </p:nvSpPr>
          <p:spPr>
            <a:xfrm flipV="1">
              <a:off x="1894924" y="2953785"/>
              <a:ext cx="1767159" cy="152341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96582" y="3155337"/>
              <a:ext cx="12225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368AD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50</a:t>
              </a:r>
              <a:r>
                <a:rPr lang="en-US" altLang="zh-CN" sz="2000" b="1" dirty="0" smtClean="0">
                  <a:solidFill>
                    <a:srgbClr val="368AD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%</a:t>
              </a:r>
              <a:endParaRPr lang="zh-CN" altLang="en-US" sz="2000" b="1" dirty="0" smtClean="0">
                <a:solidFill>
                  <a:srgbClr val="368AD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1649275" y="2824529"/>
              <a:ext cx="2243816" cy="1934323"/>
            </a:xfrm>
            <a:prstGeom prst="triangle">
              <a:avLst/>
            </a:prstGeom>
            <a:noFill/>
            <a:ln>
              <a:solidFill>
                <a:schemeClr val="bg1"/>
              </a:solidFill>
              <a:prstDash val="lgDashDotDot"/>
            </a:ln>
            <a:effectLst>
              <a:outerShdw blurRad="2540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1127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tx1">
                <a:lumMod val="50000"/>
                <a:lumOff val="50000"/>
              </a:schemeClr>
            </a:solidFill>
            <a:latin typeface="方正正纤黑简体" panose="02000000000000000000" pitchFamily="2" charset="-122"/>
            <a:ea typeface="方正正纤黑简体" panose="02000000000000000000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485</Words>
  <Application>Microsoft Office PowerPoint</Application>
  <PresentationFormat>宽屏</PresentationFormat>
  <Paragraphs>115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Calibri</vt:lpstr>
      <vt:lpstr>方正正纤黑简体</vt:lpstr>
      <vt:lpstr>微软雅黑 Light</vt:lpstr>
      <vt:lpstr>微软雅黑</vt:lpstr>
      <vt:lpstr>Calibri Light</vt:lpstr>
      <vt:lpstr>宋体</vt:lpstr>
      <vt:lpstr>Arial</vt:lpstr>
      <vt:lpstr>Tahoma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WINDOWS7</dc:creator>
  <cp:lastModifiedBy>kan</cp:lastModifiedBy>
  <cp:revision>64</cp:revision>
  <dcterms:created xsi:type="dcterms:W3CDTF">2016-07-29T12:40:42Z</dcterms:created>
  <dcterms:modified xsi:type="dcterms:W3CDTF">2016-08-07T12:44:55Z</dcterms:modified>
</cp:coreProperties>
</file>