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  <p:sldMasterId id="2147484029" r:id="rId2"/>
  </p:sldMasterIdLst>
  <p:notesMasterIdLst>
    <p:notesMasterId r:id="rId30"/>
  </p:notesMasterIdLst>
  <p:sldIdLst>
    <p:sldId id="2754" r:id="rId3"/>
    <p:sldId id="2743" r:id="rId4"/>
    <p:sldId id="2750" r:id="rId5"/>
    <p:sldId id="2731" r:id="rId6"/>
    <p:sldId id="2733" r:id="rId7"/>
    <p:sldId id="2734" r:id="rId8"/>
    <p:sldId id="2741" r:id="rId9"/>
    <p:sldId id="2730" r:id="rId10"/>
    <p:sldId id="2755" r:id="rId11"/>
    <p:sldId id="2738" r:id="rId12"/>
    <p:sldId id="2624" r:id="rId13"/>
    <p:sldId id="2748" r:id="rId14"/>
    <p:sldId id="2745" r:id="rId15"/>
    <p:sldId id="2704" r:id="rId16"/>
    <p:sldId id="2756" r:id="rId17"/>
    <p:sldId id="2735" r:id="rId18"/>
    <p:sldId id="2749" r:id="rId19"/>
    <p:sldId id="2747" r:id="rId20"/>
    <p:sldId id="2732" r:id="rId21"/>
    <p:sldId id="2740" r:id="rId22"/>
    <p:sldId id="2757" r:id="rId23"/>
    <p:sldId id="2746" r:id="rId24"/>
    <p:sldId id="2637" r:id="rId25"/>
    <p:sldId id="2622" r:id="rId26"/>
    <p:sldId id="2758" r:id="rId27"/>
    <p:sldId id="2759" r:id="rId28"/>
    <p:sldId id="2760" r:id="rId29"/>
  </p:sldIdLst>
  <p:sldSz cx="12858750" cy="723265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122C"/>
    <a:srgbClr val="D03E20"/>
    <a:srgbClr val="757674"/>
    <a:srgbClr val="E70100"/>
    <a:srgbClr val="F1D8D3"/>
    <a:srgbClr val="FEBCB4"/>
    <a:srgbClr val="EE8683"/>
    <a:srgbClr val="FFFFFF"/>
    <a:srgbClr val="FABCA8"/>
    <a:srgbClr val="5756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50" autoAdjust="0"/>
    <p:restoredTop sz="92986" autoAdjust="0"/>
  </p:normalViewPr>
  <p:slideViewPr>
    <p:cSldViewPr>
      <p:cViewPr>
        <p:scale>
          <a:sx n="100" d="100"/>
          <a:sy n="100" d="100"/>
        </p:scale>
        <p:origin x="810" y="252"/>
      </p:cViewPr>
      <p:guideLst>
        <p:guide orient="horz" pos="373"/>
        <p:guide pos="4050"/>
        <p:guide pos="512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0253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4869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768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4987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5119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6349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4702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3504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8768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4819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680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buFont typeface="Arial" charset="0"/>
              <a:buNone/>
            </a:pPr>
            <a:fld id="{CEDA688F-47F3-434D-A3A7-906655BCDF8A}" type="slidenum">
              <a:rPr lang="zh-CN" altLang="en-US" sz="1200">
                <a:latin typeface="Calibri" pitchFamily="34" charset="0"/>
              </a:rPr>
              <a:pPr algn="r">
                <a:buFont typeface="Arial" charset="0"/>
                <a:buNone/>
              </a:pPr>
              <a:t>19</a:t>
            </a:fld>
            <a:endParaRPr lang="en-US" altLang="zh-CN" sz="12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19830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8241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0E0A07-2C1C-45C5-985B-D6CD99FDD0F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0476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9453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0071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5047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6231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8224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9548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43259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1136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7551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pPr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529320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58DE2-74AF-4D07-BDC1-29FF74FBF8F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2327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733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1901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811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06749" y="1184285"/>
            <a:ext cx="9645253" cy="2517775"/>
          </a:xfrm>
          <a:prstGeom prst="rect">
            <a:avLst/>
          </a:prstGeom>
        </p:spPr>
        <p:txBody>
          <a:bodyPr anchor="b"/>
          <a:lstStyle>
            <a:lvl1pPr algn="ctr">
              <a:defRPr sz="600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6749" y="3798888"/>
            <a:ext cx="9645253" cy="17462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39" indent="0" algn="ctr">
              <a:buNone/>
              <a:defRPr sz="2000"/>
            </a:lvl2pPr>
            <a:lvl3pPr marL="914476" indent="0" algn="ctr">
              <a:buNone/>
              <a:defRPr sz="1800"/>
            </a:lvl3pPr>
            <a:lvl4pPr marL="1371714" indent="0" algn="ctr">
              <a:buNone/>
              <a:defRPr sz="1600"/>
            </a:lvl4pPr>
            <a:lvl5pPr marL="1828953" indent="0" algn="ctr">
              <a:buNone/>
              <a:defRPr sz="1600"/>
            </a:lvl5pPr>
            <a:lvl6pPr marL="2286191" indent="0" algn="ctr">
              <a:buNone/>
              <a:defRPr sz="1600"/>
            </a:lvl6pPr>
            <a:lvl7pPr marL="2743429" indent="0" algn="ctr">
              <a:buNone/>
              <a:defRPr sz="1600"/>
            </a:lvl7pPr>
            <a:lvl8pPr marL="3200667" indent="0" algn="ctr">
              <a:buNone/>
              <a:defRPr sz="1600"/>
            </a:lvl8pPr>
            <a:lvl9pPr marL="3657906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6675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632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6653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5502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2434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3733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2500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2148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334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2018/6/1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153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913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0435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7685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9110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13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608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213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82" r:id="rId2"/>
    <p:sldLayoutId id="2147483988" r:id="rId3"/>
    <p:sldLayoutId id="2147484014" r:id="rId4"/>
    <p:sldLayoutId id="2147484027" r:id="rId5"/>
    <p:sldLayoutId id="2147484028" r:id="rId6"/>
  </p:sldLayoutIdLst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2018/6/1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8615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0" r:id="rId1"/>
    <p:sldLayoutId id="2147484031" r:id="rId2"/>
    <p:sldLayoutId id="2147484032" r:id="rId3"/>
    <p:sldLayoutId id="2147484033" r:id="rId4"/>
    <p:sldLayoutId id="2147484034" r:id="rId5"/>
    <p:sldLayoutId id="2147484035" r:id="rId6"/>
    <p:sldLayoutId id="2147484036" r:id="rId7"/>
    <p:sldLayoutId id="2147484037" r:id="rId8"/>
    <p:sldLayoutId id="2147484038" r:id="rId9"/>
    <p:sldLayoutId id="2147484039" r:id="rId10"/>
    <p:sldLayoutId id="2147484040" r:id="rId11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5.jpeg"/><Relationship Id="rId4" Type="http://schemas.openxmlformats.org/officeDocument/2006/relationships/image" Target="../media/image3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7" Type="http://schemas.openxmlformats.org/officeDocument/2006/relationships/image" Target="../media/image4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jpg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11"/>
          <p:cNvSpPr txBox="1"/>
          <p:nvPr/>
        </p:nvSpPr>
        <p:spPr>
          <a:xfrm>
            <a:off x="3613027" y="3262382"/>
            <a:ext cx="56326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r"/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HEALTH AND FITNESS</a:t>
            </a:r>
            <a:endParaRPr lang="en-US" altLang="zh-CN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75069" y="3170078"/>
            <a:ext cx="5508612" cy="892494"/>
          </a:xfrm>
          <a:prstGeom prst="rect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5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/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4312962" y="1496003"/>
            <a:ext cx="4005783" cy="4005783"/>
            <a:chOff x="1801408" y="2944628"/>
            <a:chExt cx="2090618" cy="2090618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/>
        </p:grpSpPr>
        <p:sp>
          <p:nvSpPr>
            <p:cNvPr id="70" name="椭圆 69"/>
            <p:cNvSpPr/>
            <p:nvPr/>
          </p:nvSpPr>
          <p:spPr>
            <a:xfrm>
              <a:off x="1801408" y="2944628"/>
              <a:ext cx="2090618" cy="209061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1842427" y="2985647"/>
              <a:ext cx="2008580" cy="2008580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3786878" y="3529471"/>
            <a:ext cx="1182766" cy="1182766"/>
            <a:chOff x="1801408" y="2944628"/>
            <a:chExt cx="2090618" cy="2090618"/>
          </a:xfrm>
          <a:effectLst/>
        </p:grpSpPr>
        <p:sp>
          <p:nvSpPr>
            <p:cNvPr id="105" name="椭圆 104"/>
            <p:cNvSpPr/>
            <p:nvPr/>
          </p:nvSpPr>
          <p:spPr>
            <a:xfrm>
              <a:off x="1801408" y="2944628"/>
              <a:ext cx="2090618" cy="209061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1842427" y="2985647"/>
              <a:ext cx="2008580" cy="200858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2069880" y="3213100"/>
              <a:ext cx="1553674" cy="1553674"/>
            </a:xfrm>
            <a:prstGeom prst="ellipse">
              <a:avLst/>
            </a:prstGeom>
            <a:solidFill>
              <a:srgbClr val="0B122C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908863" y="4472980"/>
            <a:ext cx="1182766" cy="1182766"/>
            <a:chOff x="1801408" y="2944628"/>
            <a:chExt cx="2090618" cy="2090618"/>
          </a:xfrm>
          <a:effectLst/>
        </p:grpSpPr>
        <p:sp>
          <p:nvSpPr>
            <p:cNvPr id="35" name="椭圆 34"/>
            <p:cNvSpPr/>
            <p:nvPr/>
          </p:nvSpPr>
          <p:spPr>
            <a:xfrm>
              <a:off x="1801408" y="2944628"/>
              <a:ext cx="2090618" cy="209061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1842427" y="2985647"/>
              <a:ext cx="2008580" cy="200858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2069880" y="3213100"/>
              <a:ext cx="1553674" cy="1553674"/>
            </a:xfrm>
            <a:prstGeom prst="ellipse">
              <a:avLst/>
            </a:prstGeom>
            <a:solidFill>
              <a:srgbClr val="D03E20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608935" y="4472980"/>
            <a:ext cx="1182766" cy="1182766"/>
            <a:chOff x="1801408" y="2944628"/>
            <a:chExt cx="2090618" cy="2090618"/>
          </a:xfrm>
          <a:effectLst/>
        </p:grpSpPr>
        <p:sp>
          <p:nvSpPr>
            <p:cNvPr id="39" name="椭圆 38"/>
            <p:cNvSpPr/>
            <p:nvPr/>
          </p:nvSpPr>
          <p:spPr>
            <a:xfrm>
              <a:off x="1801408" y="2944628"/>
              <a:ext cx="2090618" cy="209061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842427" y="2985647"/>
              <a:ext cx="2008580" cy="200858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2069880" y="3213100"/>
              <a:ext cx="1553674" cy="1553674"/>
            </a:xfrm>
            <a:prstGeom prst="ellipse">
              <a:avLst/>
            </a:prstGeom>
            <a:solidFill>
              <a:srgbClr val="0B122C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662060" y="3529471"/>
            <a:ext cx="1182766" cy="1182766"/>
            <a:chOff x="1801408" y="2944628"/>
            <a:chExt cx="2090618" cy="2090618"/>
          </a:xfrm>
          <a:effectLst/>
        </p:grpSpPr>
        <p:sp>
          <p:nvSpPr>
            <p:cNvPr id="43" name="椭圆 42"/>
            <p:cNvSpPr/>
            <p:nvPr/>
          </p:nvSpPr>
          <p:spPr>
            <a:xfrm>
              <a:off x="1801408" y="2944628"/>
              <a:ext cx="2090618" cy="209061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1842427" y="2985647"/>
              <a:ext cx="2008580" cy="200858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2069880" y="3213100"/>
              <a:ext cx="1553674" cy="1553674"/>
            </a:xfrm>
            <a:prstGeom prst="ellipse">
              <a:avLst/>
            </a:prstGeom>
            <a:solidFill>
              <a:srgbClr val="D03E20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638853" y="2175828"/>
            <a:ext cx="1182766" cy="1182766"/>
            <a:chOff x="1801408" y="2944628"/>
            <a:chExt cx="2090618" cy="2090618"/>
          </a:xfrm>
          <a:effectLst/>
        </p:grpSpPr>
        <p:sp>
          <p:nvSpPr>
            <p:cNvPr id="47" name="椭圆 46"/>
            <p:cNvSpPr/>
            <p:nvPr/>
          </p:nvSpPr>
          <p:spPr>
            <a:xfrm>
              <a:off x="1801408" y="2944628"/>
              <a:ext cx="2090618" cy="209061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1842427" y="2985647"/>
              <a:ext cx="2008580" cy="200858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2069880" y="3213100"/>
              <a:ext cx="1553674" cy="1553674"/>
            </a:xfrm>
            <a:prstGeom prst="ellipse">
              <a:avLst/>
            </a:prstGeom>
            <a:solidFill>
              <a:srgbClr val="0B122C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781704" y="2175828"/>
            <a:ext cx="1182766" cy="1182766"/>
            <a:chOff x="1801408" y="2944628"/>
            <a:chExt cx="2090618" cy="2090618"/>
          </a:xfrm>
          <a:effectLst/>
        </p:grpSpPr>
        <p:sp>
          <p:nvSpPr>
            <p:cNvPr id="51" name="椭圆 50"/>
            <p:cNvSpPr/>
            <p:nvPr/>
          </p:nvSpPr>
          <p:spPr>
            <a:xfrm>
              <a:off x="1801408" y="2944628"/>
              <a:ext cx="2090618" cy="209061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1842427" y="2985647"/>
              <a:ext cx="2008580" cy="200858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2069880" y="3213100"/>
              <a:ext cx="1553674" cy="1553674"/>
            </a:xfrm>
            <a:prstGeom prst="ellipse">
              <a:avLst/>
            </a:prstGeom>
            <a:solidFill>
              <a:srgbClr val="D03E20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30527" y="2162426"/>
            <a:ext cx="2461190" cy="1093269"/>
            <a:chOff x="1129872" y="2162245"/>
            <a:chExt cx="2461494" cy="1093404"/>
          </a:xfrm>
        </p:grpSpPr>
        <p:sp>
          <p:nvSpPr>
            <p:cNvPr id="54" name="TextBox 18"/>
            <p:cNvSpPr txBox="1"/>
            <p:nvPr/>
          </p:nvSpPr>
          <p:spPr>
            <a:xfrm>
              <a:off x="1129872" y="2162245"/>
              <a:ext cx="1959299" cy="3385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55" name="Rectangle 23"/>
            <p:cNvSpPr/>
            <p:nvPr/>
          </p:nvSpPr>
          <p:spPr>
            <a:xfrm>
              <a:off x="1129872" y="2539979"/>
              <a:ext cx="2461494" cy="7156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30527" y="3790999"/>
            <a:ext cx="2434046" cy="1093269"/>
            <a:chOff x="1129872" y="3791020"/>
            <a:chExt cx="2434347" cy="1093404"/>
          </a:xfrm>
        </p:grpSpPr>
        <p:sp>
          <p:nvSpPr>
            <p:cNvPr id="56" name="TextBox 18"/>
            <p:cNvSpPr txBox="1"/>
            <p:nvPr/>
          </p:nvSpPr>
          <p:spPr>
            <a:xfrm>
              <a:off x="1129872" y="3791020"/>
              <a:ext cx="1959299" cy="3385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57" name="Rectangle 23"/>
            <p:cNvSpPr/>
            <p:nvPr/>
          </p:nvSpPr>
          <p:spPr>
            <a:xfrm>
              <a:off x="1129872" y="4168754"/>
              <a:ext cx="2434347" cy="7156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30527" y="5276716"/>
            <a:ext cx="2461190" cy="1093269"/>
            <a:chOff x="1129872" y="5276920"/>
            <a:chExt cx="2461494" cy="1093404"/>
          </a:xfrm>
        </p:grpSpPr>
        <p:sp>
          <p:nvSpPr>
            <p:cNvPr id="58" name="TextBox 18"/>
            <p:cNvSpPr txBox="1"/>
            <p:nvPr/>
          </p:nvSpPr>
          <p:spPr>
            <a:xfrm>
              <a:off x="1129872" y="5276920"/>
              <a:ext cx="1959299" cy="3385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60" name="Rectangle 23"/>
            <p:cNvSpPr/>
            <p:nvPr/>
          </p:nvSpPr>
          <p:spPr>
            <a:xfrm>
              <a:off x="1129872" y="5654654"/>
              <a:ext cx="2461494" cy="7156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859187" y="5276716"/>
            <a:ext cx="2466729" cy="1093269"/>
            <a:chOff x="8859487" y="5276920"/>
            <a:chExt cx="2467034" cy="1093404"/>
          </a:xfrm>
        </p:grpSpPr>
        <p:sp>
          <p:nvSpPr>
            <p:cNvPr id="63" name="TextBox 18"/>
            <p:cNvSpPr txBox="1"/>
            <p:nvPr/>
          </p:nvSpPr>
          <p:spPr>
            <a:xfrm>
              <a:off x="8859487" y="5276920"/>
              <a:ext cx="1959299" cy="3385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81" name="Rectangle 23"/>
            <p:cNvSpPr/>
            <p:nvPr/>
          </p:nvSpPr>
          <p:spPr>
            <a:xfrm>
              <a:off x="8859487" y="5654654"/>
              <a:ext cx="2467034" cy="7156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859187" y="3832323"/>
            <a:ext cx="2466730" cy="1093269"/>
            <a:chOff x="8859487" y="3832349"/>
            <a:chExt cx="2467035" cy="1093404"/>
          </a:xfrm>
        </p:grpSpPr>
        <p:sp>
          <p:nvSpPr>
            <p:cNvPr id="82" name="TextBox 18"/>
            <p:cNvSpPr txBox="1"/>
            <p:nvPr/>
          </p:nvSpPr>
          <p:spPr>
            <a:xfrm>
              <a:off x="8859487" y="3832349"/>
              <a:ext cx="1959299" cy="3385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83" name="Rectangle 23"/>
            <p:cNvSpPr/>
            <p:nvPr/>
          </p:nvSpPr>
          <p:spPr>
            <a:xfrm>
              <a:off x="8859487" y="4210083"/>
              <a:ext cx="2467035" cy="7156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859187" y="2104345"/>
            <a:ext cx="2466731" cy="1093269"/>
            <a:chOff x="8859487" y="2104157"/>
            <a:chExt cx="2467036" cy="1093404"/>
          </a:xfrm>
        </p:grpSpPr>
        <p:sp>
          <p:nvSpPr>
            <p:cNvPr id="84" name="TextBox 18"/>
            <p:cNvSpPr txBox="1"/>
            <p:nvPr/>
          </p:nvSpPr>
          <p:spPr>
            <a:xfrm>
              <a:off x="8859487" y="2104157"/>
              <a:ext cx="1959299" cy="3385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89" name="Rectangle 23"/>
            <p:cNvSpPr/>
            <p:nvPr/>
          </p:nvSpPr>
          <p:spPr>
            <a:xfrm>
              <a:off x="8859487" y="2481891"/>
              <a:ext cx="2467036" cy="7156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65" name="等腰三角形 64"/>
          <p:cNvSpPr/>
          <p:nvPr/>
        </p:nvSpPr>
        <p:spPr bwMode="auto">
          <a:xfrm rot="10800000">
            <a:off x="5563219" y="-8061"/>
            <a:ext cx="1799233" cy="1080433"/>
          </a:xfrm>
          <a:prstGeom prst="triangle">
            <a:avLst/>
          </a:prstGeom>
          <a:solidFill>
            <a:srgbClr val="D03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66" name="TextBox 30"/>
          <p:cNvSpPr txBox="1"/>
          <p:nvPr/>
        </p:nvSpPr>
        <p:spPr>
          <a:xfrm>
            <a:off x="726974" y="359008"/>
            <a:ext cx="1677447" cy="712886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r>
              <a:rPr lang="en-US" altLang="zh-CN" sz="2000" b="1" dirty="0">
                <a:solidFill>
                  <a:srgbClr val="D03E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FITNESS</a:t>
            </a:r>
            <a:endParaRPr lang="en-US" altLang="zh-CN" sz="2000" b="1" dirty="0">
              <a:solidFill>
                <a:srgbClr val="0B122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2000" b="1" dirty="0">
                <a:solidFill>
                  <a:srgbClr val="0B122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MOVEMENT</a:t>
            </a:r>
            <a:endParaRPr lang="zh-CN" altLang="en-US" sz="2000" b="1" dirty="0">
              <a:solidFill>
                <a:srgbClr val="0B122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867643" y="1097046"/>
            <a:ext cx="408849" cy="0"/>
          </a:xfrm>
          <a:prstGeom prst="line">
            <a:avLst/>
          </a:prstGeom>
          <a:ln w="28575">
            <a:solidFill>
              <a:srgbClr val="0B12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30"/>
          <p:cNvSpPr txBox="1"/>
          <p:nvPr/>
        </p:nvSpPr>
        <p:spPr>
          <a:xfrm>
            <a:off x="2281507" y="666784"/>
            <a:ext cx="1990033" cy="405110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B122C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57468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/>
      <p:bldP spid="7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3"/>
          <p:cNvGrpSpPr/>
          <p:nvPr/>
        </p:nvGrpSpPr>
        <p:grpSpPr>
          <a:xfrm>
            <a:off x="1267750" y="4048373"/>
            <a:ext cx="1581711" cy="417982"/>
            <a:chOff x="1424694" y="3437117"/>
            <a:chExt cx="1499779" cy="396331"/>
          </a:xfrm>
          <a:solidFill>
            <a:srgbClr val="D03E20"/>
          </a:solidFill>
        </p:grpSpPr>
        <p:sp>
          <p:nvSpPr>
            <p:cNvPr id="69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0"/>
          <p:cNvGrpSpPr/>
          <p:nvPr/>
        </p:nvGrpSpPr>
        <p:grpSpPr>
          <a:xfrm>
            <a:off x="2922007" y="4203013"/>
            <a:ext cx="1581711" cy="406378"/>
            <a:chOff x="2993261" y="3583747"/>
            <a:chExt cx="1499779" cy="385328"/>
          </a:xfrm>
          <a:solidFill>
            <a:srgbClr val="D03E20"/>
          </a:solidFill>
        </p:grpSpPr>
        <p:sp>
          <p:nvSpPr>
            <p:cNvPr id="72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11"/>
          <p:cNvGrpSpPr/>
          <p:nvPr/>
        </p:nvGrpSpPr>
        <p:grpSpPr>
          <a:xfrm>
            <a:off x="4576263" y="4048373"/>
            <a:ext cx="1581711" cy="417981"/>
            <a:chOff x="4561827" y="3437117"/>
            <a:chExt cx="1499779" cy="396330"/>
          </a:xfrm>
          <a:solidFill>
            <a:srgbClr val="D03E20"/>
          </a:solidFill>
        </p:grpSpPr>
        <p:sp>
          <p:nvSpPr>
            <p:cNvPr id="87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12"/>
          <p:cNvGrpSpPr/>
          <p:nvPr/>
        </p:nvGrpSpPr>
        <p:grpSpPr>
          <a:xfrm>
            <a:off x="6230520" y="4203013"/>
            <a:ext cx="1581711" cy="406378"/>
            <a:chOff x="6130393" y="3583747"/>
            <a:chExt cx="1499779" cy="385328"/>
          </a:xfrm>
          <a:solidFill>
            <a:srgbClr val="D03E20"/>
          </a:solidFill>
        </p:grpSpPr>
        <p:sp>
          <p:nvSpPr>
            <p:cNvPr id="90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Group 35"/>
          <p:cNvGrpSpPr/>
          <p:nvPr/>
        </p:nvGrpSpPr>
        <p:grpSpPr>
          <a:xfrm>
            <a:off x="9539033" y="4203014"/>
            <a:ext cx="1581711" cy="406377"/>
            <a:chOff x="9267526" y="3583748"/>
            <a:chExt cx="1499779" cy="385327"/>
          </a:xfrm>
          <a:solidFill>
            <a:srgbClr val="D03E20"/>
          </a:solidFill>
        </p:grpSpPr>
        <p:sp>
          <p:nvSpPr>
            <p:cNvPr id="93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19"/>
          <p:cNvGrpSpPr/>
          <p:nvPr/>
        </p:nvGrpSpPr>
        <p:grpSpPr>
          <a:xfrm>
            <a:off x="7884777" y="4048373"/>
            <a:ext cx="1581711" cy="417982"/>
            <a:chOff x="7698960" y="3437117"/>
            <a:chExt cx="1499779" cy="396331"/>
          </a:xfrm>
          <a:solidFill>
            <a:srgbClr val="D03E20"/>
          </a:solidFill>
        </p:grpSpPr>
        <p:sp>
          <p:nvSpPr>
            <p:cNvPr id="96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20"/>
          <p:cNvGrpSpPr/>
          <p:nvPr/>
        </p:nvGrpSpPr>
        <p:grpSpPr>
          <a:xfrm>
            <a:off x="10085032" y="4699742"/>
            <a:ext cx="489711" cy="490548"/>
            <a:chOff x="9145588" y="4435475"/>
            <a:chExt cx="464344" cy="465138"/>
          </a:xfrm>
          <a:solidFill>
            <a:srgbClr val="D03E20"/>
          </a:solidFill>
        </p:grpSpPr>
        <p:sp>
          <p:nvSpPr>
            <p:cNvPr id="99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30"/>
          <p:cNvGrpSpPr/>
          <p:nvPr/>
        </p:nvGrpSpPr>
        <p:grpSpPr>
          <a:xfrm>
            <a:off x="8503320" y="3484277"/>
            <a:ext cx="489711" cy="489711"/>
            <a:chOff x="7287419" y="2577307"/>
            <a:chExt cx="464344" cy="464344"/>
          </a:xfrm>
          <a:solidFill>
            <a:srgbClr val="D03E20"/>
          </a:solidFill>
        </p:grpSpPr>
        <p:sp>
          <p:nvSpPr>
            <p:cNvPr id="109" name="AutoShape 56"/>
            <p:cNvSpPr>
              <a:spLocks/>
            </p:cNvSpPr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AutoShape 57"/>
            <p:cNvSpPr>
              <a:spLocks/>
            </p:cNvSpPr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AutoShape 58"/>
            <p:cNvSpPr>
              <a:spLocks/>
            </p:cNvSpPr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2" name="AutoShape 59"/>
          <p:cNvSpPr>
            <a:spLocks/>
          </p:cNvSpPr>
          <p:nvPr/>
        </p:nvSpPr>
        <p:spPr bwMode="auto">
          <a:xfrm>
            <a:off x="3391315" y="4689800"/>
            <a:ext cx="490548" cy="48971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D03E2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/>
          <a:p>
            <a:pPr algn="ctr" defTabSz="241082" hangingPunct="0">
              <a:lnSpc>
                <a:spcPct val="130000"/>
              </a:lnSpc>
            </a:pPr>
            <a:endParaRPr lang="en-US" sz="1476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3" name="Group 38"/>
          <p:cNvGrpSpPr/>
          <p:nvPr/>
        </p:nvGrpSpPr>
        <p:grpSpPr>
          <a:xfrm>
            <a:off x="5194389" y="3477495"/>
            <a:ext cx="490548" cy="412697"/>
            <a:chOff x="5368132" y="2625725"/>
            <a:chExt cx="465138" cy="391319"/>
          </a:xfrm>
          <a:solidFill>
            <a:srgbClr val="D03E20"/>
          </a:solidFill>
        </p:grpSpPr>
        <p:sp>
          <p:nvSpPr>
            <p:cNvPr id="114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42"/>
          <p:cNvGrpSpPr/>
          <p:nvPr/>
        </p:nvGrpSpPr>
        <p:grpSpPr>
          <a:xfrm>
            <a:off x="1813750" y="3483860"/>
            <a:ext cx="489711" cy="382561"/>
            <a:chOff x="2581275" y="1710532"/>
            <a:chExt cx="464344" cy="362744"/>
          </a:xfrm>
          <a:solidFill>
            <a:srgbClr val="D03E20"/>
          </a:solidFill>
        </p:grpSpPr>
        <p:sp>
          <p:nvSpPr>
            <p:cNvPr id="118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Group 52"/>
          <p:cNvGrpSpPr/>
          <p:nvPr/>
        </p:nvGrpSpPr>
        <p:grpSpPr>
          <a:xfrm>
            <a:off x="6853855" y="4689800"/>
            <a:ext cx="336520" cy="490548"/>
            <a:chOff x="5441157" y="4440238"/>
            <a:chExt cx="319088" cy="465138"/>
          </a:xfrm>
          <a:solidFill>
            <a:srgbClr val="D03E20"/>
          </a:solidFill>
        </p:grpSpPr>
        <p:sp>
          <p:nvSpPr>
            <p:cNvPr id="126" name="AutoShape 97"/>
            <p:cNvSpPr>
              <a:spLocks/>
            </p:cNvSpPr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AutoShape 98"/>
            <p:cNvSpPr>
              <a:spLocks/>
            </p:cNvSpPr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AutoShape 99"/>
            <p:cNvSpPr>
              <a:spLocks/>
            </p:cNvSpPr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9" name="TextBox 23"/>
          <p:cNvSpPr txBox="1"/>
          <p:nvPr/>
        </p:nvSpPr>
        <p:spPr>
          <a:xfrm>
            <a:off x="9381704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0" name="TextBox 24"/>
          <p:cNvSpPr txBox="1"/>
          <p:nvPr/>
        </p:nvSpPr>
        <p:spPr>
          <a:xfrm>
            <a:off x="9381703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1" name="TextBox 23"/>
          <p:cNvSpPr txBox="1"/>
          <p:nvPr/>
        </p:nvSpPr>
        <p:spPr>
          <a:xfrm>
            <a:off x="7829995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2" name="TextBox 24"/>
          <p:cNvSpPr txBox="1"/>
          <p:nvPr/>
        </p:nvSpPr>
        <p:spPr>
          <a:xfrm>
            <a:off x="7829994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3" name="TextBox 23"/>
          <p:cNvSpPr txBox="1"/>
          <p:nvPr/>
        </p:nvSpPr>
        <p:spPr>
          <a:xfrm>
            <a:off x="5955013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4" name="TextBox 24"/>
          <p:cNvSpPr txBox="1"/>
          <p:nvPr/>
        </p:nvSpPr>
        <p:spPr>
          <a:xfrm>
            <a:off x="5955012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5" name="TextBox 23"/>
          <p:cNvSpPr txBox="1"/>
          <p:nvPr/>
        </p:nvSpPr>
        <p:spPr>
          <a:xfrm>
            <a:off x="4597267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6" name="TextBox 24"/>
          <p:cNvSpPr txBox="1"/>
          <p:nvPr/>
        </p:nvSpPr>
        <p:spPr>
          <a:xfrm>
            <a:off x="4597266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7" name="TextBox 23"/>
          <p:cNvSpPr txBox="1"/>
          <p:nvPr/>
        </p:nvSpPr>
        <p:spPr>
          <a:xfrm>
            <a:off x="2796176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8" name="TextBox 24"/>
          <p:cNvSpPr txBox="1"/>
          <p:nvPr/>
        </p:nvSpPr>
        <p:spPr>
          <a:xfrm>
            <a:off x="2796175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9" name="TextBox 23"/>
          <p:cNvSpPr txBox="1"/>
          <p:nvPr/>
        </p:nvSpPr>
        <p:spPr>
          <a:xfrm>
            <a:off x="1290649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TextBox 24"/>
          <p:cNvSpPr txBox="1"/>
          <p:nvPr/>
        </p:nvSpPr>
        <p:spPr>
          <a:xfrm>
            <a:off x="1290648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6" name="等腰三角形 75"/>
          <p:cNvSpPr/>
          <p:nvPr/>
        </p:nvSpPr>
        <p:spPr bwMode="auto">
          <a:xfrm rot="10800000">
            <a:off x="5563219" y="-8061"/>
            <a:ext cx="1799233" cy="1080433"/>
          </a:xfrm>
          <a:prstGeom prst="triangle">
            <a:avLst/>
          </a:prstGeom>
          <a:solidFill>
            <a:srgbClr val="D03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77" name="TextBox 30"/>
          <p:cNvSpPr txBox="1"/>
          <p:nvPr/>
        </p:nvSpPr>
        <p:spPr>
          <a:xfrm>
            <a:off x="726974" y="359008"/>
            <a:ext cx="1677447" cy="712886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r>
              <a:rPr lang="en-US" altLang="zh-CN" sz="2000" b="1" dirty="0">
                <a:solidFill>
                  <a:srgbClr val="D03E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FITNESS</a:t>
            </a:r>
            <a:endParaRPr lang="en-US" altLang="zh-CN" sz="2000" b="1" dirty="0">
              <a:solidFill>
                <a:srgbClr val="0B122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2000" b="1" dirty="0">
                <a:solidFill>
                  <a:srgbClr val="0B122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MOVEMENT</a:t>
            </a:r>
            <a:endParaRPr lang="zh-CN" altLang="en-US" sz="2000" b="1" dirty="0">
              <a:solidFill>
                <a:srgbClr val="0B122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867643" y="1097046"/>
            <a:ext cx="408849" cy="0"/>
          </a:xfrm>
          <a:prstGeom prst="line">
            <a:avLst/>
          </a:prstGeom>
          <a:ln w="28575">
            <a:solidFill>
              <a:srgbClr val="0B12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30"/>
          <p:cNvSpPr txBox="1"/>
          <p:nvPr/>
        </p:nvSpPr>
        <p:spPr>
          <a:xfrm>
            <a:off x="2281507" y="666784"/>
            <a:ext cx="1990033" cy="405110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B122C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43839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500"/>
                            </p:stCondLst>
                            <p:childTnLst>
                              <p:par>
                                <p:cTn id="9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000"/>
                            </p:stCondLst>
                            <p:childTnLst>
                              <p:par>
                                <p:cTn id="10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50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9000"/>
                            </p:stCondLst>
                            <p:childTnLst>
                              <p:par>
                                <p:cTn id="1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500"/>
                            </p:stCondLst>
                            <p:childTnLst>
                              <p:par>
                                <p:cTn id="1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  <p:bldP spid="76" grpId="0" animBg="1"/>
      <p:bldP spid="77" grpId="0"/>
      <p:bldP spid="7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等腰三角形 38"/>
          <p:cNvSpPr/>
          <p:nvPr/>
        </p:nvSpPr>
        <p:spPr bwMode="auto">
          <a:xfrm rot="10800000">
            <a:off x="5516365" y="2910920"/>
            <a:ext cx="1799233" cy="1080433"/>
          </a:xfrm>
          <a:prstGeom prst="triangle">
            <a:avLst/>
          </a:prstGeom>
          <a:solidFill>
            <a:srgbClr val="D03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354" y="1"/>
            <a:ext cx="3192188" cy="289082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41" name="矩形 40"/>
          <p:cNvSpPr/>
          <p:nvPr/>
        </p:nvSpPr>
        <p:spPr>
          <a:xfrm>
            <a:off x="3221561" y="1"/>
            <a:ext cx="3194420" cy="2890828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6442770" y="1"/>
            <a:ext cx="3194421" cy="2890828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9666210" y="1"/>
            <a:ext cx="3192188" cy="2890828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14" name="组合 7"/>
          <p:cNvGrpSpPr>
            <a:grpSpLocks/>
          </p:cNvGrpSpPr>
          <p:nvPr/>
        </p:nvGrpSpPr>
        <p:grpSpPr bwMode="auto">
          <a:xfrm>
            <a:off x="2828975" y="4480421"/>
            <a:ext cx="3264840" cy="1203104"/>
            <a:chOff x="3484439" y="880115"/>
            <a:chExt cx="2320294" cy="855710"/>
          </a:xfrm>
        </p:grpSpPr>
        <p:sp>
          <p:nvSpPr>
            <p:cNvPr id="15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6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文本框 66"/>
            <p:cNvSpPr txBox="1">
              <a:spLocks noChangeArrowheads="1"/>
            </p:cNvSpPr>
            <p:nvPr/>
          </p:nvSpPr>
          <p:spPr bwMode="auto">
            <a:xfrm>
              <a:off x="4780328" y="880115"/>
              <a:ext cx="1024405" cy="2189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/>
              <a:r>
                <a:rPr lang="zh-CN" altLang="en-US" sz="1400" dirty="0">
                  <a:solidFill>
                    <a:srgbClr val="D03E20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5429107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18" name="组合 7"/>
          <p:cNvGrpSpPr>
            <a:grpSpLocks/>
          </p:cNvGrpSpPr>
          <p:nvPr/>
        </p:nvGrpSpPr>
        <p:grpSpPr bwMode="auto">
          <a:xfrm>
            <a:off x="6717407" y="4480421"/>
            <a:ext cx="3264840" cy="1178353"/>
            <a:chOff x="3484439" y="880115"/>
            <a:chExt cx="2320294" cy="838106"/>
          </a:xfrm>
        </p:grpSpPr>
        <p:sp>
          <p:nvSpPr>
            <p:cNvPr id="19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0" name="文本框 66"/>
            <p:cNvSpPr txBox="1">
              <a:spLocks noChangeArrowheads="1"/>
            </p:cNvSpPr>
            <p:nvPr/>
          </p:nvSpPr>
          <p:spPr bwMode="auto">
            <a:xfrm>
              <a:off x="3484439" y="880115"/>
              <a:ext cx="1024405" cy="2189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400" dirty="0">
                  <a:solidFill>
                    <a:srgbClr val="D03E20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3568080" y="1286573"/>
              <a:ext cx="287153" cy="70452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0" hangingPunct="0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5664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2" grpId="0" animBg="1"/>
      <p:bldP spid="41" grpId="0" animBg="1"/>
      <p:bldP spid="42" grpId="0" animBg="1"/>
      <p:bldP spid="4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0" name="AutoShape 7"/>
          <p:cNvSpPr>
            <a:spLocks noChangeArrowheads="1"/>
          </p:cNvSpPr>
          <p:nvPr/>
        </p:nvSpPr>
        <p:spPr bwMode="auto">
          <a:xfrm>
            <a:off x="1754940" y="2212675"/>
            <a:ext cx="2348938" cy="2348938"/>
          </a:xfrm>
          <a:prstGeom prst="diamond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1" name="AutoShape 8"/>
          <p:cNvSpPr>
            <a:spLocks noChangeArrowheads="1"/>
          </p:cNvSpPr>
          <p:nvPr/>
        </p:nvSpPr>
        <p:spPr bwMode="auto">
          <a:xfrm>
            <a:off x="4103878" y="2212675"/>
            <a:ext cx="2350611" cy="2348938"/>
          </a:xfrm>
          <a:prstGeom prst="diamond">
            <a:avLst/>
          </a:prstGeom>
          <a:solidFill>
            <a:srgbClr val="D03E20"/>
          </a:solid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2" name="AutoShape 9"/>
          <p:cNvSpPr>
            <a:spLocks noChangeArrowheads="1"/>
          </p:cNvSpPr>
          <p:nvPr/>
        </p:nvSpPr>
        <p:spPr bwMode="auto">
          <a:xfrm>
            <a:off x="6437747" y="2212675"/>
            <a:ext cx="2350611" cy="2348938"/>
          </a:xfrm>
          <a:prstGeom prst="diamond">
            <a:avLst/>
          </a:prstGeom>
          <a:solidFill>
            <a:srgbClr val="0B122C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s-ES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3" name="AutoShape 10"/>
          <p:cNvSpPr>
            <a:spLocks noChangeArrowheads="1"/>
          </p:cNvSpPr>
          <p:nvPr/>
        </p:nvSpPr>
        <p:spPr bwMode="auto">
          <a:xfrm>
            <a:off x="8788358" y="2197608"/>
            <a:ext cx="2348936" cy="2348936"/>
          </a:xfrm>
          <a:prstGeom prst="diamond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4" name="AutoShape 11"/>
          <p:cNvSpPr>
            <a:spLocks noChangeArrowheads="1"/>
          </p:cNvSpPr>
          <p:nvPr/>
        </p:nvSpPr>
        <p:spPr bwMode="auto">
          <a:xfrm>
            <a:off x="2920201" y="3578843"/>
            <a:ext cx="2348938" cy="2348938"/>
          </a:xfrm>
          <a:prstGeom prst="diamond">
            <a:avLst/>
          </a:prstGeom>
          <a:solidFill>
            <a:srgbClr val="0B122C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s-ES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5" name="AutoShape 12"/>
          <p:cNvSpPr>
            <a:spLocks noChangeArrowheads="1"/>
          </p:cNvSpPr>
          <p:nvPr/>
        </p:nvSpPr>
        <p:spPr bwMode="auto">
          <a:xfrm>
            <a:off x="5269138" y="3578843"/>
            <a:ext cx="2350611" cy="2348938"/>
          </a:xfrm>
          <a:prstGeom prst="diamond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6" name="AutoShape 13"/>
          <p:cNvSpPr>
            <a:spLocks noChangeArrowheads="1"/>
          </p:cNvSpPr>
          <p:nvPr/>
        </p:nvSpPr>
        <p:spPr bwMode="auto">
          <a:xfrm>
            <a:off x="7603007" y="3578843"/>
            <a:ext cx="2350611" cy="2348938"/>
          </a:xfrm>
          <a:prstGeom prst="diamond">
            <a:avLst/>
          </a:prstGeom>
          <a:solidFill>
            <a:srgbClr val="D03E20"/>
          </a:solid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60" name="AutoShape 10"/>
          <p:cNvSpPr>
            <a:spLocks/>
          </p:cNvSpPr>
          <p:nvPr/>
        </p:nvSpPr>
        <p:spPr bwMode="auto">
          <a:xfrm>
            <a:off x="3864464" y="4157536"/>
            <a:ext cx="492222" cy="410186"/>
          </a:xfrm>
          <a:custGeom>
            <a:avLst/>
            <a:gdLst>
              <a:gd name="T0" fmla="*/ 466725 w 21600"/>
              <a:gd name="T1" fmla="*/ 169263 h 21579"/>
              <a:gd name="T2" fmla="*/ 458471 w 21600"/>
              <a:gd name="T3" fmla="*/ 192802 h 21579"/>
              <a:gd name="T4" fmla="*/ 437836 w 21600"/>
              <a:gd name="T5" fmla="*/ 205977 h 21579"/>
              <a:gd name="T6" fmla="*/ 437836 w 21600"/>
              <a:gd name="T7" fmla="*/ 299395 h 21579"/>
              <a:gd name="T8" fmla="*/ 426319 w 21600"/>
              <a:gd name="T9" fmla="*/ 326737 h 21579"/>
              <a:gd name="T10" fmla="*/ 398855 w 21600"/>
              <a:gd name="T11" fmla="*/ 338111 h 21579"/>
              <a:gd name="T12" fmla="*/ 357326 w 21600"/>
              <a:gd name="T13" fmla="*/ 304676 h 21579"/>
              <a:gd name="T14" fmla="*/ 305013 w 21600"/>
              <a:gd name="T15" fmla="*/ 274955 h 21579"/>
              <a:gd name="T16" fmla="*/ 247407 w 21600"/>
              <a:gd name="T17" fmla="*/ 251776 h 21579"/>
              <a:gd name="T18" fmla="*/ 189910 w 21600"/>
              <a:gd name="T19" fmla="*/ 239141 h 21579"/>
              <a:gd name="T20" fmla="*/ 172191 w 21600"/>
              <a:gd name="T21" fmla="*/ 249253 h 21579"/>
              <a:gd name="T22" fmla="*/ 162814 w 21600"/>
              <a:gd name="T23" fmla="*/ 265060 h 21579"/>
              <a:gd name="T24" fmla="*/ 162295 w 21600"/>
              <a:gd name="T25" fmla="*/ 282939 h 21579"/>
              <a:gd name="T26" fmla="*/ 171716 w 21600"/>
              <a:gd name="T27" fmla="*/ 299395 h 21579"/>
              <a:gd name="T28" fmla="*/ 165882 w 21600"/>
              <a:gd name="T29" fmla="*/ 318537 h 21579"/>
              <a:gd name="T30" fmla="*/ 171068 w 21600"/>
              <a:gd name="T31" fmla="*/ 335353 h 21579"/>
              <a:gd name="T32" fmla="*/ 183622 w 21600"/>
              <a:gd name="T33" fmla="*/ 350908 h 21579"/>
              <a:gd name="T34" fmla="*/ 200324 w 21600"/>
              <a:gd name="T35" fmla="*/ 365723 h 21579"/>
              <a:gd name="T36" fmla="*/ 182714 w 21600"/>
              <a:gd name="T37" fmla="*/ 382341 h 21579"/>
              <a:gd name="T38" fmla="*/ 155834 w 21600"/>
              <a:gd name="T39" fmla="*/ 388794 h 21579"/>
              <a:gd name="T40" fmla="*/ 127852 w 21600"/>
              <a:gd name="T41" fmla="*/ 386144 h 21579"/>
              <a:gd name="T42" fmla="*/ 106374 w 21600"/>
              <a:gd name="T43" fmla="*/ 375096 h 21579"/>
              <a:gd name="T44" fmla="*/ 96219 w 21600"/>
              <a:gd name="T45" fmla="*/ 343464 h 21579"/>
              <a:gd name="T46" fmla="*/ 87122 w 21600"/>
              <a:gd name="T47" fmla="*/ 310444 h 21579"/>
              <a:gd name="T48" fmla="*/ 83578 w 21600"/>
              <a:gd name="T49" fmla="*/ 275423 h 21579"/>
              <a:gd name="T50" fmla="*/ 89672 w 21600"/>
              <a:gd name="T51" fmla="*/ 237087 h 21579"/>
              <a:gd name="T52" fmla="*/ 38980 w 21600"/>
              <a:gd name="T53" fmla="*/ 237087 h 21579"/>
              <a:gd name="T54" fmla="*/ 11538 w 21600"/>
              <a:gd name="T55" fmla="*/ 225713 h 21579"/>
              <a:gd name="T56" fmla="*/ 0 w 21600"/>
              <a:gd name="T57" fmla="*/ 198101 h 21579"/>
              <a:gd name="T58" fmla="*/ 0 w 21600"/>
              <a:gd name="T59" fmla="*/ 140118 h 21579"/>
              <a:gd name="T60" fmla="*/ 11366 w 21600"/>
              <a:gd name="T61" fmla="*/ 112559 h 21579"/>
              <a:gd name="T62" fmla="*/ 38980 w 21600"/>
              <a:gd name="T63" fmla="*/ 101024 h 21579"/>
              <a:gd name="T64" fmla="*/ 165363 w 21600"/>
              <a:gd name="T65" fmla="*/ 101024 h 21579"/>
              <a:gd name="T66" fmla="*/ 227420 w 21600"/>
              <a:gd name="T67" fmla="*/ 92571 h 21579"/>
              <a:gd name="T68" fmla="*/ 291941 w 21600"/>
              <a:gd name="T69" fmla="*/ 69825 h 21579"/>
              <a:gd name="T70" fmla="*/ 351621 w 21600"/>
              <a:gd name="T71" fmla="*/ 37346 h 21579"/>
              <a:gd name="T72" fmla="*/ 398855 w 21600"/>
              <a:gd name="T73" fmla="*/ 0 h 21579"/>
              <a:gd name="T74" fmla="*/ 426319 w 21600"/>
              <a:gd name="T75" fmla="*/ 11427 h 21579"/>
              <a:gd name="T76" fmla="*/ 437836 w 21600"/>
              <a:gd name="T77" fmla="*/ 39040 h 21579"/>
              <a:gd name="T78" fmla="*/ 437836 w 21600"/>
              <a:gd name="T79" fmla="*/ 132187 h 21579"/>
              <a:gd name="T80" fmla="*/ 458471 w 21600"/>
              <a:gd name="T81" fmla="*/ 145471 h 21579"/>
              <a:gd name="T82" fmla="*/ 466725 w 21600"/>
              <a:gd name="T83" fmla="*/ 169263 h 21579"/>
              <a:gd name="T84" fmla="*/ 398855 w 21600"/>
              <a:gd name="T85" fmla="*/ 51458 h 21579"/>
              <a:gd name="T86" fmla="*/ 356807 w 21600"/>
              <a:gd name="T87" fmla="*/ 80242 h 21579"/>
              <a:gd name="T88" fmla="*/ 308557 w 21600"/>
              <a:gd name="T89" fmla="*/ 105152 h 21579"/>
              <a:gd name="T90" fmla="*/ 256656 w 21600"/>
              <a:gd name="T91" fmla="*/ 124780 h 21579"/>
              <a:gd name="T92" fmla="*/ 204343 w 21600"/>
              <a:gd name="T93" fmla="*/ 137054 h 21579"/>
              <a:gd name="T94" fmla="*/ 204343 w 21600"/>
              <a:gd name="T95" fmla="*/ 201381 h 21579"/>
              <a:gd name="T96" fmla="*/ 256656 w 21600"/>
              <a:gd name="T97" fmla="*/ 213800 h 21579"/>
              <a:gd name="T98" fmla="*/ 308557 w 21600"/>
              <a:gd name="T99" fmla="*/ 233536 h 21579"/>
              <a:gd name="T100" fmla="*/ 357066 w 21600"/>
              <a:gd name="T101" fmla="*/ 258607 h 21579"/>
              <a:gd name="T102" fmla="*/ 398855 w 21600"/>
              <a:gd name="T103" fmla="*/ 286959 h 21579"/>
              <a:gd name="T104" fmla="*/ 398855 w 21600"/>
              <a:gd name="T105" fmla="*/ 51458 h 21579"/>
              <a:gd name="T106" fmla="*/ 398855 w 21600"/>
              <a:gd name="T107" fmla="*/ 51458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4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5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1" name="Rectangle 21"/>
          <p:cNvSpPr>
            <a:spLocks noChangeArrowheads="1"/>
          </p:cNvSpPr>
          <p:nvPr/>
        </p:nvSpPr>
        <p:spPr bwMode="auto">
          <a:xfrm>
            <a:off x="3592893" y="4686546"/>
            <a:ext cx="1001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2" name="AutoShape 8"/>
          <p:cNvSpPr>
            <a:spLocks/>
          </p:cNvSpPr>
          <p:nvPr/>
        </p:nvSpPr>
        <p:spPr bwMode="auto">
          <a:xfrm>
            <a:off x="5016330" y="2925307"/>
            <a:ext cx="550820" cy="375026"/>
          </a:xfrm>
          <a:custGeom>
            <a:avLst/>
            <a:gdLst>
              <a:gd name="T0" fmla="*/ 449095 w 21600"/>
              <a:gd name="T1" fmla="*/ 156201 h 21600"/>
              <a:gd name="T2" fmla="*/ 455745 w 21600"/>
              <a:gd name="T3" fmla="*/ 122962 h 21600"/>
              <a:gd name="T4" fmla="*/ 332668 w 21600"/>
              <a:gd name="T5" fmla="*/ 0 h 21600"/>
              <a:gd name="T6" fmla="*/ 242840 w 21600"/>
              <a:gd name="T7" fmla="*/ 59826 h 21600"/>
              <a:gd name="T8" fmla="*/ 153035 w 21600"/>
              <a:gd name="T9" fmla="*/ 26588 h 21600"/>
              <a:gd name="T10" fmla="*/ 66543 w 21600"/>
              <a:gd name="T11" fmla="*/ 132938 h 21600"/>
              <a:gd name="T12" fmla="*/ 69856 w 21600"/>
              <a:gd name="T13" fmla="*/ 156201 h 21600"/>
              <a:gd name="T14" fmla="*/ 0 w 21600"/>
              <a:gd name="T15" fmla="*/ 252575 h 21600"/>
              <a:gd name="T16" fmla="*/ 103128 w 21600"/>
              <a:gd name="T17" fmla="*/ 355600 h 21600"/>
              <a:gd name="T18" fmla="*/ 419160 w 21600"/>
              <a:gd name="T19" fmla="*/ 355600 h 21600"/>
              <a:gd name="T20" fmla="*/ 522288 w 21600"/>
              <a:gd name="T21" fmla="*/ 252575 h 21600"/>
              <a:gd name="T22" fmla="*/ 449095 w 21600"/>
              <a:gd name="T23" fmla="*/ 156201 h 21600"/>
              <a:gd name="T24" fmla="*/ 399212 w 21600"/>
              <a:gd name="T25" fmla="*/ 335663 h 21600"/>
              <a:gd name="T26" fmla="*/ 262812 w 21600"/>
              <a:gd name="T27" fmla="*/ 335663 h 21600"/>
              <a:gd name="T28" fmla="*/ 345967 w 21600"/>
              <a:gd name="T29" fmla="*/ 252575 h 21600"/>
              <a:gd name="T30" fmla="*/ 342655 w 21600"/>
              <a:gd name="T31" fmla="*/ 242598 h 21600"/>
              <a:gd name="T32" fmla="*/ 306046 w 21600"/>
              <a:gd name="T33" fmla="*/ 242598 h 21600"/>
              <a:gd name="T34" fmla="*/ 306046 w 21600"/>
              <a:gd name="T35" fmla="*/ 225987 h 21600"/>
              <a:gd name="T36" fmla="*/ 306046 w 21600"/>
              <a:gd name="T37" fmla="*/ 122962 h 21600"/>
              <a:gd name="T38" fmla="*/ 299397 w 21600"/>
              <a:gd name="T39" fmla="*/ 119636 h 21600"/>
              <a:gd name="T40" fmla="*/ 212905 w 21600"/>
              <a:gd name="T41" fmla="*/ 119636 h 21600"/>
              <a:gd name="T42" fmla="*/ 206255 w 21600"/>
              <a:gd name="T43" fmla="*/ 126287 h 21600"/>
              <a:gd name="T44" fmla="*/ 206255 w 21600"/>
              <a:gd name="T45" fmla="*/ 225987 h 21600"/>
              <a:gd name="T46" fmla="*/ 206255 w 21600"/>
              <a:gd name="T47" fmla="*/ 242598 h 21600"/>
              <a:gd name="T48" fmla="*/ 169671 w 21600"/>
              <a:gd name="T49" fmla="*/ 242598 h 21600"/>
              <a:gd name="T50" fmla="*/ 169671 w 21600"/>
              <a:gd name="T51" fmla="*/ 252575 h 21600"/>
              <a:gd name="T52" fmla="*/ 252826 w 21600"/>
              <a:gd name="T53" fmla="*/ 335663 h 21600"/>
              <a:gd name="T54" fmla="*/ 126413 w 21600"/>
              <a:gd name="T55" fmla="*/ 335663 h 21600"/>
              <a:gd name="T56" fmla="*/ 36584 w 21600"/>
              <a:gd name="T57" fmla="*/ 249249 h 21600"/>
              <a:gd name="T58" fmla="*/ 96478 w 21600"/>
              <a:gd name="T59" fmla="*/ 166161 h 21600"/>
              <a:gd name="T60" fmla="*/ 93141 w 21600"/>
              <a:gd name="T61" fmla="*/ 146224 h 21600"/>
              <a:gd name="T62" fmla="*/ 169671 w 21600"/>
              <a:gd name="T63" fmla="*/ 56501 h 21600"/>
              <a:gd name="T64" fmla="*/ 249489 w 21600"/>
              <a:gd name="T65" fmla="*/ 99700 h 21600"/>
              <a:gd name="T66" fmla="*/ 326019 w 21600"/>
              <a:gd name="T67" fmla="*/ 36564 h 21600"/>
              <a:gd name="T68" fmla="*/ 425810 w 21600"/>
              <a:gd name="T69" fmla="*/ 139573 h 21600"/>
              <a:gd name="T70" fmla="*/ 422497 w 21600"/>
              <a:gd name="T71" fmla="*/ 166161 h 21600"/>
              <a:gd name="T72" fmla="*/ 489016 w 21600"/>
              <a:gd name="T73" fmla="*/ 249249 h 21600"/>
              <a:gd name="T74" fmla="*/ 399212 w 21600"/>
              <a:gd name="T75" fmla="*/ 335663 h 21600"/>
              <a:gd name="T76" fmla="*/ 399212 w 21600"/>
              <a:gd name="T77" fmla="*/ 335663 h 2160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1600" h="21600">
                <a:moveTo>
                  <a:pt x="18573" y="9488"/>
                </a:moveTo>
                <a:cubicBezTo>
                  <a:pt x="18711" y="8882"/>
                  <a:pt x="18848" y="8075"/>
                  <a:pt x="18848" y="7469"/>
                </a:cubicBezTo>
                <a:cubicBezTo>
                  <a:pt x="18848" y="3432"/>
                  <a:pt x="16510" y="0"/>
                  <a:pt x="13758" y="0"/>
                </a:cubicBezTo>
                <a:cubicBezTo>
                  <a:pt x="10456" y="0"/>
                  <a:pt x="10043" y="3634"/>
                  <a:pt x="10043" y="3634"/>
                </a:cubicBezTo>
                <a:cubicBezTo>
                  <a:pt x="10043" y="3634"/>
                  <a:pt x="8668" y="1211"/>
                  <a:pt x="6329" y="1615"/>
                </a:cubicBezTo>
                <a:cubicBezTo>
                  <a:pt x="4127" y="2221"/>
                  <a:pt x="2752" y="5047"/>
                  <a:pt x="2752" y="8075"/>
                </a:cubicBezTo>
                <a:cubicBezTo>
                  <a:pt x="2752" y="8478"/>
                  <a:pt x="2752" y="9084"/>
                  <a:pt x="2889" y="9488"/>
                </a:cubicBezTo>
                <a:cubicBezTo>
                  <a:pt x="1238" y="10295"/>
                  <a:pt x="0" y="12718"/>
                  <a:pt x="0" y="15342"/>
                </a:cubicBezTo>
                <a:cubicBezTo>
                  <a:pt x="0" y="18774"/>
                  <a:pt x="1926" y="21600"/>
                  <a:pt x="4265" y="21600"/>
                </a:cubicBezTo>
                <a:cubicBezTo>
                  <a:pt x="17335" y="21600"/>
                  <a:pt x="17335" y="21600"/>
                  <a:pt x="17335" y="21600"/>
                </a:cubicBezTo>
                <a:cubicBezTo>
                  <a:pt x="19674" y="21600"/>
                  <a:pt x="21600" y="18774"/>
                  <a:pt x="21600" y="15342"/>
                </a:cubicBezTo>
                <a:cubicBezTo>
                  <a:pt x="21600" y="12516"/>
                  <a:pt x="20362" y="10295"/>
                  <a:pt x="18573" y="9488"/>
                </a:cubicBezTo>
                <a:close/>
                <a:moveTo>
                  <a:pt x="16510" y="20389"/>
                </a:moveTo>
                <a:cubicBezTo>
                  <a:pt x="10869" y="20389"/>
                  <a:pt x="10869" y="20389"/>
                  <a:pt x="10869" y="20389"/>
                </a:cubicBezTo>
                <a:cubicBezTo>
                  <a:pt x="11282" y="19581"/>
                  <a:pt x="14308" y="15342"/>
                  <a:pt x="14308" y="15342"/>
                </a:cubicBezTo>
                <a:cubicBezTo>
                  <a:pt x="14308" y="15342"/>
                  <a:pt x="14721" y="14736"/>
                  <a:pt x="14171" y="14736"/>
                </a:cubicBezTo>
                <a:cubicBezTo>
                  <a:pt x="13620" y="14736"/>
                  <a:pt x="12657" y="14736"/>
                  <a:pt x="12657" y="14736"/>
                </a:cubicBezTo>
                <a:cubicBezTo>
                  <a:pt x="12657" y="14736"/>
                  <a:pt x="12657" y="14333"/>
                  <a:pt x="12657" y="13727"/>
                </a:cubicBezTo>
                <a:cubicBezTo>
                  <a:pt x="12657" y="12112"/>
                  <a:pt x="12657" y="8882"/>
                  <a:pt x="12657" y="7469"/>
                </a:cubicBezTo>
                <a:cubicBezTo>
                  <a:pt x="12657" y="7469"/>
                  <a:pt x="12657" y="7267"/>
                  <a:pt x="12382" y="7267"/>
                </a:cubicBezTo>
                <a:cubicBezTo>
                  <a:pt x="12107" y="7267"/>
                  <a:pt x="9218" y="7267"/>
                  <a:pt x="8805" y="7267"/>
                </a:cubicBezTo>
                <a:cubicBezTo>
                  <a:pt x="8530" y="7267"/>
                  <a:pt x="8530" y="7671"/>
                  <a:pt x="8530" y="7671"/>
                </a:cubicBezTo>
                <a:cubicBezTo>
                  <a:pt x="8530" y="8882"/>
                  <a:pt x="8530" y="12112"/>
                  <a:pt x="8530" y="13727"/>
                </a:cubicBezTo>
                <a:cubicBezTo>
                  <a:pt x="8530" y="14333"/>
                  <a:pt x="8530" y="14736"/>
                  <a:pt x="8530" y="14736"/>
                </a:cubicBezTo>
                <a:cubicBezTo>
                  <a:pt x="8530" y="14736"/>
                  <a:pt x="7429" y="14736"/>
                  <a:pt x="7017" y="14736"/>
                </a:cubicBezTo>
                <a:cubicBezTo>
                  <a:pt x="6604" y="14736"/>
                  <a:pt x="7017" y="15342"/>
                  <a:pt x="7017" y="15342"/>
                </a:cubicBezTo>
                <a:cubicBezTo>
                  <a:pt x="10456" y="20389"/>
                  <a:pt x="10456" y="20389"/>
                  <a:pt x="10456" y="20389"/>
                </a:cubicBezTo>
                <a:cubicBezTo>
                  <a:pt x="5228" y="20389"/>
                  <a:pt x="5228" y="20389"/>
                  <a:pt x="5228" y="20389"/>
                </a:cubicBezTo>
                <a:cubicBezTo>
                  <a:pt x="3164" y="20389"/>
                  <a:pt x="1513" y="17966"/>
                  <a:pt x="1513" y="15140"/>
                </a:cubicBezTo>
                <a:cubicBezTo>
                  <a:pt x="1513" y="12718"/>
                  <a:pt x="2614" y="10901"/>
                  <a:pt x="3990" y="10093"/>
                </a:cubicBezTo>
                <a:cubicBezTo>
                  <a:pt x="3852" y="9690"/>
                  <a:pt x="3852" y="9286"/>
                  <a:pt x="3852" y="8882"/>
                </a:cubicBezTo>
                <a:cubicBezTo>
                  <a:pt x="3852" y="6460"/>
                  <a:pt x="5090" y="4037"/>
                  <a:pt x="7017" y="3432"/>
                </a:cubicBezTo>
                <a:cubicBezTo>
                  <a:pt x="9080" y="3230"/>
                  <a:pt x="10318" y="6056"/>
                  <a:pt x="10318" y="6056"/>
                </a:cubicBezTo>
                <a:cubicBezTo>
                  <a:pt x="10318" y="6056"/>
                  <a:pt x="10594" y="2221"/>
                  <a:pt x="13483" y="2221"/>
                </a:cubicBezTo>
                <a:cubicBezTo>
                  <a:pt x="15822" y="2221"/>
                  <a:pt x="17610" y="5047"/>
                  <a:pt x="17610" y="8478"/>
                </a:cubicBezTo>
                <a:cubicBezTo>
                  <a:pt x="17610" y="9084"/>
                  <a:pt x="17610" y="9690"/>
                  <a:pt x="17473" y="10093"/>
                </a:cubicBezTo>
                <a:cubicBezTo>
                  <a:pt x="18986" y="10699"/>
                  <a:pt x="20224" y="12718"/>
                  <a:pt x="20224" y="15140"/>
                </a:cubicBezTo>
                <a:cubicBezTo>
                  <a:pt x="20224" y="17966"/>
                  <a:pt x="18573" y="20389"/>
                  <a:pt x="16510" y="20389"/>
                </a:cubicBezTo>
                <a:close/>
                <a:moveTo>
                  <a:pt x="16510" y="20389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3" name="Rectangle 21"/>
          <p:cNvSpPr>
            <a:spLocks noChangeArrowheads="1"/>
          </p:cNvSpPr>
          <p:nvPr/>
        </p:nvSpPr>
        <p:spPr bwMode="auto">
          <a:xfrm>
            <a:off x="4748108" y="3373954"/>
            <a:ext cx="1001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6" name="AutoShape 21"/>
          <p:cNvSpPr>
            <a:spLocks/>
          </p:cNvSpPr>
          <p:nvPr/>
        </p:nvSpPr>
        <p:spPr bwMode="auto">
          <a:xfrm>
            <a:off x="7435584" y="2950421"/>
            <a:ext cx="462086" cy="385072"/>
          </a:xfrm>
          <a:custGeom>
            <a:avLst/>
            <a:gdLst>
              <a:gd name="T0" fmla="*/ 432795 w 21600"/>
              <a:gd name="T1" fmla="*/ 242301 h 21600"/>
              <a:gd name="T2" fmla="*/ 438150 w 21600"/>
              <a:gd name="T3" fmla="*/ 346598 h 21600"/>
              <a:gd name="T4" fmla="*/ 420076 w 21600"/>
              <a:gd name="T5" fmla="*/ 365125 h 21600"/>
              <a:gd name="T6" fmla="*/ 315711 w 21600"/>
              <a:gd name="T7" fmla="*/ 359817 h 21600"/>
              <a:gd name="T8" fmla="*/ 310681 w 21600"/>
              <a:gd name="T9" fmla="*/ 255520 h 21600"/>
              <a:gd name="T10" fmla="*/ 328572 w 21600"/>
              <a:gd name="T11" fmla="*/ 236993 h 21600"/>
              <a:gd name="T12" fmla="*/ 360845 w 21600"/>
              <a:gd name="T13" fmla="*/ 200633 h 21600"/>
              <a:gd name="T14" fmla="*/ 232727 w 21600"/>
              <a:gd name="T15" fmla="*/ 196119 h 21600"/>
              <a:gd name="T16" fmla="*/ 264797 w 21600"/>
              <a:gd name="T17" fmla="*/ 236993 h 21600"/>
              <a:gd name="T18" fmla="*/ 282870 w 21600"/>
              <a:gd name="T19" fmla="*/ 255520 h 21600"/>
              <a:gd name="T20" fmla="*/ 277515 w 21600"/>
              <a:gd name="T21" fmla="*/ 359817 h 21600"/>
              <a:gd name="T22" fmla="*/ 173292 w 21600"/>
              <a:gd name="T23" fmla="*/ 365125 h 21600"/>
              <a:gd name="T24" fmla="*/ 155219 w 21600"/>
              <a:gd name="T25" fmla="*/ 346598 h 21600"/>
              <a:gd name="T26" fmla="*/ 160533 w 21600"/>
              <a:gd name="T27" fmla="*/ 242301 h 21600"/>
              <a:gd name="T28" fmla="*/ 205363 w 21600"/>
              <a:gd name="T29" fmla="*/ 236993 h 21600"/>
              <a:gd name="T30" fmla="*/ 82275 w 21600"/>
              <a:gd name="T31" fmla="*/ 196119 h 21600"/>
              <a:gd name="T32" fmla="*/ 77508 w 21600"/>
              <a:gd name="T33" fmla="*/ 236993 h 21600"/>
              <a:gd name="T34" fmla="*/ 122804 w 21600"/>
              <a:gd name="T35" fmla="*/ 242301 h 21600"/>
              <a:gd name="T36" fmla="*/ 128118 w 21600"/>
              <a:gd name="T37" fmla="*/ 346598 h 21600"/>
              <a:gd name="T38" fmla="*/ 109578 w 21600"/>
              <a:gd name="T39" fmla="*/ 365125 h 21600"/>
              <a:gd name="T40" fmla="*/ 5315 w 21600"/>
              <a:gd name="T41" fmla="*/ 359817 h 21600"/>
              <a:gd name="T42" fmla="*/ 0 w 21600"/>
              <a:gd name="T43" fmla="*/ 255520 h 21600"/>
              <a:gd name="T44" fmla="*/ 18520 w 21600"/>
              <a:gd name="T45" fmla="*/ 236993 h 21600"/>
              <a:gd name="T46" fmla="*/ 50144 w 21600"/>
              <a:gd name="T47" fmla="*/ 200633 h 21600"/>
              <a:gd name="T48" fmla="*/ 82234 w 21600"/>
              <a:gd name="T49" fmla="*/ 169006 h 21600"/>
              <a:gd name="T50" fmla="*/ 205322 w 21600"/>
              <a:gd name="T51" fmla="*/ 127642 h 21600"/>
              <a:gd name="T52" fmla="*/ 160493 w 21600"/>
              <a:gd name="T53" fmla="*/ 122520 h 21600"/>
              <a:gd name="T54" fmla="*/ 155178 w 21600"/>
              <a:gd name="T55" fmla="*/ 18020 h 21600"/>
              <a:gd name="T56" fmla="*/ 173252 w 21600"/>
              <a:gd name="T57" fmla="*/ 0 h 21600"/>
              <a:gd name="T58" fmla="*/ 277475 w 21600"/>
              <a:gd name="T59" fmla="*/ 5308 h 21600"/>
              <a:gd name="T60" fmla="*/ 282830 w 21600"/>
              <a:gd name="T61" fmla="*/ 109605 h 21600"/>
              <a:gd name="T62" fmla="*/ 264756 w 21600"/>
              <a:gd name="T63" fmla="*/ 127642 h 21600"/>
              <a:gd name="T64" fmla="*/ 232686 w 21600"/>
              <a:gd name="T65" fmla="*/ 169006 h 21600"/>
              <a:gd name="T66" fmla="*/ 378371 w 21600"/>
              <a:gd name="T67" fmla="*/ 178151 h 21600"/>
              <a:gd name="T68" fmla="*/ 387905 w 21600"/>
              <a:gd name="T69" fmla="*/ 236993 h 21600"/>
              <a:gd name="T70" fmla="*/ 420076 w 21600"/>
              <a:gd name="T71" fmla="*/ 236993 h 216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600" h="2160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0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  <a:moveTo>
                  <a:pt x="20709" y="14020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7" name="AutoShape 16"/>
          <p:cNvSpPr>
            <a:spLocks/>
          </p:cNvSpPr>
          <p:nvPr/>
        </p:nvSpPr>
        <p:spPr bwMode="auto">
          <a:xfrm>
            <a:off x="8610891" y="4342562"/>
            <a:ext cx="425253" cy="411859"/>
          </a:xfrm>
          <a:custGeom>
            <a:avLst/>
            <a:gdLst>
              <a:gd name="T0" fmla="*/ 375933 w 21600"/>
              <a:gd name="T1" fmla="*/ 0 h 21600"/>
              <a:gd name="T2" fmla="*/ 27292 w 21600"/>
              <a:gd name="T3" fmla="*/ 0 h 21600"/>
              <a:gd name="T4" fmla="*/ 0 w 21600"/>
              <a:gd name="T5" fmla="*/ 27680 h 21600"/>
              <a:gd name="T6" fmla="*/ 0 w 21600"/>
              <a:gd name="T7" fmla="*/ 279822 h 21600"/>
              <a:gd name="T8" fmla="*/ 27292 w 21600"/>
              <a:gd name="T9" fmla="*/ 307502 h 21600"/>
              <a:gd name="T10" fmla="*/ 160693 w 21600"/>
              <a:gd name="T11" fmla="*/ 307502 h 21600"/>
              <a:gd name="T12" fmla="*/ 118242 w 21600"/>
              <a:gd name="T13" fmla="*/ 362845 h 21600"/>
              <a:gd name="T14" fmla="*/ 118242 w 21600"/>
              <a:gd name="T15" fmla="*/ 390525 h 21600"/>
              <a:gd name="T16" fmla="*/ 160693 w 21600"/>
              <a:gd name="T17" fmla="*/ 390525 h 21600"/>
              <a:gd name="T18" fmla="*/ 242532 w 21600"/>
              <a:gd name="T19" fmla="*/ 390525 h 21600"/>
              <a:gd name="T20" fmla="*/ 281959 w 21600"/>
              <a:gd name="T21" fmla="*/ 390525 h 21600"/>
              <a:gd name="T22" fmla="*/ 281959 w 21600"/>
              <a:gd name="T23" fmla="*/ 362845 h 21600"/>
              <a:gd name="T24" fmla="*/ 242532 w 21600"/>
              <a:gd name="T25" fmla="*/ 307502 h 21600"/>
              <a:gd name="T26" fmla="*/ 375933 w 21600"/>
              <a:gd name="T27" fmla="*/ 307502 h 21600"/>
              <a:gd name="T28" fmla="*/ 403225 w 21600"/>
              <a:gd name="T29" fmla="*/ 279822 h 21600"/>
              <a:gd name="T30" fmla="*/ 403225 w 21600"/>
              <a:gd name="T31" fmla="*/ 27680 h 21600"/>
              <a:gd name="T32" fmla="*/ 375933 w 21600"/>
              <a:gd name="T33" fmla="*/ 0 h 21600"/>
              <a:gd name="T34" fmla="*/ 178875 w 21600"/>
              <a:gd name="T35" fmla="*/ 273675 h 21600"/>
              <a:gd name="T36" fmla="*/ 203125 w 21600"/>
              <a:gd name="T37" fmla="*/ 252142 h 21600"/>
              <a:gd name="T38" fmla="*/ 227374 w 21600"/>
              <a:gd name="T39" fmla="*/ 273675 h 21600"/>
              <a:gd name="T40" fmla="*/ 203125 w 21600"/>
              <a:gd name="T41" fmla="*/ 298282 h 21600"/>
              <a:gd name="T42" fmla="*/ 178875 w 21600"/>
              <a:gd name="T43" fmla="*/ 273675 h 21600"/>
              <a:gd name="T44" fmla="*/ 372908 w 21600"/>
              <a:gd name="T45" fmla="*/ 242921 h 21600"/>
              <a:gd name="T46" fmla="*/ 27292 w 21600"/>
              <a:gd name="T47" fmla="*/ 242921 h 21600"/>
              <a:gd name="T48" fmla="*/ 27292 w 21600"/>
              <a:gd name="T49" fmla="*/ 30754 h 21600"/>
              <a:gd name="T50" fmla="*/ 372908 w 21600"/>
              <a:gd name="T51" fmla="*/ 30754 h 21600"/>
              <a:gd name="T52" fmla="*/ 372908 w 21600"/>
              <a:gd name="T53" fmla="*/ 242921 h 21600"/>
              <a:gd name="T54" fmla="*/ 372908 w 21600"/>
              <a:gd name="T55" fmla="*/ 242921 h 2160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00" h="21600">
                <a:moveTo>
                  <a:pt x="20138" y="0"/>
                </a:moveTo>
                <a:cubicBezTo>
                  <a:pt x="1462" y="0"/>
                  <a:pt x="1462" y="0"/>
                  <a:pt x="1462" y="0"/>
                </a:cubicBezTo>
                <a:cubicBezTo>
                  <a:pt x="650" y="0"/>
                  <a:pt x="0" y="680"/>
                  <a:pt x="0" y="1531"/>
                </a:cubicBezTo>
                <a:cubicBezTo>
                  <a:pt x="0" y="15477"/>
                  <a:pt x="0" y="15477"/>
                  <a:pt x="0" y="15477"/>
                </a:cubicBezTo>
                <a:cubicBezTo>
                  <a:pt x="0" y="16328"/>
                  <a:pt x="650" y="17008"/>
                  <a:pt x="1462" y="17008"/>
                </a:cubicBezTo>
                <a:cubicBezTo>
                  <a:pt x="8608" y="17008"/>
                  <a:pt x="8608" y="17008"/>
                  <a:pt x="8608" y="17008"/>
                </a:cubicBezTo>
                <a:cubicBezTo>
                  <a:pt x="8608" y="17008"/>
                  <a:pt x="8932" y="20069"/>
                  <a:pt x="6334" y="20069"/>
                </a:cubicBezTo>
                <a:cubicBezTo>
                  <a:pt x="6334" y="21600"/>
                  <a:pt x="6334" y="21600"/>
                  <a:pt x="6334" y="21600"/>
                </a:cubicBezTo>
                <a:cubicBezTo>
                  <a:pt x="8608" y="21600"/>
                  <a:pt x="8608" y="21600"/>
                  <a:pt x="8608" y="21600"/>
                </a:cubicBezTo>
                <a:cubicBezTo>
                  <a:pt x="12992" y="21600"/>
                  <a:pt x="12992" y="21600"/>
                  <a:pt x="12992" y="21600"/>
                </a:cubicBezTo>
                <a:cubicBezTo>
                  <a:pt x="15104" y="21600"/>
                  <a:pt x="15104" y="21600"/>
                  <a:pt x="15104" y="21600"/>
                </a:cubicBezTo>
                <a:cubicBezTo>
                  <a:pt x="15104" y="20069"/>
                  <a:pt x="15104" y="20069"/>
                  <a:pt x="15104" y="20069"/>
                </a:cubicBezTo>
                <a:cubicBezTo>
                  <a:pt x="12505" y="20069"/>
                  <a:pt x="12992" y="17008"/>
                  <a:pt x="12992" y="17008"/>
                </a:cubicBezTo>
                <a:cubicBezTo>
                  <a:pt x="20138" y="17008"/>
                  <a:pt x="20138" y="17008"/>
                  <a:pt x="20138" y="17008"/>
                </a:cubicBezTo>
                <a:cubicBezTo>
                  <a:pt x="20950" y="17008"/>
                  <a:pt x="21600" y="16328"/>
                  <a:pt x="21600" y="15477"/>
                </a:cubicBezTo>
                <a:cubicBezTo>
                  <a:pt x="21600" y="1531"/>
                  <a:pt x="21600" y="1531"/>
                  <a:pt x="21600" y="1531"/>
                </a:cubicBezTo>
                <a:cubicBezTo>
                  <a:pt x="21600" y="680"/>
                  <a:pt x="20950" y="0"/>
                  <a:pt x="20138" y="0"/>
                </a:cubicBezTo>
                <a:close/>
                <a:moveTo>
                  <a:pt x="9582" y="15137"/>
                </a:moveTo>
                <a:cubicBezTo>
                  <a:pt x="9582" y="14457"/>
                  <a:pt x="10232" y="13946"/>
                  <a:pt x="10881" y="13946"/>
                </a:cubicBezTo>
                <a:cubicBezTo>
                  <a:pt x="11531" y="13946"/>
                  <a:pt x="12180" y="14457"/>
                  <a:pt x="12180" y="15137"/>
                </a:cubicBezTo>
                <a:cubicBezTo>
                  <a:pt x="12180" y="15817"/>
                  <a:pt x="11531" y="16498"/>
                  <a:pt x="10881" y="16498"/>
                </a:cubicBezTo>
                <a:cubicBezTo>
                  <a:pt x="10232" y="16498"/>
                  <a:pt x="9582" y="15817"/>
                  <a:pt x="9582" y="15137"/>
                </a:cubicBezTo>
                <a:close/>
                <a:moveTo>
                  <a:pt x="19976" y="13436"/>
                </a:moveTo>
                <a:cubicBezTo>
                  <a:pt x="1462" y="13436"/>
                  <a:pt x="1462" y="13436"/>
                  <a:pt x="1462" y="13436"/>
                </a:cubicBezTo>
                <a:cubicBezTo>
                  <a:pt x="1462" y="1701"/>
                  <a:pt x="1462" y="1701"/>
                  <a:pt x="1462" y="1701"/>
                </a:cubicBezTo>
                <a:cubicBezTo>
                  <a:pt x="19976" y="1701"/>
                  <a:pt x="19976" y="1701"/>
                  <a:pt x="19976" y="1701"/>
                </a:cubicBezTo>
                <a:lnTo>
                  <a:pt x="19976" y="13436"/>
                </a:lnTo>
                <a:close/>
                <a:moveTo>
                  <a:pt x="19976" y="13436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9" name="Rectangle 21"/>
          <p:cNvSpPr>
            <a:spLocks noChangeArrowheads="1"/>
          </p:cNvSpPr>
          <p:nvPr/>
        </p:nvSpPr>
        <p:spPr bwMode="auto">
          <a:xfrm>
            <a:off x="7171001" y="3373954"/>
            <a:ext cx="10029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71" name="Rectangle 21"/>
          <p:cNvSpPr>
            <a:spLocks noChangeArrowheads="1"/>
          </p:cNvSpPr>
          <p:nvPr/>
        </p:nvSpPr>
        <p:spPr bwMode="auto">
          <a:xfrm>
            <a:off x="8332622" y="4735958"/>
            <a:ext cx="1001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147354" y="5745769"/>
            <a:ext cx="27607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147354" y="542901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3137820" y="1655319"/>
            <a:ext cx="27607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3137820" y="133856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Box 23"/>
          <p:cNvSpPr txBox="1"/>
          <p:nvPr/>
        </p:nvSpPr>
        <p:spPr>
          <a:xfrm>
            <a:off x="6573727" y="1617219"/>
            <a:ext cx="27607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6622797" y="132431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TextBox 23"/>
          <p:cNvSpPr txBox="1"/>
          <p:nvPr/>
        </p:nvSpPr>
        <p:spPr>
          <a:xfrm>
            <a:off x="9186454" y="5802919"/>
            <a:ext cx="27607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24"/>
          <p:cNvSpPr txBox="1"/>
          <p:nvPr/>
        </p:nvSpPr>
        <p:spPr>
          <a:xfrm>
            <a:off x="9235524" y="551001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等腰三角形 30"/>
          <p:cNvSpPr/>
          <p:nvPr/>
        </p:nvSpPr>
        <p:spPr bwMode="auto">
          <a:xfrm rot="10800000">
            <a:off x="5563219" y="-8061"/>
            <a:ext cx="1799233" cy="1080433"/>
          </a:xfrm>
          <a:prstGeom prst="triangle">
            <a:avLst/>
          </a:prstGeom>
          <a:solidFill>
            <a:srgbClr val="D03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32" name="TextBox 30"/>
          <p:cNvSpPr txBox="1"/>
          <p:nvPr/>
        </p:nvSpPr>
        <p:spPr>
          <a:xfrm>
            <a:off x="726974" y="359008"/>
            <a:ext cx="1677447" cy="712886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r>
              <a:rPr lang="en-US" altLang="zh-CN" sz="2000" b="1" dirty="0">
                <a:solidFill>
                  <a:srgbClr val="D03E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FITNESS</a:t>
            </a:r>
            <a:endParaRPr lang="en-US" altLang="zh-CN" sz="2000" b="1" dirty="0">
              <a:solidFill>
                <a:srgbClr val="0B122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2000" b="1" dirty="0">
                <a:solidFill>
                  <a:srgbClr val="0B122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MOVEMENT</a:t>
            </a:r>
            <a:endParaRPr lang="zh-CN" altLang="en-US" sz="2000" b="1" dirty="0">
              <a:solidFill>
                <a:srgbClr val="0B122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867643" y="1097046"/>
            <a:ext cx="408849" cy="0"/>
          </a:xfrm>
          <a:prstGeom prst="line">
            <a:avLst/>
          </a:prstGeom>
          <a:ln w="28575">
            <a:solidFill>
              <a:srgbClr val="0B12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0"/>
          <p:cNvSpPr txBox="1"/>
          <p:nvPr/>
        </p:nvSpPr>
        <p:spPr>
          <a:xfrm>
            <a:off x="2281507" y="666784"/>
            <a:ext cx="1990033" cy="405110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B122C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92657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800" decel="1000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00" decel="1000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 decel="100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800" decel="1000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800" decel="1000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800" decel="100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800" decel="1000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800" decel="100000"/>
                                        <p:tgtEl>
                                          <p:spTgt spid="317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800" decel="100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800" decel="100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800" decel="1000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800" decel="1000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800" decel="1000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800" decel="1000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800" decel="1000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800" decel="1000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800" decel="1000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800" decel="1000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 animBg="1"/>
      <p:bldP spid="31751" grpId="0" animBg="1"/>
      <p:bldP spid="31752" grpId="0" animBg="1"/>
      <p:bldP spid="31753" grpId="0" animBg="1"/>
      <p:bldP spid="31754" grpId="0" animBg="1"/>
      <p:bldP spid="31755" grpId="0" animBg="1"/>
      <p:bldP spid="31756" grpId="0" animBg="1"/>
      <p:bldP spid="31760" grpId="0" animBg="1"/>
      <p:bldP spid="31761" grpId="0"/>
      <p:bldP spid="31762" grpId="0" animBg="1"/>
      <p:bldP spid="31763" grpId="0"/>
      <p:bldP spid="31766" grpId="0" animBg="1"/>
      <p:bldP spid="31767" grpId="0" animBg="1"/>
      <p:bldP spid="31769" grpId="0"/>
      <p:bldP spid="31771" grpId="0"/>
      <p:bldP spid="23" grpId="0" build="p"/>
      <p:bldP spid="24" grpId="0" build="p"/>
      <p:bldP spid="25" grpId="0" build="p"/>
      <p:bldP spid="26" grpId="0" build="p"/>
      <p:bldP spid="27" grpId="0" build="p"/>
      <p:bldP spid="28" grpId="0" build="p"/>
      <p:bldP spid="29" grpId="0" build="p"/>
      <p:bldP spid="30" grpId="0" build="p"/>
      <p:bldP spid="31" grpId="0" animBg="1"/>
      <p:bldP spid="32" grpId="0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7"/>
          <p:cNvSpPr/>
          <p:nvPr/>
        </p:nvSpPr>
        <p:spPr>
          <a:xfrm>
            <a:off x="3282813" y="0"/>
            <a:ext cx="9588726" cy="7232650"/>
          </a:xfrm>
          <a:custGeom>
            <a:avLst/>
            <a:gdLst>
              <a:gd name="connsiteX0" fmla="*/ 0 w 7664245"/>
              <a:gd name="connsiteY0" fmla="*/ 0 h 6858000"/>
              <a:gd name="connsiteX1" fmla="*/ 7664245 w 7664245"/>
              <a:gd name="connsiteY1" fmla="*/ 0 h 6858000"/>
              <a:gd name="connsiteX2" fmla="*/ 7664245 w 7664245"/>
              <a:gd name="connsiteY2" fmla="*/ 6858000 h 6858000"/>
              <a:gd name="connsiteX3" fmla="*/ 0 w 7664245"/>
              <a:gd name="connsiteY3" fmla="*/ 6858000 h 6858000"/>
              <a:gd name="connsiteX4" fmla="*/ 0 w 7664245"/>
              <a:gd name="connsiteY4" fmla="*/ 0 h 6858000"/>
              <a:gd name="connsiteX0-1" fmla="*/ 3657600 w 7664245"/>
              <a:gd name="connsiteY0-2" fmla="*/ 0 h 6858000"/>
              <a:gd name="connsiteX1-3" fmla="*/ 7664245 w 7664245"/>
              <a:gd name="connsiteY1-4" fmla="*/ 0 h 6858000"/>
              <a:gd name="connsiteX2-5" fmla="*/ 7664245 w 7664245"/>
              <a:gd name="connsiteY2-6" fmla="*/ 6858000 h 6858000"/>
              <a:gd name="connsiteX3-7" fmla="*/ 0 w 7664245"/>
              <a:gd name="connsiteY3-8" fmla="*/ 6858000 h 6858000"/>
              <a:gd name="connsiteX4-9" fmla="*/ 3657600 w 7664245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64245" h="6858000">
                <a:moveTo>
                  <a:pt x="3657600" y="0"/>
                </a:moveTo>
                <a:lnTo>
                  <a:pt x="7664245" y="0"/>
                </a:lnTo>
                <a:lnTo>
                  <a:pt x="7664245" y="6858000"/>
                </a:lnTo>
                <a:lnTo>
                  <a:pt x="0" y="6858000"/>
                </a:lnTo>
                <a:lnTo>
                  <a:pt x="3657600" y="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35819" r="127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9" name="Rectangle 26"/>
          <p:cNvSpPr/>
          <p:nvPr/>
        </p:nvSpPr>
        <p:spPr>
          <a:xfrm>
            <a:off x="1067928" y="2202926"/>
            <a:ext cx="3925222" cy="48812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1" name="Rectangle 34"/>
          <p:cNvSpPr/>
          <p:nvPr/>
        </p:nvSpPr>
        <p:spPr>
          <a:xfrm>
            <a:off x="1067928" y="3142093"/>
            <a:ext cx="3469536" cy="48812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3" name="Rectangle 37"/>
          <p:cNvSpPr/>
          <p:nvPr/>
        </p:nvSpPr>
        <p:spPr>
          <a:xfrm>
            <a:off x="1067930" y="4067941"/>
            <a:ext cx="3304846" cy="48812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5" name="Rectangle 40"/>
          <p:cNvSpPr/>
          <p:nvPr/>
        </p:nvSpPr>
        <p:spPr>
          <a:xfrm>
            <a:off x="1067929" y="5036655"/>
            <a:ext cx="3014515" cy="48812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46" name="Group 3"/>
          <p:cNvGrpSpPr/>
          <p:nvPr/>
        </p:nvGrpSpPr>
        <p:grpSpPr>
          <a:xfrm>
            <a:off x="4697375" y="2914229"/>
            <a:ext cx="2222628" cy="964353"/>
            <a:chOff x="5621315" y="2514600"/>
            <a:chExt cx="2107496" cy="914400"/>
          </a:xfrm>
        </p:grpSpPr>
        <p:sp>
          <p:nvSpPr>
            <p:cNvPr id="147" name="Parallelogram 14"/>
            <p:cNvSpPr/>
            <p:nvPr/>
          </p:nvSpPr>
          <p:spPr>
            <a:xfrm>
              <a:off x="5621315" y="251460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D03E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8" name="AutoShape 59"/>
            <p:cNvSpPr/>
            <p:nvPr/>
          </p:nvSpPr>
          <p:spPr bwMode="auto">
            <a:xfrm>
              <a:off x="6442494" y="2777487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</p:grpSp>
      <p:grpSp>
        <p:nvGrpSpPr>
          <p:cNvPr id="149" name="Group 1"/>
          <p:cNvGrpSpPr/>
          <p:nvPr/>
        </p:nvGrpSpPr>
        <p:grpSpPr>
          <a:xfrm>
            <a:off x="5267694" y="1644154"/>
            <a:ext cx="2222628" cy="964353"/>
            <a:chOff x="6162090" y="1310315"/>
            <a:chExt cx="2107496" cy="914400"/>
          </a:xfrm>
        </p:grpSpPr>
        <p:sp>
          <p:nvSpPr>
            <p:cNvPr id="150" name="Parallelogram 13"/>
            <p:cNvSpPr/>
            <p:nvPr/>
          </p:nvSpPr>
          <p:spPr>
            <a:xfrm>
              <a:off x="6162090" y="131031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0B1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1" name="Group 42"/>
            <p:cNvGrpSpPr/>
            <p:nvPr/>
          </p:nvGrpSpPr>
          <p:grpSpPr>
            <a:xfrm>
              <a:off x="6983269" y="1549630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52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53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54" name="Group 5"/>
          <p:cNvGrpSpPr/>
          <p:nvPr/>
        </p:nvGrpSpPr>
        <p:grpSpPr>
          <a:xfrm>
            <a:off x="3466305" y="5454379"/>
            <a:ext cx="2222628" cy="964353"/>
            <a:chOff x="4454013" y="4923170"/>
            <a:chExt cx="2107496" cy="914400"/>
          </a:xfrm>
        </p:grpSpPr>
        <p:sp>
          <p:nvSpPr>
            <p:cNvPr id="155" name="Parallelogram 16"/>
            <p:cNvSpPr/>
            <p:nvPr/>
          </p:nvSpPr>
          <p:spPr>
            <a:xfrm>
              <a:off x="4454013" y="492317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D03E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6" name="Group 45"/>
            <p:cNvGrpSpPr/>
            <p:nvPr/>
          </p:nvGrpSpPr>
          <p:grpSpPr>
            <a:xfrm>
              <a:off x="5348217" y="5147801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57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sym typeface="Gill Sans" charset="0"/>
                </a:endParaRPr>
              </a:p>
            </p:txBody>
          </p:sp>
          <p:sp>
            <p:nvSpPr>
              <p:cNvPr id="158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sym typeface="Gill Sans" charset="0"/>
                </a:endParaRPr>
              </a:p>
            </p:txBody>
          </p:sp>
        </p:grpSp>
      </p:grpSp>
      <p:grpSp>
        <p:nvGrpSpPr>
          <p:cNvPr id="159" name="Group 4"/>
          <p:cNvGrpSpPr/>
          <p:nvPr/>
        </p:nvGrpSpPr>
        <p:grpSpPr>
          <a:xfrm>
            <a:off x="4086679" y="4184304"/>
            <a:ext cx="2222628" cy="964353"/>
            <a:chOff x="5042252" y="3718885"/>
            <a:chExt cx="2107496" cy="914400"/>
          </a:xfrm>
        </p:grpSpPr>
        <p:sp>
          <p:nvSpPr>
            <p:cNvPr id="160" name="Parallelogram 15"/>
            <p:cNvSpPr/>
            <p:nvPr/>
          </p:nvSpPr>
          <p:spPr>
            <a:xfrm>
              <a:off x="5042252" y="371888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0B1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61" name="Group 48"/>
            <p:cNvGrpSpPr/>
            <p:nvPr/>
          </p:nvGrpSpPr>
          <p:grpSpPr>
            <a:xfrm>
              <a:off x="5863431" y="3980425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62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3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4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36" name="等腰三角形 35"/>
          <p:cNvSpPr/>
          <p:nvPr/>
        </p:nvSpPr>
        <p:spPr bwMode="auto">
          <a:xfrm rot="10800000">
            <a:off x="5563219" y="-8061"/>
            <a:ext cx="1799233" cy="1080433"/>
          </a:xfrm>
          <a:prstGeom prst="triangle">
            <a:avLst/>
          </a:prstGeom>
          <a:solidFill>
            <a:srgbClr val="D03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37" name="TextBox 30"/>
          <p:cNvSpPr txBox="1"/>
          <p:nvPr/>
        </p:nvSpPr>
        <p:spPr>
          <a:xfrm>
            <a:off x="726974" y="359008"/>
            <a:ext cx="1677447" cy="712886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r>
              <a:rPr lang="en-US" altLang="zh-CN" sz="2000" b="1" dirty="0">
                <a:solidFill>
                  <a:srgbClr val="D03E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FITNESS</a:t>
            </a:r>
            <a:endParaRPr lang="en-US" altLang="zh-CN" sz="2000" b="1" dirty="0">
              <a:solidFill>
                <a:srgbClr val="0B122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2000" b="1" dirty="0">
                <a:solidFill>
                  <a:srgbClr val="0B122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MOVEMENT</a:t>
            </a:r>
            <a:endParaRPr lang="zh-CN" altLang="en-US" sz="2000" b="1" dirty="0">
              <a:solidFill>
                <a:srgbClr val="0B122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867643" y="1097046"/>
            <a:ext cx="408849" cy="0"/>
          </a:xfrm>
          <a:prstGeom prst="line">
            <a:avLst/>
          </a:prstGeom>
          <a:ln w="28575">
            <a:solidFill>
              <a:srgbClr val="0B12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0"/>
          <p:cNvSpPr txBox="1"/>
          <p:nvPr/>
        </p:nvSpPr>
        <p:spPr>
          <a:xfrm>
            <a:off x="2281507" y="666784"/>
            <a:ext cx="1990033" cy="405110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B122C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0440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9" grpId="0"/>
      <p:bldP spid="141" grpId="0"/>
      <p:bldP spid="143" grpId="0"/>
      <p:bldP spid="145" grpId="0"/>
      <p:bldP spid="36" grpId="0" animBg="1"/>
      <p:bldP spid="37" grpId="0"/>
      <p:bldP spid="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429375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13"/>
          <p:cNvSpPr txBox="1"/>
          <p:nvPr/>
        </p:nvSpPr>
        <p:spPr>
          <a:xfrm>
            <a:off x="5794595" y="4179565"/>
            <a:ext cx="1269558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rgbClr val="D03E20"/>
                </a:solidFill>
                <a:latin typeface="+mj-ea"/>
                <a:ea typeface="+mj-ea"/>
              </a:rPr>
              <a:t>PART 03</a:t>
            </a:r>
            <a:endParaRPr lang="zh-CN" altLang="en-US" sz="2250" dirty="0">
              <a:solidFill>
                <a:srgbClr val="D03E20"/>
              </a:solidFill>
              <a:latin typeface="+mj-ea"/>
              <a:ea typeface="+mj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690870" y="2664298"/>
            <a:ext cx="1477008" cy="1477008"/>
            <a:chOff x="5815523" y="2664298"/>
            <a:chExt cx="1477008" cy="147700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2" name="同心圆 41"/>
            <p:cNvSpPr/>
            <p:nvPr/>
          </p:nvSpPr>
          <p:spPr>
            <a:xfrm>
              <a:off x="5815523" y="2664298"/>
              <a:ext cx="1477008" cy="147700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5847759" y="2696534"/>
              <a:ext cx="1412535" cy="141253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4" name="TextBox 13"/>
          <p:cNvSpPr txBox="1"/>
          <p:nvPr/>
        </p:nvSpPr>
        <p:spPr>
          <a:xfrm>
            <a:off x="5826832" y="2861819"/>
            <a:ext cx="1269558" cy="10819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1" b="1" dirty="0">
                <a:solidFill>
                  <a:srgbClr val="D03E20"/>
                </a:solidFill>
                <a:latin typeface="+mj-ea"/>
                <a:ea typeface="+mj-ea"/>
              </a:rPr>
              <a:t>03</a:t>
            </a:r>
            <a:endParaRPr lang="zh-CN" altLang="en-US" sz="7031" b="1" dirty="0">
              <a:solidFill>
                <a:srgbClr val="D03E20"/>
              </a:solidFill>
              <a:latin typeface="+mj-ea"/>
              <a:ea typeface="+mj-ea"/>
            </a:endParaRPr>
          </a:p>
        </p:txBody>
      </p:sp>
      <p:sp>
        <p:nvSpPr>
          <p:cNvPr id="45" name="TextBox 11"/>
          <p:cNvSpPr txBox="1"/>
          <p:nvPr/>
        </p:nvSpPr>
        <p:spPr>
          <a:xfrm>
            <a:off x="4285198" y="4910323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r"/>
            <a:r>
              <a:rPr lang="zh-CN" altLang="en-US" sz="4000" b="1" dirty="0">
                <a:solidFill>
                  <a:srgbClr val="0B122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4000" b="1" dirty="0">
              <a:solidFill>
                <a:srgbClr val="0B12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578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0" grpId="0"/>
      <p:bldP spid="44" grpId="0"/>
      <p:bldP spid="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20388521">
            <a:off x="3985268" y="2112547"/>
            <a:ext cx="2847437" cy="2847437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72" tIns="64286" rIns="128572" bIns="6428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531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 rot="20388521">
            <a:off x="6141815" y="3305674"/>
            <a:ext cx="2716881" cy="2716881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72" tIns="64286" rIns="128572" bIns="6428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531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 rot="20388521">
            <a:off x="6232836" y="1103004"/>
            <a:ext cx="2716881" cy="2716881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72" tIns="64286" rIns="128572" bIns="6428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531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 rot="20388521">
            <a:off x="3994591" y="3909417"/>
            <a:ext cx="2515613" cy="2515613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72" tIns="64286" rIns="128572" bIns="6428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531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 rot="20388521">
            <a:off x="5088626" y="2863318"/>
            <a:ext cx="2429970" cy="2429970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noFill/>
          </a:ln>
          <a:effectLst>
            <a:outerShdw blurRad="76200" sx="106000" sy="106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72" tIns="64286" rIns="128572" bIns="6428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531">
              <a:solidFill>
                <a:prstClr val="white"/>
              </a:solidFill>
            </a:endParaRPr>
          </a:p>
        </p:txBody>
      </p:sp>
      <p:sp>
        <p:nvSpPr>
          <p:cNvPr id="15" name="TextBox 41"/>
          <p:cNvSpPr txBox="1"/>
          <p:nvPr/>
        </p:nvSpPr>
        <p:spPr>
          <a:xfrm>
            <a:off x="812800" y="2758626"/>
            <a:ext cx="2856050" cy="70975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46152" y="2338184"/>
            <a:ext cx="5633551" cy="3930472"/>
            <a:chOff x="3645357" y="2338183"/>
            <a:chExt cx="5633551" cy="3930472"/>
          </a:xfrm>
          <a:effectLst/>
        </p:grpSpPr>
        <p:sp>
          <p:nvSpPr>
            <p:cNvPr id="9" name="TextBox 8"/>
            <p:cNvSpPr txBox="1"/>
            <p:nvPr/>
          </p:nvSpPr>
          <p:spPr>
            <a:xfrm rot="20304192">
              <a:off x="7533359" y="3107254"/>
              <a:ext cx="17455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D03E20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 rot="20429128">
              <a:off x="3645357" y="2338183"/>
              <a:ext cx="239213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D03E20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 rot="20487529">
              <a:off x="7044648" y="5367369"/>
              <a:ext cx="189100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D03E20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 rot="20441200">
              <a:off x="4419588" y="5930101"/>
              <a:ext cx="1885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D03E20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 rot="20427633">
              <a:off x="5423679" y="4688601"/>
              <a:ext cx="299589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rgbClr val="D03E20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sp>
        <p:nvSpPr>
          <p:cNvPr id="18" name="TextBox 41"/>
          <p:cNvSpPr txBox="1"/>
          <p:nvPr/>
        </p:nvSpPr>
        <p:spPr>
          <a:xfrm>
            <a:off x="1287559" y="5371689"/>
            <a:ext cx="2856050" cy="70975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TextBox 41"/>
          <p:cNvSpPr txBox="1"/>
          <p:nvPr/>
        </p:nvSpPr>
        <p:spPr>
          <a:xfrm>
            <a:off x="8696242" y="3389071"/>
            <a:ext cx="2856050" cy="70975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TextBox 41"/>
          <p:cNvSpPr txBox="1"/>
          <p:nvPr/>
        </p:nvSpPr>
        <p:spPr>
          <a:xfrm>
            <a:off x="8247002" y="5727054"/>
            <a:ext cx="2856050" cy="70975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等腰三角形 27"/>
          <p:cNvSpPr/>
          <p:nvPr/>
        </p:nvSpPr>
        <p:spPr bwMode="auto">
          <a:xfrm rot="10800000">
            <a:off x="5563219" y="-8061"/>
            <a:ext cx="1799233" cy="1080433"/>
          </a:xfrm>
          <a:prstGeom prst="triangle">
            <a:avLst/>
          </a:prstGeom>
          <a:solidFill>
            <a:srgbClr val="D03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29" name="TextBox 30"/>
          <p:cNvSpPr txBox="1"/>
          <p:nvPr/>
        </p:nvSpPr>
        <p:spPr>
          <a:xfrm>
            <a:off x="726974" y="359008"/>
            <a:ext cx="1677447" cy="712886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r>
              <a:rPr lang="en-US" altLang="zh-CN" sz="2000" b="1" dirty="0">
                <a:solidFill>
                  <a:srgbClr val="D03E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FITNESS</a:t>
            </a:r>
            <a:endParaRPr lang="en-US" altLang="zh-CN" sz="2000" b="1" dirty="0">
              <a:solidFill>
                <a:srgbClr val="0B122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2000" b="1" dirty="0">
                <a:solidFill>
                  <a:srgbClr val="0B122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MOVEMENT</a:t>
            </a:r>
            <a:endParaRPr lang="zh-CN" altLang="en-US" sz="2000" b="1" dirty="0">
              <a:solidFill>
                <a:srgbClr val="0B122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867643" y="1097046"/>
            <a:ext cx="408849" cy="0"/>
          </a:xfrm>
          <a:prstGeom prst="line">
            <a:avLst/>
          </a:prstGeom>
          <a:ln w="28575">
            <a:solidFill>
              <a:srgbClr val="0B12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281507" y="666784"/>
            <a:ext cx="1990033" cy="405110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B122C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98074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3" grpId="0" animBg="1"/>
      <p:bldP spid="6" grpId="0" animBg="1"/>
      <p:bldP spid="2" grpId="0" animBg="1"/>
      <p:bldP spid="15" grpId="0"/>
      <p:bldP spid="18" grpId="0"/>
      <p:bldP spid="19" grpId="0"/>
      <p:bldP spid="20" grpId="0"/>
      <p:bldP spid="28" grpId="0" animBg="1"/>
      <p:bldP spid="29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3"/>
          <p:cNvGrpSpPr>
            <a:grpSpLocks/>
          </p:cNvGrpSpPr>
          <p:nvPr/>
        </p:nvGrpSpPr>
        <p:grpSpPr bwMode="auto">
          <a:xfrm>
            <a:off x="1179007" y="2989049"/>
            <a:ext cx="3107361" cy="3643113"/>
            <a:chOff x="1054100" y="2125444"/>
            <a:chExt cx="2209800" cy="2590800"/>
          </a:xfrm>
        </p:grpSpPr>
        <p:sp>
          <p:nvSpPr>
            <p:cNvPr id="3" name="矩形 2"/>
            <p:cNvSpPr/>
            <p:nvPr/>
          </p:nvSpPr>
          <p:spPr>
            <a:xfrm>
              <a:off x="1054100" y="2125444"/>
              <a:ext cx="2209800" cy="666750"/>
            </a:xfrm>
            <a:prstGeom prst="rect">
              <a:avLst/>
            </a:prstGeom>
            <a:solidFill>
              <a:srgbClr val="D03E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1054100" y="2798544"/>
              <a:ext cx="2209800" cy="1917700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3577" name="文本框 13"/>
            <p:cNvSpPr txBox="1">
              <a:spLocks noChangeArrowheads="1"/>
            </p:cNvSpPr>
            <p:nvPr/>
          </p:nvSpPr>
          <p:spPr bwMode="auto">
            <a:xfrm>
              <a:off x="1757160" y="2152997"/>
              <a:ext cx="1054705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>
                  <a:solidFill>
                    <a:schemeClr val="bg1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65%</a:t>
              </a:r>
              <a:endParaRPr lang="zh-CN" altLang="en-US" sz="5062">
                <a:solidFill>
                  <a:schemeClr val="bg1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3" name="十字形 62"/>
            <p:cNvSpPr/>
            <p:nvPr/>
          </p:nvSpPr>
          <p:spPr>
            <a:xfrm>
              <a:off x="1528763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4"/>
          <p:cNvGrpSpPr>
            <a:grpSpLocks/>
          </p:cNvGrpSpPr>
          <p:nvPr/>
        </p:nvGrpSpPr>
        <p:grpSpPr bwMode="auto">
          <a:xfrm>
            <a:off x="4982844" y="2754657"/>
            <a:ext cx="3107360" cy="3877505"/>
            <a:chOff x="3498850" y="1958756"/>
            <a:chExt cx="2209800" cy="2757488"/>
          </a:xfrm>
        </p:grpSpPr>
        <p:sp>
          <p:nvSpPr>
            <p:cNvPr id="42" name="矩形 41"/>
            <p:cNvSpPr/>
            <p:nvPr/>
          </p:nvSpPr>
          <p:spPr>
            <a:xfrm>
              <a:off x="3498850" y="1958756"/>
              <a:ext cx="2209800" cy="833438"/>
            </a:xfrm>
            <a:prstGeom prst="rect">
              <a:avLst/>
            </a:prstGeom>
            <a:solidFill>
              <a:srgbClr val="0B12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3498850" y="2798544"/>
              <a:ext cx="2209800" cy="1917700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3570" name="文本框 13"/>
            <p:cNvSpPr txBox="1">
              <a:spLocks noChangeArrowheads="1"/>
            </p:cNvSpPr>
            <p:nvPr/>
          </p:nvSpPr>
          <p:spPr bwMode="auto">
            <a:xfrm>
              <a:off x="4309860" y="2064097"/>
              <a:ext cx="1054705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>
                  <a:solidFill>
                    <a:schemeClr val="bg1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85%</a:t>
              </a:r>
              <a:endParaRPr lang="zh-CN" altLang="en-US" sz="5062">
                <a:solidFill>
                  <a:schemeClr val="bg1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4" name="十字形 63"/>
            <p:cNvSpPr/>
            <p:nvPr/>
          </p:nvSpPr>
          <p:spPr>
            <a:xfrm>
              <a:off x="4094163" y="23064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5"/>
          <p:cNvGrpSpPr>
            <a:grpSpLocks/>
          </p:cNvGrpSpPr>
          <p:nvPr/>
        </p:nvGrpSpPr>
        <p:grpSpPr bwMode="auto">
          <a:xfrm>
            <a:off x="8786682" y="2989049"/>
            <a:ext cx="3107360" cy="3643113"/>
            <a:chOff x="5943600" y="2125444"/>
            <a:chExt cx="2209800" cy="2590800"/>
          </a:xfrm>
        </p:grpSpPr>
        <p:sp>
          <p:nvSpPr>
            <p:cNvPr id="43" name="矩形 42"/>
            <p:cNvSpPr/>
            <p:nvPr/>
          </p:nvSpPr>
          <p:spPr>
            <a:xfrm>
              <a:off x="5943600" y="2125444"/>
              <a:ext cx="2209800" cy="666750"/>
            </a:xfrm>
            <a:prstGeom prst="rect">
              <a:avLst/>
            </a:prstGeom>
            <a:solidFill>
              <a:srgbClr val="D03E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5943600" y="2798544"/>
              <a:ext cx="2209800" cy="1917700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23563" name="文本框 13"/>
            <p:cNvSpPr txBox="1">
              <a:spLocks noChangeArrowheads="1"/>
            </p:cNvSpPr>
            <p:nvPr/>
          </p:nvSpPr>
          <p:spPr bwMode="auto">
            <a:xfrm>
              <a:off x="6722860" y="2152997"/>
              <a:ext cx="1054705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 dirty="0">
                  <a:solidFill>
                    <a:schemeClr val="bg1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40%</a:t>
              </a:r>
              <a:endParaRPr lang="zh-CN" altLang="en-US" sz="5062" dirty="0">
                <a:solidFill>
                  <a:schemeClr val="bg1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5" name="十字形 64"/>
            <p:cNvSpPr/>
            <p:nvPr/>
          </p:nvSpPr>
          <p:spPr>
            <a:xfrm>
              <a:off x="6507163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49" name="等腰三角形 48"/>
          <p:cNvSpPr/>
          <p:nvPr/>
        </p:nvSpPr>
        <p:spPr bwMode="auto">
          <a:xfrm rot="10800000">
            <a:off x="5563219" y="-8061"/>
            <a:ext cx="1799233" cy="1080433"/>
          </a:xfrm>
          <a:prstGeom prst="triangle">
            <a:avLst/>
          </a:prstGeom>
          <a:solidFill>
            <a:srgbClr val="D03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50" name="TextBox 30"/>
          <p:cNvSpPr txBox="1"/>
          <p:nvPr/>
        </p:nvSpPr>
        <p:spPr>
          <a:xfrm>
            <a:off x="726974" y="359008"/>
            <a:ext cx="1677447" cy="712886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r>
              <a:rPr lang="en-US" altLang="zh-CN" sz="2000" b="1" dirty="0">
                <a:solidFill>
                  <a:srgbClr val="D03E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FITNESS</a:t>
            </a:r>
            <a:endParaRPr lang="en-US" altLang="zh-CN" sz="2000" b="1" dirty="0">
              <a:solidFill>
                <a:srgbClr val="0B122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2000" b="1" dirty="0">
                <a:solidFill>
                  <a:srgbClr val="0B122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MOVEMENT</a:t>
            </a:r>
            <a:endParaRPr lang="zh-CN" altLang="en-US" sz="2000" b="1" dirty="0">
              <a:solidFill>
                <a:srgbClr val="0B122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867643" y="1097046"/>
            <a:ext cx="408849" cy="0"/>
          </a:xfrm>
          <a:prstGeom prst="line">
            <a:avLst/>
          </a:prstGeom>
          <a:ln w="28575">
            <a:solidFill>
              <a:srgbClr val="0B12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30"/>
          <p:cNvSpPr txBox="1"/>
          <p:nvPr/>
        </p:nvSpPr>
        <p:spPr>
          <a:xfrm>
            <a:off x="2281507" y="666784"/>
            <a:ext cx="1990033" cy="405110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B122C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682203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/>
      <p:bldP spid="5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469136" y="-13393"/>
            <a:ext cx="12375868" cy="7246044"/>
          </a:xfrm>
          <a:custGeom>
            <a:avLst/>
            <a:gdLst>
              <a:gd name="connsiteX0" fmla="*/ 0 w 8801100"/>
              <a:gd name="connsiteY0" fmla="*/ 0 h 5153025"/>
              <a:gd name="connsiteX1" fmla="*/ 5153025 w 8801100"/>
              <a:gd name="connsiteY1" fmla="*/ 5153025 h 5153025"/>
              <a:gd name="connsiteX2" fmla="*/ 8801100 w 8801100"/>
              <a:gd name="connsiteY2" fmla="*/ 5153025 h 5153025"/>
              <a:gd name="connsiteX3" fmla="*/ 3667125 w 8801100"/>
              <a:gd name="connsiteY3" fmla="*/ 19050 h 5153025"/>
              <a:gd name="connsiteX4" fmla="*/ 0 w 8801100"/>
              <a:gd name="connsiteY4" fmla="*/ 0 h 5153025"/>
              <a:gd name="connsiteX0" fmla="*/ 0 w 8801100"/>
              <a:gd name="connsiteY0" fmla="*/ 0 h 5153025"/>
              <a:gd name="connsiteX1" fmla="*/ 5153025 w 8801100"/>
              <a:gd name="connsiteY1" fmla="*/ 5153025 h 5153025"/>
              <a:gd name="connsiteX2" fmla="*/ 8801100 w 8801100"/>
              <a:gd name="connsiteY2" fmla="*/ 5153025 h 5153025"/>
              <a:gd name="connsiteX3" fmla="*/ 3629025 w 8801100"/>
              <a:gd name="connsiteY3" fmla="*/ 0 h 5153025"/>
              <a:gd name="connsiteX4" fmla="*/ 0 w 8801100"/>
              <a:gd name="connsiteY4" fmla="*/ 0 h 51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01100" h="5153025">
                <a:moveTo>
                  <a:pt x="0" y="0"/>
                </a:moveTo>
                <a:lnTo>
                  <a:pt x="5153025" y="5153025"/>
                </a:lnTo>
                <a:lnTo>
                  <a:pt x="8801100" y="5153025"/>
                </a:lnTo>
                <a:lnTo>
                  <a:pt x="3629025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1820863" y="5535012"/>
            <a:ext cx="3264842" cy="1203104"/>
            <a:chOff x="3484439" y="880115"/>
            <a:chExt cx="2320294" cy="855710"/>
          </a:xfrm>
        </p:grpSpPr>
        <p:sp>
          <p:nvSpPr>
            <p:cNvPr id="20494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6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1" name="文本框 66"/>
            <p:cNvSpPr txBox="1">
              <a:spLocks noChangeArrowheads="1"/>
            </p:cNvSpPr>
            <p:nvPr/>
          </p:nvSpPr>
          <p:spPr bwMode="auto">
            <a:xfrm>
              <a:off x="4780327" y="880115"/>
              <a:ext cx="1024404" cy="2189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400" dirty="0">
                  <a:solidFill>
                    <a:srgbClr val="D03E20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5355299" y="1286573"/>
              <a:ext cx="287152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4" name="组合 7"/>
          <p:cNvGrpSpPr>
            <a:grpSpLocks/>
          </p:cNvGrpSpPr>
          <p:nvPr/>
        </p:nvGrpSpPr>
        <p:grpSpPr bwMode="auto">
          <a:xfrm>
            <a:off x="1820863" y="3828537"/>
            <a:ext cx="3264840" cy="1203104"/>
            <a:chOff x="3484439" y="880115"/>
            <a:chExt cx="2320294" cy="855710"/>
          </a:xfrm>
        </p:grpSpPr>
        <p:sp>
          <p:nvSpPr>
            <p:cNvPr id="20490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61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6" name="文本框 66"/>
            <p:cNvSpPr txBox="1">
              <a:spLocks noChangeArrowheads="1"/>
            </p:cNvSpPr>
            <p:nvPr/>
          </p:nvSpPr>
          <p:spPr bwMode="auto">
            <a:xfrm>
              <a:off x="4762947" y="880115"/>
              <a:ext cx="1024405" cy="2189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/>
              <a:r>
                <a:rPr lang="zh-CN" altLang="en-US" sz="1400" dirty="0">
                  <a:solidFill>
                    <a:srgbClr val="D03E20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5355300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53" name="文本框 13"/>
          <p:cNvSpPr txBox="1">
            <a:spLocks noChangeArrowheads="1"/>
          </p:cNvSpPr>
          <p:nvPr/>
        </p:nvSpPr>
        <p:spPr bwMode="auto">
          <a:xfrm>
            <a:off x="4773009" y="1787118"/>
            <a:ext cx="6112571" cy="1323439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8000">
                <a:solidFill>
                  <a:schemeClr val="bg1"/>
                </a:solidFill>
                <a:latin typeface="BrushScript BT" panose="03060802040406070304" pitchFamily="66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dirty="0">
                <a:solidFill>
                  <a:srgbClr val="D03E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MOVEMENT</a:t>
            </a:r>
            <a:endParaRPr lang="zh-CN" altLang="en-US" dirty="0">
              <a:solidFill>
                <a:srgbClr val="D03E2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文本框 13"/>
          <p:cNvSpPr txBox="1">
            <a:spLocks noChangeArrowheads="1"/>
          </p:cNvSpPr>
          <p:nvPr/>
        </p:nvSpPr>
        <p:spPr bwMode="auto">
          <a:xfrm>
            <a:off x="8099135" y="2897524"/>
            <a:ext cx="3759362" cy="1107996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8000">
                <a:solidFill>
                  <a:schemeClr val="bg1"/>
                </a:solidFill>
                <a:latin typeface="BrushScript BT" panose="03060802040406070304" pitchFamily="66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>
              <a:defRPr/>
            </a:pPr>
            <a:r>
              <a:rPr lang="en-US" altLang="zh-CN" sz="6600" dirty="0">
                <a:solidFill>
                  <a:srgbClr val="0B122C"/>
                </a:solidFill>
                <a:latin typeface="+mn-lt"/>
              </a:rPr>
              <a:t>FITNESS</a:t>
            </a:r>
            <a:endParaRPr lang="zh-CN" altLang="en-US" sz="6600" dirty="0">
              <a:solidFill>
                <a:srgbClr val="0B122C"/>
              </a:solidFill>
              <a:latin typeface="+mn-lt"/>
            </a:endParaRPr>
          </a:p>
        </p:txBody>
      </p:sp>
      <p:sp>
        <p:nvSpPr>
          <p:cNvPr id="20" name="等腰三角形 19"/>
          <p:cNvSpPr/>
          <p:nvPr/>
        </p:nvSpPr>
        <p:spPr bwMode="auto">
          <a:xfrm rot="10800000">
            <a:off x="5563219" y="-8061"/>
            <a:ext cx="1799233" cy="1080433"/>
          </a:xfrm>
          <a:prstGeom prst="triangle">
            <a:avLst/>
          </a:prstGeom>
          <a:solidFill>
            <a:srgbClr val="D03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21" name="TextBox 30"/>
          <p:cNvSpPr txBox="1"/>
          <p:nvPr/>
        </p:nvSpPr>
        <p:spPr>
          <a:xfrm>
            <a:off x="726974" y="359008"/>
            <a:ext cx="1677447" cy="712886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r>
              <a:rPr lang="en-US" altLang="zh-CN" sz="2000" b="1" dirty="0">
                <a:solidFill>
                  <a:srgbClr val="D03E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FITNESS</a:t>
            </a:r>
            <a:endParaRPr lang="en-US" altLang="zh-CN" sz="2000" b="1" dirty="0">
              <a:solidFill>
                <a:srgbClr val="0B122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2000" b="1" dirty="0">
                <a:solidFill>
                  <a:srgbClr val="0B122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MOVEMENT</a:t>
            </a:r>
            <a:endParaRPr lang="zh-CN" altLang="en-US" sz="2000" b="1" dirty="0">
              <a:solidFill>
                <a:srgbClr val="0B122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867643" y="1097046"/>
            <a:ext cx="408849" cy="0"/>
          </a:xfrm>
          <a:prstGeom prst="line">
            <a:avLst/>
          </a:prstGeom>
          <a:ln w="28575">
            <a:solidFill>
              <a:srgbClr val="0B12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30"/>
          <p:cNvSpPr txBox="1"/>
          <p:nvPr/>
        </p:nvSpPr>
        <p:spPr>
          <a:xfrm>
            <a:off x="2281507" y="666784"/>
            <a:ext cx="1990033" cy="405110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B122C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502785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20" grpId="0" animBg="1"/>
      <p:bldP spid="21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任意多边形 17"/>
          <p:cNvSpPr>
            <a:spLocks/>
          </p:cNvSpPr>
          <p:nvPr/>
        </p:nvSpPr>
        <p:spPr bwMode="auto">
          <a:xfrm>
            <a:off x="3095426" y="0"/>
            <a:ext cx="5997072" cy="6425674"/>
          </a:xfrm>
          <a:custGeom>
            <a:avLst/>
            <a:gdLst>
              <a:gd name="T0" fmla="*/ 0 w 1641135"/>
              <a:gd name="T1" fmla="*/ 0 h 1714500"/>
              <a:gd name="T2" fmla="*/ 236550717 w 1641135"/>
              <a:gd name="T3" fmla="*/ 0 h 1714500"/>
              <a:gd name="T4" fmla="*/ 213100770 w 1641135"/>
              <a:gd name="T5" fmla="*/ 273440078 h 1714500"/>
              <a:gd name="T6" fmla="*/ 0 w 1641135"/>
              <a:gd name="T7" fmla="*/ 0 h 1714500"/>
              <a:gd name="T8" fmla="*/ 0 60000 65536"/>
              <a:gd name="T9" fmla="*/ 0 60000 65536"/>
              <a:gd name="T10" fmla="*/ 0 60000 65536"/>
              <a:gd name="T11" fmla="*/ 0 60000 65536"/>
              <a:gd name="T12" fmla="*/ 0 w 1641135"/>
              <a:gd name="T13" fmla="*/ 0 h 1714500"/>
              <a:gd name="T14" fmla="*/ 1641135 w 1641135"/>
              <a:gd name="T15" fmla="*/ 1714500 h 17145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41135" h="1714500">
                <a:moveTo>
                  <a:pt x="0" y="0"/>
                </a:moveTo>
                <a:lnTo>
                  <a:pt x="1641135" y="0"/>
                </a:lnTo>
                <a:lnTo>
                  <a:pt x="1478445" y="1714500"/>
                </a:lnTo>
                <a:lnTo>
                  <a:pt x="0" y="0"/>
                </a:lnTo>
                <a:close/>
              </a:path>
            </a:pathLst>
          </a:custGeom>
          <a:solidFill>
            <a:srgbClr val="757674"/>
          </a:solidFill>
          <a:ln w="3175" cmpd="sng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5778" name="任意多边形 12"/>
          <p:cNvSpPr>
            <a:spLocks/>
          </p:cNvSpPr>
          <p:nvPr/>
        </p:nvSpPr>
        <p:spPr bwMode="auto">
          <a:xfrm>
            <a:off x="5303928" y="0"/>
            <a:ext cx="7554822" cy="7232650"/>
          </a:xfrm>
          <a:custGeom>
            <a:avLst/>
            <a:gdLst>
              <a:gd name="T0" fmla="*/ 3457570 w 7144661"/>
              <a:gd name="T1" fmla="*/ 0 h 6858000"/>
              <a:gd name="T2" fmla="*/ 7147365 w 7144661"/>
              <a:gd name="T3" fmla="*/ 0 h 6858000"/>
              <a:gd name="T4" fmla="*/ 7147365 w 7144661"/>
              <a:gd name="T5" fmla="*/ 6858000 h 6858000"/>
              <a:gd name="T6" fmla="*/ 0 w 7144661"/>
              <a:gd name="T7" fmla="*/ 6858000 h 6858000"/>
              <a:gd name="T8" fmla="*/ 3457570 w 714466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4661"/>
              <a:gd name="T16" fmla="*/ 0 h 6858000"/>
              <a:gd name="T17" fmla="*/ 7144661 w 7144661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4661" h="6858000">
                <a:moveTo>
                  <a:pt x="3456261" y="0"/>
                </a:moveTo>
                <a:lnTo>
                  <a:pt x="7144661" y="0"/>
                </a:lnTo>
                <a:lnTo>
                  <a:pt x="7144661" y="6858000"/>
                </a:lnTo>
                <a:lnTo>
                  <a:pt x="0" y="6858000"/>
                </a:lnTo>
                <a:lnTo>
                  <a:pt x="3456261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 cmpd="sng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12458" y="4783108"/>
            <a:ext cx="498823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2800" y="4624437"/>
            <a:ext cx="4752528" cy="82700"/>
          </a:xfrm>
          <a:prstGeom prst="rect">
            <a:avLst/>
          </a:prstGeom>
          <a:solidFill>
            <a:srgbClr val="D03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3967" y="4223797"/>
            <a:ext cx="169136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0" name="等腰三角形 9"/>
          <p:cNvSpPr/>
          <p:nvPr/>
        </p:nvSpPr>
        <p:spPr bwMode="auto">
          <a:xfrm rot="10800000">
            <a:off x="5563219" y="-8061"/>
            <a:ext cx="1799233" cy="1080433"/>
          </a:xfrm>
          <a:prstGeom prst="triangle">
            <a:avLst/>
          </a:prstGeom>
          <a:solidFill>
            <a:srgbClr val="D03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11" name="TextBox 30"/>
          <p:cNvSpPr txBox="1"/>
          <p:nvPr/>
        </p:nvSpPr>
        <p:spPr>
          <a:xfrm>
            <a:off x="726974" y="359008"/>
            <a:ext cx="1677447" cy="712886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r>
              <a:rPr lang="en-US" altLang="zh-CN" sz="2000" b="1" dirty="0">
                <a:solidFill>
                  <a:srgbClr val="D03E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FITNESS</a:t>
            </a:r>
            <a:endParaRPr lang="en-US" altLang="zh-CN" sz="2000" b="1" dirty="0">
              <a:solidFill>
                <a:srgbClr val="0B122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2000" b="1" dirty="0">
                <a:solidFill>
                  <a:srgbClr val="0B122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MOVEMENT</a:t>
            </a:r>
            <a:endParaRPr lang="zh-CN" altLang="en-US" sz="2000" b="1" dirty="0">
              <a:solidFill>
                <a:srgbClr val="0B122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67643" y="1097046"/>
            <a:ext cx="408849" cy="0"/>
          </a:xfrm>
          <a:prstGeom prst="line">
            <a:avLst/>
          </a:prstGeom>
          <a:ln w="28575">
            <a:solidFill>
              <a:srgbClr val="0B12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30"/>
          <p:cNvSpPr txBox="1"/>
          <p:nvPr/>
        </p:nvSpPr>
        <p:spPr>
          <a:xfrm>
            <a:off x="2281507" y="666784"/>
            <a:ext cx="1990033" cy="405110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B122C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686397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00">
        <p14:prism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5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5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7" grpId="0" animBg="1"/>
      <p:bldP spid="75778" grpId="0" animBg="1"/>
      <p:bldP spid="5" grpId="0"/>
      <p:bldP spid="6" grpId="0" animBg="1"/>
      <p:bldP spid="9" grpId="0"/>
      <p:bldP spid="10" grpId="0" animBg="1"/>
      <p:bldP spid="11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248"/>
            <a:ext cx="12858750" cy="728955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2700" y="248"/>
            <a:ext cx="4281835" cy="7289552"/>
          </a:xfrm>
          <a:prstGeom prst="rect">
            <a:avLst/>
          </a:prstGeom>
          <a:solidFill>
            <a:srgbClr val="D03E20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16496" y="2238604"/>
            <a:ext cx="3023442" cy="1564196"/>
            <a:chOff x="1819275" y="1143000"/>
            <a:chExt cx="2867025" cy="1483273"/>
          </a:xfrm>
        </p:grpSpPr>
        <p:sp>
          <p:nvSpPr>
            <p:cNvPr id="3" name="矩形 2"/>
            <p:cNvSpPr/>
            <p:nvPr/>
          </p:nvSpPr>
          <p:spPr>
            <a:xfrm>
              <a:off x="1819275" y="1143000"/>
              <a:ext cx="2590800" cy="1266825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2095500" y="1359448"/>
              <a:ext cx="2590800" cy="1266825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328" b="1" dirty="0">
                <a:solidFill>
                  <a:srgbClr val="4EB79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666975" y="3989353"/>
            <a:ext cx="29224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CONTENTS</a:t>
            </a:r>
            <a:endParaRPr lang="zh-CN" altLang="en-US" sz="4000" dirty="0">
              <a:solidFill>
                <a:schemeClr val="bg1"/>
              </a:solidFill>
              <a:latin typeface="Kozuka Gothic Pro M" panose="020B0700000000000000" pitchFamily="34" charset="-128"/>
              <a:ea typeface="Kozuka Gothic Pro M" panose="020B0700000000000000" pitchFamily="34" charset="-128"/>
            </a:endParaRPr>
          </a:p>
        </p:txBody>
      </p:sp>
      <p:sp>
        <p:nvSpPr>
          <p:cNvPr id="23" name="剪去单角的矩形 22"/>
          <p:cNvSpPr/>
          <p:nvPr/>
        </p:nvSpPr>
        <p:spPr>
          <a:xfrm>
            <a:off x="6237515" y="1883777"/>
            <a:ext cx="4369425" cy="657403"/>
          </a:xfrm>
          <a:custGeom>
            <a:avLst/>
            <a:gdLst>
              <a:gd name="connsiteX0" fmla="*/ 0 w 4648200"/>
              <a:gd name="connsiteY0" fmla="*/ 0 h 476250"/>
              <a:gd name="connsiteX1" fmla="*/ 4568823 w 4648200"/>
              <a:gd name="connsiteY1" fmla="*/ 0 h 476250"/>
              <a:gd name="connsiteX2" fmla="*/ 4648200 w 4648200"/>
              <a:gd name="connsiteY2" fmla="*/ 79377 h 476250"/>
              <a:gd name="connsiteX3" fmla="*/ 4648200 w 4648200"/>
              <a:gd name="connsiteY3" fmla="*/ 476250 h 476250"/>
              <a:gd name="connsiteX4" fmla="*/ 0 w 4648200"/>
              <a:gd name="connsiteY4" fmla="*/ 476250 h 476250"/>
              <a:gd name="connsiteX5" fmla="*/ 0 w 4648200"/>
              <a:gd name="connsiteY5" fmla="*/ 0 h 476250"/>
              <a:gd name="connsiteX0" fmla="*/ 0 w 4772025"/>
              <a:gd name="connsiteY0" fmla="*/ 0 h 476250"/>
              <a:gd name="connsiteX1" fmla="*/ 4568823 w 4772025"/>
              <a:gd name="connsiteY1" fmla="*/ 0 h 476250"/>
              <a:gd name="connsiteX2" fmla="*/ 4772025 w 4772025"/>
              <a:gd name="connsiteY2" fmla="*/ 241302 h 476250"/>
              <a:gd name="connsiteX3" fmla="*/ 4648200 w 4772025"/>
              <a:gd name="connsiteY3" fmla="*/ 476250 h 476250"/>
              <a:gd name="connsiteX4" fmla="*/ 0 w 4772025"/>
              <a:gd name="connsiteY4" fmla="*/ 476250 h 476250"/>
              <a:gd name="connsiteX5" fmla="*/ 0 w 4772025"/>
              <a:gd name="connsiteY5" fmla="*/ 0 h 476250"/>
              <a:gd name="connsiteX0" fmla="*/ 0 w 4767262"/>
              <a:gd name="connsiteY0" fmla="*/ 0 h 476250"/>
              <a:gd name="connsiteX1" fmla="*/ 4568823 w 4767262"/>
              <a:gd name="connsiteY1" fmla="*/ 0 h 476250"/>
              <a:gd name="connsiteX2" fmla="*/ 4767262 w 4767262"/>
              <a:gd name="connsiteY2" fmla="*/ 207964 h 476250"/>
              <a:gd name="connsiteX3" fmla="*/ 4648200 w 4767262"/>
              <a:gd name="connsiteY3" fmla="*/ 476250 h 476250"/>
              <a:gd name="connsiteX4" fmla="*/ 0 w 4767262"/>
              <a:gd name="connsiteY4" fmla="*/ 476250 h 476250"/>
              <a:gd name="connsiteX5" fmla="*/ 0 w 4767262"/>
              <a:gd name="connsiteY5" fmla="*/ 0 h 476250"/>
              <a:gd name="connsiteX0" fmla="*/ 0 w 4872037"/>
              <a:gd name="connsiteY0" fmla="*/ 0 h 476250"/>
              <a:gd name="connsiteX1" fmla="*/ 4568823 w 4872037"/>
              <a:gd name="connsiteY1" fmla="*/ 0 h 476250"/>
              <a:gd name="connsiteX2" fmla="*/ 4872037 w 4872037"/>
              <a:gd name="connsiteY2" fmla="*/ 231777 h 476250"/>
              <a:gd name="connsiteX3" fmla="*/ 4648200 w 4872037"/>
              <a:gd name="connsiteY3" fmla="*/ 476250 h 476250"/>
              <a:gd name="connsiteX4" fmla="*/ 0 w 4872037"/>
              <a:gd name="connsiteY4" fmla="*/ 476250 h 476250"/>
              <a:gd name="connsiteX5" fmla="*/ 0 w 4872037"/>
              <a:gd name="connsiteY5" fmla="*/ 0 h 476250"/>
              <a:gd name="connsiteX0" fmla="*/ 0 w 4872037"/>
              <a:gd name="connsiteY0" fmla="*/ 0 h 481012"/>
              <a:gd name="connsiteX1" fmla="*/ 4568823 w 4872037"/>
              <a:gd name="connsiteY1" fmla="*/ 0 h 481012"/>
              <a:gd name="connsiteX2" fmla="*/ 4872037 w 4872037"/>
              <a:gd name="connsiteY2" fmla="*/ 231777 h 481012"/>
              <a:gd name="connsiteX3" fmla="*/ 4586288 w 4872037"/>
              <a:gd name="connsiteY3" fmla="*/ 481012 h 481012"/>
              <a:gd name="connsiteX4" fmla="*/ 0 w 4872037"/>
              <a:gd name="connsiteY4" fmla="*/ 476250 h 481012"/>
              <a:gd name="connsiteX5" fmla="*/ 0 w 4872037"/>
              <a:gd name="connsiteY5" fmla="*/ 0 h 481012"/>
              <a:gd name="connsiteX0" fmla="*/ 0 w 4872037"/>
              <a:gd name="connsiteY0" fmla="*/ 0 h 485775"/>
              <a:gd name="connsiteX1" fmla="*/ 4568823 w 4872037"/>
              <a:gd name="connsiteY1" fmla="*/ 0 h 485775"/>
              <a:gd name="connsiteX2" fmla="*/ 4872037 w 4872037"/>
              <a:gd name="connsiteY2" fmla="*/ 231777 h 485775"/>
              <a:gd name="connsiteX3" fmla="*/ 4581525 w 4872037"/>
              <a:gd name="connsiteY3" fmla="*/ 485775 h 485775"/>
              <a:gd name="connsiteX4" fmla="*/ 0 w 4872037"/>
              <a:gd name="connsiteY4" fmla="*/ 476250 h 485775"/>
              <a:gd name="connsiteX5" fmla="*/ 0 w 4872037"/>
              <a:gd name="connsiteY5" fmla="*/ 0 h 485775"/>
              <a:gd name="connsiteX0" fmla="*/ 0 w 4872037"/>
              <a:gd name="connsiteY0" fmla="*/ 0 h 490538"/>
              <a:gd name="connsiteX1" fmla="*/ 4568823 w 4872037"/>
              <a:gd name="connsiteY1" fmla="*/ 0 h 490538"/>
              <a:gd name="connsiteX2" fmla="*/ 4872037 w 4872037"/>
              <a:gd name="connsiteY2" fmla="*/ 231777 h 490538"/>
              <a:gd name="connsiteX3" fmla="*/ 4567237 w 4872037"/>
              <a:gd name="connsiteY3" fmla="*/ 490538 h 490538"/>
              <a:gd name="connsiteX4" fmla="*/ 0 w 4872037"/>
              <a:gd name="connsiteY4" fmla="*/ 476250 h 490538"/>
              <a:gd name="connsiteX5" fmla="*/ 0 w 4872037"/>
              <a:gd name="connsiteY5" fmla="*/ 0 h 490538"/>
              <a:gd name="connsiteX0" fmla="*/ 0 w 4876800"/>
              <a:gd name="connsiteY0" fmla="*/ 0 h 490538"/>
              <a:gd name="connsiteX1" fmla="*/ 4568823 w 4876800"/>
              <a:gd name="connsiteY1" fmla="*/ 0 h 490538"/>
              <a:gd name="connsiteX2" fmla="*/ 4876800 w 4876800"/>
              <a:gd name="connsiteY2" fmla="*/ 236540 h 490538"/>
              <a:gd name="connsiteX3" fmla="*/ 4567237 w 4876800"/>
              <a:gd name="connsiteY3" fmla="*/ 490538 h 490538"/>
              <a:gd name="connsiteX4" fmla="*/ 0 w 4876800"/>
              <a:gd name="connsiteY4" fmla="*/ 476250 h 490538"/>
              <a:gd name="connsiteX5" fmla="*/ 0 w 4876800"/>
              <a:gd name="connsiteY5" fmla="*/ 0 h 49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76800" h="490538">
                <a:moveTo>
                  <a:pt x="0" y="0"/>
                </a:moveTo>
                <a:lnTo>
                  <a:pt x="4568823" y="0"/>
                </a:lnTo>
                <a:lnTo>
                  <a:pt x="4876800" y="236540"/>
                </a:lnTo>
                <a:lnTo>
                  <a:pt x="4567237" y="490538"/>
                </a:lnTo>
                <a:lnTo>
                  <a:pt x="0" y="476250"/>
                </a:lnTo>
                <a:lnTo>
                  <a:pt x="0" y="0"/>
                </a:lnTo>
                <a:close/>
              </a:path>
            </a:pathLst>
          </a:custGeom>
          <a:solidFill>
            <a:srgbClr val="D03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六边形 20"/>
          <p:cNvSpPr/>
          <p:nvPr/>
        </p:nvSpPr>
        <p:spPr>
          <a:xfrm>
            <a:off x="5515954" y="1814869"/>
            <a:ext cx="922453" cy="795219"/>
          </a:xfrm>
          <a:prstGeom prst="hexagon">
            <a:avLst/>
          </a:prstGeom>
          <a:solidFill>
            <a:srgbClr val="D03E2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Impact" panose="020B0806030902050204" pitchFamily="34" charset="0"/>
              </a:rPr>
              <a:t>01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778563" y="1934476"/>
            <a:ext cx="2339102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  <p:sp>
        <p:nvSpPr>
          <p:cNvPr id="53" name="剪去单角的矩形 22"/>
          <p:cNvSpPr/>
          <p:nvPr/>
        </p:nvSpPr>
        <p:spPr>
          <a:xfrm>
            <a:off x="6237515" y="3145397"/>
            <a:ext cx="4369425" cy="657403"/>
          </a:xfrm>
          <a:custGeom>
            <a:avLst/>
            <a:gdLst>
              <a:gd name="connsiteX0" fmla="*/ 0 w 4648200"/>
              <a:gd name="connsiteY0" fmla="*/ 0 h 476250"/>
              <a:gd name="connsiteX1" fmla="*/ 4568823 w 4648200"/>
              <a:gd name="connsiteY1" fmla="*/ 0 h 476250"/>
              <a:gd name="connsiteX2" fmla="*/ 4648200 w 4648200"/>
              <a:gd name="connsiteY2" fmla="*/ 79377 h 476250"/>
              <a:gd name="connsiteX3" fmla="*/ 4648200 w 4648200"/>
              <a:gd name="connsiteY3" fmla="*/ 476250 h 476250"/>
              <a:gd name="connsiteX4" fmla="*/ 0 w 4648200"/>
              <a:gd name="connsiteY4" fmla="*/ 476250 h 476250"/>
              <a:gd name="connsiteX5" fmla="*/ 0 w 4648200"/>
              <a:gd name="connsiteY5" fmla="*/ 0 h 476250"/>
              <a:gd name="connsiteX0" fmla="*/ 0 w 4772025"/>
              <a:gd name="connsiteY0" fmla="*/ 0 h 476250"/>
              <a:gd name="connsiteX1" fmla="*/ 4568823 w 4772025"/>
              <a:gd name="connsiteY1" fmla="*/ 0 h 476250"/>
              <a:gd name="connsiteX2" fmla="*/ 4772025 w 4772025"/>
              <a:gd name="connsiteY2" fmla="*/ 241302 h 476250"/>
              <a:gd name="connsiteX3" fmla="*/ 4648200 w 4772025"/>
              <a:gd name="connsiteY3" fmla="*/ 476250 h 476250"/>
              <a:gd name="connsiteX4" fmla="*/ 0 w 4772025"/>
              <a:gd name="connsiteY4" fmla="*/ 476250 h 476250"/>
              <a:gd name="connsiteX5" fmla="*/ 0 w 4772025"/>
              <a:gd name="connsiteY5" fmla="*/ 0 h 476250"/>
              <a:gd name="connsiteX0" fmla="*/ 0 w 4767262"/>
              <a:gd name="connsiteY0" fmla="*/ 0 h 476250"/>
              <a:gd name="connsiteX1" fmla="*/ 4568823 w 4767262"/>
              <a:gd name="connsiteY1" fmla="*/ 0 h 476250"/>
              <a:gd name="connsiteX2" fmla="*/ 4767262 w 4767262"/>
              <a:gd name="connsiteY2" fmla="*/ 207964 h 476250"/>
              <a:gd name="connsiteX3" fmla="*/ 4648200 w 4767262"/>
              <a:gd name="connsiteY3" fmla="*/ 476250 h 476250"/>
              <a:gd name="connsiteX4" fmla="*/ 0 w 4767262"/>
              <a:gd name="connsiteY4" fmla="*/ 476250 h 476250"/>
              <a:gd name="connsiteX5" fmla="*/ 0 w 4767262"/>
              <a:gd name="connsiteY5" fmla="*/ 0 h 476250"/>
              <a:gd name="connsiteX0" fmla="*/ 0 w 4872037"/>
              <a:gd name="connsiteY0" fmla="*/ 0 h 476250"/>
              <a:gd name="connsiteX1" fmla="*/ 4568823 w 4872037"/>
              <a:gd name="connsiteY1" fmla="*/ 0 h 476250"/>
              <a:gd name="connsiteX2" fmla="*/ 4872037 w 4872037"/>
              <a:gd name="connsiteY2" fmla="*/ 231777 h 476250"/>
              <a:gd name="connsiteX3" fmla="*/ 4648200 w 4872037"/>
              <a:gd name="connsiteY3" fmla="*/ 476250 h 476250"/>
              <a:gd name="connsiteX4" fmla="*/ 0 w 4872037"/>
              <a:gd name="connsiteY4" fmla="*/ 476250 h 476250"/>
              <a:gd name="connsiteX5" fmla="*/ 0 w 4872037"/>
              <a:gd name="connsiteY5" fmla="*/ 0 h 476250"/>
              <a:gd name="connsiteX0" fmla="*/ 0 w 4872037"/>
              <a:gd name="connsiteY0" fmla="*/ 0 h 481012"/>
              <a:gd name="connsiteX1" fmla="*/ 4568823 w 4872037"/>
              <a:gd name="connsiteY1" fmla="*/ 0 h 481012"/>
              <a:gd name="connsiteX2" fmla="*/ 4872037 w 4872037"/>
              <a:gd name="connsiteY2" fmla="*/ 231777 h 481012"/>
              <a:gd name="connsiteX3" fmla="*/ 4586288 w 4872037"/>
              <a:gd name="connsiteY3" fmla="*/ 481012 h 481012"/>
              <a:gd name="connsiteX4" fmla="*/ 0 w 4872037"/>
              <a:gd name="connsiteY4" fmla="*/ 476250 h 481012"/>
              <a:gd name="connsiteX5" fmla="*/ 0 w 4872037"/>
              <a:gd name="connsiteY5" fmla="*/ 0 h 481012"/>
              <a:gd name="connsiteX0" fmla="*/ 0 w 4872037"/>
              <a:gd name="connsiteY0" fmla="*/ 0 h 485775"/>
              <a:gd name="connsiteX1" fmla="*/ 4568823 w 4872037"/>
              <a:gd name="connsiteY1" fmla="*/ 0 h 485775"/>
              <a:gd name="connsiteX2" fmla="*/ 4872037 w 4872037"/>
              <a:gd name="connsiteY2" fmla="*/ 231777 h 485775"/>
              <a:gd name="connsiteX3" fmla="*/ 4581525 w 4872037"/>
              <a:gd name="connsiteY3" fmla="*/ 485775 h 485775"/>
              <a:gd name="connsiteX4" fmla="*/ 0 w 4872037"/>
              <a:gd name="connsiteY4" fmla="*/ 476250 h 485775"/>
              <a:gd name="connsiteX5" fmla="*/ 0 w 4872037"/>
              <a:gd name="connsiteY5" fmla="*/ 0 h 485775"/>
              <a:gd name="connsiteX0" fmla="*/ 0 w 4872037"/>
              <a:gd name="connsiteY0" fmla="*/ 0 h 490538"/>
              <a:gd name="connsiteX1" fmla="*/ 4568823 w 4872037"/>
              <a:gd name="connsiteY1" fmla="*/ 0 h 490538"/>
              <a:gd name="connsiteX2" fmla="*/ 4872037 w 4872037"/>
              <a:gd name="connsiteY2" fmla="*/ 231777 h 490538"/>
              <a:gd name="connsiteX3" fmla="*/ 4567237 w 4872037"/>
              <a:gd name="connsiteY3" fmla="*/ 490538 h 490538"/>
              <a:gd name="connsiteX4" fmla="*/ 0 w 4872037"/>
              <a:gd name="connsiteY4" fmla="*/ 476250 h 490538"/>
              <a:gd name="connsiteX5" fmla="*/ 0 w 4872037"/>
              <a:gd name="connsiteY5" fmla="*/ 0 h 490538"/>
              <a:gd name="connsiteX0" fmla="*/ 0 w 4876800"/>
              <a:gd name="connsiteY0" fmla="*/ 0 h 490538"/>
              <a:gd name="connsiteX1" fmla="*/ 4568823 w 4876800"/>
              <a:gd name="connsiteY1" fmla="*/ 0 h 490538"/>
              <a:gd name="connsiteX2" fmla="*/ 4876800 w 4876800"/>
              <a:gd name="connsiteY2" fmla="*/ 236540 h 490538"/>
              <a:gd name="connsiteX3" fmla="*/ 4567237 w 4876800"/>
              <a:gd name="connsiteY3" fmla="*/ 490538 h 490538"/>
              <a:gd name="connsiteX4" fmla="*/ 0 w 4876800"/>
              <a:gd name="connsiteY4" fmla="*/ 476250 h 490538"/>
              <a:gd name="connsiteX5" fmla="*/ 0 w 4876800"/>
              <a:gd name="connsiteY5" fmla="*/ 0 h 49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76800" h="490538">
                <a:moveTo>
                  <a:pt x="0" y="0"/>
                </a:moveTo>
                <a:lnTo>
                  <a:pt x="4568823" y="0"/>
                </a:lnTo>
                <a:lnTo>
                  <a:pt x="4876800" y="236540"/>
                </a:lnTo>
                <a:lnTo>
                  <a:pt x="4567237" y="490538"/>
                </a:lnTo>
                <a:lnTo>
                  <a:pt x="0" y="476250"/>
                </a:lnTo>
                <a:lnTo>
                  <a:pt x="0" y="0"/>
                </a:lnTo>
                <a:close/>
              </a:path>
            </a:pathLst>
          </a:custGeom>
          <a:solidFill>
            <a:srgbClr val="0B1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六边形 53"/>
          <p:cNvSpPr/>
          <p:nvPr/>
        </p:nvSpPr>
        <p:spPr>
          <a:xfrm>
            <a:off x="5515954" y="3076489"/>
            <a:ext cx="922453" cy="795219"/>
          </a:xfrm>
          <a:prstGeom prst="hexagon">
            <a:avLst/>
          </a:prstGeom>
          <a:solidFill>
            <a:srgbClr val="0B122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Impact" panose="020B0806030902050204" pitchFamily="34" charset="0"/>
              </a:rPr>
              <a:t>02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778563" y="3196096"/>
            <a:ext cx="2339102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  <p:sp>
        <p:nvSpPr>
          <p:cNvPr id="56" name="剪去单角的矩形 22"/>
          <p:cNvSpPr/>
          <p:nvPr/>
        </p:nvSpPr>
        <p:spPr>
          <a:xfrm>
            <a:off x="6237515" y="4449453"/>
            <a:ext cx="4369425" cy="657403"/>
          </a:xfrm>
          <a:custGeom>
            <a:avLst/>
            <a:gdLst>
              <a:gd name="connsiteX0" fmla="*/ 0 w 4648200"/>
              <a:gd name="connsiteY0" fmla="*/ 0 h 476250"/>
              <a:gd name="connsiteX1" fmla="*/ 4568823 w 4648200"/>
              <a:gd name="connsiteY1" fmla="*/ 0 h 476250"/>
              <a:gd name="connsiteX2" fmla="*/ 4648200 w 4648200"/>
              <a:gd name="connsiteY2" fmla="*/ 79377 h 476250"/>
              <a:gd name="connsiteX3" fmla="*/ 4648200 w 4648200"/>
              <a:gd name="connsiteY3" fmla="*/ 476250 h 476250"/>
              <a:gd name="connsiteX4" fmla="*/ 0 w 4648200"/>
              <a:gd name="connsiteY4" fmla="*/ 476250 h 476250"/>
              <a:gd name="connsiteX5" fmla="*/ 0 w 4648200"/>
              <a:gd name="connsiteY5" fmla="*/ 0 h 476250"/>
              <a:gd name="connsiteX0" fmla="*/ 0 w 4772025"/>
              <a:gd name="connsiteY0" fmla="*/ 0 h 476250"/>
              <a:gd name="connsiteX1" fmla="*/ 4568823 w 4772025"/>
              <a:gd name="connsiteY1" fmla="*/ 0 h 476250"/>
              <a:gd name="connsiteX2" fmla="*/ 4772025 w 4772025"/>
              <a:gd name="connsiteY2" fmla="*/ 241302 h 476250"/>
              <a:gd name="connsiteX3" fmla="*/ 4648200 w 4772025"/>
              <a:gd name="connsiteY3" fmla="*/ 476250 h 476250"/>
              <a:gd name="connsiteX4" fmla="*/ 0 w 4772025"/>
              <a:gd name="connsiteY4" fmla="*/ 476250 h 476250"/>
              <a:gd name="connsiteX5" fmla="*/ 0 w 4772025"/>
              <a:gd name="connsiteY5" fmla="*/ 0 h 476250"/>
              <a:gd name="connsiteX0" fmla="*/ 0 w 4767262"/>
              <a:gd name="connsiteY0" fmla="*/ 0 h 476250"/>
              <a:gd name="connsiteX1" fmla="*/ 4568823 w 4767262"/>
              <a:gd name="connsiteY1" fmla="*/ 0 h 476250"/>
              <a:gd name="connsiteX2" fmla="*/ 4767262 w 4767262"/>
              <a:gd name="connsiteY2" fmla="*/ 207964 h 476250"/>
              <a:gd name="connsiteX3" fmla="*/ 4648200 w 4767262"/>
              <a:gd name="connsiteY3" fmla="*/ 476250 h 476250"/>
              <a:gd name="connsiteX4" fmla="*/ 0 w 4767262"/>
              <a:gd name="connsiteY4" fmla="*/ 476250 h 476250"/>
              <a:gd name="connsiteX5" fmla="*/ 0 w 4767262"/>
              <a:gd name="connsiteY5" fmla="*/ 0 h 476250"/>
              <a:gd name="connsiteX0" fmla="*/ 0 w 4872037"/>
              <a:gd name="connsiteY0" fmla="*/ 0 h 476250"/>
              <a:gd name="connsiteX1" fmla="*/ 4568823 w 4872037"/>
              <a:gd name="connsiteY1" fmla="*/ 0 h 476250"/>
              <a:gd name="connsiteX2" fmla="*/ 4872037 w 4872037"/>
              <a:gd name="connsiteY2" fmla="*/ 231777 h 476250"/>
              <a:gd name="connsiteX3" fmla="*/ 4648200 w 4872037"/>
              <a:gd name="connsiteY3" fmla="*/ 476250 h 476250"/>
              <a:gd name="connsiteX4" fmla="*/ 0 w 4872037"/>
              <a:gd name="connsiteY4" fmla="*/ 476250 h 476250"/>
              <a:gd name="connsiteX5" fmla="*/ 0 w 4872037"/>
              <a:gd name="connsiteY5" fmla="*/ 0 h 476250"/>
              <a:gd name="connsiteX0" fmla="*/ 0 w 4872037"/>
              <a:gd name="connsiteY0" fmla="*/ 0 h 481012"/>
              <a:gd name="connsiteX1" fmla="*/ 4568823 w 4872037"/>
              <a:gd name="connsiteY1" fmla="*/ 0 h 481012"/>
              <a:gd name="connsiteX2" fmla="*/ 4872037 w 4872037"/>
              <a:gd name="connsiteY2" fmla="*/ 231777 h 481012"/>
              <a:gd name="connsiteX3" fmla="*/ 4586288 w 4872037"/>
              <a:gd name="connsiteY3" fmla="*/ 481012 h 481012"/>
              <a:gd name="connsiteX4" fmla="*/ 0 w 4872037"/>
              <a:gd name="connsiteY4" fmla="*/ 476250 h 481012"/>
              <a:gd name="connsiteX5" fmla="*/ 0 w 4872037"/>
              <a:gd name="connsiteY5" fmla="*/ 0 h 481012"/>
              <a:gd name="connsiteX0" fmla="*/ 0 w 4872037"/>
              <a:gd name="connsiteY0" fmla="*/ 0 h 485775"/>
              <a:gd name="connsiteX1" fmla="*/ 4568823 w 4872037"/>
              <a:gd name="connsiteY1" fmla="*/ 0 h 485775"/>
              <a:gd name="connsiteX2" fmla="*/ 4872037 w 4872037"/>
              <a:gd name="connsiteY2" fmla="*/ 231777 h 485775"/>
              <a:gd name="connsiteX3" fmla="*/ 4581525 w 4872037"/>
              <a:gd name="connsiteY3" fmla="*/ 485775 h 485775"/>
              <a:gd name="connsiteX4" fmla="*/ 0 w 4872037"/>
              <a:gd name="connsiteY4" fmla="*/ 476250 h 485775"/>
              <a:gd name="connsiteX5" fmla="*/ 0 w 4872037"/>
              <a:gd name="connsiteY5" fmla="*/ 0 h 485775"/>
              <a:gd name="connsiteX0" fmla="*/ 0 w 4872037"/>
              <a:gd name="connsiteY0" fmla="*/ 0 h 490538"/>
              <a:gd name="connsiteX1" fmla="*/ 4568823 w 4872037"/>
              <a:gd name="connsiteY1" fmla="*/ 0 h 490538"/>
              <a:gd name="connsiteX2" fmla="*/ 4872037 w 4872037"/>
              <a:gd name="connsiteY2" fmla="*/ 231777 h 490538"/>
              <a:gd name="connsiteX3" fmla="*/ 4567237 w 4872037"/>
              <a:gd name="connsiteY3" fmla="*/ 490538 h 490538"/>
              <a:gd name="connsiteX4" fmla="*/ 0 w 4872037"/>
              <a:gd name="connsiteY4" fmla="*/ 476250 h 490538"/>
              <a:gd name="connsiteX5" fmla="*/ 0 w 4872037"/>
              <a:gd name="connsiteY5" fmla="*/ 0 h 490538"/>
              <a:gd name="connsiteX0" fmla="*/ 0 w 4876800"/>
              <a:gd name="connsiteY0" fmla="*/ 0 h 490538"/>
              <a:gd name="connsiteX1" fmla="*/ 4568823 w 4876800"/>
              <a:gd name="connsiteY1" fmla="*/ 0 h 490538"/>
              <a:gd name="connsiteX2" fmla="*/ 4876800 w 4876800"/>
              <a:gd name="connsiteY2" fmla="*/ 236540 h 490538"/>
              <a:gd name="connsiteX3" fmla="*/ 4567237 w 4876800"/>
              <a:gd name="connsiteY3" fmla="*/ 490538 h 490538"/>
              <a:gd name="connsiteX4" fmla="*/ 0 w 4876800"/>
              <a:gd name="connsiteY4" fmla="*/ 476250 h 490538"/>
              <a:gd name="connsiteX5" fmla="*/ 0 w 4876800"/>
              <a:gd name="connsiteY5" fmla="*/ 0 h 49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76800" h="490538">
                <a:moveTo>
                  <a:pt x="0" y="0"/>
                </a:moveTo>
                <a:lnTo>
                  <a:pt x="4568823" y="0"/>
                </a:lnTo>
                <a:lnTo>
                  <a:pt x="4876800" y="236540"/>
                </a:lnTo>
                <a:lnTo>
                  <a:pt x="4567237" y="490538"/>
                </a:lnTo>
                <a:lnTo>
                  <a:pt x="0" y="476250"/>
                </a:lnTo>
                <a:lnTo>
                  <a:pt x="0" y="0"/>
                </a:lnTo>
                <a:close/>
              </a:path>
            </a:pathLst>
          </a:custGeom>
          <a:solidFill>
            <a:srgbClr val="D03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六边形 56"/>
          <p:cNvSpPr/>
          <p:nvPr/>
        </p:nvSpPr>
        <p:spPr>
          <a:xfrm>
            <a:off x="5515954" y="4380545"/>
            <a:ext cx="922453" cy="795219"/>
          </a:xfrm>
          <a:prstGeom prst="hexagon">
            <a:avLst/>
          </a:prstGeom>
          <a:solidFill>
            <a:srgbClr val="D03E2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Impact" panose="020B0806030902050204" pitchFamily="34" charset="0"/>
              </a:rPr>
              <a:t>03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778563" y="4500152"/>
            <a:ext cx="2339102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  <p:sp>
        <p:nvSpPr>
          <p:cNvPr id="59" name="剪去单角的矩形 22"/>
          <p:cNvSpPr/>
          <p:nvPr/>
        </p:nvSpPr>
        <p:spPr>
          <a:xfrm>
            <a:off x="6237515" y="5691994"/>
            <a:ext cx="4369425" cy="657403"/>
          </a:xfrm>
          <a:custGeom>
            <a:avLst/>
            <a:gdLst>
              <a:gd name="connsiteX0" fmla="*/ 0 w 4648200"/>
              <a:gd name="connsiteY0" fmla="*/ 0 h 476250"/>
              <a:gd name="connsiteX1" fmla="*/ 4568823 w 4648200"/>
              <a:gd name="connsiteY1" fmla="*/ 0 h 476250"/>
              <a:gd name="connsiteX2" fmla="*/ 4648200 w 4648200"/>
              <a:gd name="connsiteY2" fmla="*/ 79377 h 476250"/>
              <a:gd name="connsiteX3" fmla="*/ 4648200 w 4648200"/>
              <a:gd name="connsiteY3" fmla="*/ 476250 h 476250"/>
              <a:gd name="connsiteX4" fmla="*/ 0 w 4648200"/>
              <a:gd name="connsiteY4" fmla="*/ 476250 h 476250"/>
              <a:gd name="connsiteX5" fmla="*/ 0 w 4648200"/>
              <a:gd name="connsiteY5" fmla="*/ 0 h 476250"/>
              <a:gd name="connsiteX0" fmla="*/ 0 w 4772025"/>
              <a:gd name="connsiteY0" fmla="*/ 0 h 476250"/>
              <a:gd name="connsiteX1" fmla="*/ 4568823 w 4772025"/>
              <a:gd name="connsiteY1" fmla="*/ 0 h 476250"/>
              <a:gd name="connsiteX2" fmla="*/ 4772025 w 4772025"/>
              <a:gd name="connsiteY2" fmla="*/ 241302 h 476250"/>
              <a:gd name="connsiteX3" fmla="*/ 4648200 w 4772025"/>
              <a:gd name="connsiteY3" fmla="*/ 476250 h 476250"/>
              <a:gd name="connsiteX4" fmla="*/ 0 w 4772025"/>
              <a:gd name="connsiteY4" fmla="*/ 476250 h 476250"/>
              <a:gd name="connsiteX5" fmla="*/ 0 w 4772025"/>
              <a:gd name="connsiteY5" fmla="*/ 0 h 476250"/>
              <a:gd name="connsiteX0" fmla="*/ 0 w 4767262"/>
              <a:gd name="connsiteY0" fmla="*/ 0 h 476250"/>
              <a:gd name="connsiteX1" fmla="*/ 4568823 w 4767262"/>
              <a:gd name="connsiteY1" fmla="*/ 0 h 476250"/>
              <a:gd name="connsiteX2" fmla="*/ 4767262 w 4767262"/>
              <a:gd name="connsiteY2" fmla="*/ 207964 h 476250"/>
              <a:gd name="connsiteX3" fmla="*/ 4648200 w 4767262"/>
              <a:gd name="connsiteY3" fmla="*/ 476250 h 476250"/>
              <a:gd name="connsiteX4" fmla="*/ 0 w 4767262"/>
              <a:gd name="connsiteY4" fmla="*/ 476250 h 476250"/>
              <a:gd name="connsiteX5" fmla="*/ 0 w 4767262"/>
              <a:gd name="connsiteY5" fmla="*/ 0 h 476250"/>
              <a:gd name="connsiteX0" fmla="*/ 0 w 4872037"/>
              <a:gd name="connsiteY0" fmla="*/ 0 h 476250"/>
              <a:gd name="connsiteX1" fmla="*/ 4568823 w 4872037"/>
              <a:gd name="connsiteY1" fmla="*/ 0 h 476250"/>
              <a:gd name="connsiteX2" fmla="*/ 4872037 w 4872037"/>
              <a:gd name="connsiteY2" fmla="*/ 231777 h 476250"/>
              <a:gd name="connsiteX3" fmla="*/ 4648200 w 4872037"/>
              <a:gd name="connsiteY3" fmla="*/ 476250 h 476250"/>
              <a:gd name="connsiteX4" fmla="*/ 0 w 4872037"/>
              <a:gd name="connsiteY4" fmla="*/ 476250 h 476250"/>
              <a:gd name="connsiteX5" fmla="*/ 0 w 4872037"/>
              <a:gd name="connsiteY5" fmla="*/ 0 h 476250"/>
              <a:gd name="connsiteX0" fmla="*/ 0 w 4872037"/>
              <a:gd name="connsiteY0" fmla="*/ 0 h 481012"/>
              <a:gd name="connsiteX1" fmla="*/ 4568823 w 4872037"/>
              <a:gd name="connsiteY1" fmla="*/ 0 h 481012"/>
              <a:gd name="connsiteX2" fmla="*/ 4872037 w 4872037"/>
              <a:gd name="connsiteY2" fmla="*/ 231777 h 481012"/>
              <a:gd name="connsiteX3" fmla="*/ 4586288 w 4872037"/>
              <a:gd name="connsiteY3" fmla="*/ 481012 h 481012"/>
              <a:gd name="connsiteX4" fmla="*/ 0 w 4872037"/>
              <a:gd name="connsiteY4" fmla="*/ 476250 h 481012"/>
              <a:gd name="connsiteX5" fmla="*/ 0 w 4872037"/>
              <a:gd name="connsiteY5" fmla="*/ 0 h 481012"/>
              <a:gd name="connsiteX0" fmla="*/ 0 w 4872037"/>
              <a:gd name="connsiteY0" fmla="*/ 0 h 485775"/>
              <a:gd name="connsiteX1" fmla="*/ 4568823 w 4872037"/>
              <a:gd name="connsiteY1" fmla="*/ 0 h 485775"/>
              <a:gd name="connsiteX2" fmla="*/ 4872037 w 4872037"/>
              <a:gd name="connsiteY2" fmla="*/ 231777 h 485775"/>
              <a:gd name="connsiteX3" fmla="*/ 4581525 w 4872037"/>
              <a:gd name="connsiteY3" fmla="*/ 485775 h 485775"/>
              <a:gd name="connsiteX4" fmla="*/ 0 w 4872037"/>
              <a:gd name="connsiteY4" fmla="*/ 476250 h 485775"/>
              <a:gd name="connsiteX5" fmla="*/ 0 w 4872037"/>
              <a:gd name="connsiteY5" fmla="*/ 0 h 485775"/>
              <a:gd name="connsiteX0" fmla="*/ 0 w 4872037"/>
              <a:gd name="connsiteY0" fmla="*/ 0 h 490538"/>
              <a:gd name="connsiteX1" fmla="*/ 4568823 w 4872037"/>
              <a:gd name="connsiteY1" fmla="*/ 0 h 490538"/>
              <a:gd name="connsiteX2" fmla="*/ 4872037 w 4872037"/>
              <a:gd name="connsiteY2" fmla="*/ 231777 h 490538"/>
              <a:gd name="connsiteX3" fmla="*/ 4567237 w 4872037"/>
              <a:gd name="connsiteY3" fmla="*/ 490538 h 490538"/>
              <a:gd name="connsiteX4" fmla="*/ 0 w 4872037"/>
              <a:gd name="connsiteY4" fmla="*/ 476250 h 490538"/>
              <a:gd name="connsiteX5" fmla="*/ 0 w 4872037"/>
              <a:gd name="connsiteY5" fmla="*/ 0 h 490538"/>
              <a:gd name="connsiteX0" fmla="*/ 0 w 4876800"/>
              <a:gd name="connsiteY0" fmla="*/ 0 h 490538"/>
              <a:gd name="connsiteX1" fmla="*/ 4568823 w 4876800"/>
              <a:gd name="connsiteY1" fmla="*/ 0 h 490538"/>
              <a:gd name="connsiteX2" fmla="*/ 4876800 w 4876800"/>
              <a:gd name="connsiteY2" fmla="*/ 236540 h 490538"/>
              <a:gd name="connsiteX3" fmla="*/ 4567237 w 4876800"/>
              <a:gd name="connsiteY3" fmla="*/ 490538 h 490538"/>
              <a:gd name="connsiteX4" fmla="*/ 0 w 4876800"/>
              <a:gd name="connsiteY4" fmla="*/ 476250 h 490538"/>
              <a:gd name="connsiteX5" fmla="*/ 0 w 4876800"/>
              <a:gd name="connsiteY5" fmla="*/ 0 h 49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76800" h="490538">
                <a:moveTo>
                  <a:pt x="0" y="0"/>
                </a:moveTo>
                <a:lnTo>
                  <a:pt x="4568823" y="0"/>
                </a:lnTo>
                <a:lnTo>
                  <a:pt x="4876800" y="236540"/>
                </a:lnTo>
                <a:lnTo>
                  <a:pt x="4567237" y="490538"/>
                </a:lnTo>
                <a:lnTo>
                  <a:pt x="0" y="476250"/>
                </a:lnTo>
                <a:lnTo>
                  <a:pt x="0" y="0"/>
                </a:lnTo>
                <a:close/>
              </a:path>
            </a:pathLst>
          </a:custGeom>
          <a:solidFill>
            <a:srgbClr val="0B1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六边形 59"/>
          <p:cNvSpPr/>
          <p:nvPr/>
        </p:nvSpPr>
        <p:spPr>
          <a:xfrm>
            <a:off x="5515954" y="5623086"/>
            <a:ext cx="922453" cy="795219"/>
          </a:xfrm>
          <a:prstGeom prst="hexagon">
            <a:avLst/>
          </a:prstGeom>
          <a:solidFill>
            <a:srgbClr val="0B122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Impact" panose="020B0806030902050204" pitchFamily="34" charset="0"/>
              </a:rPr>
              <a:t>04</a:t>
            </a:r>
            <a:endParaRPr lang="zh-CN" altLang="en-US" sz="2800" dirty="0">
              <a:latin typeface="Impact" panose="020B080603090205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778563" y="5742693"/>
            <a:ext cx="2339102" cy="5232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143290" y="2468114"/>
            <a:ext cx="1969854" cy="106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328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3124524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7" grpId="0" animBg="1"/>
      <p:bldP spid="19" grpId="0"/>
      <p:bldP spid="23" grpId="0" animBg="1"/>
      <p:bldP spid="21" grpId="0" animBg="1"/>
      <p:bldP spid="46" grpId="0"/>
      <p:bldP spid="53" grpId="0" animBg="1"/>
      <p:bldP spid="54" grpId="0" animBg="1"/>
      <p:bldP spid="55" grpId="0"/>
      <p:bldP spid="56" grpId="0" animBg="1"/>
      <p:bldP spid="57" grpId="0" animBg="1"/>
      <p:bldP spid="58" grpId="0"/>
      <p:bldP spid="59" grpId="0" animBg="1"/>
      <p:bldP spid="60" grpId="0" animBg="1"/>
      <p:bldP spid="61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46100" y="1"/>
            <a:ext cx="6012649" cy="72326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8525981" y="2004428"/>
            <a:ext cx="361019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altLang="zh-CN" sz="2400" dirty="0">
                <a:solidFill>
                  <a:srgbClr val="0B122C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微软雅黑" pitchFamily="34" charset="-122"/>
              </a:rPr>
              <a:t>CLICK ON </a:t>
            </a:r>
          </a:p>
          <a:p>
            <a:pPr algn="r"/>
            <a:r>
              <a:rPr lang="en-US" altLang="zh-CN" sz="2000" dirty="0">
                <a:solidFill>
                  <a:srgbClr val="0B122C"/>
                </a:solidFill>
                <a:latin typeface="+mj-lt"/>
                <a:ea typeface="微软雅黑" panose="020B0503020204020204" pitchFamily="34" charset="-122"/>
                <a:sym typeface="微软雅黑" pitchFamily="34" charset="-122"/>
              </a:rPr>
              <a:t>ADD RELATED TITLE WORDS</a:t>
            </a:r>
            <a:endParaRPr lang="zh-CN" altLang="en-US" sz="2000" dirty="0">
              <a:solidFill>
                <a:srgbClr val="0B122C"/>
              </a:solidFill>
              <a:latin typeface="+mj-lt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9403175" y="3192599"/>
            <a:ext cx="273300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rgbClr val="0B122C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rPr>
              <a:t>YOUR TITLE</a:t>
            </a:r>
            <a:endParaRPr lang="zh-CN" altLang="en-US" sz="2800" dirty="0">
              <a:solidFill>
                <a:srgbClr val="0B122C"/>
              </a:solidFill>
              <a:latin typeface="Franklin Gothic Book" panose="020B05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矩形 4"/>
          <p:cNvSpPr>
            <a:spLocks noChangeArrowheads="1"/>
          </p:cNvSpPr>
          <p:nvPr/>
        </p:nvSpPr>
        <p:spPr bwMode="auto">
          <a:xfrm>
            <a:off x="8871757" y="3581367"/>
            <a:ext cx="326442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rgbClr val="0B122C"/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0B122C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65" name="Group 15"/>
          <p:cNvGrpSpPr/>
          <p:nvPr/>
        </p:nvGrpSpPr>
        <p:grpSpPr>
          <a:xfrm>
            <a:off x="1055863" y="2494861"/>
            <a:ext cx="5956994" cy="1763881"/>
            <a:chOff x="2857168" y="956496"/>
            <a:chExt cx="5318336" cy="1574773"/>
          </a:xfrm>
          <a:solidFill>
            <a:srgbClr val="D03E20"/>
          </a:solidFill>
          <a:effectLst/>
        </p:grpSpPr>
        <p:sp>
          <p:nvSpPr>
            <p:cNvPr id="66" name="Oval 44"/>
            <p:cNvSpPr>
              <a:spLocks/>
            </p:cNvSpPr>
            <p:nvPr/>
          </p:nvSpPr>
          <p:spPr bwMode="auto">
            <a:xfrm>
              <a:off x="2857168" y="956496"/>
              <a:ext cx="523875" cy="523875"/>
            </a:xfrm>
            <a:prstGeom prst="ellipse">
              <a:avLst/>
            </a:prstGeom>
            <a:grpFill/>
            <a:ln w="25400" cap="flat">
              <a:noFill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lIns="0" tIns="0" rIns="0" bIns="0"/>
            <a:lstStyle/>
            <a:p>
              <a:endParaRPr lang="en-US" sz="210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Oval 45"/>
            <p:cNvSpPr>
              <a:spLocks/>
            </p:cNvSpPr>
            <p:nvPr/>
          </p:nvSpPr>
          <p:spPr bwMode="auto">
            <a:xfrm>
              <a:off x="7713909" y="1425637"/>
              <a:ext cx="442913" cy="442913"/>
            </a:xfrm>
            <a:prstGeom prst="ellipse">
              <a:avLst/>
            </a:prstGeom>
            <a:grpFill/>
            <a:ln w="63500" cap="flat">
              <a:noFill/>
              <a:prstDash val="solid"/>
              <a:miter lim="800000"/>
              <a:headEnd type="none" w="med" len="med"/>
              <a:tailEnd type="none" w="med" len="med"/>
            </a:ln>
            <a:effectLst/>
            <a:extLst/>
          </p:spPr>
          <p:txBody>
            <a:bodyPr lIns="0" tIns="0" rIns="0" bIns="0"/>
            <a:lstStyle/>
            <a:p>
              <a:endParaRPr lang="en-US" sz="210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Oval 46"/>
            <p:cNvSpPr>
              <a:spLocks/>
            </p:cNvSpPr>
            <p:nvPr/>
          </p:nvSpPr>
          <p:spPr bwMode="auto">
            <a:xfrm>
              <a:off x="8037391" y="2393156"/>
              <a:ext cx="138113" cy="138113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lIns="0" tIns="0" rIns="0" bIns="0"/>
            <a:lstStyle/>
            <a:p>
              <a:endParaRPr lang="en-US" sz="210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Group 19"/>
          <p:cNvGrpSpPr/>
          <p:nvPr/>
        </p:nvGrpSpPr>
        <p:grpSpPr>
          <a:xfrm>
            <a:off x="1239279" y="2129458"/>
            <a:ext cx="1258315" cy="2206947"/>
            <a:chOff x="2980029" y="2084252"/>
            <a:chExt cx="1592209" cy="2795993"/>
          </a:xfrm>
          <a:solidFill>
            <a:srgbClr val="D03E20"/>
          </a:solidFill>
          <a:effectLst/>
        </p:grpSpPr>
        <p:grpSp>
          <p:nvGrpSpPr>
            <p:cNvPr id="70" name="Group 17"/>
            <p:cNvGrpSpPr>
              <a:grpSpLocks/>
            </p:cNvGrpSpPr>
            <p:nvPr/>
          </p:nvGrpSpPr>
          <p:grpSpPr bwMode="auto">
            <a:xfrm>
              <a:off x="2980029" y="2084252"/>
              <a:ext cx="1592209" cy="2795993"/>
              <a:chOff x="0" y="-2027"/>
              <a:chExt cx="1894" cy="3650"/>
            </a:xfrm>
            <a:grpFill/>
          </p:grpSpPr>
          <p:sp>
            <p:nvSpPr>
              <p:cNvPr id="72" name="Freeform 18"/>
              <p:cNvSpPr>
                <a:spLocks/>
              </p:cNvSpPr>
              <p:nvPr/>
            </p:nvSpPr>
            <p:spPr bwMode="auto">
              <a:xfrm>
                <a:off x="0" y="0"/>
                <a:ext cx="1894" cy="1623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7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109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Rectangle 19"/>
              <p:cNvSpPr>
                <a:spLocks/>
              </p:cNvSpPr>
              <p:nvPr/>
            </p:nvSpPr>
            <p:spPr bwMode="auto">
              <a:xfrm>
                <a:off x="567" y="-2027"/>
                <a:ext cx="745" cy="29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476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Bebas Neue" charset="0"/>
                    <a:sym typeface="Bebas Neue" charset="0"/>
                  </a:rPr>
                  <a:t>40%</a:t>
                </a:r>
              </a:p>
            </p:txBody>
          </p:sp>
        </p:grpSp>
        <p:cxnSp>
          <p:nvCxnSpPr>
            <p:cNvPr id="71" name="Straight Connector 21"/>
            <p:cNvCxnSpPr>
              <a:endCxn id="72" idx="2"/>
            </p:cNvCxnSpPr>
            <p:nvPr/>
          </p:nvCxnSpPr>
          <p:spPr>
            <a:xfrm>
              <a:off x="3757600" y="2406455"/>
              <a:ext cx="22145" cy="1170000"/>
            </a:xfrm>
            <a:prstGeom prst="line">
              <a:avLst/>
            </a:prstGeom>
            <a:grpFill/>
            <a:ln w="19050">
              <a:solidFill>
                <a:srgbClr val="46A7DA"/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24"/>
          <p:cNvGrpSpPr/>
          <p:nvPr/>
        </p:nvGrpSpPr>
        <p:grpSpPr>
          <a:xfrm>
            <a:off x="2238672" y="2122554"/>
            <a:ext cx="1258315" cy="2213851"/>
            <a:chOff x="4103989" y="2062474"/>
            <a:chExt cx="1592209" cy="2804737"/>
          </a:xfrm>
          <a:solidFill>
            <a:srgbClr val="D03E20"/>
          </a:solidFill>
          <a:effectLst/>
        </p:grpSpPr>
        <p:grpSp>
          <p:nvGrpSpPr>
            <p:cNvPr id="75" name="Group 20"/>
            <p:cNvGrpSpPr>
              <a:grpSpLocks/>
            </p:cNvGrpSpPr>
            <p:nvPr/>
          </p:nvGrpSpPr>
          <p:grpSpPr bwMode="auto">
            <a:xfrm>
              <a:off x="4103989" y="2062474"/>
              <a:ext cx="1592209" cy="2804737"/>
              <a:chOff x="0" y="-2601"/>
              <a:chExt cx="1894" cy="3658"/>
            </a:xfrm>
            <a:grpFill/>
          </p:grpSpPr>
          <p:sp>
            <p:nvSpPr>
              <p:cNvPr id="77" name="Freeform 21"/>
              <p:cNvSpPr>
                <a:spLocks/>
              </p:cNvSpPr>
              <p:nvPr/>
            </p:nvSpPr>
            <p:spPr bwMode="auto">
              <a:xfrm>
                <a:off x="0" y="-17"/>
                <a:ext cx="1894" cy="1074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7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109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Rectangle 22"/>
              <p:cNvSpPr>
                <a:spLocks/>
              </p:cNvSpPr>
              <p:nvPr/>
            </p:nvSpPr>
            <p:spPr bwMode="auto">
              <a:xfrm>
                <a:off x="556" y="-2601"/>
                <a:ext cx="745" cy="29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476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Bebas Neue" charset="0"/>
                    <a:sym typeface="Bebas Neue" charset="0"/>
                  </a:rPr>
                  <a:t>30%</a:t>
                </a:r>
              </a:p>
            </p:txBody>
          </p:sp>
        </p:grpSp>
        <p:cxnSp>
          <p:nvCxnSpPr>
            <p:cNvPr id="76" name="Straight Connector 26"/>
            <p:cNvCxnSpPr/>
            <p:nvPr/>
          </p:nvCxnSpPr>
          <p:spPr>
            <a:xfrm>
              <a:off x="4881901" y="2406454"/>
              <a:ext cx="21804" cy="1594037"/>
            </a:xfrm>
            <a:prstGeom prst="line">
              <a:avLst/>
            </a:prstGeom>
            <a:grpFill/>
            <a:ln w="19050">
              <a:solidFill>
                <a:srgbClr val="6F589C"/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Group 30"/>
          <p:cNvGrpSpPr/>
          <p:nvPr/>
        </p:nvGrpSpPr>
        <p:grpSpPr>
          <a:xfrm>
            <a:off x="4238123" y="2131874"/>
            <a:ext cx="1258315" cy="2204531"/>
            <a:chOff x="6367886" y="2087314"/>
            <a:chExt cx="1592209" cy="2792932"/>
          </a:xfrm>
          <a:solidFill>
            <a:srgbClr val="D03E20"/>
          </a:solidFill>
          <a:effectLst/>
        </p:grpSpPr>
        <p:grpSp>
          <p:nvGrpSpPr>
            <p:cNvPr id="84" name="Group 23"/>
            <p:cNvGrpSpPr>
              <a:grpSpLocks/>
            </p:cNvGrpSpPr>
            <p:nvPr/>
          </p:nvGrpSpPr>
          <p:grpSpPr bwMode="auto">
            <a:xfrm>
              <a:off x="6367886" y="2087314"/>
              <a:ext cx="1592209" cy="2792932"/>
              <a:chOff x="0" y="-1789"/>
              <a:chExt cx="1894" cy="3646"/>
            </a:xfrm>
            <a:grpFill/>
          </p:grpSpPr>
          <p:sp>
            <p:nvSpPr>
              <p:cNvPr id="86" name="Freeform 24"/>
              <p:cNvSpPr>
                <a:spLocks/>
              </p:cNvSpPr>
              <p:nvPr/>
            </p:nvSpPr>
            <p:spPr bwMode="auto">
              <a:xfrm>
                <a:off x="0" y="0"/>
                <a:ext cx="1894" cy="1857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7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109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Rectangle 25"/>
              <p:cNvSpPr>
                <a:spLocks/>
              </p:cNvSpPr>
              <p:nvPr/>
            </p:nvSpPr>
            <p:spPr bwMode="auto">
              <a:xfrm>
                <a:off x="578" y="-1789"/>
                <a:ext cx="745" cy="29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476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Bebas Neue" charset="0"/>
                    <a:sym typeface="Bebas Neue" charset="0"/>
                  </a:rPr>
                  <a:t>65%</a:t>
                </a:r>
              </a:p>
            </p:txBody>
          </p:sp>
        </p:grpSp>
        <p:cxnSp>
          <p:nvCxnSpPr>
            <p:cNvPr id="85" name="Straight Connector 32"/>
            <p:cNvCxnSpPr/>
            <p:nvPr/>
          </p:nvCxnSpPr>
          <p:spPr>
            <a:xfrm rot="5400000" flipV="1">
              <a:off x="6659990" y="2908313"/>
              <a:ext cx="1008000" cy="4283"/>
            </a:xfrm>
            <a:prstGeom prst="line">
              <a:avLst/>
            </a:prstGeom>
            <a:grpFill/>
            <a:ln w="19050">
              <a:solidFill>
                <a:srgbClr val="76AF43"/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Group 35"/>
          <p:cNvGrpSpPr/>
          <p:nvPr/>
        </p:nvGrpSpPr>
        <p:grpSpPr>
          <a:xfrm>
            <a:off x="3238065" y="2128000"/>
            <a:ext cx="1258980" cy="2208405"/>
            <a:chOff x="5204412" y="2082406"/>
            <a:chExt cx="1593049" cy="2797840"/>
          </a:xfrm>
          <a:solidFill>
            <a:srgbClr val="D03E20"/>
          </a:solidFill>
          <a:effectLst/>
        </p:grpSpPr>
        <p:grpSp>
          <p:nvGrpSpPr>
            <p:cNvPr id="89" name="Group 14"/>
            <p:cNvGrpSpPr>
              <a:grpSpLocks/>
            </p:cNvGrpSpPr>
            <p:nvPr/>
          </p:nvGrpSpPr>
          <p:grpSpPr bwMode="auto">
            <a:xfrm>
              <a:off x="5204412" y="2082406"/>
              <a:ext cx="1593049" cy="2797840"/>
              <a:chOff x="0" y="-1020"/>
              <a:chExt cx="1894" cy="3651"/>
            </a:xfrm>
            <a:grpFill/>
          </p:grpSpPr>
          <p:sp>
            <p:nvSpPr>
              <p:cNvPr id="91" name="Freeform 15"/>
              <p:cNvSpPr>
                <a:spLocks/>
              </p:cNvSpPr>
              <p:nvPr/>
            </p:nvSpPr>
            <p:spPr bwMode="auto">
              <a:xfrm>
                <a:off x="0" y="0"/>
                <a:ext cx="1894" cy="2631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7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109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Rectangle 16"/>
              <p:cNvSpPr>
                <a:spLocks/>
              </p:cNvSpPr>
              <p:nvPr/>
            </p:nvSpPr>
            <p:spPr bwMode="auto">
              <a:xfrm>
                <a:off x="570" y="-1020"/>
                <a:ext cx="745" cy="29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476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Bebas Neue" charset="0"/>
                    <a:sym typeface="Bebas Neue" charset="0"/>
                  </a:rPr>
                  <a:t>85%</a:t>
                </a:r>
              </a:p>
            </p:txBody>
          </p:sp>
        </p:grpSp>
        <p:cxnSp>
          <p:nvCxnSpPr>
            <p:cNvPr id="90" name="Straight Connector 37"/>
            <p:cNvCxnSpPr/>
            <p:nvPr/>
          </p:nvCxnSpPr>
          <p:spPr>
            <a:xfrm rot="5400000" flipV="1">
              <a:off x="5788028" y="2633036"/>
              <a:ext cx="432000" cy="4284"/>
            </a:xfrm>
            <a:prstGeom prst="line">
              <a:avLst/>
            </a:prstGeom>
            <a:grpFill/>
            <a:ln w="19050">
              <a:solidFill>
                <a:srgbClr val="DD534E"/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Group 41"/>
          <p:cNvGrpSpPr/>
          <p:nvPr/>
        </p:nvGrpSpPr>
        <p:grpSpPr>
          <a:xfrm>
            <a:off x="5237516" y="2146161"/>
            <a:ext cx="1258315" cy="2190244"/>
            <a:chOff x="7507820" y="2092379"/>
            <a:chExt cx="1592209" cy="2774832"/>
          </a:xfrm>
          <a:solidFill>
            <a:srgbClr val="D03E20"/>
          </a:solidFill>
          <a:effectLst/>
        </p:grpSpPr>
        <p:grpSp>
          <p:nvGrpSpPr>
            <p:cNvPr id="94" name="Group 26"/>
            <p:cNvGrpSpPr>
              <a:grpSpLocks/>
            </p:cNvGrpSpPr>
            <p:nvPr/>
          </p:nvGrpSpPr>
          <p:grpSpPr bwMode="auto">
            <a:xfrm>
              <a:off x="7507820" y="2092379"/>
              <a:ext cx="1592209" cy="2774832"/>
              <a:chOff x="0" y="-2562"/>
              <a:chExt cx="1894" cy="3619"/>
            </a:xfrm>
            <a:grpFill/>
          </p:grpSpPr>
          <p:sp>
            <p:nvSpPr>
              <p:cNvPr id="96" name="Freeform 27"/>
              <p:cNvSpPr>
                <a:spLocks/>
              </p:cNvSpPr>
              <p:nvPr/>
            </p:nvSpPr>
            <p:spPr bwMode="auto">
              <a:xfrm>
                <a:off x="0" y="-17"/>
                <a:ext cx="1894" cy="1074"/>
              </a:xfrm>
              <a:custGeom>
                <a:avLst/>
                <a:gdLst>
                  <a:gd name="T0" fmla="*/ 0 w 21600"/>
                  <a:gd name="T1" fmla="*/ 21600 h 21600"/>
                  <a:gd name="T2" fmla="*/ 21600 w 21600"/>
                  <a:gd name="T3" fmla="*/ 21600 h 21600"/>
                  <a:gd name="T4" fmla="*/ 10849 w 21600"/>
                  <a:gd name="T5" fmla="*/ 0 h 21600"/>
                  <a:gd name="T6" fmla="*/ 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cubicBezTo>
                      <a:pt x="15074" y="15093"/>
                      <a:pt x="10849" y="0"/>
                      <a:pt x="10849" y="0"/>
                    </a:cubicBezTo>
                    <a:cubicBezTo>
                      <a:pt x="7796" y="12113"/>
                      <a:pt x="0" y="216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7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109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7" name="Rectangle 28"/>
              <p:cNvSpPr>
                <a:spLocks/>
              </p:cNvSpPr>
              <p:nvPr/>
            </p:nvSpPr>
            <p:spPr bwMode="auto">
              <a:xfrm>
                <a:off x="590" y="-2562"/>
                <a:ext cx="745" cy="29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476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Bebas Neue" charset="0"/>
                    <a:sym typeface="Bebas Neue" charset="0"/>
                  </a:rPr>
                  <a:t>35%</a:t>
                </a:r>
              </a:p>
            </p:txBody>
          </p:sp>
        </p:grpSp>
        <p:cxnSp>
          <p:nvCxnSpPr>
            <p:cNvPr id="95" name="Straight Connector 43"/>
            <p:cNvCxnSpPr/>
            <p:nvPr/>
          </p:nvCxnSpPr>
          <p:spPr>
            <a:xfrm>
              <a:off x="8320445" y="2406454"/>
              <a:ext cx="0" cy="1594037"/>
            </a:xfrm>
            <a:prstGeom prst="line">
              <a:avLst/>
            </a:prstGeom>
            <a:grpFill/>
            <a:ln w="19050">
              <a:solidFill>
                <a:schemeClr val="bg1">
                  <a:lumMod val="50000"/>
                </a:schemeClr>
              </a:solidFill>
              <a:prstDash val="sysDot"/>
              <a:headEnd type="oval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8" name="Content Placeholder 2"/>
          <p:cNvSpPr txBox="1">
            <a:spLocks/>
          </p:cNvSpPr>
          <p:nvPr/>
        </p:nvSpPr>
        <p:spPr>
          <a:xfrm>
            <a:off x="1055864" y="4973204"/>
            <a:ext cx="5439967" cy="1141335"/>
          </a:xfrm>
          <a:prstGeom prst="rect">
            <a:avLst/>
          </a:prstGeom>
        </p:spPr>
        <p:txBody>
          <a:bodyPr vert="horz" lIns="96404" tIns="48202" rIns="96404" bIns="48202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1359755" y="3997851"/>
            <a:ext cx="891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rPr>
              <a:t>TITLE</a:t>
            </a:r>
            <a:endParaRPr lang="zh-CN" altLang="en-US" sz="1600" dirty="0">
              <a:solidFill>
                <a:schemeClr val="bg1"/>
              </a:solidFill>
              <a:latin typeface="Franklin Gothic Book" panose="020B05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2386832" y="3997851"/>
            <a:ext cx="8945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rPr>
              <a:t>TITLE</a:t>
            </a:r>
            <a:endParaRPr lang="zh-CN" altLang="en-US" sz="1600" dirty="0">
              <a:solidFill>
                <a:schemeClr val="bg1"/>
              </a:solidFill>
              <a:latin typeface="Franklin Gothic Book" panose="020B05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3416706" y="3997851"/>
            <a:ext cx="8858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rPr>
              <a:t>TITLE</a:t>
            </a:r>
            <a:endParaRPr lang="zh-CN" altLang="en-US" sz="1600" dirty="0">
              <a:solidFill>
                <a:schemeClr val="bg1"/>
              </a:solidFill>
              <a:latin typeface="Franklin Gothic Book" panose="020B05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4437867" y="3997851"/>
            <a:ext cx="8324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rPr>
              <a:t>TITLE</a:t>
            </a:r>
            <a:endParaRPr lang="zh-CN" altLang="en-US" sz="1600" dirty="0">
              <a:solidFill>
                <a:schemeClr val="bg1"/>
              </a:solidFill>
              <a:latin typeface="Franklin Gothic Book" panose="020B05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5405615" y="3997851"/>
            <a:ext cx="9370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/>
                </a:solidFill>
                <a:latin typeface="Franklin Gothic Book" panose="020B0503020102020204" pitchFamily="34" charset="0"/>
                <a:ea typeface="微软雅黑" panose="020B0503020204020204" pitchFamily="34" charset="-122"/>
              </a:rPr>
              <a:t>TITLE</a:t>
            </a:r>
            <a:endParaRPr lang="zh-CN" altLang="en-US" sz="1600" dirty="0">
              <a:solidFill>
                <a:schemeClr val="bg1"/>
              </a:solidFill>
              <a:latin typeface="Franklin Gothic Book" panose="020B05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等腰三角形 47"/>
          <p:cNvSpPr/>
          <p:nvPr/>
        </p:nvSpPr>
        <p:spPr bwMode="auto">
          <a:xfrm rot="10800000">
            <a:off x="5563219" y="-8061"/>
            <a:ext cx="1799233" cy="1080433"/>
          </a:xfrm>
          <a:prstGeom prst="triangle">
            <a:avLst/>
          </a:prstGeom>
          <a:solidFill>
            <a:srgbClr val="D03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52" name="TextBox 30"/>
          <p:cNvSpPr txBox="1"/>
          <p:nvPr/>
        </p:nvSpPr>
        <p:spPr>
          <a:xfrm>
            <a:off x="726974" y="359008"/>
            <a:ext cx="1677447" cy="712886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r>
              <a:rPr lang="en-US" altLang="zh-CN" sz="2000" b="1" dirty="0">
                <a:solidFill>
                  <a:srgbClr val="D03E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FITNESS</a:t>
            </a:r>
            <a:endParaRPr lang="en-US" altLang="zh-CN" sz="2000" b="1" dirty="0">
              <a:solidFill>
                <a:srgbClr val="0B122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2000" b="1" dirty="0">
                <a:solidFill>
                  <a:srgbClr val="0B122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MOVEMENT</a:t>
            </a:r>
            <a:endParaRPr lang="zh-CN" altLang="en-US" sz="2000" b="1" dirty="0">
              <a:solidFill>
                <a:srgbClr val="0B122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867643" y="1097046"/>
            <a:ext cx="408849" cy="0"/>
          </a:xfrm>
          <a:prstGeom prst="line">
            <a:avLst/>
          </a:prstGeom>
          <a:ln w="28575">
            <a:solidFill>
              <a:srgbClr val="0B12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30"/>
          <p:cNvSpPr txBox="1"/>
          <p:nvPr/>
        </p:nvSpPr>
        <p:spPr>
          <a:xfrm>
            <a:off x="2281507" y="666784"/>
            <a:ext cx="1990033" cy="405110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B122C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4027571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5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/>
      <p:bldP spid="32" grpId="0"/>
      <p:bldP spid="36" grpId="0"/>
      <p:bldP spid="98" grpId="0"/>
      <p:bldP spid="103" grpId="0"/>
      <p:bldP spid="104" grpId="0"/>
      <p:bldP spid="105" grpId="0"/>
      <p:bldP spid="106" grpId="0"/>
      <p:bldP spid="107" grpId="0"/>
      <p:bldP spid="48" grpId="0" animBg="1"/>
      <p:bldP spid="52" grpId="0"/>
      <p:bldP spid="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429375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13"/>
          <p:cNvSpPr txBox="1"/>
          <p:nvPr/>
        </p:nvSpPr>
        <p:spPr>
          <a:xfrm>
            <a:off x="5794595" y="4179565"/>
            <a:ext cx="1269558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rgbClr val="D03E20"/>
                </a:solidFill>
                <a:latin typeface="+mj-ea"/>
                <a:ea typeface="+mj-ea"/>
              </a:rPr>
              <a:t>PART 04</a:t>
            </a:r>
            <a:endParaRPr lang="zh-CN" altLang="en-US" sz="2250" dirty="0">
              <a:solidFill>
                <a:srgbClr val="D03E20"/>
              </a:solidFill>
              <a:latin typeface="+mj-ea"/>
              <a:ea typeface="+mj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690870" y="2664298"/>
            <a:ext cx="1477008" cy="1477008"/>
            <a:chOff x="5815523" y="2664298"/>
            <a:chExt cx="1477008" cy="147700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2" name="同心圆 41"/>
            <p:cNvSpPr/>
            <p:nvPr/>
          </p:nvSpPr>
          <p:spPr>
            <a:xfrm>
              <a:off x="5815523" y="2664298"/>
              <a:ext cx="1477008" cy="147700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5847759" y="2696534"/>
              <a:ext cx="1412535" cy="141253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4" name="TextBox 13"/>
          <p:cNvSpPr txBox="1"/>
          <p:nvPr/>
        </p:nvSpPr>
        <p:spPr>
          <a:xfrm>
            <a:off x="5826832" y="2861819"/>
            <a:ext cx="1269558" cy="10819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1" b="1" dirty="0">
                <a:solidFill>
                  <a:srgbClr val="D03E20"/>
                </a:solidFill>
                <a:latin typeface="+mj-ea"/>
                <a:ea typeface="+mj-ea"/>
              </a:rPr>
              <a:t>04</a:t>
            </a:r>
            <a:endParaRPr lang="zh-CN" altLang="en-US" sz="7031" b="1" dirty="0">
              <a:solidFill>
                <a:srgbClr val="D03E20"/>
              </a:solidFill>
              <a:latin typeface="+mj-ea"/>
              <a:ea typeface="+mj-ea"/>
            </a:endParaRPr>
          </a:p>
        </p:txBody>
      </p:sp>
      <p:sp>
        <p:nvSpPr>
          <p:cNvPr id="45" name="TextBox 11"/>
          <p:cNvSpPr txBox="1"/>
          <p:nvPr/>
        </p:nvSpPr>
        <p:spPr>
          <a:xfrm>
            <a:off x="4285198" y="4910323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r"/>
            <a:r>
              <a:rPr lang="zh-CN" altLang="en-US" sz="4000" b="1" dirty="0">
                <a:solidFill>
                  <a:srgbClr val="0B122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4000" b="1" dirty="0">
              <a:solidFill>
                <a:srgbClr val="0B12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911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0" grpId="0"/>
      <p:bldP spid="44" grpId="0"/>
      <p:bldP spid="4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>
            <a:off x="-10809" y="1"/>
            <a:ext cx="3817233" cy="3317197"/>
          </a:xfrm>
          <a:custGeom>
            <a:avLst/>
            <a:gdLst>
              <a:gd name="connsiteX0" fmla="*/ 0 w 2759843"/>
              <a:gd name="connsiteY0" fmla="*/ 0 h 2435752"/>
              <a:gd name="connsiteX1" fmla="*/ 2169534 w 2759843"/>
              <a:gd name="connsiteY1" fmla="*/ 0 h 2435752"/>
              <a:gd name="connsiteX2" fmla="*/ 2759843 w 2759843"/>
              <a:gd name="connsiteY2" fmla="*/ 590309 h 2435752"/>
              <a:gd name="connsiteX3" fmla="*/ 914400 w 2759843"/>
              <a:gd name="connsiteY3" fmla="*/ 2435752 h 2435752"/>
              <a:gd name="connsiteX4" fmla="*/ 0 w 2759843"/>
              <a:gd name="connsiteY4" fmla="*/ 1521352 h 2435752"/>
              <a:gd name="connsiteX5" fmla="*/ 0 w 2759843"/>
              <a:gd name="connsiteY5" fmla="*/ 0 h 2435752"/>
              <a:gd name="connsiteX0" fmla="*/ 0 w 2759843"/>
              <a:gd name="connsiteY0" fmla="*/ 0 h 2435752"/>
              <a:gd name="connsiteX1" fmla="*/ 2169534 w 2759843"/>
              <a:gd name="connsiteY1" fmla="*/ 0 h 2435752"/>
              <a:gd name="connsiteX2" fmla="*/ 2759843 w 2759843"/>
              <a:gd name="connsiteY2" fmla="*/ 590309 h 2435752"/>
              <a:gd name="connsiteX3" fmla="*/ 914400 w 2759843"/>
              <a:gd name="connsiteY3" fmla="*/ 2435752 h 2435752"/>
              <a:gd name="connsiteX4" fmla="*/ 0 w 2759843"/>
              <a:gd name="connsiteY4" fmla="*/ 1740427 h 2435752"/>
              <a:gd name="connsiteX5" fmla="*/ 0 w 2759843"/>
              <a:gd name="connsiteY5" fmla="*/ 0 h 2435752"/>
              <a:gd name="connsiteX0" fmla="*/ 0 w 2759843"/>
              <a:gd name="connsiteY0" fmla="*/ 0 h 2472623"/>
              <a:gd name="connsiteX1" fmla="*/ 2169534 w 2759843"/>
              <a:gd name="connsiteY1" fmla="*/ 0 h 2472623"/>
              <a:gd name="connsiteX2" fmla="*/ 2759843 w 2759843"/>
              <a:gd name="connsiteY2" fmla="*/ 590309 h 2472623"/>
              <a:gd name="connsiteX3" fmla="*/ 862780 w 2759843"/>
              <a:gd name="connsiteY3" fmla="*/ 2472623 h 2472623"/>
              <a:gd name="connsiteX4" fmla="*/ 0 w 2759843"/>
              <a:gd name="connsiteY4" fmla="*/ 1740427 h 2472623"/>
              <a:gd name="connsiteX5" fmla="*/ 0 w 2759843"/>
              <a:gd name="connsiteY5" fmla="*/ 0 h 2472623"/>
              <a:gd name="connsiteX0" fmla="*/ 0 w 2759843"/>
              <a:gd name="connsiteY0" fmla="*/ 0 h 2472623"/>
              <a:gd name="connsiteX1" fmla="*/ 2169534 w 2759843"/>
              <a:gd name="connsiteY1" fmla="*/ 0 h 2472623"/>
              <a:gd name="connsiteX2" fmla="*/ 2759843 w 2759843"/>
              <a:gd name="connsiteY2" fmla="*/ 590309 h 2472623"/>
              <a:gd name="connsiteX3" fmla="*/ 875480 w 2759843"/>
              <a:gd name="connsiteY3" fmla="*/ 2472623 h 2472623"/>
              <a:gd name="connsiteX4" fmla="*/ 0 w 2759843"/>
              <a:gd name="connsiteY4" fmla="*/ 1740427 h 2472623"/>
              <a:gd name="connsiteX5" fmla="*/ 0 w 2759843"/>
              <a:gd name="connsiteY5" fmla="*/ 0 h 2472623"/>
              <a:gd name="connsiteX0" fmla="*/ 0 w 2759843"/>
              <a:gd name="connsiteY0" fmla="*/ 0 h 2447223"/>
              <a:gd name="connsiteX1" fmla="*/ 2169534 w 2759843"/>
              <a:gd name="connsiteY1" fmla="*/ 0 h 2447223"/>
              <a:gd name="connsiteX2" fmla="*/ 2759843 w 2759843"/>
              <a:gd name="connsiteY2" fmla="*/ 590309 h 2447223"/>
              <a:gd name="connsiteX3" fmla="*/ 894530 w 2759843"/>
              <a:gd name="connsiteY3" fmla="*/ 2447223 h 2447223"/>
              <a:gd name="connsiteX4" fmla="*/ 0 w 2759843"/>
              <a:gd name="connsiteY4" fmla="*/ 1740427 h 2447223"/>
              <a:gd name="connsiteX5" fmla="*/ 0 w 2759843"/>
              <a:gd name="connsiteY5" fmla="*/ 0 h 2447223"/>
              <a:gd name="connsiteX0" fmla="*/ 0 w 2759843"/>
              <a:gd name="connsiteY0" fmla="*/ 0 h 2447223"/>
              <a:gd name="connsiteX1" fmla="*/ 2169534 w 2759843"/>
              <a:gd name="connsiteY1" fmla="*/ 0 h 2447223"/>
              <a:gd name="connsiteX2" fmla="*/ 2759843 w 2759843"/>
              <a:gd name="connsiteY2" fmla="*/ 590309 h 2447223"/>
              <a:gd name="connsiteX3" fmla="*/ 875480 w 2759843"/>
              <a:gd name="connsiteY3" fmla="*/ 2447223 h 2447223"/>
              <a:gd name="connsiteX4" fmla="*/ 0 w 2759843"/>
              <a:gd name="connsiteY4" fmla="*/ 1740427 h 2447223"/>
              <a:gd name="connsiteX5" fmla="*/ 0 w 2759843"/>
              <a:gd name="connsiteY5" fmla="*/ 0 h 2447223"/>
              <a:gd name="connsiteX0" fmla="*/ 0 w 2759843"/>
              <a:gd name="connsiteY0" fmla="*/ 0 h 2466273"/>
              <a:gd name="connsiteX1" fmla="*/ 2169534 w 2759843"/>
              <a:gd name="connsiteY1" fmla="*/ 0 h 2466273"/>
              <a:gd name="connsiteX2" fmla="*/ 2759843 w 2759843"/>
              <a:gd name="connsiteY2" fmla="*/ 590309 h 2466273"/>
              <a:gd name="connsiteX3" fmla="*/ 885005 w 2759843"/>
              <a:gd name="connsiteY3" fmla="*/ 2466273 h 2466273"/>
              <a:gd name="connsiteX4" fmla="*/ 0 w 2759843"/>
              <a:gd name="connsiteY4" fmla="*/ 1740427 h 2466273"/>
              <a:gd name="connsiteX5" fmla="*/ 0 w 2759843"/>
              <a:gd name="connsiteY5" fmla="*/ 0 h 2466273"/>
              <a:gd name="connsiteX0" fmla="*/ 0 w 2759843"/>
              <a:gd name="connsiteY0" fmla="*/ 0 h 2359593"/>
              <a:gd name="connsiteX1" fmla="*/ 2169534 w 2759843"/>
              <a:gd name="connsiteY1" fmla="*/ 0 h 2359593"/>
              <a:gd name="connsiteX2" fmla="*/ 2759843 w 2759843"/>
              <a:gd name="connsiteY2" fmla="*/ 590309 h 2359593"/>
              <a:gd name="connsiteX3" fmla="*/ 877385 w 2759843"/>
              <a:gd name="connsiteY3" fmla="*/ 2359593 h 2359593"/>
              <a:gd name="connsiteX4" fmla="*/ 0 w 2759843"/>
              <a:gd name="connsiteY4" fmla="*/ 1740427 h 2359593"/>
              <a:gd name="connsiteX5" fmla="*/ 0 w 2759843"/>
              <a:gd name="connsiteY5" fmla="*/ 0 h 2359593"/>
              <a:gd name="connsiteX0" fmla="*/ 7620 w 2767463"/>
              <a:gd name="connsiteY0" fmla="*/ 0 h 2359593"/>
              <a:gd name="connsiteX1" fmla="*/ 2177154 w 2767463"/>
              <a:gd name="connsiteY1" fmla="*/ 0 h 2359593"/>
              <a:gd name="connsiteX2" fmla="*/ 2767463 w 2767463"/>
              <a:gd name="connsiteY2" fmla="*/ 590309 h 2359593"/>
              <a:gd name="connsiteX3" fmla="*/ 885005 w 2767463"/>
              <a:gd name="connsiteY3" fmla="*/ 2359593 h 2359593"/>
              <a:gd name="connsiteX4" fmla="*/ 0 w 2767463"/>
              <a:gd name="connsiteY4" fmla="*/ 1618507 h 2359593"/>
              <a:gd name="connsiteX5" fmla="*/ 7620 w 2767463"/>
              <a:gd name="connsiteY5" fmla="*/ 0 h 2359593"/>
              <a:gd name="connsiteX0" fmla="*/ 7620 w 2714123"/>
              <a:gd name="connsiteY0" fmla="*/ 0 h 2359593"/>
              <a:gd name="connsiteX1" fmla="*/ 2177154 w 2714123"/>
              <a:gd name="connsiteY1" fmla="*/ 0 h 2359593"/>
              <a:gd name="connsiteX2" fmla="*/ 2714123 w 2714123"/>
              <a:gd name="connsiteY2" fmla="*/ 544589 h 2359593"/>
              <a:gd name="connsiteX3" fmla="*/ 885005 w 2714123"/>
              <a:gd name="connsiteY3" fmla="*/ 2359593 h 2359593"/>
              <a:gd name="connsiteX4" fmla="*/ 0 w 2714123"/>
              <a:gd name="connsiteY4" fmla="*/ 1618507 h 2359593"/>
              <a:gd name="connsiteX5" fmla="*/ 7620 w 2714123"/>
              <a:gd name="connsiteY5" fmla="*/ 0 h 2359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4123" h="2359593">
                <a:moveTo>
                  <a:pt x="7620" y="0"/>
                </a:moveTo>
                <a:lnTo>
                  <a:pt x="2177154" y="0"/>
                </a:lnTo>
                <a:lnTo>
                  <a:pt x="2714123" y="544589"/>
                </a:lnTo>
                <a:lnTo>
                  <a:pt x="885005" y="2359593"/>
                </a:lnTo>
                <a:lnTo>
                  <a:pt x="0" y="1618507"/>
                </a:lnTo>
                <a:lnTo>
                  <a:pt x="7620" y="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-10809" y="977748"/>
            <a:ext cx="10308760" cy="6257136"/>
          </a:xfrm>
          <a:custGeom>
            <a:avLst/>
            <a:gdLst>
              <a:gd name="connsiteX0" fmla="*/ 2856974 w 6657939"/>
              <a:gd name="connsiteY0" fmla="*/ 0 h 4448175"/>
              <a:gd name="connsiteX1" fmla="*/ 6657939 w 6657939"/>
              <a:gd name="connsiteY1" fmla="*/ 3839722 h 4448175"/>
              <a:gd name="connsiteX2" fmla="*/ 6055627 w 6657939"/>
              <a:gd name="connsiteY2" fmla="*/ 4448175 h 4448175"/>
              <a:gd name="connsiteX3" fmla="*/ 0 w 6657939"/>
              <a:gd name="connsiteY3" fmla="*/ 4448175 h 4448175"/>
              <a:gd name="connsiteX4" fmla="*/ 0 w 6657939"/>
              <a:gd name="connsiteY4" fmla="*/ 2886106 h 4448175"/>
              <a:gd name="connsiteX5" fmla="*/ 2856974 w 6657939"/>
              <a:gd name="connsiteY5" fmla="*/ 0 h 4448175"/>
              <a:gd name="connsiteX0" fmla="*/ 2856974 w 7292939"/>
              <a:gd name="connsiteY0" fmla="*/ 0 h 4462022"/>
              <a:gd name="connsiteX1" fmla="*/ 7292939 w 7292939"/>
              <a:gd name="connsiteY1" fmla="*/ 4462022 h 4462022"/>
              <a:gd name="connsiteX2" fmla="*/ 6055627 w 7292939"/>
              <a:gd name="connsiteY2" fmla="*/ 4448175 h 4462022"/>
              <a:gd name="connsiteX3" fmla="*/ 0 w 7292939"/>
              <a:gd name="connsiteY3" fmla="*/ 4448175 h 4462022"/>
              <a:gd name="connsiteX4" fmla="*/ 0 w 7292939"/>
              <a:gd name="connsiteY4" fmla="*/ 2886106 h 4462022"/>
              <a:gd name="connsiteX5" fmla="*/ 2856974 w 7292939"/>
              <a:gd name="connsiteY5" fmla="*/ 0 h 4462022"/>
              <a:gd name="connsiteX0" fmla="*/ 2856974 w 7292939"/>
              <a:gd name="connsiteY0" fmla="*/ 0 h 4462022"/>
              <a:gd name="connsiteX1" fmla="*/ 7292939 w 7292939"/>
              <a:gd name="connsiteY1" fmla="*/ 4462022 h 4462022"/>
              <a:gd name="connsiteX2" fmla="*/ 0 w 7292939"/>
              <a:gd name="connsiteY2" fmla="*/ 4448175 h 4462022"/>
              <a:gd name="connsiteX3" fmla="*/ 0 w 7292939"/>
              <a:gd name="connsiteY3" fmla="*/ 2886106 h 4462022"/>
              <a:gd name="connsiteX4" fmla="*/ 2856974 w 7292939"/>
              <a:gd name="connsiteY4" fmla="*/ 0 h 4462022"/>
              <a:gd name="connsiteX0" fmla="*/ 2856974 w 7331039"/>
              <a:gd name="connsiteY0" fmla="*/ 0 h 4449322"/>
              <a:gd name="connsiteX1" fmla="*/ 7331039 w 7331039"/>
              <a:gd name="connsiteY1" fmla="*/ 4449322 h 4449322"/>
              <a:gd name="connsiteX2" fmla="*/ 0 w 7331039"/>
              <a:gd name="connsiteY2" fmla="*/ 4448175 h 4449322"/>
              <a:gd name="connsiteX3" fmla="*/ 0 w 7331039"/>
              <a:gd name="connsiteY3" fmla="*/ 2886106 h 4449322"/>
              <a:gd name="connsiteX4" fmla="*/ 2856974 w 7331039"/>
              <a:gd name="connsiteY4" fmla="*/ 0 h 4449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1039" h="4449322">
                <a:moveTo>
                  <a:pt x="2856974" y="0"/>
                </a:moveTo>
                <a:lnTo>
                  <a:pt x="7331039" y="4449322"/>
                </a:lnTo>
                <a:lnTo>
                  <a:pt x="0" y="4448175"/>
                </a:lnTo>
                <a:lnTo>
                  <a:pt x="0" y="2886106"/>
                </a:lnTo>
                <a:lnTo>
                  <a:pt x="2856974" y="0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grpSp>
        <p:nvGrpSpPr>
          <p:cNvPr id="2" name="组合 12"/>
          <p:cNvGrpSpPr>
            <a:grpSpLocks/>
          </p:cNvGrpSpPr>
          <p:nvPr/>
        </p:nvGrpSpPr>
        <p:grpSpPr bwMode="auto">
          <a:xfrm>
            <a:off x="7081206" y="361633"/>
            <a:ext cx="4580679" cy="2409561"/>
            <a:chOff x="5132103" y="619651"/>
            <a:chExt cx="3257154" cy="1714354"/>
          </a:xfrm>
        </p:grpSpPr>
        <p:grpSp>
          <p:nvGrpSpPr>
            <p:cNvPr id="18442" name="组合 9"/>
            <p:cNvGrpSpPr>
              <a:grpSpLocks/>
            </p:cNvGrpSpPr>
            <p:nvPr/>
          </p:nvGrpSpPr>
          <p:grpSpPr bwMode="auto">
            <a:xfrm>
              <a:off x="5132103" y="619651"/>
              <a:ext cx="3257154" cy="1714354"/>
              <a:chOff x="2820703" y="1635651"/>
              <a:chExt cx="3257154" cy="1714354"/>
            </a:xfrm>
          </p:grpSpPr>
          <p:sp>
            <p:nvSpPr>
              <p:cNvPr id="53" name="文本框 13"/>
              <p:cNvSpPr txBox="1">
                <a:spLocks noChangeArrowheads="1"/>
              </p:cNvSpPr>
              <p:nvPr/>
            </p:nvSpPr>
            <p:spPr bwMode="auto">
              <a:xfrm>
                <a:off x="3143197" y="1635651"/>
                <a:ext cx="2449738" cy="547442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hangingPunct="1">
                  <a:defRPr sz="9600">
                    <a:solidFill>
                      <a:schemeClr val="bg1"/>
                    </a:solidFill>
                    <a:latin typeface="Helvetica-Roman-SemiB" pitchFamily="2" charset="0"/>
                    <a:ea typeface="SimSun-ExtB" panose="02010609060101010101" pitchFamily="49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>
                  <a:defRPr/>
                </a:pPr>
                <a:r>
                  <a:rPr lang="en-US" altLang="zh-CN" sz="4400" dirty="0">
                    <a:solidFill>
                      <a:srgbClr val="0B122C"/>
                    </a:solidFill>
                    <a:latin typeface="+mn-lt"/>
                  </a:rPr>
                  <a:t>MOVEMENT</a:t>
                </a:r>
                <a:endParaRPr lang="zh-CN" altLang="en-US" sz="4400" dirty="0">
                  <a:solidFill>
                    <a:srgbClr val="0B122C"/>
                  </a:solidFill>
                  <a:latin typeface="+mn-lt"/>
                </a:endParaRPr>
              </a:p>
            </p:txBody>
          </p:sp>
          <p:sp>
            <p:nvSpPr>
              <p:cNvPr id="54" name="文本框 66"/>
              <p:cNvSpPr txBox="1">
                <a:spLocks noChangeArrowheads="1"/>
              </p:cNvSpPr>
              <p:nvPr/>
            </p:nvSpPr>
            <p:spPr bwMode="auto">
              <a:xfrm>
                <a:off x="2820703" y="2928475"/>
                <a:ext cx="3257154" cy="42153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eaLnBrk="1" hangingPunct="1">
                  <a:defRPr sz="600"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 algn="ctr">
                  <a:lnSpc>
                    <a:spcPts val="1266"/>
                  </a:lnSpc>
                  <a:defRPr/>
                </a:pPr>
                <a:r>
                  <a:rPr lang="en-US" altLang="zh-CN" sz="844" dirty="0">
                    <a:solidFill>
                      <a:schemeClr val="bg1">
                        <a:lumMod val="50000"/>
                      </a:schemeClr>
                    </a:solidFill>
                    <a:latin typeface="Helvetica" panose="020B0604020202020204" pitchFamily="34" charset="0"/>
                  </a:rPr>
                  <a:t>this is a sample text. insert your desired text here. Again. this is a dummy text. enter your own text here. this is a sample text. this is a sample text. insert your desired text here. Again. this is a dummy text. enter your own text here. this is a sample text. </a:t>
                </a:r>
                <a:endParaRPr lang="zh-CN" altLang="en-US" sz="844" dirty="0">
                  <a:solidFill>
                    <a:schemeClr val="bg1">
                      <a:lumMod val="50000"/>
                    </a:schemeClr>
                  </a:solidFill>
                  <a:latin typeface="Helvetica" panose="020B0604020202020204" pitchFamily="34" charset="0"/>
                </a:endParaRPr>
              </a:p>
            </p:txBody>
          </p:sp>
          <p:sp>
            <p:nvSpPr>
              <p:cNvPr id="18446" name="文本框 66"/>
              <p:cNvSpPr txBox="1">
                <a:spLocks noChangeArrowheads="1"/>
              </p:cNvSpPr>
              <p:nvPr/>
            </p:nvSpPr>
            <p:spPr bwMode="auto">
              <a:xfrm>
                <a:off x="3549221" y="2294918"/>
                <a:ext cx="1721383" cy="1888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125">
                    <a:latin typeface="Helvetica" panose="020B0604020202020204" pitchFamily="34" charset="0"/>
                    <a:ea typeface="SimSun-ExtB" panose="02010609060101010101" pitchFamily="49" charset="-122"/>
                    <a:cs typeface="Arial" panose="020B0604020202020204" pitchFamily="34" charset="0"/>
                  </a:rPr>
                  <a:t>PLEASE ADD YOUR TITLE HERE</a:t>
                </a:r>
                <a:endParaRPr lang="zh-CN" altLang="en-US" sz="1125"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8" name="任意多边形 57"/>
            <p:cNvSpPr/>
            <p:nvPr/>
          </p:nvSpPr>
          <p:spPr bwMode="auto">
            <a:xfrm>
              <a:off x="6603537" y="1709181"/>
              <a:ext cx="287302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rgbClr val="0B12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</p:grpSp>
      <p:sp>
        <p:nvSpPr>
          <p:cNvPr id="64" name="任意多边形 63"/>
          <p:cNvSpPr/>
          <p:nvPr/>
        </p:nvSpPr>
        <p:spPr>
          <a:xfrm>
            <a:off x="4232792" y="0"/>
            <a:ext cx="8625605" cy="5252601"/>
          </a:xfrm>
          <a:custGeom>
            <a:avLst/>
            <a:gdLst>
              <a:gd name="connsiteX0" fmla="*/ 0 w 6134694"/>
              <a:gd name="connsiteY0" fmla="*/ 0 h 3734845"/>
              <a:gd name="connsiteX1" fmla="*/ 202171 w 6134694"/>
              <a:gd name="connsiteY1" fmla="*/ 0 h 3734845"/>
              <a:gd name="connsiteX2" fmla="*/ 3734845 w 6134694"/>
              <a:gd name="connsiteY2" fmla="*/ 3532674 h 3734845"/>
              <a:gd name="connsiteX3" fmla="*/ 6134694 w 6134694"/>
              <a:gd name="connsiteY3" fmla="*/ 1132826 h 3734845"/>
              <a:gd name="connsiteX4" fmla="*/ 6134694 w 6134694"/>
              <a:gd name="connsiteY4" fmla="*/ 1334994 h 3734845"/>
              <a:gd name="connsiteX5" fmla="*/ 3734844 w 6134694"/>
              <a:gd name="connsiteY5" fmla="*/ 3734845 h 3734845"/>
              <a:gd name="connsiteX6" fmla="*/ 0 w 6134694"/>
              <a:gd name="connsiteY6" fmla="*/ 0 h 3734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34694" h="3734845">
                <a:moveTo>
                  <a:pt x="0" y="0"/>
                </a:moveTo>
                <a:lnTo>
                  <a:pt x="202171" y="0"/>
                </a:lnTo>
                <a:lnTo>
                  <a:pt x="3734845" y="3532674"/>
                </a:lnTo>
                <a:lnTo>
                  <a:pt x="6134694" y="1132826"/>
                </a:lnTo>
                <a:lnTo>
                  <a:pt x="6134694" y="1334994"/>
                </a:lnTo>
                <a:lnTo>
                  <a:pt x="3734844" y="3734845"/>
                </a:lnTo>
                <a:lnTo>
                  <a:pt x="0" y="0"/>
                </a:lnTo>
                <a:close/>
              </a:path>
            </a:pathLst>
          </a:custGeom>
          <a:solidFill>
            <a:srgbClr val="0B12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79" name="任意多边形 78"/>
          <p:cNvSpPr/>
          <p:nvPr/>
        </p:nvSpPr>
        <p:spPr>
          <a:xfrm>
            <a:off x="11041306" y="3071644"/>
            <a:ext cx="1817092" cy="3634183"/>
          </a:xfrm>
          <a:custGeom>
            <a:avLst/>
            <a:gdLst>
              <a:gd name="connsiteX0" fmla="*/ 1292248 w 1292248"/>
              <a:gd name="connsiteY0" fmla="*/ 0 h 2584496"/>
              <a:gd name="connsiteX1" fmla="*/ 1292248 w 1292248"/>
              <a:gd name="connsiteY1" fmla="*/ 213893 h 2584496"/>
              <a:gd name="connsiteX2" fmla="*/ 213893 w 1292248"/>
              <a:gd name="connsiteY2" fmla="*/ 1292248 h 2584496"/>
              <a:gd name="connsiteX3" fmla="*/ 1292248 w 1292248"/>
              <a:gd name="connsiteY3" fmla="*/ 2370603 h 2584496"/>
              <a:gd name="connsiteX4" fmla="*/ 1292248 w 1292248"/>
              <a:gd name="connsiteY4" fmla="*/ 2584496 h 2584496"/>
              <a:gd name="connsiteX5" fmla="*/ 0 w 1292248"/>
              <a:gd name="connsiteY5" fmla="*/ 1292248 h 2584496"/>
              <a:gd name="connsiteX6" fmla="*/ 1292248 w 1292248"/>
              <a:gd name="connsiteY6" fmla="*/ 0 h 2584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92248" h="2584496">
                <a:moveTo>
                  <a:pt x="1292248" y="0"/>
                </a:moveTo>
                <a:lnTo>
                  <a:pt x="1292248" y="213893"/>
                </a:lnTo>
                <a:lnTo>
                  <a:pt x="213893" y="1292248"/>
                </a:lnTo>
                <a:lnTo>
                  <a:pt x="1292248" y="2370603"/>
                </a:lnTo>
                <a:lnTo>
                  <a:pt x="1292248" y="2584496"/>
                </a:lnTo>
                <a:lnTo>
                  <a:pt x="0" y="1292248"/>
                </a:lnTo>
                <a:lnTo>
                  <a:pt x="1292248" y="0"/>
                </a:lnTo>
                <a:close/>
              </a:path>
            </a:pathLst>
          </a:custGeom>
          <a:solidFill>
            <a:srgbClr val="D03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6" name="等腰三角形 15"/>
          <p:cNvSpPr/>
          <p:nvPr/>
        </p:nvSpPr>
        <p:spPr bwMode="auto">
          <a:xfrm rot="5400000">
            <a:off x="-446107" y="3109594"/>
            <a:ext cx="1946565" cy="1080433"/>
          </a:xfrm>
          <a:custGeom>
            <a:avLst/>
            <a:gdLst>
              <a:gd name="connsiteX0" fmla="*/ 0 w 1279711"/>
              <a:gd name="connsiteY0" fmla="*/ 768567 h 768567"/>
              <a:gd name="connsiteX1" fmla="*/ 639856 w 1279711"/>
              <a:gd name="connsiteY1" fmla="*/ 0 h 768567"/>
              <a:gd name="connsiteX2" fmla="*/ 1279711 w 1279711"/>
              <a:gd name="connsiteY2" fmla="*/ 768567 h 768567"/>
              <a:gd name="connsiteX3" fmla="*/ 0 w 1279711"/>
              <a:gd name="connsiteY3" fmla="*/ 768567 h 768567"/>
              <a:gd name="connsiteX0" fmla="*/ 0 w 1384486"/>
              <a:gd name="connsiteY0" fmla="*/ 768567 h 768567"/>
              <a:gd name="connsiteX1" fmla="*/ 639856 w 1384486"/>
              <a:gd name="connsiteY1" fmla="*/ 0 h 768567"/>
              <a:gd name="connsiteX2" fmla="*/ 1384486 w 1384486"/>
              <a:gd name="connsiteY2" fmla="*/ 768567 h 768567"/>
              <a:gd name="connsiteX3" fmla="*/ 0 w 1384486"/>
              <a:gd name="connsiteY3" fmla="*/ 768567 h 768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4486" h="768567">
                <a:moveTo>
                  <a:pt x="0" y="768567"/>
                </a:moveTo>
                <a:lnTo>
                  <a:pt x="639856" y="0"/>
                </a:lnTo>
                <a:lnTo>
                  <a:pt x="1384486" y="768567"/>
                </a:lnTo>
                <a:lnTo>
                  <a:pt x="0" y="768567"/>
                </a:lnTo>
                <a:close/>
              </a:path>
            </a:pathLst>
          </a:custGeom>
          <a:solidFill>
            <a:srgbClr val="D03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0962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4000">
        <p14:flip dir="r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/>
          <p:cNvGrpSpPr/>
          <p:nvPr/>
        </p:nvGrpSpPr>
        <p:grpSpPr>
          <a:xfrm>
            <a:off x="1244799" y="2052010"/>
            <a:ext cx="2229037" cy="2229618"/>
            <a:chOff x="7683929" y="9649657"/>
            <a:chExt cx="1999231" cy="1999752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79" name="Group 78"/>
            <p:cNvGrpSpPr/>
            <p:nvPr/>
          </p:nvGrpSpPr>
          <p:grpSpPr>
            <a:xfrm rot="21316916">
              <a:off x="7683929" y="9649657"/>
              <a:ext cx="1999231" cy="1999752"/>
              <a:chOff x="5013110" y="5059616"/>
              <a:chExt cx="3378533" cy="3379413"/>
            </a:xfrm>
            <a:grpFill/>
          </p:grpSpPr>
          <p:sp>
            <p:nvSpPr>
              <p:cNvPr id="82" name="Oval 81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83" name="Oval 82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80" name="Freeform 3"/>
            <p:cNvSpPr>
              <a:spLocks noChangeArrowheads="1"/>
            </p:cNvSpPr>
            <p:nvPr/>
          </p:nvSpPr>
          <p:spPr bwMode="auto">
            <a:xfrm>
              <a:off x="8300770" y="10295371"/>
              <a:ext cx="804670" cy="648009"/>
            </a:xfrm>
            <a:custGeom>
              <a:avLst/>
              <a:gdLst>
                <a:gd name="T0" fmla="*/ 487 w 497"/>
                <a:gd name="T1" fmla="*/ 71 h 400"/>
                <a:gd name="T2" fmla="*/ 487 w 497"/>
                <a:gd name="T3" fmla="*/ 71 h 400"/>
                <a:gd name="T4" fmla="*/ 372 w 497"/>
                <a:gd name="T5" fmla="*/ 0 h 400"/>
                <a:gd name="T6" fmla="*/ 354 w 497"/>
                <a:gd name="T7" fmla="*/ 0 h 400"/>
                <a:gd name="T8" fmla="*/ 248 w 497"/>
                <a:gd name="T9" fmla="*/ 71 h 400"/>
                <a:gd name="T10" fmla="*/ 142 w 497"/>
                <a:gd name="T11" fmla="*/ 0 h 400"/>
                <a:gd name="T12" fmla="*/ 123 w 497"/>
                <a:gd name="T13" fmla="*/ 0 h 400"/>
                <a:gd name="T14" fmla="*/ 8 w 497"/>
                <a:gd name="T15" fmla="*/ 71 h 400"/>
                <a:gd name="T16" fmla="*/ 0 w 497"/>
                <a:gd name="T17" fmla="*/ 89 h 400"/>
                <a:gd name="T18" fmla="*/ 0 w 497"/>
                <a:gd name="T19" fmla="*/ 382 h 400"/>
                <a:gd name="T20" fmla="*/ 8 w 497"/>
                <a:gd name="T21" fmla="*/ 390 h 400"/>
                <a:gd name="T22" fmla="*/ 26 w 497"/>
                <a:gd name="T23" fmla="*/ 390 h 400"/>
                <a:gd name="T24" fmla="*/ 132 w 497"/>
                <a:gd name="T25" fmla="*/ 328 h 400"/>
                <a:gd name="T26" fmla="*/ 239 w 497"/>
                <a:gd name="T27" fmla="*/ 390 h 400"/>
                <a:gd name="T28" fmla="*/ 257 w 497"/>
                <a:gd name="T29" fmla="*/ 390 h 400"/>
                <a:gd name="T30" fmla="*/ 363 w 497"/>
                <a:gd name="T31" fmla="*/ 328 h 400"/>
                <a:gd name="T32" fmla="*/ 470 w 497"/>
                <a:gd name="T33" fmla="*/ 390 h 400"/>
                <a:gd name="T34" fmla="*/ 478 w 497"/>
                <a:gd name="T35" fmla="*/ 399 h 400"/>
                <a:gd name="T36" fmla="*/ 487 w 497"/>
                <a:gd name="T37" fmla="*/ 390 h 400"/>
                <a:gd name="T38" fmla="*/ 496 w 497"/>
                <a:gd name="T39" fmla="*/ 382 h 400"/>
                <a:gd name="T40" fmla="*/ 496 w 497"/>
                <a:gd name="T41" fmla="*/ 89 h 400"/>
                <a:gd name="T42" fmla="*/ 487 w 497"/>
                <a:gd name="T43" fmla="*/ 71 h 400"/>
                <a:gd name="T44" fmla="*/ 115 w 497"/>
                <a:gd name="T45" fmla="*/ 293 h 400"/>
                <a:gd name="T46" fmla="*/ 115 w 497"/>
                <a:gd name="T47" fmla="*/ 293 h 400"/>
                <a:gd name="T48" fmla="*/ 35 w 497"/>
                <a:gd name="T49" fmla="*/ 346 h 400"/>
                <a:gd name="T50" fmla="*/ 35 w 497"/>
                <a:gd name="T51" fmla="*/ 98 h 400"/>
                <a:gd name="T52" fmla="*/ 115 w 497"/>
                <a:gd name="T53" fmla="*/ 44 h 400"/>
                <a:gd name="T54" fmla="*/ 115 w 497"/>
                <a:gd name="T55" fmla="*/ 293 h 400"/>
                <a:gd name="T56" fmla="*/ 230 w 497"/>
                <a:gd name="T57" fmla="*/ 346 h 400"/>
                <a:gd name="T58" fmla="*/ 230 w 497"/>
                <a:gd name="T59" fmla="*/ 346 h 400"/>
                <a:gd name="T60" fmla="*/ 150 w 497"/>
                <a:gd name="T61" fmla="*/ 293 h 400"/>
                <a:gd name="T62" fmla="*/ 150 w 497"/>
                <a:gd name="T63" fmla="*/ 44 h 400"/>
                <a:gd name="T64" fmla="*/ 230 w 497"/>
                <a:gd name="T65" fmla="*/ 98 h 400"/>
                <a:gd name="T66" fmla="*/ 230 w 497"/>
                <a:gd name="T67" fmla="*/ 346 h 400"/>
                <a:gd name="T68" fmla="*/ 345 w 497"/>
                <a:gd name="T69" fmla="*/ 293 h 400"/>
                <a:gd name="T70" fmla="*/ 345 w 497"/>
                <a:gd name="T71" fmla="*/ 293 h 400"/>
                <a:gd name="T72" fmla="*/ 266 w 497"/>
                <a:gd name="T73" fmla="*/ 346 h 400"/>
                <a:gd name="T74" fmla="*/ 266 w 497"/>
                <a:gd name="T75" fmla="*/ 98 h 400"/>
                <a:gd name="T76" fmla="*/ 345 w 497"/>
                <a:gd name="T77" fmla="*/ 44 h 400"/>
                <a:gd name="T78" fmla="*/ 345 w 497"/>
                <a:gd name="T79" fmla="*/ 293 h 400"/>
                <a:gd name="T80" fmla="*/ 461 w 497"/>
                <a:gd name="T81" fmla="*/ 346 h 400"/>
                <a:gd name="T82" fmla="*/ 461 w 497"/>
                <a:gd name="T83" fmla="*/ 346 h 400"/>
                <a:gd name="T84" fmla="*/ 380 w 497"/>
                <a:gd name="T85" fmla="*/ 293 h 400"/>
                <a:gd name="T86" fmla="*/ 380 w 497"/>
                <a:gd name="T87" fmla="*/ 44 h 400"/>
                <a:gd name="T88" fmla="*/ 461 w 497"/>
                <a:gd name="T89" fmla="*/ 98 h 400"/>
                <a:gd name="T90" fmla="*/ 461 w 497"/>
                <a:gd name="T91" fmla="*/ 34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7" h="400">
                  <a:moveTo>
                    <a:pt x="487" y="71"/>
                  </a:moveTo>
                  <a:lnTo>
                    <a:pt x="487" y="71"/>
                  </a:lnTo>
                  <a:cubicBezTo>
                    <a:pt x="372" y="0"/>
                    <a:pt x="372" y="0"/>
                    <a:pt x="372" y="0"/>
                  </a:cubicBezTo>
                  <a:cubicBezTo>
                    <a:pt x="363" y="0"/>
                    <a:pt x="363" y="0"/>
                    <a:pt x="354" y="0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32" y="0"/>
                    <a:pt x="132" y="0"/>
                    <a:pt x="123" y="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0" y="80"/>
                    <a:pt x="0" y="80"/>
                    <a:pt x="0" y="89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0" y="382"/>
                    <a:pt x="0" y="390"/>
                    <a:pt x="8" y="390"/>
                  </a:cubicBezTo>
                  <a:cubicBezTo>
                    <a:pt x="8" y="399"/>
                    <a:pt x="17" y="399"/>
                    <a:pt x="26" y="390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239" y="390"/>
                    <a:pt x="239" y="390"/>
                    <a:pt x="239" y="390"/>
                  </a:cubicBezTo>
                  <a:cubicBezTo>
                    <a:pt x="248" y="399"/>
                    <a:pt x="248" y="399"/>
                    <a:pt x="257" y="390"/>
                  </a:cubicBezTo>
                  <a:cubicBezTo>
                    <a:pt x="363" y="328"/>
                    <a:pt x="363" y="328"/>
                    <a:pt x="363" y="328"/>
                  </a:cubicBezTo>
                  <a:cubicBezTo>
                    <a:pt x="470" y="390"/>
                    <a:pt x="470" y="390"/>
                    <a:pt x="470" y="390"/>
                  </a:cubicBezTo>
                  <a:cubicBezTo>
                    <a:pt x="470" y="399"/>
                    <a:pt x="478" y="399"/>
                    <a:pt x="478" y="399"/>
                  </a:cubicBezTo>
                  <a:cubicBezTo>
                    <a:pt x="478" y="399"/>
                    <a:pt x="487" y="399"/>
                    <a:pt x="487" y="390"/>
                  </a:cubicBezTo>
                  <a:cubicBezTo>
                    <a:pt x="496" y="390"/>
                    <a:pt x="496" y="382"/>
                    <a:pt x="496" y="382"/>
                  </a:cubicBezTo>
                  <a:cubicBezTo>
                    <a:pt x="496" y="89"/>
                    <a:pt x="496" y="89"/>
                    <a:pt x="496" y="89"/>
                  </a:cubicBezTo>
                  <a:cubicBezTo>
                    <a:pt x="496" y="80"/>
                    <a:pt x="496" y="80"/>
                    <a:pt x="487" y="71"/>
                  </a:cubicBezTo>
                  <a:close/>
                  <a:moveTo>
                    <a:pt x="115" y="293"/>
                  </a:moveTo>
                  <a:lnTo>
                    <a:pt x="115" y="293"/>
                  </a:lnTo>
                  <a:cubicBezTo>
                    <a:pt x="35" y="346"/>
                    <a:pt x="35" y="346"/>
                    <a:pt x="35" y="346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115" y="44"/>
                    <a:pt x="115" y="44"/>
                    <a:pt x="115" y="44"/>
                  </a:cubicBezTo>
                  <a:lnTo>
                    <a:pt x="115" y="293"/>
                  </a:lnTo>
                  <a:close/>
                  <a:moveTo>
                    <a:pt x="230" y="346"/>
                  </a:moveTo>
                  <a:lnTo>
                    <a:pt x="230" y="346"/>
                  </a:lnTo>
                  <a:cubicBezTo>
                    <a:pt x="150" y="293"/>
                    <a:pt x="150" y="293"/>
                    <a:pt x="150" y="29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230" y="98"/>
                    <a:pt x="230" y="98"/>
                    <a:pt x="230" y="98"/>
                  </a:cubicBezTo>
                  <a:lnTo>
                    <a:pt x="230" y="346"/>
                  </a:lnTo>
                  <a:close/>
                  <a:moveTo>
                    <a:pt x="345" y="293"/>
                  </a:moveTo>
                  <a:lnTo>
                    <a:pt x="345" y="293"/>
                  </a:lnTo>
                  <a:cubicBezTo>
                    <a:pt x="266" y="346"/>
                    <a:pt x="266" y="346"/>
                    <a:pt x="266" y="346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345" y="44"/>
                    <a:pt x="345" y="44"/>
                    <a:pt x="345" y="44"/>
                  </a:cubicBezTo>
                  <a:lnTo>
                    <a:pt x="345" y="293"/>
                  </a:lnTo>
                  <a:close/>
                  <a:moveTo>
                    <a:pt x="461" y="346"/>
                  </a:moveTo>
                  <a:lnTo>
                    <a:pt x="461" y="346"/>
                  </a:lnTo>
                  <a:cubicBezTo>
                    <a:pt x="380" y="293"/>
                    <a:pt x="380" y="293"/>
                    <a:pt x="380" y="293"/>
                  </a:cubicBezTo>
                  <a:cubicBezTo>
                    <a:pt x="380" y="44"/>
                    <a:pt x="380" y="44"/>
                    <a:pt x="380" y="44"/>
                  </a:cubicBezTo>
                  <a:cubicBezTo>
                    <a:pt x="461" y="98"/>
                    <a:pt x="461" y="98"/>
                    <a:pt x="461" y="98"/>
                  </a:cubicBezTo>
                  <a:lnTo>
                    <a:pt x="461" y="346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7431328" y="2052232"/>
            <a:ext cx="2229037" cy="2229618"/>
            <a:chOff x="14361737" y="2978422"/>
            <a:chExt cx="1999231" cy="1999752"/>
          </a:xfr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75" name="Group 74"/>
            <p:cNvGrpSpPr/>
            <p:nvPr/>
          </p:nvGrpSpPr>
          <p:grpSpPr>
            <a:xfrm rot="21316916">
              <a:off x="14361737" y="2978422"/>
              <a:ext cx="1999231" cy="1999752"/>
              <a:chOff x="5013110" y="5059616"/>
              <a:chExt cx="3378533" cy="3379413"/>
            </a:xfrm>
            <a:grpFill/>
          </p:grpSpPr>
          <p:sp>
            <p:nvSpPr>
              <p:cNvPr id="77" name="Oval 76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76" name="Freeform 22"/>
            <p:cNvSpPr>
              <a:spLocks noChangeArrowheads="1"/>
            </p:cNvSpPr>
            <p:nvPr/>
          </p:nvSpPr>
          <p:spPr bwMode="auto">
            <a:xfrm>
              <a:off x="15014064" y="3584307"/>
              <a:ext cx="747702" cy="747708"/>
            </a:xfrm>
            <a:custGeom>
              <a:avLst/>
              <a:gdLst>
                <a:gd name="T0" fmla="*/ 230 w 461"/>
                <a:gd name="T1" fmla="*/ 8 h 461"/>
                <a:gd name="T2" fmla="*/ 230 w 461"/>
                <a:gd name="T3" fmla="*/ 8 h 461"/>
                <a:gd name="T4" fmla="*/ 0 w 461"/>
                <a:gd name="T5" fmla="*/ 239 h 461"/>
                <a:gd name="T6" fmla="*/ 230 w 461"/>
                <a:gd name="T7" fmla="*/ 460 h 461"/>
                <a:gd name="T8" fmla="*/ 460 w 461"/>
                <a:gd name="T9" fmla="*/ 230 h 461"/>
                <a:gd name="T10" fmla="*/ 230 w 461"/>
                <a:gd name="T11" fmla="*/ 8 h 461"/>
                <a:gd name="T12" fmla="*/ 230 w 461"/>
                <a:gd name="T13" fmla="*/ 35 h 461"/>
                <a:gd name="T14" fmla="*/ 230 w 461"/>
                <a:gd name="T15" fmla="*/ 35 h 461"/>
                <a:gd name="T16" fmla="*/ 319 w 461"/>
                <a:gd name="T17" fmla="*/ 53 h 461"/>
                <a:gd name="T18" fmla="*/ 291 w 461"/>
                <a:gd name="T19" fmla="*/ 106 h 461"/>
                <a:gd name="T20" fmla="*/ 230 w 461"/>
                <a:gd name="T21" fmla="*/ 97 h 461"/>
                <a:gd name="T22" fmla="*/ 168 w 461"/>
                <a:gd name="T23" fmla="*/ 106 h 461"/>
                <a:gd name="T24" fmla="*/ 141 w 461"/>
                <a:gd name="T25" fmla="*/ 53 h 461"/>
                <a:gd name="T26" fmla="*/ 230 w 461"/>
                <a:gd name="T27" fmla="*/ 35 h 461"/>
                <a:gd name="T28" fmla="*/ 106 w 461"/>
                <a:gd name="T29" fmla="*/ 292 h 461"/>
                <a:gd name="T30" fmla="*/ 106 w 461"/>
                <a:gd name="T31" fmla="*/ 292 h 461"/>
                <a:gd name="T32" fmla="*/ 53 w 461"/>
                <a:gd name="T33" fmla="*/ 327 h 461"/>
                <a:gd name="T34" fmla="*/ 35 w 461"/>
                <a:gd name="T35" fmla="*/ 239 h 461"/>
                <a:gd name="T36" fmla="*/ 53 w 461"/>
                <a:gd name="T37" fmla="*/ 141 h 461"/>
                <a:gd name="T38" fmla="*/ 106 w 461"/>
                <a:gd name="T39" fmla="*/ 167 h 461"/>
                <a:gd name="T40" fmla="*/ 88 w 461"/>
                <a:gd name="T41" fmla="*/ 230 h 461"/>
                <a:gd name="T42" fmla="*/ 106 w 461"/>
                <a:gd name="T43" fmla="*/ 292 h 461"/>
                <a:gd name="T44" fmla="*/ 230 w 461"/>
                <a:gd name="T45" fmla="*/ 433 h 461"/>
                <a:gd name="T46" fmla="*/ 230 w 461"/>
                <a:gd name="T47" fmla="*/ 433 h 461"/>
                <a:gd name="T48" fmla="*/ 141 w 461"/>
                <a:gd name="T49" fmla="*/ 407 h 461"/>
                <a:gd name="T50" fmla="*/ 168 w 461"/>
                <a:gd name="T51" fmla="*/ 354 h 461"/>
                <a:gd name="T52" fmla="*/ 230 w 461"/>
                <a:gd name="T53" fmla="*/ 372 h 461"/>
                <a:gd name="T54" fmla="*/ 291 w 461"/>
                <a:gd name="T55" fmla="*/ 354 h 461"/>
                <a:gd name="T56" fmla="*/ 319 w 461"/>
                <a:gd name="T57" fmla="*/ 407 h 461"/>
                <a:gd name="T58" fmla="*/ 230 w 461"/>
                <a:gd name="T59" fmla="*/ 433 h 461"/>
                <a:gd name="T60" fmla="*/ 230 w 461"/>
                <a:gd name="T61" fmla="*/ 345 h 461"/>
                <a:gd name="T62" fmla="*/ 230 w 461"/>
                <a:gd name="T63" fmla="*/ 345 h 461"/>
                <a:gd name="T64" fmla="*/ 124 w 461"/>
                <a:gd name="T65" fmla="*/ 230 h 461"/>
                <a:gd name="T66" fmla="*/ 230 w 461"/>
                <a:gd name="T67" fmla="*/ 123 h 461"/>
                <a:gd name="T68" fmla="*/ 336 w 461"/>
                <a:gd name="T69" fmla="*/ 230 h 461"/>
                <a:gd name="T70" fmla="*/ 230 w 461"/>
                <a:gd name="T71" fmla="*/ 345 h 461"/>
                <a:gd name="T72" fmla="*/ 354 w 461"/>
                <a:gd name="T73" fmla="*/ 292 h 461"/>
                <a:gd name="T74" fmla="*/ 354 w 461"/>
                <a:gd name="T75" fmla="*/ 292 h 461"/>
                <a:gd name="T76" fmla="*/ 372 w 461"/>
                <a:gd name="T77" fmla="*/ 230 h 461"/>
                <a:gd name="T78" fmla="*/ 354 w 461"/>
                <a:gd name="T79" fmla="*/ 167 h 461"/>
                <a:gd name="T80" fmla="*/ 407 w 461"/>
                <a:gd name="T81" fmla="*/ 141 h 461"/>
                <a:gd name="T82" fmla="*/ 425 w 461"/>
                <a:gd name="T83" fmla="*/ 230 h 461"/>
                <a:gd name="T84" fmla="*/ 407 w 461"/>
                <a:gd name="T85" fmla="*/ 327 h 461"/>
                <a:gd name="T86" fmla="*/ 354 w 461"/>
                <a:gd name="T87" fmla="*/ 29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1" h="461">
                  <a:moveTo>
                    <a:pt x="230" y="8"/>
                  </a:moveTo>
                  <a:lnTo>
                    <a:pt x="230" y="8"/>
                  </a:lnTo>
                  <a:cubicBezTo>
                    <a:pt x="97" y="8"/>
                    <a:pt x="0" y="106"/>
                    <a:pt x="0" y="239"/>
                  </a:cubicBezTo>
                  <a:cubicBezTo>
                    <a:pt x="0" y="363"/>
                    <a:pt x="106" y="460"/>
                    <a:pt x="230" y="460"/>
                  </a:cubicBezTo>
                  <a:cubicBezTo>
                    <a:pt x="363" y="460"/>
                    <a:pt x="460" y="354"/>
                    <a:pt x="460" y="230"/>
                  </a:cubicBezTo>
                  <a:cubicBezTo>
                    <a:pt x="460" y="106"/>
                    <a:pt x="354" y="0"/>
                    <a:pt x="230" y="8"/>
                  </a:cubicBezTo>
                  <a:close/>
                  <a:moveTo>
                    <a:pt x="230" y="35"/>
                  </a:moveTo>
                  <a:lnTo>
                    <a:pt x="230" y="35"/>
                  </a:lnTo>
                  <a:cubicBezTo>
                    <a:pt x="256" y="35"/>
                    <a:pt x="291" y="44"/>
                    <a:pt x="319" y="53"/>
                  </a:cubicBezTo>
                  <a:cubicBezTo>
                    <a:pt x="291" y="106"/>
                    <a:pt x="291" y="106"/>
                    <a:pt x="291" y="106"/>
                  </a:cubicBezTo>
                  <a:cubicBezTo>
                    <a:pt x="275" y="97"/>
                    <a:pt x="247" y="97"/>
                    <a:pt x="230" y="97"/>
                  </a:cubicBezTo>
                  <a:cubicBezTo>
                    <a:pt x="203" y="97"/>
                    <a:pt x="185" y="97"/>
                    <a:pt x="168" y="106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68" y="44"/>
                    <a:pt x="194" y="35"/>
                    <a:pt x="230" y="35"/>
                  </a:cubicBezTo>
                  <a:close/>
                  <a:moveTo>
                    <a:pt x="106" y="292"/>
                  </a:moveTo>
                  <a:lnTo>
                    <a:pt x="106" y="292"/>
                  </a:lnTo>
                  <a:cubicBezTo>
                    <a:pt x="53" y="327"/>
                    <a:pt x="53" y="327"/>
                    <a:pt x="53" y="327"/>
                  </a:cubicBezTo>
                  <a:cubicBezTo>
                    <a:pt x="35" y="301"/>
                    <a:pt x="35" y="265"/>
                    <a:pt x="35" y="239"/>
                  </a:cubicBezTo>
                  <a:cubicBezTo>
                    <a:pt x="26" y="204"/>
                    <a:pt x="35" y="167"/>
                    <a:pt x="53" y="141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97" y="185"/>
                    <a:pt x="88" y="212"/>
                    <a:pt x="88" y="230"/>
                  </a:cubicBezTo>
                  <a:cubicBezTo>
                    <a:pt x="88" y="257"/>
                    <a:pt x="97" y="274"/>
                    <a:pt x="106" y="292"/>
                  </a:cubicBezTo>
                  <a:close/>
                  <a:moveTo>
                    <a:pt x="230" y="433"/>
                  </a:moveTo>
                  <a:lnTo>
                    <a:pt x="230" y="433"/>
                  </a:lnTo>
                  <a:cubicBezTo>
                    <a:pt x="194" y="433"/>
                    <a:pt x="168" y="425"/>
                    <a:pt x="141" y="407"/>
                  </a:cubicBezTo>
                  <a:cubicBezTo>
                    <a:pt x="168" y="354"/>
                    <a:pt x="168" y="354"/>
                    <a:pt x="168" y="354"/>
                  </a:cubicBezTo>
                  <a:cubicBezTo>
                    <a:pt x="185" y="363"/>
                    <a:pt x="203" y="372"/>
                    <a:pt x="230" y="372"/>
                  </a:cubicBezTo>
                  <a:cubicBezTo>
                    <a:pt x="247" y="372"/>
                    <a:pt x="275" y="363"/>
                    <a:pt x="291" y="354"/>
                  </a:cubicBezTo>
                  <a:cubicBezTo>
                    <a:pt x="319" y="407"/>
                    <a:pt x="319" y="407"/>
                    <a:pt x="319" y="407"/>
                  </a:cubicBezTo>
                  <a:cubicBezTo>
                    <a:pt x="291" y="425"/>
                    <a:pt x="266" y="433"/>
                    <a:pt x="230" y="433"/>
                  </a:cubicBezTo>
                  <a:close/>
                  <a:moveTo>
                    <a:pt x="230" y="345"/>
                  </a:moveTo>
                  <a:lnTo>
                    <a:pt x="230" y="345"/>
                  </a:lnTo>
                  <a:cubicBezTo>
                    <a:pt x="168" y="345"/>
                    <a:pt x="124" y="292"/>
                    <a:pt x="124" y="230"/>
                  </a:cubicBezTo>
                  <a:cubicBezTo>
                    <a:pt x="124" y="167"/>
                    <a:pt x="168" y="123"/>
                    <a:pt x="230" y="123"/>
                  </a:cubicBezTo>
                  <a:cubicBezTo>
                    <a:pt x="291" y="123"/>
                    <a:pt x="336" y="167"/>
                    <a:pt x="336" y="230"/>
                  </a:cubicBezTo>
                  <a:cubicBezTo>
                    <a:pt x="336" y="292"/>
                    <a:pt x="291" y="345"/>
                    <a:pt x="230" y="345"/>
                  </a:cubicBezTo>
                  <a:close/>
                  <a:moveTo>
                    <a:pt x="354" y="292"/>
                  </a:moveTo>
                  <a:lnTo>
                    <a:pt x="354" y="292"/>
                  </a:lnTo>
                  <a:cubicBezTo>
                    <a:pt x="363" y="274"/>
                    <a:pt x="372" y="257"/>
                    <a:pt x="372" y="230"/>
                  </a:cubicBezTo>
                  <a:cubicBezTo>
                    <a:pt x="372" y="212"/>
                    <a:pt x="363" y="185"/>
                    <a:pt x="354" y="167"/>
                  </a:cubicBezTo>
                  <a:cubicBezTo>
                    <a:pt x="407" y="141"/>
                    <a:pt x="407" y="141"/>
                    <a:pt x="407" y="141"/>
                  </a:cubicBezTo>
                  <a:cubicBezTo>
                    <a:pt x="416" y="167"/>
                    <a:pt x="425" y="195"/>
                    <a:pt x="425" y="230"/>
                  </a:cubicBezTo>
                  <a:cubicBezTo>
                    <a:pt x="425" y="265"/>
                    <a:pt x="416" y="292"/>
                    <a:pt x="407" y="327"/>
                  </a:cubicBezTo>
                  <a:lnTo>
                    <a:pt x="354" y="292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368625" y="2046808"/>
            <a:ext cx="2229037" cy="2229618"/>
            <a:chOff x="12208441" y="5274469"/>
            <a:chExt cx="1999231" cy="1999752"/>
          </a:xfr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62" name="Group 61"/>
            <p:cNvGrpSpPr/>
            <p:nvPr/>
          </p:nvGrpSpPr>
          <p:grpSpPr>
            <a:xfrm rot="21316916">
              <a:off x="12208441" y="5274469"/>
              <a:ext cx="1999231" cy="1999752"/>
              <a:chOff x="5013110" y="5059616"/>
              <a:chExt cx="3378533" cy="3379413"/>
            </a:xfrm>
            <a:grpFill/>
          </p:grpSpPr>
          <p:sp>
            <p:nvSpPr>
              <p:cNvPr id="64" name="Oval 63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63" name="Freeform 101"/>
            <p:cNvSpPr>
              <a:spLocks noChangeArrowheads="1"/>
            </p:cNvSpPr>
            <p:nvPr/>
          </p:nvSpPr>
          <p:spPr bwMode="auto">
            <a:xfrm>
              <a:off x="12885009" y="5933249"/>
              <a:ext cx="804670" cy="619524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300735" y="2043684"/>
            <a:ext cx="2229037" cy="2229618"/>
            <a:chOff x="9907711" y="7463571"/>
            <a:chExt cx="1999231" cy="1999752"/>
          </a:xfr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58" name="Group 57"/>
            <p:cNvGrpSpPr/>
            <p:nvPr/>
          </p:nvGrpSpPr>
          <p:grpSpPr>
            <a:xfrm rot="21316916">
              <a:off x="9907711" y="7463571"/>
              <a:ext cx="1999231" cy="1999752"/>
              <a:chOff x="5013110" y="5059616"/>
              <a:chExt cx="3378533" cy="3379413"/>
            </a:xfrm>
            <a:grpFill/>
          </p:grpSpPr>
          <p:sp>
            <p:nvSpPr>
              <p:cNvPr id="60" name="Oval 59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5286108" y="5332684"/>
                <a:ext cx="2832536" cy="283327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59" name="Freeform 104"/>
            <p:cNvSpPr>
              <a:spLocks noChangeArrowheads="1"/>
            </p:cNvSpPr>
            <p:nvPr/>
          </p:nvSpPr>
          <p:spPr bwMode="auto">
            <a:xfrm>
              <a:off x="10528124" y="8136492"/>
              <a:ext cx="804676" cy="541196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9447700" y="2052072"/>
            <a:ext cx="2229037" cy="2229618"/>
            <a:chOff x="9907711" y="7463571"/>
            <a:chExt cx="1999231" cy="1999752"/>
          </a:xfr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109" name="Group 108"/>
            <p:cNvGrpSpPr/>
            <p:nvPr/>
          </p:nvGrpSpPr>
          <p:grpSpPr>
            <a:xfrm rot="21316916">
              <a:off x="9907711" y="7463571"/>
              <a:ext cx="1999231" cy="1999752"/>
              <a:chOff x="5013110" y="5059616"/>
              <a:chExt cx="3378533" cy="3379413"/>
            </a:xfrm>
            <a:grpFill/>
          </p:grpSpPr>
          <p:sp>
            <p:nvSpPr>
              <p:cNvPr id="111" name="Oval 110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5286108" y="5332684"/>
                <a:ext cx="2832536" cy="283327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110" name="Freeform 104"/>
            <p:cNvSpPr>
              <a:spLocks noChangeArrowheads="1"/>
            </p:cNvSpPr>
            <p:nvPr/>
          </p:nvSpPr>
          <p:spPr bwMode="auto">
            <a:xfrm>
              <a:off x="10528124" y="8136492"/>
              <a:ext cx="804676" cy="541196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sp>
        <p:nvSpPr>
          <p:cNvPr id="51" name="TextBox 23"/>
          <p:cNvSpPr txBox="1"/>
          <p:nvPr/>
        </p:nvSpPr>
        <p:spPr>
          <a:xfrm>
            <a:off x="986571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986570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2" name="TextBox 23"/>
          <p:cNvSpPr txBox="1"/>
          <p:nvPr/>
        </p:nvSpPr>
        <p:spPr>
          <a:xfrm>
            <a:off x="3215421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3" name="TextBox 24"/>
          <p:cNvSpPr txBox="1"/>
          <p:nvPr/>
        </p:nvSpPr>
        <p:spPr>
          <a:xfrm>
            <a:off x="3215420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1" name="TextBox 23"/>
          <p:cNvSpPr txBox="1"/>
          <p:nvPr/>
        </p:nvSpPr>
        <p:spPr>
          <a:xfrm>
            <a:off x="5425221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5" name="TextBox 24"/>
          <p:cNvSpPr txBox="1"/>
          <p:nvPr/>
        </p:nvSpPr>
        <p:spPr>
          <a:xfrm>
            <a:off x="5425220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6" name="TextBox 23"/>
          <p:cNvSpPr txBox="1"/>
          <p:nvPr/>
        </p:nvSpPr>
        <p:spPr>
          <a:xfrm>
            <a:off x="7692171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TextBox 24"/>
          <p:cNvSpPr txBox="1"/>
          <p:nvPr/>
        </p:nvSpPr>
        <p:spPr>
          <a:xfrm>
            <a:off x="7692170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8" name="TextBox 23"/>
          <p:cNvSpPr txBox="1"/>
          <p:nvPr/>
        </p:nvSpPr>
        <p:spPr>
          <a:xfrm>
            <a:off x="9901971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TextBox 24"/>
          <p:cNvSpPr txBox="1"/>
          <p:nvPr/>
        </p:nvSpPr>
        <p:spPr>
          <a:xfrm>
            <a:off x="9901970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6" name="等腰三角形 65"/>
          <p:cNvSpPr/>
          <p:nvPr/>
        </p:nvSpPr>
        <p:spPr bwMode="auto">
          <a:xfrm rot="10800000">
            <a:off x="5563219" y="-8061"/>
            <a:ext cx="1799233" cy="1080433"/>
          </a:xfrm>
          <a:prstGeom prst="triangle">
            <a:avLst/>
          </a:prstGeom>
          <a:solidFill>
            <a:srgbClr val="D03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67" name="TextBox 30"/>
          <p:cNvSpPr txBox="1"/>
          <p:nvPr/>
        </p:nvSpPr>
        <p:spPr>
          <a:xfrm>
            <a:off x="726974" y="359008"/>
            <a:ext cx="1677447" cy="712886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r>
              <a:rPr lang="en-US" altLang="zh-CN" sz="2000" b="1" dirty="0">
                <a:solidFill>
                  <a:srgbClr val="D03E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FITNESS</a:t>
            </a:r>
            <a:endParaRPr lang="en-US" altLang="zh-CN" sz="2000" b="1" dirty="0">
              <a:solidFill>
                <a:srgbClr val="0B122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2000" b="1" dirty="0">
                <a:solidFill>
                  <a:srgbClr val="0B122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MOVEMENT</a:t>
            </a:r>
            <a:endParaRPr lang="zh-CN" altLang="en-US" sz="2000" b="1" dirty="0">
              <a:solidFill>
                <a:srgbClr val="0B122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867643" y="1097046"/>
            <a:ext cx="408849" cy="0"/>
          </a:xfrm>
          <a:prstGeom prst="line">
            <a:avLst/>
          </a:prstGeom>
          <a:ln w="28575">
            <a:solidFill>
              <a:srgbClr val="0B12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30"/>
          <p:cNvSpPr txBox="1"/>
          <p:nvPr/>
        </p:nvSpPr>
        <p:spPr>
          <a:xfrm>
            <a:off x="2281507" y="666784"/>
            <a:ext cx="1990033" cy="405110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B122C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613852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72" grpId="0"/>
      <p:bldP spid="73" grpId="0"/>
      <p:bldP spid="81" grpId="0"/>
      <p:bldP spid="85" grpId="0"/>
      <p:bldP spid="86" grpId="0"/>
      <p:bldP spid="87" grpId="0"/>
      <p:bldP spid="88" grpId="0"/>
      <p:bldP spid="89" grpId="0"/>
      <p:bldP spid="66" grpId="0" animBg="1"/>
      <p:bldP spid="67" grpId="0"/>
      <p:bldP spid="7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MH_Other_1"/>
          <p:cNvSpPr>
            <a:spLocks/>
          </p:cNvSpPr>
          <p:nvPr/>
        </p:nvSpPr>
        <p:spPr bwMode="auto">
          <a:xfrm>
            <a:off x="4520384" y="2512832"/>
            <a:ext cx="3688316" cy="1844995"/>
          </a:xfrm>
          <a:custGeom>
            <a:avLst/>
            <a:gdLst>
              <a:gd name="T0" fmla="*/ 1633211 w 3744416"/>
              <a:gd name="T1" fmla="*/ 0 h 1872208"/>
              <a:gd name="T2" fmla="*/ 3266422 w 3744416"/>
              <a:gd name="T3" fmla="*/ 1634694 h 1872208"/>
              <a:gd name="T4" fmla="*/ 0 w 3744416"/>
              <a:gd name="T5" fmla="*/ 1634694 h 1872208"/>
              <a:gd name="T6" fmla="*/ 1633211 w 3744416"/>
              <a:gd name="T7" fmla="*/ 0 h 18722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744416" h="1872208">
                <a:moveTo>
                  <a:pt x="1872208" y="0"/>
                </a:moveTo>
                <a:cubicBezTo>
                  <a:pt x="2906200" y="0"/>
                  <a:pt x="3744416" y="838216"/>
                  <a:pt x="3744416" y="1872208"/>
                </a:cubicBezTo>
                <a:lnTo>
                  <a:pt x="0" y="1872208"/>
                </a:lnTo>
                <a:cubicBezTo>
                  <a:pt x="0" y="838216"/>
                  <a:pt x="838216" y="0"/>
                  <a:pt x="1872208" y="0"/>
                </a:cubicBezTo>
                <a:close/>
              </a:path>
            </a:pathLst>
          </a:custGeom>
          <a:noFill/>
          <a:ln w="9525" cap="flat" cmpd="sng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" name="MH_Other_2"/>
          <p:cNvSpPr>
            <a:spLocks noChangeArrowheads="1"/>
          </p:cNvSpPr>
          <p:nvPr/>
        </p:nvSpPr>
        <p:spPr bwMode="auto">
          <a:xfrm>
            <a:off x="4773191" y="2824237"/>
            <a:ext cx="3120755" cy="3120755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zh-CN" altLang="en-US" sz="1371">
              <a:solidFill>
                <a:srgbClr val="FFFFFF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1" name="MH_SubTitle_1"/>
          <p:cNvSpPr>
            <a:spLocks noChangeArrowheads="1"/>
          </p:cNvSpPr>
          <p:nvPr/>
        </p:nvSpPr>
        <p:spPr bwMode="auto">
          <a:xfrm>
            <a:off x="4165449" y="3790266"/>
            <a:ext cx="1135124" cy="1135124"/>
          </a:xfrm>
          <a:prstGeom prst="ellipse">
            <a:avLst/>
          </a:prstGeom>
          <a:solidFill>
            <a:srgbClr val="D03E20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2" name="MH_SubTitle_3"/>
          <p:cNvSpPr>
            <a:spLocks noChangeArrowheads="1"/>
          </p:cNvSpPr>
          <p:nvPr/>
        </p:nvSpPr>
        <p:spPr bwMode="auto">
          <a:xfrm>
            <a:off x="7428512" y="3790266"/>
            <a:ext cx="1135124" cy="1135124"/>
          </a:xfrm>
          <a:prstGeom prst="ellipse">
            <a:avLst/>
          </a:prstGeom>
          <a:solidFill>
            <a:srgbClr val="D03E20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3" name="MH_SubTitle_2"/>
          <p:cNvSpPr>
            <a:spLocks noChangeArrowheads="1"/>
          </p:cNvSpPr>
          <p:nvPr/>
        </p:nvSpPr>
        <p:spPr bwMode="auto">
          <a:xfrm>
            <a:off x="5796144" y="2159572"/>
            <a:ext cx="1135124" cy="1133449"/>
          </a:xfrm>
          <a:prstGeom prst="ellipse">
            <a:avLst/>
          </a:prstGeom>
          <a:solidFill>
            <a:srgbClr val="D03E20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9064229" y="4378553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24"/>
          <p:cNvSpPr txBox="1"/>
          <p:nvPr/>
        </p:nvSpPr>
        <p:spPr>
          <a:xfrm>
            <a:off x="9064228" y="397467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TextBox 23"/>
          <p:cNvSpPr txBox="1"/>
          <p:nvPr/>
        </p:nvSpPr>
        <p:spPr>
          <a:xfrm>
            <a:off x="2643000" y="231191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3382341" y="190804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TextBox 23"/>
          <p:cNvSpPr txBox="1"/>
          <p:nvPr/>
        </p:nvSpPr>
        <p:spPr>
          <a:xfrm>
            <a:off x="1510851" y="437142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2250192" y="396755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等腰三角形 22"/>
          <p:cNvSpPr/>
          <p:nvPr/>
        </p:nvSpPr>
        <p:spPr bwMode="auto">
          <a:xfrm rot="10800000">
            <a:off x="5563219" y="-8061"/>
            <a:ext cx="1799233" cy="1080433"/>
          </a:xfrm>
          <a:prstGeom prst="triangle">
            <a:avLst/>
          </a:prstGeom>
          <a:solidFill>
            <a:srgbClr val="D03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24" name="TextBox 30"/>
          <p:cNvSpPr txBox="1"/>
          <p:nvPr/>
        </p:nvSpPr>
        <p:spPr>
          <a:xfrm>
            <a:off x="726974" y="359008"/>
            <a:ext cx="1677447" cy="712886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r>
              <a:rPr lang="en-US" altLang="zh-CN" sz="2000" b="1" dirty="0">
                <a:solidFill>
                  <a:srgbClr val="D03E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FITNESS</a:t>
            </a:r>
            <a:endParaRPr lang="en-US" altLang="zh-CN" sz="2000" b="1" dirty="0">
              <a:solidFill>
                <a:srgbClr val="0B122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2000" b="1" dirty="0">
                <a:solidFill>
                  <a:srgbClr val="0B122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MOVEMENT</a:t>
            </a:r>
            <a:endParaRPr lang="zh-CN" altLang="en-US" sz="2000" b="1" dirty="0">
              <a:solidFill>
                <a:srgbClr val="0B122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867643" y="1097046"/>
            <a:ext cx="408849" cy="0"/>
          </a:xfrm>
          <a:prstGeom prst="line">
            <a:avLst/>
          </a:prstGeom>
          <a:ln w="28575">
            <a:solidFill>
              <a:srgbClr val="0B12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30"/>
          <p:cNvSpPr txBox="1"/>
          <p:nvPr/>
        </p:nvSpPr>
        <p:spPr>
          <a:xfrm>
            <a:off x="2281507" y="666784"/>
            <a:ext cx="1990033" cy="405110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B122C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74133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23" grpId="0" animBg="1"/>
      <p:bldP spid="24" grpId="0"/>
      <p:bldP spid="4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Rectangle 6" descr="cA4aKEIPQrerBnp1yGHv_IMG_9534-3-2-op"/>
          <p:cNvSpPr>
            <a:spLocks noChangeArrowheads="1"/>
          </p:cNvSpPr>
          <p:nvPr/>
        </p:nvSpPr>
        <p:spPr bwMode="auto">
          <a:xfrm>
            <a:off x="3926831" y="1956520"/>
            <a:ext cx="2457896" cy="225028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6631" name="Rectangle 7" descr="photo-1416339276121-ba1dfa199912"/>
          <p:cNvSpPr>
            <a:spLocks noChangeArrowheads="1"/>
          </p:cNvSpPr>
          <p:nvPr/>
        </p:nvSpPr>
        <p:spPr bwMode="auto">
          <a:xfrm>
            <a:off x="6458398" y="1956520"/>
            <a:ext cx="2457896" cy="2250281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6632" name="Rectangle 8" descr="psb"/>
          <p:cNvSpPr>
            <a:spLocks noChangeArrowheads="1"/>
          </p:cNvSpPr>
          <p:nvPr/>
        </p:nvSpPr>
        <p:spPr bwMode="auto">
          <a:xfrm>
            <a:off x="3926831" y="4276007"/>
            <a:ext cx="2457896" cy="2252513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6633" name="Rectangle 9" descr="Money"/>
          <p:cNvSpPr>
            <a:spLocks noChangeArrowheads="1"/>
          </p:cNvSpPr>
          <p:nvPr/>
        </p:nvSpPr>
        <p:spPr bwMode="auto">
          <a:xfrm>
            <a:off x="6458398" y="4276007"/>
            <a:ext cx="2457896" cy="2252513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8505528" y="4988149"/>
            <a:ext cx="825996" cy="825996"/>
            <a:chOff x="8505528" y="4988149"/>
            <a:chExt cx="825996" cy="825996"/>
          </a:xfrm>
        </p:grpSpPr>
        <p:sp>
          <p:nvSpPr>
            <p:cNvPr id="26637" name="Oval 13"/>
            <p:cNvSpPr>
              <a:spLocks noChangeArrowheads="1"/>
            </p:cNvSpPr>
            <p:nvPr/>
          </p:nvSpPr>
          <p:spPr bwMode="auto">
            <a:xfrm>
              <a:off x="8505528" y="4988149"/>
              <a:ext cx="825996" cy="825996"/>
            </a:xfrm>
            <a:prstGeom prst="ellipse">
              <a:avLst/>
            </a:prstGeom>
            <a:solidFill>
              <a:srgbClr val="D03E20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9" name="Freeform 15"/>
            <p:cNvSpPr>
              <a:spLocks noEditPoints="1"/>
            </p:cNvSpPr>
            <p:nvPr/>
          </p:nvSpPr>
          <p:spPr bwMode="auto">
            <a:xfrm>
              <a:off x="8755559" y="5267202"/>
              <a:ext cx="325934" cy="267891"/>
            </a:xfrm>
            <a:custGeom>
              <a:avLst/>
              <a:gdLst>
                <a:gd name="T0" fmla="*/ 0 w 111"/>
                <a:gd name="T1" fmla="*/ 72 h 91"/>
                <a:gd name="T2" fmla="*/ 11 w 111"/>
                <a:gd name="T3" fmla="*/ 67 h 91"/>
                <a:gd name="T4" fmla="*/ 38 w 111"/>
                <a:gd name="T5" fmla="*/ 49 h 91"/>
                <a:gd name="T6" fmla="*/ 44 w 111"/>
                <a:gd name="T7" fmla="*/ 57 h 91"/>
                <a:gd name="T8" fmla="*/ 11 w 111"/>
                <a:gd name="T9" fmla="*/ 77 h 91"/>
                <a:gd name="T10" fmla="*/ 110 w 111"/>
                <a:gd name="T11" fmla="*/ 21 h 91"/>
                <a:gd name="T12" fmla="*/ 102 w 111"/>
                <a:gd name="T13" fmla="*/ 28 h 91"/>
                <a:gd name="T14" fmla="*/ 90 w 111"/>
                <a:gd name="T15" fmla="*/ 36 h 91"/>
                <a:gd name="T16" fmla="*/ 89 w 111"/>
                <a:gd name="T17" fmla="*/ 23 h 91"/>
                <a:gd name="T18" fmla="*/ 78 w 111"/>
                <a:gd name="T19" fmla="*/ 23 h 91"/>
                <a:gd name="T20" fmla="*/ 55 w 111"/>
                <a:gd name="T21" fmla="*/ 40 h 91"/>
                <a:gd name="T22" fmla="*/ 78 w 111"/>
                <a:gd name="T23" fmla="*/ 14 h 91"/>
                <a:gd name="T24" fmla="*/ 89 w 111"/>
                <a:gd name="T25" fmla="*/ 14 h 91"/>
                <a:gd name="T26" fmla="*/ 92 w 111"/>
                <a:gd name="T27" fmla="*/ 0 h 91"/>
                <a:gd name="T28" fmla="*/ 102 w 111"/>
                <a:gd name="T29" fmla="*/ 9 h 91"/>
                <a:gd name="T30" fmla="*/ 110 w 111"/>
                <a:gd name="T31" fmla="*/ 21 h 91"/>
                <a:gd name="T32" fmla="*/ 104 w 111"/>
                <a:gd name="T33" fmla="*/ 19 h 91"/>
                <a:gd name="T34" fmla="*/ 95 w 111"/>
                <a:gd name="T35" fmla="*/ 10 h 91"/>
                <a:gd name="T36" fmla="*/ 104 w 111"/>
                <a:gd name="T37" fmla="*/ 19 h 91"/>
                <a:gd name="T38" fmla="*/ 110 w 111"/>
                <a:gd name="T39" fmla="*/ 74 h 91"/>
                <a:gd name="T40" fmla="*/ 94 w 111"/>
                <a:gd name="T41" fmla="*/ 89 h 91"/>
                <a:gd name="T42" fmla="*/ 89 w 111"/>
                <a:gd name="T43" fmla="*/ 87 h 91"/>
                <a:gd name="T44" fmla="*/ 84 w 111"/>
                <a:gd name="T45" fmla="*/ 77 h 91"/>
                <a:gd name="T46" fmla="*/ 44 w 111"/>
                <a:gd name="T47" fmla="*/ 48 h 91"/>
                <a:gd name="T48" fmla="*/ 11 w 111"/>
                <a:gd name="T49" fmla="*/ 23 h 91"/>
                <a:gd name="T50" fmla="*/ 0 w 111"/>
                <a:gd name="T51" fmla="*/ 19 h 91"/>
                <a:gd name="T52" fmla="*/ 11 w 111"/>
                <a:gd name="T53" fmla="*/ 14 h 91"/>
                <a:gd name="T54" fmla="*/ 51 w 111"/>
                <a:gd name="T55" fmla="*/ 42 h 91"/>
                <a:gd name="T56" fmla="*/ 84 w 111"/>
                <a:gd name="T57" fmla="*/ 67 h 91"/>
                <a:gd name="T58" fmla="*/ 89 w 111"/>
                <a:gd name="T59" fmla="*/ 57 h 91"/>
                <a:gd name="T60" fmla="*/ 94 w 111"/>
                <a:gd name="T61" fmla="*/ 54 h 91"/>
                <a:gd name="T62" fmla="*/ 110 w 111"/>
                <a:gd name="T63" fmla="*/ 70 h 91"/>
                <a:gd name="T64" fmla="*/ 110 w 111"/>
                <a:gd name="T65" fmla="*/ 74 h 91"/>
                <a:gd name="T66" fmla="*/ 104 w 111"/>
                <a:gd name="T67" fmla="*/ 72 h 91"/>
                <a:gd name="T68" fmla="*/ 95 w 111"/>
                <a:gd name="T69" fmla="*/ 63 h 91"/>
                <a:gd name="T70" fmla="*/ 104 w 111"/>
                <a:gd name="T71" fmla="*/ 7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1" h="91">
                  <a:moveTo>
                    <a:pt x="5" y="77"/>
                  </a:moveTo>
                  <a:cubicBezTo>
                    <a:pt x="2" y="77"/>
                    <a:pt x="0" y="75"/>
                    <a:pt x="0" y="72"/>
                  </a:cubicBezTo>
                  <a:cubicBezTo>
                    <a:pt x="0" y="69"/>
                    <a:pt x="2" y="67"/>
                    <a:pt x="5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23" y="67"/>
                    <a:pt x="31" y="59"/>
                    <a:pt x="38" y="49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1" y="53"/>
                    <a:pt x="43" y="55"/>
                    <a:pt x="44" y="57"/>
                  </a:cubicBezTo>
                  <a:cubicBezTo>
                    <a:pt x="36" y="68"/>
                    <a:pt x="27" y="77"/>
                    <a:pt x="17" y="77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5" y="77"/>
                    <a:pt x="5" y="77"/>
                    <a:pt x="5" y="77"/>
                  </a:cubicBezTo>
                  <a:close/>
                  <a:moveTo>
                    <a:pt x="110" y="21"/>
                  </a:moveTo>
                  <a:cubicBezTo>
                    <a:pt x="110" y="21"/>
                    <a:pt x="110" y="21"/>
                    <a:pt x="110" y="21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3" y="37"/>
                    <a:pt x="91" y="37"/>
                    <a:pt x="90" y="36"/>
                  </a:cubicBezTo>
                  <a:cubicBezTo>
                    <a:pt x="90" y="35"/>
                    <a:pt x="89" y="35"/>
                    <a:pt x="89" y="34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71" y="23"/>
                    <a:pt x="64" y="32"/>
                    <a:pt x="56" y="41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3" y="38"/>
                    <a:pt x="52" y="36"/>
                    <a:pt x="50" y="34"/>
                  </a:cubicBezTo>
                  <a:cubicBezTo>
                    <a:pt x="59" y="23"/>
                    <a:pt x="68" y="14"/>
                    <a:pt x="78" y="14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1"/>
                    <a:pt x="91" y="0"/>
                    <a:pt x="92" y="0"/>
                  </a:cubicBezTo>
                  <a:cubicBezTo>
                    <a:pt x="93" y="0"/>
                    <a:pt x="94" y="1"/>
                    <a:pt x="94" y="1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1" y="18"/>
                    <a:pt x="111" y="19"/>
                    <a:pt x="110" y="21"/>
                  </a:cubicBezTo>
                  <a:cubicBezTo>
                    <a:pt x="110" y="21"/>
                    <a:pt x="110" y="21"/>
                    <a:pt x="110" y="21"/>
                  </a:cubicBezTo>
                  <a:close/>
                  <a:moveTo>
                    <a:pt x="104" y="19"/>
                  </a:moveTo>
                  <a:cubicBezTo>
                    <a:pt x="104" y="19"/>
                    <a:pt x="104" y="19"/>
                    <a:pt x="104" y="19"/>
                  </a:cubicBezTo>
                  <a:cubicBezTo>
                    <a:pt x="101" y="16"/>
                    <a:pt x="98" y="13"/>
                    <a:pt x="95" y="10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8" y="24"/>
                    <a:pt x="101" y="21"/>
                    <a:pt x="104" y="19"/>
                  </a:cubicBezTo>
                  <a:close/>
                  <a:moveTo>
                    <a:pt x="110" y="74"/>
                  </a:moveTo>
                  <a:cubicBezTo>
                    <a:pt x="110" y="74"/>
                    <a:pt x="110" y="74"/>
                    <a:pt x="110" y="74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94" y="89"/>
                    <a:pt x="94" y="89"/>
                    <a:pt x="94" y="89"/>
                  </a:cubicBezTo>
                  <a:cubicBezTo>
                    <a:pt x="93" y="91"/>
                    <a:pt x="91" y="91"/>
                    <a:pt x="90" y="89"/>
                  </a:cubicBezTo>
                  <a:cubicBezTo>
                    <a:pt x="90" y="89"/>
                    <a:pt x="89" y="88"/>
                    <a:pt x="89" y="87"/>
                  </a:cubicBezTo>
                  <a:cubicBezTo>
                    <a:pt x="89" y="77"/>
                    <a:pt x="89" y="77"/>
                    <a:pt x="89" y="77"/>
                  </a:cubicBezTo>
                  <a:cubicBezTo>
                    <a:pt x="84" y="77"/>
                    <a:pt x="84" y="77"/>
                    <a:pt x="84" y="77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65" y="77"/>
                    <a:pt x="54" y="62"/>
                    <a:pt x="44" y="48"/>
                  </a:cubicBezTo>
                  <a:cubicBezTo>
                    <a:pt x="34" y="36"/>
                    <a:pt x="25" y="23"/>
                    <a:pt x="17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6"/>
                    <a:pt x="2" y="14"/>
                    <a:pt x="5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29" y="14"/>
                    <a:pt x="40" y="28"/>
                    <a:pt x="51" y="42"/>
                  </a:cubicBezTo>
                  <a:cubicBezTo>
                    <a:pt x="60" y="55"/>
                    <a:pt x="70" y="67"/>
                    <a:pt x="78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5"/>
                    <a:pt x="91" y="54"/>
                    <a:pt x="92" y="54"/>
                  </a:cubicBezTo>
                  <a:cubicBezTo>
                    <a:pt x="93" y="54"/>
                    <a:pt x="94" y="54"/>
                    <a:pt x="94" y="54"/>
                  </a:cubicBezTo>
                  <a:cubicBezTo>
                    <a:pt x="102" y="62"/>
                    <a:pt x="102" y="62"/>
                    <a:pt x="102" y="62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111" y="71"/>
                    <a:pt x="111" y="73"/>
                    <a:pt x="110" y="74"/>
                  </a:cubicBezTo>
                  <a:cubicBezTo>
                    <a:pt x="110" y="74"/>
                    <a:pt x="110" y="74"/>
                    <a:pt x="110" y="74"/>
                  </a:cubicBezTo>
                  <a:close/>
                  <a:moveTo>
                    <a:pt x="104" y="72"/>
                  </a:moveTo>
                  <a:cubicBezTo>
                    <a:pt x="104" y="72"/>
                    <a:pt x="104" y="72"/>
                    <a:pt x="104" y="72"/>
                  </a:cubicBezTo>
                  <a:cubicBezTo>
                    <a:pt x="98" y="66"/>
                    <a:pt x="98" y="66"/>
                    <a:pt x="98" y="66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8" y="78"/>
                    <a:pt x="101" y="75"/>
                    <a:pt x="104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527227" y="2690987"/>
            <a:ext cx="825996" cy="830461"/>
            <a:chOff x="3527227" y="2690987"/>
            <a:chExt cx="825996" cy="830461"/>
          </a:xfrm>
        </p:grpSpPr>
        <p:sp>
          <p:nvSpPr>
            <p:cNvPr id="26634" name="Oval 10"/>
            <p:cNvSpPr>
              <a:spLocks noChangeArrowheads="1"/>
            </p:cNvSpPr>
            <p:nvPr/>
          </p:nvSpPr>
          <p:spPr bwMode="auto">
            <a:xfrm>
              <a:off x="3527227" y="2690987"/>
              <a:ext cx="825996" cy="830461"/>
            </a:xfrm>
            <a:prstGeom prst="ellipse">
              <a:avLst/>
            </a:prstGeom>
            <a:solidFill>
              <a:srgbClr val="0B122C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0" name="Freeform 16"/>
            <p:cNvSpPr>
              <a:spLocks noEditPoints="1"/>
            </p:cNvSpPr>
            <p:nvPr/>
          </p:nvSpPr>
          <p:spPr bwMode="auto">
            <a:xfrm>
              <a:off x="3741539" y="2918695"/>
              <a:ext cx="366117" cy="379512"/>
            </a:xfrm>
            <a:custGeom>
              <a:avLst/>
              <a:gdLst>
                <a:gd name="T0" fmla="*/ 105 w 123"/>
                <a:gd name="T1" fmla="*/ 18 h 128"/>
                <a:gd name="T2" fmla="*/ 108 w 123"/>
                <a:gd name="T3" fmla="*/ 101 h 128"/>
                <a:gd name="T4" fmla="*/ 113 w 123"/>
                <a:gd name="T5" fmla="*/ 64 h 128"/>
                <a:gd name="T6" fmla="*/ 92 w 123"/>
                <a:gd name="T7" fmla="*/ 86 h 128"/>
                <a:gd name="T8" fmla="*/ 90 w 123"/>
                <a:gd name="T9" fmla="*/ 64 h 128"/>
                <a:gd name="T10" fmla="*/ 36 w 123"/>
                <a:gd name="T11" fmla="*/ 85 h 128"/>
                <a:gd name="T12" fmla="*/ 28 w 123"/>
                <a:gd name="T13" fmla="*/ 64 h 128"/>
                <a:gd name="T14" fmla="*/ 22 w 123"/>
                <a:gd name="T15" fmla="*/ 94 h 128"/>
                <a:gd name="T16" fmla="*/ 0 w 123"/>
                <a:gd name="T17" fmla="*/ 61 h 128"/>
                <a:gd name="T18" fmla="*/ 62 w 123"/>
                <a:gd name="T19" fmla="*/ 0 h 128"/>
                <a:gd name="T20" fmla="*/ 80 w 123"/>
                <a:gd name="T21" fmla="*/ 111 h 128"/>
                <a:gd name="T22" fmla="*/ 76 w 123"/>
                <a:gd name="T23" fmla="*/ 128 h 128"/>
                <a:gd name="T24" fmla="*/ 48 w 123"/>
                <a:gd name="T25" fmla="*/ 128 h 128"/>
                <a:gd name="T26" fmla="*/ 43 w 123"/>
                <a:gd name="T27" fmla="*/ 123 h 128"/>
                <a:gd name="T28" fmla="*/ 29 w 123"/>
                <a:gd name="T29" fmla="*/ 111 h 128"/>
                <a:gd name="T30" fmla="*/ 25 w 123"/>
                <a:gd name="T31" fmla="*/ 103 h 128"/>
                <a:gd name="T32" fmla="*/ 65 w 123"/>
                <a:gd name="T33" fmla="*/ 70 h 128"/>
                <a:gd name="T34" fmla="*/ 98 w 123"/>
                <a:gd name="T35" fmla="*/ 103 h 128"/>
                <a:gd name="T36" fmla="*/ 94 w 123"/>
                <a:gd name="T37" fmla="*/ 111 h 128"/>
                <a:gd name="T38" fmla="*/ 80 w 123"/>
                <a:gd name="T39" fmla="*/ 111 h 128"/>
                <a:gd name="T40" fmla="*/ 71 w 123"/>
                <a:gd name="T41" fmla="*/ 119 h 128"/>
                <a:gd name="T42" fmla="*/ 71 w 123"/>
                <a:gd name="T43" fmla="*/ 106 h 128"/>
                <a:gd name="T44" fmla="*/ 83 w 123"/>
                <a:gd name="T45" fmla="*/ 101 h 128"/>
                <a:gd name="T46" fmla="*/ 40 w 123"/>
                <a:gd name="T47" fmla="*/ 101 h 128"/>
                <a:gd name="T48" fmla="*/ 48 w 123"/>
                <a:gd name="T49" fmla="*/ 101 h 128"/>
                <a:gd name="T50" fmla="*/ 52 w 123"/>
                <a:gd name="T51" fmla="*/ 119 h 128"/>
                <a:gd name="T52" fmla="*/ 98 w 123"/>
                <a:gd name="T53" fmla="*/ 25 h 128"/>
                <a:gd name="T54" fmla="*/ 97 w 123"/>
                <a:gd name="T55" fmla="*/ 23 h 128"/>
                <a:gd name="T56" fmla="*/ 95 w 123"/>
                <a:gd name="T57" fmla="*/ 58 h 128"/>
                <a:gd name="T58" fmla="*/ 98 w 123"/>
                <a:gd name="T59" fmla="*/ 25 h 128"/>
                <a:gd name="T60" fmla="*/ 92 w 123"/>
                <a:gd name="T61" fmla="*/ 20 h 128"/>
                <a:gd name="T62" fmla="*/ 86 w 123"/>
                <a:gd name="T63" fmla="*/ 20 h 128"/>
                <a:gd name="T64" fmla="*/ 92 w 123"/>
                <a:gd name="T65" fmla="*/ 20 h 128"/>
                <a:gd name="T66" fmla="*/ 70 w 123"/>
                <a:gd name="T67" fmla="*/ 10 h 128"/>
                <a:gd name="T68" fmla="*/ 64 w 123"/>
                <a:gd name="T69" fmla="*/ 29 h 128"/>
                <a:gd name="T70" fmla="*/ 82 w 123"/>
                <a:gd name="T71" fmla="*/ 25 h 128"/>
                <a:gd name="T72" fmla="*/ 70 w 123"/>
                <a:gd name="T73" fmla="*/ 10 h 128"/>
                <a:gd name="T74" fmla="*/ 59 w 123"/>
                <a:gd name="T75" fmla="*/ 10 h 128"/>
                <a:gd name="T76" fmla="*/ 42 w 123"/>
                <a:gd name="T77" fmla="*/ 23 h 128"/>
                <a:gd name="T78" fmla="*/ 43 w 123"/>
                <a:gd name="T79" fmla="*/ 26 h 128"/>
                <a:gd name="T80" fmla="*/ 59 w 123"/>
                <a:gd name="T81" fmla="*/ 10 h 128"/>
                <a:gd name="T82" fmla="*/ 41 w 123"/>
                <a:gd name="T83" fmla="*/ 14 h 128"/>
                <a:gd name="T84" fmla="*/ 36 w 123"/>
                <a:gd name="T85" fmla="*/ 23 h 128"/>
                <a:gd name="T86" fmla="*/ 41 w 123"/>
                <a:gd name="T87" fmla="*/ 14 h 128"/>
                <a:gd name="T88" fmla="*/ 26 w 123"/>
                <a:gd name="T89" fmla="*/ 23 h 128"/>
                <a:gd name="T90" fmla="*/ 10 w 123"/>
                <a:gd name="T91" fmla="*/ 58 h 128"/>
                <a:gd name="T92" fmla="*/ 33 w 123"/>
                <a:gd name="T93" fmla="*/ 28 h 128"/>
                <a:gd name="T94" fmla="*/ 85 w 123"/>
                <a:gd name="T95" fmla="*/ 30 h 128"/>
                <a:gd name="T96" fmla="*/ 82 w 123"/>
                <a:gd name="T97" fmla="*/ 31 h 128"/>
                <a:gd name="T98" fmla="*/ 64 w 123"/>
                <a:gd name="T99" fmla="*/ 58 h 128"/>
                <a:gd name="T100" fmla="*/ 85 w 123"/>
                <a:gd name="T101" fmla="*/ 30 h 128"/>
                <a:gd name="T102" fmla="*/ 59 w 123"/>
                <a:gd name="T103" fmla="*/ 35 h 128"/>
                <a:gd name="T104" fmla="*/ 39 w 123"/>
                <a:gd name="T105" fmla="*/ 30 h 128"/>
                <a:gd name="T106" fmla="*/ 59 w 123"/>
                <a:gd name="T107" fmla="*/ 5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3" h="128">
                  <a:moveTo>
                    <a:pt x="62" y="0"/>
                  </a:moveTo>
                  <a:cubicBezTo>
                    <a:pt x="78" y="0"/>
                    <a:pt x="94" y="7"/>
                    <a:pt x="105" y="18"/>
                  </a:cubicBezTo>
                  <a:cubicBezTo>
                    <a:pt x="116" y="29"/>
                    <a:pt x="123" y="44"/>
                    <a:pt x="123" y="61"/>
                  </a:cubicBezTo>
                  <a:cubicBezTo>
                    <a:pt x="123" y="76"/>
                    <a:pt x="117" y="90"/>
                    <a:pt x="108" y="101"/>
                  </a:cubicBezTo>
                  <a:cubicBezTo>
                    <a:pt x="104" y="105"/>
                    <a:pt x="97" y="99"/>
                    <a:pt x="101" y="95"/>
                  </a:cubicBezTo>
                  <a:cubicBezTo>
                    <a:pt x="108" y="86"/>
                    <a:pt x="113" y="75"/>
                    <a:pt x="113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72"/>
                    <a:pt x="94" y="79"/>
                    <a:pt x="92" y="86"/>
                  </a:cubicBezTo>
                  <a:cubicBezTo>
                    <a:pt x="91" y="90"/>
                    <a:pt x="86" y="88"/>
                    <a:pt x="87" y="85"/>
                  </a:cubicBezTo>
                  <a:cubicBezTo>
                    <a:pt x="88" y="78"/>
                    <a:pt x="90" y="71"/>
                    <a:pt x="90" y="64"/>
                  </a:cubicBezTo>
                  <a:cubicBezTo>
                    <a:pt x="67" y="64"/>
                    <a:pt x="57" y="64"/>
                    <a:pt x="33" y="64"/>
                  </a:cubicBezTo>
                  <a:cubicBezTo>
                    <a:pt x="34" y="71"/>
                    <a:pt x="35" y="78"/>
                    <a:pt x="36" y="85"/>
                  </a:cubicBezTo>
                  <a:cubicBezTo>
                    <a:pt x="37" y="89"/>
                    <a:pt x="32" y="90"/>
                    <a:pt x="31" y="85"/>
                  </a:cubicBezTo>
                  <a:cubicBezTo>
                    <a:pt x="29" y="79"/>
                    <a:pt x="28" y="72"/>
                    <a:pt x="28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1" y="76"/>
                    <a:pt x="15" y="86"/>
                    <a:pt x="22" y="94"/>
                  </a:cubicBezTo>
                  <a:cubicBezTo>
                    <a:pt x="26" y="99"/>
                    <a:pt x="19" y="105"/>
                    <a:pt x="15" y="101"/>
                  </a:cubicBezTo>
                  <a:cubicBezTo>
                    <a:pt x="6" y="90"/>
                    <a:pt x="0" y="76"/>
                    <a:pt x="0" y="61"/>
                  </a:cubicBezTo>
                  <a:cubicBezTo>
                    <a:pt x="0" y="44"/>
                    <a:pt x="7" y="29"/>
                    <a:pt x="18" y="18"/>
                  </a:cubicBezTo>
                  <a:cubicBezTo>
                    <a:pt x="29" y="7"/>
                    <a:pt x="45" y="0"/>
                    <a:pt x="62" y="0"/>
                  </a:cubicBezTo>
                  <a:close/>
                  <a:moveTo>
                    <a:pt x="80" y="111"/>
                  </a:moveTo>
                  <a:cubicBezTo>
                    <a:pt x="80" y="111"/>
                    <a:pt x="80" y="111"/>
                    <a:pt x="80" y="111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80" y="126"/>
                    <a:pt x="78" y="128"/>
                    <a:pt x="76" y="128"/>
                  </a:cubicBezTo>
                  <a:cubicBezTo>
                    <a:pt x="75" y="128"/>
                    <a:pt x="75" y="128"/>
                    <a:pt x="75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5" y="128"/>
                    <a:pt x="43" y="126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26" y="111"/>
                    <a:pt x="24" y="109"/>
                    <a:pt x="24" y="106"/>
                  </a:cubicBezTo>
                  <a:cubicBezTo>
                    <a:pt x="24" y="105"/>
                    <a:pt x="25" y="103"/>
                    <a:pt x="25" y="103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60" y="68"/>
                    <a:pt x="63" y="68"/>
                    <a:pt x="65" y="70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98" y="103"/>
                    <a:pt x="98" y="103"/>
                    <a:pt x="98" y="103"/>
                  </a:cubicBezTo>
                  <a:cubicBezTo>
                    <a:pt x="100" y="104"/>
                    <a:pt x="100" y="107"/>
                    <a:pt x="98" y="109"/>
                  </a:cubicBezTo>
                  <a:cubicBezTo>
                    <a:pt x="97" y="110"/>
                    <a:pt x="96" y="111"/>
                    <a:pt x="94" y="111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80" y="111"/>
                    <a:pt x="80" y="111"/>
                    <a:pt x="80" y="111"/>
                  </a:cubicBezTo>
                  <a:close/>
                  <a:moveTo>
                    <a:pt x="71" y="119"/>
                  </a:moveTo>
                  <a:cubicBezTo>
                    <a:pt x="71" y="119"/>
                    <a:pt x="71" y="119"/>
                    <a:pt x="71" y="119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103"/>
                    <a:pt x="73" y="101"/>
                    <a:pt x="76" y="101"/>
                  </a:cubicBezTo>
                  <a:cubicBezTo>
                    <a:pt x="83" y="101"/>
                    <a:pt x="83" y="101"/>
                    <a:pt x="83" y="101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40" y="101"/>
                    <a:pt x="40" y="101"/>
                    <a:pt x="40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0" y="101"/>
                    <a:pt x="52" y="103"/>
                    <a:pt x="52" y="106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71" y="119"/>
                    <a:pt x="71" y="119"/>
                    <a:pt x="71" y="119"/>
                  </a:cubicBezTo>
                  <a:close/>
                  <a:moveTo>
                    <a:pt x="98" y="25"/>
                  </a:moveTo>
                  <a:cubicBezTo>
                    <a:pt x="98" y="25"/>
                    <a:pt x="98" y="25"/>
                    <a:pt x="98" y="25"/>
                  </a:cubicBezTo>
                  <a:cubicBezTo>
                    <a:pt x="98" y="24"/>
                    <a:pt x="97" y="24"/>
                    <a:pt x="97" y="23"/>
                  </a:cubicBezTo>
                  <a:cubicBezTo>
                    <a:pt x="95" y="25"/>
                    <a:pt x="92" y="26"/>
                    <a:pt x="90" y="28"/>
                  </a:cubicBezTo>
                  <a:cubicBezTo>
                    <a:pt x="93" y="37"/>
                    <a:pt x="95" y="47"/>
                    <a:pt x="95" y="58"/>
                  </a:cubicBezTo>
                  <a:cubicBezTo>
                    <a:pt x="113" y="58"/>
                    <a:pt x="113" y="58"/>
                    <a:pt x="113" y="58"/>
                  </a:cubicBezTo>
                  <a:cubicBezTo>
                    <a:pt x="112" y="45"/>
                    <a:pt x="107" y="33"/>
                    <a:pt x="98" y="25"/>
                  </a:cubicBezTo>
                  <a:close/>
                  <a:moveTo>
                    <a:pt x="92" y="20"/>
                  </a:moveTo>
                  <a:cubicBezTo>
                    <a:pt x="92" y="20"/>
                    <a:pt x="92" y="20"/>
                    <a:pt x="92" y="20"/>
                  </a:cubicBezTo>
                  <a:cubicBezTo>
                    <a:pt x="89" y="17"/>
                    <a:pt x="86" y="15"/>
                    <a:pt x="82" y="14"/>
                  </a:cubicBezTo>
                  <a:cubicBezTo>
                    <a:pt x="83" y="15"/>
                    <a:pt x="85" y="18"/>
                    <a:pt x="86" y="20"/>
                  </a:cubicBezTo>
                  <a:cubicBezTo>
                    <a:pt x="86" y="21"/>
                    <a:pt x="87" y="22"/>
                    <a:pt x="87" y="23"/>
                  </a:cubicBezTo>
                  <a:cubicBezTo>
                    <a:pt x="89" y="22"/>
                    <a:pt x="91" y="21"/>
                    <a:pt x="92" y="20"/>
                  </a:cubicBezTo>
                  <a:close/>
                  <a:moveTo>
                    <a:pt x="70" y="10"/>
                  </a:moveTo>
                  <a:cubicBezTo>
                    <a:pt x="70" y="10"/>
                    <a:pt x="70" y="10"/>
                    <a:pt x="70" y="10"/>
                  </a:cubicBezTo>
                  <a:cubicBezTo>
                    <a:pt x="68" y="10"/>
                    <a:pt x="66" y="10"/>
                    <a:pt x="64" y="10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70" y="29"/>
                    <a:pt x="75" y="28"/>
                    <a:pt x="80" y="26"/>
                  </a:cubicBezTo>
                  <a:cubicBezTo>
                    <a:pt x="81" y="26"/>
                    <a:pt x="82" y="25"/>
                    <a:pt x="82" y="25"/>
                  </a:cubicBezTo>
                  <a:cubicBezTo>
                    <a:pt x="82" y="24"/>
                    <a:pt x="81" y="23"/>
                    <a:pt x="81" y="23"/>
                  </a:cubicBezTo>
                  <a:cubicBezTo>
                    <a:pt x="78" y="17"/>
                    <a:pt x="74" y="13"/>
                    <a:pt x="70" y="10"/>
                  </a:cubicBezTo>
                  <a:close/>
                  <a:moveTo>
                    <a:pt x="59" y="10"/>
                  </a:moveTo>
                  <a:cubicBezTo>
                    <a:pt x="59" y="10"/>
                    <a:pt x="59" y="10"/>
                    <a:pt x="59" y="10"/>
                  </a:cubicBezTo>
                  <a:cubicBezTo>
                    <a:pt x="57" y="10"/>
                    <a:pt x="55" y="10"/>
                    <a:pt x="53" y="10"/>
                  </a:cubicBezTo>
                  <a:cubicBezTo>
                    <a:pt x="49" y="13"/>
                    <a:pt x="45" y="17"/>
                    <a:pt x="42" y="23"/>
                  </a:cubicBezTo>
                  <a:cubicBezTo>
                    <a:pt x="42" y="23"/>
                    <a:pt x="41" y="24"/>
                    <a:pt x="41" y="25"/>
                  </a:cubicBezTo>
                  <a:cubicBezTo>
                    <a:pt x="41" y="25"/>
                    <a:pt x="42" y="26"/>
                    <a:pt x="43" y="26"/>
                  </a:cubicBezTo>
                  <a:cubicBezTo>
                    <a:pt x="48" y="28"/>
                    <a:pt x="53" y="29"/>
                    <a:pt x="59" y="29"/>
                  </a:cubicBezTo>
                  <a:cubicBezTo>
                    <a:pt x="59" y="10"/>
                    <a:pt x="59" y="10"/>
                    <a:pt x="59" y="10"/>
                  </a:cubicBezTo>
                  <a:close/>
                  <a:moveTo>
                    <a:pt x="41" y="14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37" y="15"/>
                    <a:pt x="34" y="17"/>
                    <a:pt x="31" y="20"/>
                  </a:cubicBezTo>
                  <a:cubicBezTo>
                    <a:pt x="32" y="21"/>
                    <a:pt x="34" y="22"/>
                    <a:pt x="36" y="23"/>
                  </a:cubicBezTo>
                  <a:cubicBezTo>
                    <a:pt x="36" y="22"/>
                    <a:pt x="37" y="21"/>
                    <a:pt x="37" y="20"/>
                  </a:cubicBezTo>
                  <a:cubicBezTo>
                    <a:pt x="38" y="18"/>
                    <a:pt x="40" y="15"/>
                    <a:pt x="41" y="14"/>
                  </a:cubicBezTo>
                  <a:close/>
                  <a:moveTo>
                    <a:pt x="26" y="23"/>
                  </a:moveTo>
                  <a:cubicBezTo>
                    <a:pt x="26" y="23"/>
                    <a:pt x="26" y="23"/>
                    <a:pt x="26" y="23"/>
                  </a:cubicBezTo>
                  <a:cubicBezTo>
                    <a:pt x="26" y="24"/>
                    <a:pt x="25" y="24"/>
                    <a:pt x="25" y="25"/>
                  </a:cubicBezTo>
                  <a:cubicBezTo>
                    <a:pt x="16" y="33"/>
                    <a:pt x="11" y="45"/>
                    <a:pt x="10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47"/>
                    <a:pt x="30" y="37"/>
                    <a:pt x="33" y="28"/>
                  </a:cubicBezTo>
                  <a:cubicBezTo>
                    <a:pt x="31" y="26"/>
                    <a:pt x="29" y="25"/>
                    <a:pt x="26" y="23"/>
                  </a:cubicBezTo>
                  <a:close/>
                  <a:moveTo>
                    <a:pt x="85" y="30"/>
                  </a:moveTo>
                  <a:cubicBezTo>
                    <a:pt x="85" y="30"/>
                    <a:pt x="85" y="30"/>
                    <a:pt x="85" y="30"/>
                  </a:cubicBezTo>
                  <a:cubicBezTo>
                    <a:pt x="84" y="31"/>
                    <a:pt x="83" y="31"/>
                    <a:pt x="82" y="31"/>
                  </a:cubicBezTo>
                  <a:cubicBezTo>
                    <a:pt x="77" y="33"/>
                    <a:pt x="71" y="35"/>
                    <a:pt x="64" y="35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89" y="48"/>
                    <a:pt x="88" y="38"/>
                    <a:pt x="85" y="30"/>
                  </a:cubicBezTo>
                  <a:close/>
                  <a:moveTo>
                    <a:pt x="59" y="35"/>
                  </a:moveTo>
                  <a:cubicBezTo>
                    <a:pt x="59" y="35"/>
                    <a:pt x="59" y="35"/>
                    <a:pt x="59" y="35"/>
                  </a:cubicBezTo>
                  <a:cubicBezTo>
                    <a:pt x="52" y="35"/>
                    <a:pt x="46" y="33"/>
                    <a:pt x="41" y="31"/>
                  </a:cubicBezTo>
                  <a:cubicBezTo>
                    <a:pt x="40" y="31"/>
                    <a:pt x="39" y="31"/>
                    <a:pt x="39" y="30"/>
                  </a:cubicBezTo>
                  <a:cubicBezTo>
                    <a:pt x="35" y="38"/>
                    <a:pt x="34" y="48"/>
                    <a:pt x="33" y="58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59" y="35"/>
                    <a:pt x="59" y="35"/>
                    <a:pt x="59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27227" y="4988149"/>
            <a:ext cx="825996" cy="825996"/>
            <a:chOff x="3527227" y="4988149"/>
            <a:chExt cx="825996" cy="825996"/>
          </a:xfrm>
        </p:grpSpPr>
        <p:sp>
          <p:nvSpPr>
            <p:cNvPr id="26635" name="Oval 11"/>
            <p:cNvSpPr>
              <a:spLocks noChangeArrowheads="1"/>
            </p:cNvSpPr>
            <p:nvPr/>
          </p:nvSpPr>
          <p:spPr bwMode="auto">
            <a:xfrm>
              <a:off x="3527227" y="4988149"/>
              <a:ext cx="825996" cy="825996"/>
            </a:xfrm>
            <a:prstGeom prst="ellipse">
              <a:avLst/>
            </a:prstGeom>
            <a:solidFill>
              <a:srgbClr val="0B122C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1" name="Freeform 17"/>
            <p:cNvSpPr>
              <a:spLocks noEditPoints="1"/>
            </p:cNvSpPr>
            <p:nvPr/>
          </p:nvSpPr>
          <p:spPr bwMode="auto">
            <a:xfrm>
              <a:off x="3743773" y="5240413"/>
              <a:ext cx="361652" cy="321469"/>
            </a:xfrm>
            <a:custGeom>
              <a:avLst/>
              <a:gdLst>
                <a:gd name="T0" fmla="*/ 5 w 123"/>
                <a:gd name="T1" fmla="*/ 0 h 108"/>
                <a:gd name="T2" fmla="*/ 123 w 123"/>
                <a:gd name="T3" fmla="*/ 5 h 108"/>
                <a:gd name="T4" fmla="*/ 123 w 123"/>
                <a:gd name="T5" fmla="*/ 104 h 108"/>
                <a:gd name="T6" fmla="*/ 118 w 123"/>
                <a:gd name="T7" fmla="*/ 108 h 108"/>
                <a:gd name="T8" fmla="*/ 0 w 123"/>
                <a:gd name="T9" fmla="*/ 104 h 108"/>
                <a:gd name="T10" fmla="*/ 0 w 123"/>
                <a:gd name="T11" fmla="*/ 77 h 108"/>
                <a:gd name="T12" fmla="*/ 3 w 123"/>
                <a:gd name="T13" fmla="*/ 75 h 108"/>
                <a:gd name="T14" fmla="*/ 26 w 123"/>
                <a:gd name="T15" fmla="*/ 75 h 108"/>
                <a:gd name="T16" fmla="*/ 28 w 123"/>
                <a:gd name="T17" fmla="*/ 84 h 108"/>
                <a:gd name="T18" fmla="*/ 28 w 123"/>
                <a:gd name="T19" fmla="*/ 50 h 108"/>
                <a:gd name="T20" fmla="*/ 28 w 123"/>
                <a:gd name="T21" fmla="*/ 56 h 108"/>
                <a:gd name="T22" fmla="*/ 3 w 123"/>
                <a:gd name="T23" fmla="*/ 59 h 108"/>
                <a:gd name="T24" fmla="*/ 0 w 123"/>
                <a:gd name="T25" fmla="*/ 56 h 108"/>
                <a:gd name="T26" fmla="*/ 5 w 123"/>
                <a:gd name="T27" fmla="*/ 0 h 108"/>
                <a:gd name="T28" fmla="*/ 10 w 123"/>
                <a:gd name="T29" fmla="*/ 80 h 108"/>
                <a:gd name="T30" fmla="*/ 113 w 123"/>
                <a:gd name="T31" fmla="*/ 99 h 108"/>
                <a:gd name="T32" fmla="*/ 10 w 123"/>
                <a:gd name="T33" fmla="*/ 35 h 108"/>
                <a:gd name="T34" fmla="*/ 23 w 123"/>
                <a:gd name="T35" fmla="*/ 53 h 108"/>
                <a:gd name="T36" fmla="*/ 26 w 123"/>
                <a:gd name="T37" fmla="*/ 40 h 108"/>
                <a:gd name="T38" fmla="*/ 28 w 123"/>
                <a:gd name="T39" fmla="*/ 41 h 108"/>
                <a:gd name="T40" fmla="*/ 52 w 123"/>
                <a:gd name="T41" fmla="*/ 69 h 108"/>
                <a:gd name="T42" fmla="*/ 24 w 123"/>
                <a:gd name="T43" fmla="*/ 93 h 108"/>
                <a:gd name="T44" fmla="*/ 23 w 123"/>
                <a:gd name="T45" fmla="*/ 80 h 108"/>
                <a:gd name="T46" fmla="*/ 103 w 123"/>
                <a:gd name="T47" fmla="*/ 45 h 108"/>
                <a:gd name="T48" fmla="*/ 106 w 123"/>
                <a:gd name="T49" fmla="*/ 48 h 108"/>
                <a:gd name="T50" fmla="*/ 63 w 123"/>
                <a:gd name="T51" fmla="*/ 51 h 108"/>
                <a:gd name="T52" fmla="*/ 63 w 123"/>
                <a:gd name="T53" fmla="*/ 45 h 108"/>
                <a:gd name="T54" fmla="*/ 92 w 123"/>
                <a:gd name="T55" fmla="*/ 83 h 108"/>
                <a:gd name="T56" fmla="*/ 94 w 123"/>
                <a:gd name="T57" fmla="*/ 85 h 108"/>
                <a:gd name="T58" fmla="*/ 63 w 123"/>
                <a:gd name="T59" fmla="*/ 88 h 108"/>
                <a:gd name="T60" fmla="*/ 63 w 123"/>
                <a:gd name="T61" fmla="*/ 83 h 108"/>
                <a:gd name="T62" fmla="*/ 103 w 123"/>
                <a:gd name="T63" fmla="*/ 58 h 108"/>
                <a:gd name="T64" fmla="*/ 106 w 123"/>
                <a:gd name="T65" fmla="*/ 61 h 108"/>
                <a:gd name="T66" fmla="*/ 63 w 123"/>
                <a:gd name="T67" fmla="*/ 63 h 108"/>
                <a:gd name="T68" fmla="*/ 63 w 123"/>
                <a:gd name="T69" fmla="*/ 58 h 108"/>
                <a:gd name="T70" fmla="*/ 103 w 123"/>
                <a:gd name="T71" fmla="*/ 70 h 108"/>
                <a:gd name="T72" fmla="*/ 106 w 123"/>
                <a:gd name="T73" fmla="*/ 73 h 108"/>
                <a:gd name="T74" fmla="*/ 63 w 123"/>
                <a:gd name="T75" fmla="*/ 76 h 108"/>
                <a:gd name="T76" fmla="*/ 63 w 123"/>
                <a:gd name="T77" fmla="*/ 70 h 108"/>
                <a:gd name="T78" fmla="*/ 106 w 123"/>
                <a:gd name="T79" fmla="*/ 15 h 108"/>
                <a:gd name="T80" fmla="*/ 111 w 123"/>
                <a:gd name="T81" fmla="*/ 19 h 108"/>
                <a:gd name="T82" fmla="*/ 101 w 123"/>
                <a:gd name="T83" fmla="*/ 19 h 108"/>
                <a:gd name="T84" fmla="*/ 94 w 123"/>
                <a:gd name="T85" fmla="*/ 15 h 108"/>
                <a:gd name="T86" fmla="*/ 99 w 123"/>
                <a:gd name="T87" fmla="*/ 19 h 108"/>
                <a:gd name="T88" fmla="*/ 90 w 123"/>
                <a:gd name="T89" fmla="*/ 19 h 108"/>
                <a:gd name="T90" fmla="*/ 83 w 123"/>
                <a:gd name="T91" fmla="*/ 15 h 108"/>
                <a:gd name="T92" fmla="*/ 88 w 123"/>
                <a:gd name="T93" fmla="*/ 19 h 108"/>
                <a:gd name="T94" fmla="*/ 78 w 123"/>
                <a:gd name="T95" fmla="*/ 19 h 108"/>
                <a:gd name="T96" fmla="*/ 10 w 123"/>
                <a:gd name="T97" fmla="*/ 29 h 108"/>
                <a:gd name="T98" fmla="*/ 113 w 123"/>
                <a:gd name="T99" fmla="*/ 29 h 108"/>
                <a:gd name="T100" fmla="*/ 10 w 123"/>
                <a:gd name="T101" fmla="*/ 1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3" h="108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1" y="0"/>
                    <a:pt x="123" y="2"/>
                    <a:pt x="123" y="5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23" y="106"/>
                    <a:pt x="121" y="108"/>
                    <a:pt x="118" y="108"/>
                  </a:cubicBezTo>
                  <a:cubicBezTo>
                    <a:pt x="118" y="108"/>
                    <a:pt x="118" y="108"/>
                    <a:pt x="118" y="108"/>
                  </a:cubicBezTo>
                  <a:cubicBezTo>
                    <a:pt x="5" y="108"/>
                    <a:pt x="5" y="108"/>
                    <a:pt x="5" y="108"/>
                  </a:cubicBezTo>
                  <a:cubicBezTo>
                    <a:pt x="3" y="108"/>
                    <a:pt x="0" y="106"/>
                    <a:pt x="0" y="104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6"/>
                    <a:pt x="2" y="75"/>
                    <a:pt x="3" y="75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7" y="75"/>
                    <a:pt x="28" y="76"/>
                    <a:pt x="28" y="77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58"/>
                    <a:pt x="27" y="59"/>
                    <a:pt x="26" y="59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2" y="59"/>
                    <a:pt x="0" y="58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lose/>
                  <a:moveTo>
                    <a:pt x="10" y="80"/>
                  </a:moveTo>
                  <a:cubicBezTo>
                    <a:pt x="10" y="80"/>
                    <a:pt x="10" y="80"/>
                    <a:pt x="10" y="80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3" y="35"/>
                    <a:pt x="113" y="35"/>
                    <a:pt x="113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1"/>
                    <a:pt x="24" y="40"/>
                    <a:pt x="26" y="40"/>
                  </a:cubicBezTo>
                  <a:cubicBezTo>
                    <a:pt x="26" y="40"/>
                    <a:pt x="27" y="40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3" y="66"/>
                    <a:pt x="53" y="68"/>
                    <a:pt x="52" y="69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7" y="94"/>
                    <a:pt x="25" y="94"/>
                    <a:pt x="24" y="93"/>
                  </a:cubicBezTo>
                  <a:cubicBezTo>
                    <a:pt x="23" y="92"/>
                    <a:pt x="23" y="92"/>
                    <a:pt x="23" y="91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10" y="80"/>
                    <a:pt x="10" y="80"/>
                    <a:pt x="10" y="80"/>
                  </a:cubicBezTo>
                  <a:close/>
                  <a:moveTo>
                    <a:pt x="103" y="45"/>
                  </a:moveTo>
                  <a:cubicBezTo>
                    <a:pt x="103" y="45"/>
                    <a:pt x="103" y="45"/>
                    <a:pt x="103" y="45"/>
                  </a:cubicBezTo>
                  <a:cubicBezTo>
                    <a:pt x="104" y="45"/>
                    <a:pt x="106" y="47"/>
                    <a:pt x="106" y="48"/>
                  </a:cubicBezTo>
                  <a:cubicBezTo>
                    <a:pt x="106" y="50"/>
                    <a:pt x="104" y="51"/>
                    <a:pt x="10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1" y="51"/>
                    <a:pt x="60" y="50"/>
                    <a:pt x="60" y="48"/>
                  </a:cubicBezTo>
                  <a:cubicBezTo>
                    <a:pt x="60" y="47"/>
                    <a:pt x="61" y="45"/>
                    <a:pt x="63" y="45"/>
                  </a:cubicBezTo>
                  <a:cubicBezTo>
                    <a:pt x="103" y="45"/>
                    <a:pt x="103" y="45"/>
                    <a:pt x="103" y="45"/>
                  </a:cubicBezTo>
                  <a:close/>
                  <a:moveTo>
                    <a:pt x="92" y="83"/>
                  </a:moveTo>
                  <a:cubicBezTo>
                    <a:pt x="92" y="83"/>
                    <a:pt x="92" y="83"/>
                    <a:pt x="92" y="83"/>
                  </a:cubicBezTo>
                  <a:cubicBezTo>
                    <a:pt x="93" y="83"/>
                    <a:pt x="94" y="84"/>
                    <a:pt x="94" y="85"/>
                  </a:cubicBezTo>
                  <a:cubicBezTo>
                    <a:pt x="94" y="87"/>
                    <a:pt x="93" y="88"/>
                    <a:pt x="92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1" y="88"/>
                    <a:pt x="60" y="87"/>
                    <a:pt x="60" y="85"/>
                  </a:cubicBezTo>
                  <a:cubicBezTo>
                    <a:pt x="60" y="84"/>
                    <a:pt x="61" y="83"/>
                    <a:pt x="63" y="83"/>
                  </a:cubicBezTo>
                  <a:cubicBezTo>
                    <a:pt x="92" y="83"/>
                    <a:pt x="92" y="83"/>
                    <a:pt x="92" y="83"/>
                  </a:cubicBezTo>
                  <a:close/>
                  <a:moveTo>
                    <a:pt x="103" y="58"/>
                  </a:moveTo>
                  <a:cubicBezTo>
                    <a:pt x="103" y="58"/>
                    <a:pt x="103" y="58"/>
                    <a:pt x="103" y="58"/>
                  </a:cubicBezTo>
                  <a:cubicBezTo>
                    <a:pt x="104" y="58"/>
                    <a:pt x="106" y="59"/>
                    <a:pt x="106" y="61"/>
                  </a:cubicBezTo>
                  <a:cubicBezTo>
                    <a:pt x="106" y="62"/>
                    <a:pt x="104" y="63"/>
                    <a:pt x="10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1" y="63"/>
                    <a:pt x="60" y="62"/>
                    <a:pt x="60" y="61"/>
                  </a:cubicBezTo>
                  <a:cubicBezTo>
                    <a:pt x="60" y="59"/>
                    <a:pt x="61" y="58"/>
                    <a:pt x="63" y="58"/>
                  </a:cubicBezTo>
                  <a:cubicBezTo>
                    <a:pt x="103" y="58"/>
                    <a:pt x="103" y="58"/>
                    <a:pt x="103" y="58"/>
                  </a:cubicBezTo>
                  <a:close/>
                  <a:moveTo>
                    <a:pt x="103" y="70"/>
                  </a:moveTo>
                  <a:cubicBezTo>
                    <a:pt x="103" y="70"/>
                    <a:pt x="103" y="70"/>
                    <a:pt x="103" y="70"/>
                  </a:cubicBezTo>
                  <a:cubicBezTo>
                    <a:pt x="104" y="70"/>
                    <a:pt x="106" y="71"/>
                    <a:pt x="106" y="73"/>
                  </a:cubicBezTo>
                  <a:cubicBezTo>
                    <a:pt x="106" y="75"/>
                    <a:pt x="104" y="76"/>
                    <a:pt x="103" y="76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1" y="76"/>
                    <a:pt x="60" y="75"/>
                    <a:pt x="60" y="73"/>
                  </a:cubicBezTo>
                  <a:cubicBezTo>
                    <a:pt x="60" y="71"/>
                    <a:pt x="61" y="70"/>
                    <a:pt x="63" y="70"/>
                  </a:cubicBezTo>
                  <a:cubicBezTo>
                    <a:pt x="103" y="70"/>
                    <a:pt x="103" y="70"/>
                    <a:pt x="103" y="70"/>
                  </a:cubicBezTo>
                  <a:close/>
                  <a:moveTo>
                    <a:pt x="106" y="15"/>
                  </a:moveTo>
                  <a:cubicBezTo>
                    <a:pt x="106" y="15"/>
                    <a:pt x="106" y="15"/>
                    <a:pt x="106" y="15"/>
                  </a:cubicBezTo>
                  <a:cubicBezTo>
                    <a:pt x="108" y="15"/>
                    <a:pt x="111" y="17"/>
                    <a:pt x="111" y="19"/>
                  </a:cubicBezTo>
                  <a:cubicBezTo>
                    <a:pt x="111" y="22"/>
                    <a:pt x="108" y="24"/>
                    <a:pt x="106" y="24"/>
                  </a:cubicBezTo>
                  <a:cubicBezTo>
                    <a:pt x="103" y="24"/>
                    <a:pt x="101" y="22"/>
                    <a:pt x="101" y="19"/>
                  </a:cubicBezTo>
                  <a:cubicBezTo>
                    <a:pt x="101" y="17"/>
                    <a:pt x="103" y="15"/>
                    <a:pt x="106" y="15"/>
                  </a:cubicBezTo>
                  <a:close/>
                  <a:moveTo>
                    <a:pt x="94" y="15"/>
                  </a:moveTo>
                  <a:cubicBezTo>
                    <a:pt x="94" y="15"/>
                    <a:pt x="94" y="15"/>
                    <a:pt x="94" y="15"/>
                  </a:cubicBezTo>
                  <a:cubicBezTo>
                    <a:pt x="97" y="15"/>
                    <a:pt x="99" y="17"/>
                    <a:pt x="99" y="19"/>
                  </a:cubicBezTo>
                  <a:cubicBezTo>
                    <a:pt x="99" y="22"/>
                    <a:pt x="97" y="24"/>
                    <a:pt x="94" y="24"/>
                  </a:cubicBezTo>
                  <a:cubicBezTo>
                    <a:pt x="92" y="24"/>
                    <a:pt x="90" y="22"/>
                    <a:pt x="90" y="19"/>
                  </a:cubicBezTo>
                  <a:cubicBezTo>
                    <a:pt x="90" y="17"/>
                    <a:pt x="92" y="15"/>
                    <a:pt x="94" y="15"/>
                  </a:cubicBezTo>
                  <a:close/>
                  <a:moveTo>
                    <a:pt x="83" y="15"/>
                  </a:moveTo>
                  <a:cubicBezTo>
                    <a:pt x="83" y="15"/>
                    <a:pt x="83" y="15"/>
                    <a:pt x="83" y="15"/>
                  </a:cubicBezTo>
                  <a:cubicBezTo>
                    <a:pt x="85" y="15"/>
                    <a:pt x="88" y="17"/>
                    <a:pt x="88" y="19"/>
                  </a:cubicBezTo>
                  <a:cubicBezTo>
                    <a:pt x="88" y="22"/>
                    <a:pt x="85" y="24"/>
                    <a:pt x="83" y="24"/>
                  </a:cubicBezTo>
                  <a:cubicBezTo>
                    <a:pt x="80" y="24"/>
                    <a:pt x="78" y="22"/>
                    <a:pt x="78" y="19"/>
                  </a:cubicBezTo>
                  <a:cubicBezTo>
                    <a:pt x="78" y="17"/>
                    <a:pt x="80" y="15"/>
                    <a:pt x="83" y="15"/>
                  </a:cubicBezTo>
                  <a:close/>
                  <a:moveTo>
                    <a:pt x="10" y="29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29"/>
                    <a:pt x="10" y="29"/>
                    <a:pt x="10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505528" y="2690987"/>
            <a:ext cx="825996" cy="830461"/>
            <a:chOff x="8505528" y="2690987"/>
            <a:chExt cx="825996" cy="830461"/>
          </a:xfrm>
        </p:grpSpPr>
        <p:sp>
          <p:nvSpPr>
            <p:cNvPr id="26636" name="Oval 12"/>
            <p:cNvSpPr>
              <a:spLocks noChangeArrowheads="1"/>
            </p:cNvSpPr>
            <p:nvPr/>
          </p:nvSpPr>
          <p:spPr bwMode="auto">
            <a:xfrm>
              <a:off x="8505528" y="2690987"/>
              <a:ext cx="825996" cy="830461"/>
            </a:xfrm>
            <a:prstGeom prst="ellipse">
              <a:avLst/>
            </a:prstGeom>
            <a:solidFill>
              <a:srgbClr val="D03E20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2" name="Freeform 18"/>
            <p:cNvSpPr>
              <a:spLocks noEditPoints="1"/>
            </p:cNvSpPr>
            <p:nvPr/>
          </p:nvSpPr>
          <p:spPr bwMode="auto">
            <a:xfrm>
              <a:off x="8737699" y="2952181"/>
              <a:ext cx="357188" cy="308074"/>
            </a:xfrm>
            <a:custGeom>
              <a:avLst/>
              <a:gdLst>
                <a:gd name="T0" fmla="*/ 101 w 122"/>
                <a:gd name="T1" fmla="*/ 17 h 106"/>
                <a:gd name="T2" fmla="*/ 15 w 122"/>
                <a:gd name="T3" fmla="*/ 48 h 106"/>
                <a:gd name="T4" fmla="*/ 9 w 122"/>
                <a:gd name="T5" fmla="*/ 58 h 106"/>
                <a:gd name="T6" fmla="*/ 17 w 122"/>
                <a:gd name="T7" fmla="*/ 59 h 106"/>
                <a:gd name="T8" fmla="*/ 107 w 122"/>
                <a:gd name="T9" fmla="*/ 96 h 106"/>
                <a:gd name="T10" fmla="*/ 107 w 122"/>
                <a:gd name="T11" fmla="*/ 97 h 106"/>
                <a:gd name="T12" fmla="*/ 112 w 122"/>
                <a:gd name="T13" fmla="*/ 97 h 106"/>
                <a:gd name="T14" fmla="*/ 112 w 122"/>
                <a:gd name="T15" fmla="*/ 97 h 106"/>
                <a:gd name="T16" fmla="*/ 113 w 122"/>
                <a:gd name="T17" fmla="*/ 96 h 106"/>
                <a:gd name="T18" fmla="*/ 113 w 122"/>
                <a:gd name="T19" fmla="*/ 9 h 106"/>
                <a:gd name="T20" fmla="*/ 112 w 122"/>
                <a:gd name="T21" fmla="*/ 9 h 106"/>
                <a:gd name="T22" fmla="*/ 107 w 122"/>
                <a:gd name="T23" fmla="*/ 9 h 106"/>
                <a:gd name="T24" fmla="*/ 107 w 122"/>
                <a:gd name="T25" fmla="*/ 10 h 106"/>
                <a:gd name="T26" fmla="*/ 107 w 122"/>
                <a:gd name="T27" fmla="*/ 11 h 106"/>
                <a:gd name="T28" fmla="*/ 107 w 122"/>
                <a:gd name="T29" fmla="*/ 96 h 106"/>
                <a:gd name="T30" fmla="*/ 92 w 122"/>
                <a:gd name="T31" fmla="*/ 24 h 106"/>
                <a:gd name="T32" fmla="*/ 94 w 122"/>
                <a:gd name="T33" fmla="*/ 30 h 106"/>
                <a:gd name="T34" fmla="*/ 25 w 122"/>
                <a:gd name="T35" fmla="*/ 51 h 106"/>
                <a:gd name="T36" fmla="*/ 92 w 122"/>
                <a:gd name="T37" fmla="*/ 24 h 106"/>
                <a:gd name="T38" fmla="*/ 34 w 122"/>
                <a:gd name="T39" fmla="*/ 75 h 106"/>
                <a:gd name="T40" fmla="*/ 32 w 122"/>
                <a:gd name="T41" fmla="*/ 83 h 106"/>
                <a:gd name="T42" fmla="*/ 58 w 122"/>
                <a:gd name="T43" fmla="*/ 93 h 106"/>
                <a:gd name="T44" fmla="*/ 62 w 122"/>
                <a:gd name="T45" fmla="*/ 93 h 106"/>
                <a:gd name="T46" fmla="*/ 64 w 122"/>
                <a:gd name="T47" fmla="*/ 91 h 106"/>
                <a:gd name="T48" fmla="*/ 66 w 122"/>
                <a:gd name="T49" fmla="*/ 86 h 106"/>
                <a:gd name="T50" fmla="*/ 74 w 122"/>
                <a:gd name="T51" fmla="*/ 90 h 106"/>
                <a:gd name="T52" fmla="*/ 73 w 122"/>
                <a:gd name="T53" fmla="*/ 94 h 106"/>
                <a:gd name="T54" fmla="*/ 66 w 122"/>
                <a:gd name="T55" fmla="*/ 102 h 106"/>
                <a:gd name="T56" fmla="*/ 55 w 122"/>
                <a:gd name="T57" fmla="*/ 102 h 106"/>
                <a:gd name="T58" fmla="*/ 32 w 122"/>
                <a:gd name="T59" fmla="*/ 94 h 106"/>
                <a:gd name="T60" fmla="*/ 23 w 122"/>
                <a:gd name="T61" fmla="*/ 76 h 106"/>
                <a:gd name="T62" fmla="*/ 14 w 122"/>
                <a:gd name="T63" fmla="*/ 68 h 106"/>
                <a:gd name="T64" fmla="*/ 2 w 122"/>
                <a:gd name="T65" fmla="*/ 65 h 106"/>
                <a:gd name="T66" fmla="*/ 0 w 122"/>
                <a:gd name="T67" fmla="*/ 60 h 106"/>
                <a:gd name="T68" fmla="*/ 2 w 122"/>
                <a:gd name="T69" fmla="*/ 41 h 106"/>
                <a:gd name="T70" fmla="*/ 8 w 122"/>
                <a:gd name="T71" fmla="*/ 38 h 106"/>
                <a:gd name="T72" fmla="*/ 98 w 122"/>
                <a:gd name="T73" fmla="*/ 8 h 106"/>
                <a:gd name="T74" fmla="*/ 101 w 122"/>
                <a:gd name="T75" fmla="*/ 2 h 106"/>
                <a:gd name="T76" fmla="*/ 112 w 122"/>
                <a:gd name="T77" fmla="*/ 0 h 106"/>
                <a:gd name="T78" fmla="*/ 120 w 122"/>
                <a:gd name="T79" fmla="*/ 3 h 106"/>
                <a:gd name="T80" fmla="*/ 122 w 122"/>
                <a:gd name="T81" fmla="*/ 96 h 106"/>
                <a:gd name="T82" fmla="*/ 119 w 122"/>
                <a:gd name="T83" fmla="*/ 104 h 106"/>
                <a:gd name="T84" fmla="*/ 112 w 122"/>
                <a:gd name="T85" fmla="*/ 106 h 106"/>
                <a:gd name="T86" fmla="*/ 101 w 122"/>
                <a:gd name="T87" fmla="*/ 103 h 106"/>
                <a:gd name="T88" fmla="*/ 74 w 122"/>
                <a:gd name="T89" fmla="*/ 90 h 106"/>
                <a:gd name="T90" fmla="*/ 101 w 122"/>
                <a:gd name="T91" fmla="*/ 2 h 106"/>
                <a:gd name="T92" fmla="*/ 101 w 122"/>
                <a:gd name="T93" fmla="*/ 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" h="106">
                  <a:moveTo>
                    <a:pt x="101" y="89"/>
                  </a:moveTo>
                  <a:cubicBezTo>
                    <a:pt x="101" y="17"/>
                    <a:pt x="101" y="17"/>
                    <a:pt x="101" y="1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6" y="48"/>
                    <a:pt x="16" y="48"/>
                    <a:pt x="15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6" y="58"/>
                    <a:pt x="16" y="58"/>
                    <a:pt x="17" y="59"/>
                  </a:cubicBezTo>
                  <a:cubicBezTo>
                    <a:pt x="45" y="69"/>
                    <a:pt x="73" y="79"/>
                    <a:pt x="101" y="89"/>
                  </a:cubicBezTo>
                  <a:close/>
                  <a:moveTo>
                    <a:pt x="107" y="96"/>
                  </a:moveTo>
                  <a:cubicBezTo>
                    <a:pt x="107" y="96"/>
                    <a:pt x="107" y="96"/>
                    <a:pt x="107" y="96"/>
                  </a:cubicBezTo>
                  <a:cubicBezTo>
                    <a:pt x="107" y="96"/>
                    <a:pt x="107" y="96"/>
                    <a:pt x="107" y="97"/>
                  </a:cubicBezTo>
                  <a:cubicBezTo>
                    <a:pt x="107" y="97"/>
                    <a:pt x="108" y="97"/>
                    <a:pt x="108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3" y="96"/>
                    <a:pt x="113" y="96"/>
                    <a:pt x="113" y="96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10"/>
                    <a:pt x="113" y="10"/>
                    <a:pt x="113" y="9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08" y="9"/>
                    <a:pt x="108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7" y="39"/>
                    <a:pt x="107" y="68"/>
                    <a:pt x="107" y="96"/>
                  </a:cubicBezTo>
                  <a:close/>
                  <a:moveTo>
                    <a:pt x="92" y="24"/>
                  </a:moveTo>
                  <a:cubicBezTo>
                    <a:pt x="92" y="24"/>
                    <a:pt x="92" y="24"/>
                    <a:pt x="92" y="24"/>
                  </a:cubicBezTo>
                  <a:cubicBezTo>
                    <a:pt x="94" y="24"/>
                    <a:pt x="95" y="24"/>
                    <a:pt x="96" y="26"/>
                  </a:cubicBezTo>
                  <a:cubicBezTo>
                    <a:pt x="96" y="27"/>
                    <a:pt x="96" y="29"/>
                    <a:pt x="94" y="30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8" y="54"/>
                    <a:pt x="26" y="53"/>
                    <a:pt x="25" y="51"/>
                  </a:cubicBezTo>
                  <a:cubicBezTo>
                    <a:pt x="25" y="50"/>
                    <a:pt x="26" y="48"/>
                    <a:pt x="27" y="48"/>
                  </a:cubicBezTo>
                  <a:cubicBezTo>
                    <a:pt x="92" y="24"/>
                    <a:pt x="92" y="24"/>
                    <a:pt x="92" y="24"/>
                  </a:cubicBezTo>
                  <a:close/>
                  <a:moveTo>
                    <a:pt x="34" y="75"/>
                  </a:moveTo>
                  <a:cubicBezTo>
                    <a:pt x="34" y="75"/>
                    <a:pt x="34" y="75"/>
                    <a:pt x="34" y="75"/>
                  </a:cubicBezTo>
                  <a:cubicBezTo>
                    <a:pt x="32" y="79"/>
                    <a:pt x="32" y="79"/>
                    <a:pt x="32" y="79"/>
                  </a:cubicBezTo>
                  <a:cubicBezTo>
                    <a:pt x="32" y="80"/>
                    <a:pt x="32" y="81"/>
                    <a:pt x="32" y="83"/>
                  </a:cubicBezTo>
                  <a:cubicBezTo>
                    <a:pt x="33" y="84"/>
                    <a:pt x="34" y="84"/>
                    <a:pt x="35" y="8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9" y="93"/>
                    <a:pt x="59" y="93"/>
                  </a:cubicBezTo>
                  <a:cubicBezTo>
                    <a:pt x="60" y="94"/>
                    <a:pt x="61" y="94"/>
                    <a:pt x="62" y="93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3" y="93"/>
                    <a:pt x="64" y="92"/>
                    <a:pt x="64" y="91"/>
                  </a:cubicBezTo>
                  <a:cubicBezTo>
                    <a:pt x="64" y="91"/>
                    <a:pt x="64" y="91"/>
                    <a:pt x="64" y="90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34" y="75"/>
                    <a:pt x="34" y="75"/>
                    <a:pt x="34" y="75"/>
                  </a:cubicBezTo>
                  <a:close/>
                  <a:moveTo>
                    <a:pt x="74" y="90"/>
                  </a:moveTo>
                  <a:cubicBezTo>
                    <a:pt x="74" y="90"/>
                    <a:pt x="74" y="90"/>
                    <a:pt x="74" y="90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2" y="98"/>
                    <a:pt x="69" y="100"/>
                    <a:pt x="66" y="102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3" y="103"/>
                    <a:pt x="59" y="103"/>
                    <a:pt x="55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28" y="92"/>
                    <a:pt x="25" y="90"/>
                    <a:pt x="24" y="86"/>
                  </a:cubicBezTo>
                  <a:cubicBezTo>
                    <a:pt x="22" y="83"/>
                    <a:pt x="22" y="80"/>
                    <a:pt x="23" y="76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6" y="68"/>
                    <a:pt x="4" y="67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1" y="64"/>
                    <a:pt x="0" y="62"/>
                    <a:pt x="0" y="6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4"/>
                    <a:pt x="1" y="42"/>
                    <a:pt x="2" y="41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4" y="39"/>
                    <a:pt x="6" y="38"/>
                    <a:pt x="8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6"/>
                    <a:pt x="99" y="4"/>
                    <a:pt x="101" y="3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3" y="1"/>
                    <a:pt x="105" y="0"/>
                    <a:pt x="10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5" y="0"/>
                    <a:pt x="117" y="1"/>
                    <a:pt x="119" y="3"/>
                  </a:cubicBezTo>
                  <a:cubicBezTo>
                    <a:pt x="120" y="3"/>
                    <a:pt x="120" y="3"/>
                    <a:pt x="120" y="3"/>
                  </a:cubicBezTo>
                  <a:cubicBezTo>
                    <a:pt x="121" y="5"/>
                    <a:pt x="122" y="7"/>
                    <a:pt x="122" y="10"/>
                  </a:cubicBezTo>
                  <a:cubicBezTo>
                    <a:pt x="122" y="96"/>
                    <a:pt x="122" y="96"/>
                    <a:pt x="122" y="96"/>
                  </a:cubicBezTo>
                  <a:cubicBezTo>
                    <a:pt x="122" y="99"/>
                    <a:pt x="121" y="101"/>
                    <a:pt x="119" y="103"/>
                  </a:cubicBezTo>
                  <a:cubicBezTo>
                    <a:pt x="119" y="104"/>
                    <a:pt x="119" y="104"/>
                    <a:pt x="119" y="104"/>
                  </a:cubicBezTo>
                  <a:cubicBezTo>
                    <a:pt x="117" y="105"/>
                    <a:pt x="114" y="106"/>
                    <a:pt x="112" y="106"/>
                  </a:cubicBezTo>
                  <a:cubicBezTo>
                    <a:pt x="112" y="106"/>
                    <a:pt x="112" y="106"/>
                    <a:pt x="112" y="106"/>
                  </a:cubicBezTo>
                  <a:cubicBezTo>
                    <a:pt x="108" y="106"/>
                    <a:pt x="108" y="106"/>
                    <a:pt x="108" y="106"/>
                  </a:cubicBezTo>
                  <a:cubicBezTo>
                    <a:pt x="105" y="106"/>
                    <a:pt x="103" y="105"/>
                    <a:pt x="101" y="103"/>
                  </a:cubicBezTo>
                  <a:cubicBezTo>
                    <a:pt x="99" y="102"/>
                    <a:pt x="98" y="100"/>
                    <a:pt x="98" y="98"/>
                  </a:cubicBezTo>
                  <a:cubicBezTo>
                    <a:pt x="74" y="90"/>
                    <a:pt x="74" y="90"/>
                    <a:pt x="74" y="90"/>
                  </a:cubicBezTo>
                  <a:close/>
                  <a:moveTo>
                    <a:pt x="101" y="2"/>
                  </a:moveTo>
                  <a:cubicBezTo>
                    <a:pt x="101" y="2"/>
                    <a:pt x="101" y="2"/>
                    <a:pt x="101" y="2"/>
                  </a:cubicBezTo>
                  <a:cubicBezTo>
                    <a:pt x="103" y="1"/>
                    <a:pt x="106" y="1"/>
                    <a:pt x="107" y="3"/>
                  </a:cubicBezTo>
                  <a:cubicBezTo>
                    <a:pt x="101" y="2"/>
                    <a:pt x="101" y="2"/>
                    <a:pt x="10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" name="TextBox 23"/>
          <p:cNvSpPr txBox="1"/>
          <p:nvPr/>
        </p:nvSpPr>
        <p:spPr>
          <a:xfrm>
            <a:off x="1281559" y="2812095"/>
            <a:ext cx="223224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1281559" y="252171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281559" y="5212395"/>
            <a:ext cx="223224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81559" y="492201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6" name="TextBox 23"/>
          <p:cNvSpPr txBox="1"/>
          <p:nvPr/>
        </p:nvSpPr>
        <p:spPr>
          <a:xfrm>
            <a:off x="9549259" y="2812095"/>
            <a:ext cx="223224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TextBox 24"/>
          <p:cNvSpPr txBox="1"/>
          <p:nvPr/>
        </p:nvSpPr>
        <p:spPr>
          <a:xfrm>
            <a:off x="9549259" y="252171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8" name="TextBox 23"/>
          <p:cNvSpPr txBox="1"/>
          <p:nvPr/>
        </p:nvSpPr>
        <p:spPr>
          <a:xfrm>
            <a:off x="9549259" y="5212395"/>
            <a:ext cx="223224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TextBox 24"/>
          <p:cNvSpPr txBox="1"/>
          <p:nvPr/>
        </p:nvSpPr>
        <p:spPr>
          <a:xfrm>
            <a:off x="9549259" y="492201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2" name="等腰三角形 31"/>
          <p:cNvSpPr/>
          <p:nvPr/>
        </p:nvSpPr>
        <p:spPr bwMode="auto">
          <a:xfrm rot="10800000">
            <a:off x="5563219" y="-8061"/>
            <a:ext cx="1799233" cy="1080433"/>
          </a:xfrm>
          <a:prstGeom prst="triangle">
            <a:avLst/>
          </a:prstGeom>
          <a:solidFill>
            <a:srgbClr val="D03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33" name="TextBox 30"/>
          <p:cNvSpPr txBox="1"/>
          <p:nvPr/>
        </p:nvSpPr>
        <p:spPr>
          <a:xfrm>
            <a:off x="726974" y="359008"/>
            <a:ext cx="1677447" cy="712886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r>
              <a:rPr lang="en-US" altLang="zh-CN" sz="2000" b="1" dirty="0">
                <a:solidFill>
                  <a:srgbClr val="D03E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FITNESS</a:t>
            </a:r>
            <a:endParaRPr lang="en-US" altLang="zh-CN" sz="2000" b="1" dirty="0">
              <a:solidFill>
                <a:srgbClr val="0B122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2000" b="1" dirty="0">
                <a:solidFill>
                  <a:srgbClr val="0B122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MOVEMENT</a:t>
            </a:r>
            <a:endParaRPr lang="zh-CN" altLang="en-US" sz="2000" b="1" dirty="0">
              <a:solidFill>
                <a:srgbClr val="0B122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867643" y="1097046"/>
            <a:ext cx="408849" cy="0"/>
          </a:xfrm>
          <a:prstGeom prst="line">
            <a:avLst/>
          </a:prstGeom>
          <a:ln w="28575">
            <a:solidFill>
              <a:srgbClr val="0B12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0"/>
          <p:cNvSpPr txBox="1"/>
          <p:nvPr/>
        </p:nvSpPr>
        <p:spPr>
          <a:xfrm>
            <a:off x="2281507" y="666784"/>
            <a:ext cx="1990033" cy="405110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B122C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948346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5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75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25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750"/>
                            </p:stCondLst>
                            <p:childTnLst>
                              <p:par>
                                <p:cTn id="7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25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750"/>
                            </p:stCondLst>
                            <p:childTnLst>
                              <p:par>
                                <p:cTn id="9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250"/>
                            </p:stCondLst>
                            <p:childTnLst>
                              <p:par>
                                <p:cTn id="9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 animBg="1"/>
      <p:bldP spid="26631" grpId="0" animBg="1"/>
      <p:bldP spid="26632" grpId="0" animBg="1"/>
      <p:bldP spid="26633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2" grpId="0" animBg="1"/>
      <p:bldP spid="33" grpId="0"/>
      <p:bldP spid="3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11"/>
          <p:cNvSpPr txBox="1"/>
          <p:nvPr/>
        </p:nvSpPr>
        <p:spPr>
          <a:xfrm>
            <a:off x="4028718" y="3262382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r"/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感谢聆听，批评指导</a:t>
            </a:r>
            <a:endParaRPr lang="en-US" altLang="zh-CN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75069" y="3170078"/>
            <a:ext cx="5508612" cy="892494"/>
          </a:xfrm>
          <a:prstGeom prst="rect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2033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5378" y="3107212"/>
            <a:ext cx="629508" cy="69267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169" y="3111016"/>
            <a:ext cx="9871228" cy="693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833" tIns="0" rIns="18983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" y="2301299"/>
            <a:ext cx="9821002" cy="8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5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1355" y="2297039"/>
            <a:ext cx="900338" cy="82189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3228" y="4135227"/>
            <a:ext cx="7283704" cy="17852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0441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429375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13"/>
          <p:cNvSpPr txBox="1"/>
          <p:nvPr/>
        </p:nvSpPr>
        <p:spPr>
          <a:xfrm>
            <a:off x="5794595" y="4179565"/>
            <a:ext cx="1269558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rgbClr val="D03E20"/>
                </a:solidFill>
                <a:latin typeface="+mj-ea"/>
                <a:ea typeface="+mj-ea"/>
              </a:rPr>
              <a:t>PART 01</a:t>
            </a:r>
            <a:endParaRPr lang="zh-CN" altLang="en-US" sz="2250" dirty="0">
              <a:solidFill>
                <a:srgbClr val="D03E20"/>
              </a:solidFill>
              <a:latin typeface="+mj-ea"/>
              <a:ea typeface="+mj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690870" y="2664298"/>
            <a:ext cx="1477008" cy="1477008"/>
            <a:chOff x="5815523" y="2664298"/>
            <a:chExt cx="1477008" cy="147700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2" name="同心圆 41"/>
            <p:cNvSpPr/>
            <p:nvPr/>
          </p:nvSpPr>
          <p:spPr>
            <a:xfrm>
              <a:off x="5815523" y="2664298"/>
              <a:ext cx="1477008" cy="147700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5847759" y="2696534"/>
              <a:ext cx="1412535" cy="141253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4" name="TextBox 13"/>
          <p:cNvSpPr txBox="1"/>
          <p:nvPr/>
        </p:nvSpPr>
        <p:spPr>
          <a:xfrm>
            <a:off x="5826832" y="2861819"/>
            <a:ext cx="1269558" cy="10819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1" b="1" dirty="0">
                <a:solidFill>
                  <a:srgbClr val="D03E20"/>
                </a:solidFill>
                <a:latin typeface="+mj-ea"/>
                <a:ea typeface="+mj-ea"/>
              </a:rPr>
              <a:t>01</a:t>
            </a:r>
            <a:endParaRPr lang="zh-CN" altLang="en-US" sz="7031" b="1" dirty="0">
              <a:solidFill>
                <a:srgbClr val="D03E20"/>
              </a:solidFill>
              <a:latin typeface="+mj-ea"/>
              <a:ea typeface="+mj-ea"/>
            </a:endParaRPr>
          </a:p>
        </p:txBody>
      </p:sp>
      <p:sp>
        <p:nvSpPr>
          <p:cNvPr id="45" name="TextBox 11"/>
          <p:cNvSpPr txBox="1"/>
          <p:nvPr/>
        </p:nvSpPr>
        <p:spPr>
          <a:xfrm>
            <a:off x="4285198" y="4910323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r"/>
            <a:r>
              <a:rPr lang="zh-CN" altLang="en-US" sz="4000" b="1" dirty="0">
                <a:solidFill>
                  <a:srgbClr val="0B122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4000" b="1" dirty="0">
              <a:solidFill>
                <a:srgbClr val="0B12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9385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0" grpId="0"/>
      <p:bldP spid="44" grpId="0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六边形 76"/>
          <p:cNvSpPr/>
          <p:nvPr/>
        </p:nvSpPr>
        <p:spPr>
          <a:xfrm>
            <a:off x="1766456" y="4290448"/>
            <a:ext cx="1900140" cy="533555"/>
          </a:xfrm>
          <a:prstGeom prst="hexagon">
            <a:avLst/>
          </a:prstGeom>
          <a:solidFill>
            <a:srgbClr val="0B122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六边形 77"/>
          <p:cNvSpPr/>
          <p:nvPr/>
        </p:nvSpPr>
        <p:spPr>
          <a:xfrm>
            <a:off x="4239309" y="4290448"/>
            <a:ext cx="1900140" cy="533555"/>
          </a:xfrm>
          <a:prstGeom prst="hexagon">
            <a:avLst/>
          </a:prstGeom>
          <a:solidFill>
            <a:srgbClr val="D03E2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六边形 78"/>
          <p:cNvSpPr/>
          <p:nvPr/>
        </p:nvSpPr>
        <p:spPr>
          <a:xfrm>
            <a:off x="6769377" y="4290448"/>
            <a:ext cx="1900140" cy="533555"/>
          </a:xfrm>
          <a:prstGeom prst="hexagon">
            <a:avLst/>
          </a:prstGeom>
          <a:solidFill>
            <a:srgbClr val="0B122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六边形 79"/>
          <p:cNvSpPr/>
          <p:nvPr/>
        </p:nvSpPr>
        <p:spPr>
          <a:xfrm>
            <a:off x="9412488" y="4290448"/>
            <a:ext cx="1900140" cy="533555"/>
          </a:xfrm>
          <a:prstGeom prst="hexagon">
            <a:avLst/>
          </a:prstGeom>
          <a:solidFill>
            <a:srgbClr val="D03E2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1631580" y="1734054"/>
            <a:ext cx="2080225" cy="208022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183299" y="1734054"/>
            <a:ext cx="2080225" cy="208022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755252" y="1734054"/>
            <a:ext cx="2080225" cy="208022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2" name="同心圆 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342688" y="1734054"/>
            <a:ext cx="2080225" cy="208022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5" name="同心圆 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35" name="等腰三角形 15"/>
          <p:cNvSpPr>
            <a:spLocks noChangeArrowheads="1"/>
          </p:cNvSpPr>
          <p:nvPr/>
        </p:nvSpPr>
        <p:spPr bwMode="auto">
          <a:xfrm flipV="1">
            <a:off x="2544072" y="4012151"/>
            <a:ext cx="303014" cy="202567"/>
          </a:xfrm>
          <a:prstGeom prst="triangle">
            <a:avLst>
              <a:gd name="adj" fmla="val 50000"/>
            </a:avLst>
          </a:prstGeom>
          <a:solidFill>
            <a:srgbClr val="0B122C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lang="zh-CN" altLang="zh-CN" sz="2531"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6" name="等腰三角形 26"/>
          <p:cNvSpPr>
            <a:spLocks noChangeArrowheads="1"/>
          </p:cNvSpPr>
          <p:nvPr/>
        </p:nvSpPr>
        <p:spPr bwMode="auto">
          <a:xfrm flipV="1">
            <a:off x="5046624" y="4012151"/>
            <a:ext cx="303013" cy="202567"/>
          </a:xfrm>
          <a:prstGeom prst="triangle">
            <a:avLst>
              <a:gd name="adj" fmla="val 50000"/>
            </a:avLst>
          </a:prstGeom>
          <a:solidFill>
            <a:srgbClr val="D03E20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lang="zh-CN" altLang="zh-CN" sz="2531"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37" name="等腰三角形 32"/>
          <p:cNvSpPr>
            <a:spLocks noChangeArrowheads="1"/>
          </p:cNvSpPr>
          <p:nvPr/>
        </p:nvSpPr>
        <p:spPr bwMode="auto">
          <a:xfrm flipV="1">
            <a:off x="7629760" y="4012151"/>
            <a:ext cx="303013" cy="202567"/>
          </a:xfrm>
          <a:prstGeom prst="triangle">
            <a:avLst>
              <a:gd name="adj" fmla="val 50000"/>
            </a:avLst>
          </a:prstGeom>
          <a:solidFill>
            <a:srgbClr val="0B122C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lang="zh-CN" altLang="zh-CN" sz="2531"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44" name="等腰三角形 38"/>
          <p:cNvSpPr>
            <a:spLocks noChangeArrowheads="1"/>
          </p:cNvSpPr>
          <p:nvPr/>
        </p:nvSpPr>
        <p:spPr bwMode="auto">
          <a:xfrm flipV="1">
            <a:off x="10212897" y="4012151"/>
            <a:ext cx="303014" cy="202567"/>
          </a:xfrm>
          <a:prstGeom prst="triangle">
            <a:avLst>
              <a:gd name="adj" fmla="val 50000"/>
            </a:avLst>
          </a:prstGeom>
          <a:solidFill>
            <a:srgbClr val="D03E20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lang="zh-CN" altLang="zh-CN" sz="2531">
              <a:latin typeface="微软雅黑" pitchFamily="34" charset="-122"/>
              <a:ea typeface="微软雅黑" pitchFamily="34" charset="-122"/>
              <a:sym typeface="方正兰亭黑_GBK" pitchFamily="2" charset="-122"/>
            </a:endParaRPr>
          </a:p>
        </p:txBody>
      </p:sp>
      <p:sp>
        <p:nvSpPr>
          <p:cNvPr id="49" name="Rectangle 60"/>
          <p:cNvSpPr>
            <a:spLocks noChangeArrowheads="1"/>
          </p:cNvSpPr>
          <p:nvPr/>
        </p:nvSpPr>
        <p:spPr bwMode="auto">
          <a:xfrm>
            <a:off x="1857567" y="4401174"/>
            <a:ext cx="171453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1782046" y="5122432"/>
            <a:ext cx="1957035" cy="720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6419" tIns="48210" rIns="96419" bIns="4821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Rectangle 60"/>
          <p:cNvSpPr>
            <a:spLocks noChangeArrowheads="1"/>
          </p:cNvSpPr>
          <p:nvPr/>
        </p:nvSpPr>
        <p:spPr bwMode="auto">
          <a:xfrm>
            <a:off x="4271540" y="4400285"/>
            <a:ext cx="175245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4213422" y="5122432"/>
            <a:ext cx="1957034" cy="720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6419" tIns="48210" rIns="96419" bIns="4821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Rectangle 60"/>
          <p:cNvSpPr>
            <a:spLocks noChangeArrowheads="1"/>
          </p:cNvSpPr>
          <p:nvPr/>
        </p:nvSpPr>
        <p:spPr bwMode="auto">
          <a:xfrm>
            <a:off x="6864599" y="4400285"/>
            <a:ext cx="175245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6736645" y="5122432"/>
            <a:ext cx="1957034" cy="720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6419" tIns="48210" rIns="96419" bIns="4821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9507710" y="4400285"/>
            <a:ext cx="175245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9453045" y="5122432"/>
            <a:ext cx="1957035" cy="720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6419" tIns="48210" rIns="96419" bIns="4821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31578" y="1682447"/>
            <a:ext cx="2183438" cy="2183436"/>
            <a:chOff x="1752735" y="879940"/>
            <a:chExt cx="2070478" cy="2070476"/>
          </a:xfrm>
        </p:grpSpPr>
        <p:sp>
          <p:nvSpPr>
            <p:cNvPr id="28" name="同心圆 27"/>
            <p:cNvSpPr/>
            <p:nvPr/>
          </p:nvSpPr>
          <p:spPr>
            <a:xfrm>
              <a:off x="1752735" y="879940"/>
              <a:ext cx="2070478" cy="2070476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30" name="同心圆 29"/>
            <p:cNvSpPr/>
            <p:nvPr/>
          </p:nvSpPr>
          <p:spPr>
            <a:xfrm rot="9000000">
              <a:off x="1850845" y="971517"/>
              <a:ext cx="1884863" cy="190629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137485" y="1682447"/>
            <a:ext cx="2183438" cy="2183436"/>
            <a:chOff x="1752735" y="879940"/>
            <a:chExt cx="2070478" cy="2070476"/>
          </a:xfrm>
          <a:effectLst/>
        </p:grpSpPr>
        <p:sp>
          <p:nvSpPr>
            <p:cNvPr id="69" name="同心圆 68"/>
            <p:cNvSpPr/>
            <p:nvPr/>
          </p:nvSpPr>
          <p:spPr>
            <a:xfrm>
              <a:off x="1752735" y="879940"/>
              <a:ext cx="2070478" cy="2070476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70" name="同心圆 69"/>
            <p:cNvSpPr/>
            <p:nvPr/>
          </p:nvSpPr>
          <p:spPr>
            <a:xfrm rot="9000000">
              <a:off x="1850845" y="971517"/>
              <a:ext cx="1884863" cy="190629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728798" y="1682447"/>
            <a:ext cx="2183438" cy="2183436"/>
            <a:chOff x="1752735" y="879940"/>
            <a:chExt cx="2070478" cy="2070476"/>
          </a:xfrm>
        </p:grpSpPr>
        <p:sp>
          <p:nvSpPr>
            <p:cNvPr id="72" name="同心圆 71"/>
            <p:cNvSpPr/>
            <p:nvPr/>
          </p:nvSpPr>
          <p:spPr>
            <a:xfrm>
              <a:off x="1752735" y="879940"/>
              <a:ext cx="2070478" cy="2070476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73" name="同心圆 72"/>
            <p:cNvSpPr/>
            <p:nvPr/>
          </p:nvSpPr>
          <p:spPr>
            <a:xfrm rot="9000000">
              <a:off x="1850845" y="971517"/>
              <a:ext cx="1884863" cy="190629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320032" y="1682447"/>
            <a:ext cx="2183438" cy="2183436"/>
            <a:chOff x="1752735" y="879940"/>
            <a:chExt cx="2070478" cy="2070476"/>
          </a:xfrm>
        </p:grpSpPr>
        <p:sp>
          <p:nvSpPr>
            <p:cNvPr id="75" name="同心圆 74"/>
            <p:cNvSpPr/>
            <p:nvPr/>
          </p:nvSpPr>
          <p:spPr>
            <a:xfrm>
              <a:off x="1752735" y="879940"/>
              <a:ext cx="2070478" cy="2070476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76" name="同心圆 75"/>
            <p:cNvSpPr/>
            <p:nvPr/>
          </p:nvSpPr>
          <p:spPr>
            <a:xfrm rot="9000000">
              <a:off x="1850845" y="971517"/>
              <a:ext cx="1884863" cy="190629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64326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98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83" name="椭圆 82"/>
          <p:cNvSpPr/>
          <p:nvPr/>
        </p:nvSpPr>
        <p:spPr>
          <a:xfrm>
            <a:off x="1837265" y="1888133"/>
            <a:ext cx="1772064" cy="1772064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6432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98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4343172" y="1888133"/>
            <a:ext cx="1772064" cy="1772064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6432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98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6909331" y="1888133"/>
            <a:ext cx="1772064" cy="1772064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6432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98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9525719" y="1888133"/>
            <a:ext cx="1772064" cy="1772064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6432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98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67" name="等腰三角形 66"/>
          <p:cNvSpPr/>
          <p:nvPr/>
        </p:nvSpPr>
        <p:spPr bwMode="auto">
          <a:xfrm rot="10800000">
            <a:off x="5563219" y="-8061"/>
            <a:ext cx="1799233" cy="1080433"/>
          </a:xfrm>
          <a:prstGeom prst="triangle">
            <a:avLst/>
          </a:prstGeom>
          <a:solidFill>
            <a:srgbClr val="D03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81" name="TextBox 30"/>
          <p:cNvSpPr txBox="1"/>
          <p:nvPr/>
        </p:nvSpPr>
        <p:spPr>
          <a:xfrm>
            <a:off x="726974" y="359008"/>
            <a:ext cx="1677447" cy="712886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r>
              <a:rPr lang="en-US" altLang="zh-CN" sz="2000" b="1" dirty="0">
                <a:solidFill>
                  <a:srgbClr val="D03E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FITNESS</a:t>
            </a:r>
            <a:endParaRPr lang="en-US" altLang="zh-CN" sz="2000" b="1" dirty="0">
              <a:solidFill>
                <a:srgbClr val="0B122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2000" b="1" dirty="0">
                <a:solidFill>
                  <a:srgbClr val="0B122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MOVEMENT</a:t>
            </a:r>
            <a:endParaRPr lang="zh-CN" altLang="en-US" sz="2000" b="1" dirty="0">
              <a:solidFill>
                <a:srgbClr val="0B122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67643" y="1097046"/>
            <a:ext cx="408849" cy="0"/>
          </a:xfrm>
          <a:prstGeom prst="line">
            <a:avLst/>
          </a:prstGeom>
          <a:ln w="28575">
            <a:solidFill>
              <a:srgbClr val="0B12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30"/>
          <p:cNvSpPr txBox="1"/>
          <p:nvPr/>
        </p:nvSpPr>
        <p:spPr>
          <a:xfrm>
            <a:off x="2281507" y="666784"/>
            <a:ext cx="1990033" cy="405110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B122C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199712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950"/>
                            </p:stCondLst>
                            <p:childTnLst>
                              <p:par>
                                <p:cTn id="5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50"/>
                            </p:stCondLst>
                            <p:childTnLst>
                              <p:par>
                                <p:cTn id="9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50"/>
                            </p:stCondLst>
                            <p:childTnLst>
                              <p:par>
                                <p:cTn id="10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750"/>
                            </p:stCondLst>
                            <p:childTnLst>
                              <p:par>
                                <p:cTn id="1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000"/>
                            </p:stCondLst>
                            <p:childTnLst>
                              <p:par>
                                <p:cTn id="1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3250"/>
                            </p:stCondLst>
                            <p:childTnLst>
                              <p:par>
                                <p:cTn id="1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750"/>
                            </p:stCondLst>
                            <p:childTnLst>
                              <p:par>
                                <p:cTn id="1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8" grpId="0" animBg="1"/>
      <p:bldP spid="79" grpId="0" animBg="1"/>
      <p:bldP spid="80" grpId="0" animBg="1"/>
      <p:bldP spid="35" grpId="0" bldLvl="0" animBg="1" autoUpdateAnimBg="0"/>
      <p:bldP spid="36" grpId="0" bldLvl="0" animBg="1" autoUpdateAnimBg="0"/>
      <p:bldP spid="37" grpId="0" bldLvl="0" animBg="1" autoUpdateAnimBg="0"/>
      <p:bldP spid="44" grpId="0" bldLvl="0" animBg="1" autoUpdateAnimBg="0"/>
      <p:bldP spid="49" grpId="0"/>
      <p:bldP spid="51" grpId="0"/>
      <p:bldP spid="53" grpId="0"/>
      <p:bldP spid="55" grpId="0"/>
      <p:bldP spid="57" grpId="0"/>
      <p:bldP spid="59" grpId="0"/>
      <p:bldP spid="61" grpId="0"/>
      <p:bldP spid="63" grpId="0"/>
      <p:bldP spid="83" grpId="0" animBg="1"/>
      <p:bldP spid="84" grpId="0" animBg="1"/>
      <p:bldP spid="85" grpId="0" animBg="1"/>
      <p:bldP spid="86" grpId="0" animBg="1"/>
      <p:bldP spid="67" grpId="0" animBg="1"/>
      <p:bldP spid="81" grpId="0"/>
      <p:bldP spid="8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6213351" y="627734"/>
            <a:ext cx="5965250" cy="5666524"/>
            <a:chOff x="-877094" y="-4168775"/>
            <a:chExt cx="4612482" cy="4381500"/>
          </a:xfrm>
        </p:grpSpPr>
        <p:sp>
          <p:nvSpPr>
            <p:cNvPr id="12" name="圆角矩形 11"/>
            <p:cNvSpPr/>
            <p:nvPr/>
          </p:nvSpPr>
          <p:spPr>
            <a:xfrm>
              <a:off x="-877094" y="-4168775"/>
              <a:ext cx="1447800" cy="990600"/>
            </a:xfrm>
            <a:prstGeom prst="round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-877094" y="-3048000"/>
              <a:ext cx="1447800" cy="990600"/>
            </a:xfrm>
            <a:prstGeom prst="round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2287588" y="-1930400"/>
              <a:ext cx="1447800" cy="990600"/>
            </a:xfrm>
            <a:prstGeom prst="round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-877094" y="-4168775"/>
              <a:ext cx="4600575" cy="3232150"/>
              <a:chOff x="2362994" y="438944"/>
              <a:chExt cx="4600575" cy="3232150"/>
            </a:xfrm>
            <a:solidFill>
              <a:srgbClr val="0067B4"/>
            </a:solidFill>
          </p:grpSpPr>
          <p:sp>
            <p:nvSpPr>
              <p:cNvPr id="23" name="圆角矩形 22"/>
              <p:cNvSpPr/>
              <p:nvPr/>
            </p:nvSpPr>
            <p:spPr>
              <a:xfrm>
                <a:off x="2362994" y="2680494"/>
                <a:ext cx="1447800" cy="990600"/>
              </a:xfrm>
              <a:prstGeom prst="roundRect">
                <a:avLst/>
              </a:prstGeom>
              <a:solidFill>
                <a:srgbClr val="D03E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5515769" y="438944"/>
                <a:ext cx="1447800" cy="990600"/>
              </a:xfrm>
              <a:prstGeom prst="roundRect">
                <a:avLst/>
              </a:prstGeom>
              <a:solidFill>
                <a:srgbClr val="D03E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3940176" y="1559719"/>
                <a:ext cx="1447800" cy="990600"/>
              </a:xfrm>
              <a:prstGeom prst="roundRect">
                <a:avLst/>
              </a:prstGeom>
              <a:solidFill>
                <a:srgbClr val="D03E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圆角矩形 17"/>
              <p:cNvSpPr/>
              <p:nvPr/>
            </p:nvSpPr>
            <p:spPr>
              <a:xfrm rot="18884533">
                <a:off x="3394757" y="2310909"/>
                <a:ext cx="901862" cy="533365"/>
              </a:xfrm>
              <a:custGeom>
                <a:avLst/>
                <a:gdLst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858414 w 901862"/>
                  <a:gd name="connsiteY2" fmla="*/ 0 h 260684"/>
                  <a:gd name="connsiteX3" fmla="*/ 901862 w 901862"/>
                  <a:gd name="connsiteY3" fmla="*/ 43448 h 260684"/>
                  <a:gd name="connsiteX4" fmla="*/ 901862 w 901862"/>
                  <a:gd name="connsiteY4" fmla="*/ 217236 h 260684"/>
                  <a:gd name="connsiteX5" fmla="*/ 858414 w 901862"/>
                  <a:gd name="connsiteY5" fmla="*/ 260684 h 260684"/>
                  <a:gd name="connsiteX6" fmla="*/ 43448 w 901862"/>
                  <a:gd name="connsiteY6" fmla="*/ 260684 h 260684"/>
                  <a:gd name="connsiteX7" fmla="*/ 0 w 901862"/>
                  <a:gd name="connsiteY7" fmla="*/ 217236 h 260684"/>
                  <a:gd name="connsiteX8" fmla="*/ 0 w 901862"/>
                  <a:gd name="connsiteY8" fmla="*/ 43448 h 260684"/>
                  <a:gd name="connsiteX0" fmla="*/ 0 w 901862"/>
                  <a:gd name="connsiteY0" fmla="*/ 43539 h 260775"/>
                  <a:gd name="connsiteX1" fmla="*/ 43448 w 901862"/>
                  <a:gd name="connsiteY1" fmla="*/ 91 h 260775"/>
                  <a:gd name="connsiteX2" fmla="*/ 469179 w 901862"/>
                  <a:gd name="connsiteY2" fmla="*/ 0 h 260775"/>
                  <a:gd name="connsiteX3" fmla="*/ 858414 w 901862"/>
                  <a:gd name="connsiteY3" fmla="*/ 91 h 260775"/>
                  <a:gd name="connsiteX4" fmla="*/ 901862 w 901862"/>
                  <a:gd name="connsiteY4" fmla="*/ 43539 h 260775"/>
                  <a:gd name="connsiteX5" fmla="*/ 901862 w 901862"/>
                  <a:gd name="connsiteY5" fmla="*/ 217327 h 260775"/>
                  <a:gd name="connsiteX6" fmla="*/ 858414 w 901862"/>
                  <a:gd name="connsiteY6" fmla="*/ 260775 h 260775"/>
                  <a:gd name="connsiteX7" fmla="*/ 43448 w 901862"/>
                  <a:gd name="connsiteY7" fmla="*/ 260775 h 260775"/>
                  <a:gd name="connsiteX8" fmla="*/ 0 w 901862"/>
                  <a:gd name="connsiteY8" fmla="*/ 217327 h 260775"/>
                  <a:gd name="connsiteX9" fmla="*/ 0 w 901862"/>
                  <a:gd name="connsiteY9" fmla="*/ 43539 h 260775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1588 w 901862"/>
                  <a:gd name="connsiteY2" fmla="*/ 144593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6799 w 901862"/>
                  <a:gd name="connsiteY3" fmla="*/ 5045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6799 w 901862"/>
                  <a:gd name="connsiteY3" fmla="*/ 5045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3023 w 901862"/>
                  <a:gd name="connsiteY3" fmla="*/ 26637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9712 w 901862"/>
                  <a:gd name="connsiteY3" fmla="*/ 36769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9712 w 901862"/>
                  <a:gd name="connsiteY3" fmla="*/ 36769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792935 w 901862"/>
                  <a:gd name="connsiteY3" fmla="*/ 2322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792935 w 901862"/>
                  <a:gd name="connsiteY3" fmla="*/ 2322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3448 w 901862"/>
                  <a:gd name="connsiteY7" fmla="*/ 373490 h 373490"/>
                  <a:gd name="connsiteX8" fmla="*/ 0 w 901862"/>
                  <a:gd name="connsiteY8" fmla="*/ 330042 h 373490"/>
                  <a:gd name="connsiteX9" fmla="*/ 0 w 901862"/>
                  <a:gd name="connsiteY9" fmla="*/ 156254 h 373490"/>
                  <a:gd name="connsiteX0" fmla="*/ 0 w 901862"/>
                  <a:gd name="connsiteY0" fmla="*/ 156254 h 373784"/>
                  <a:gd name="connsiteX1" fmla="*/ 45639 w 901862"/>
                  <a:gd name="connsiteY1" fmla="*/ 0 h 373784"/>
                  <a:gd name="connsiteX2" fmla="*/ 408216 w 901862"/>
                  <a:gd name="connsiteY2" fmla="*/ 189898 h 373784"/>
                  <a:gd name="connsiteX3" fmla="*/ 792935 w 901862"/>
                  <a:gd name="connsiteY3" fmla="*/ 70414 h 373784"/>
                  <a:gd name="connsiteX4" fmla="*/ 901862 w 901862"/>
                  <a:gd name="connsiteY4" fmla="*/ 156254 h 373784"/>
                  <a:gd name="connsiteX5" fmla="*/ 901862 w 901862"/>
                  <a:gd name="connsiteY5" fmla="*/ 330042 h 373784"/>
                  <a:gd name="connsiteX6" fmla="*/ 858414 w 901862"/>
                  <a:gd name="connsiteY6" fmla="*/ 373490 h 373784"/>
                  <a:gd name="connsiteX7" fmla="*/ 486526 w 901862"/>
                  <a:gd name="connsiteY7" fmla="*/ 373784 h 373784"/>
                  <a:gd name="connsiteX8" fmla="*/ 43448 w 901862"/>
                  <a:gd name="connsiteY8" fmla="*/ 373490 h 373784"/>
                  <a:gd name="connsiteX9" fmla="*/ 0 w 901862"/>
                  <a:gd name="connsiteY9" fmla="*/ 330042 h 373784"/>
                  <a:gd name="connsiteX10" fmla="*/ 0 w 901862"/>
                  <a:gd name="connsiteY10" fmla="*/ 156254 h 373784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71864 w 901862"/>
                  <a:gd name="connsiteY7" fmla="*/ 264269 h 373490"/>
                  <a:gd name="connsiteX8" fmla="*/ 43448 w 901862"/>
                  <a:gd name="connsiteY8" fmla="*/ 373490 h 373490"/>
                  <a:gd name="connsiteX9" fmla="*/ 0 w 901862"/>
                  <a:gd name="connsiteY9" fmla="*/ 330042 h 373490"/>
                  <a:gd name="connsiteX10" fmla="*/ 0 w 901862"/>
                  <a:gd name="connsiteY10" fmla="*/ 156254 h 373490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59752 w 901862"/>
                  <a:gd name="connsiteY7" fmla="*/ 336619 h 373490"/>
                  <a:gd name="connsiteX8" fmla="*/ 43448 w 901862"/>
                  <a:gd name="connsiteY8" fmla="*/ 373490 h 373490"/>
                  <a:gd name="connsiteX9" fmla="*/ 0 w 901862"/>
                  <a:gd name="connsiteY9" fmla="*/ 330042 h 373490"/>
                  <a:gd name="connsiteX10" fmla="*/ 0 w 901862"/>
                  <a:gd name="connsiteY10" fmla="*/ 156254 h 373490"/>
                  <a:gd name="connsiteX0" fmla="*/ 0 w 901862"/>
                  <a:gd name="connsiteY0" fmla="*/ 156254 h 373507"/>
                  <a:gd name="connsiteX1" fmla="*/ 45639 w 901862"/>
                  <a:gd name="connsiteY1" fmla="*/ 0 h 373507"/>
                  <a:gd name="connsiteX2" fmla="*/ 408216 w 901862"/>
                  <a:gd name="connsiteY2" fmla="*/ 189898 h 373507"/>
                  <a:gd name="connsiteX3" fmla="*/ 792935 w 901862"/>
                  <a:gd name="connsiteY3" fmla="*/ 70414 h 373507"/>
                  <a:gd name="connsiteX4" fmla="*/ 901862 w 901862"/>
                  <a:gd name="connsiteY4" fmla="*/ 156254 h 373507"/>
                  <a:gd name="connsiteX5" fmla="*/ 901862 w 901862"/>
                  <a:gd name="connsiteY5" fmla="*/ 330042 h 373507"/>
                  <a:gd name="connsiteX6" fmla="*/ 858414 w 901862"/>
                  <a:gd name="connsiteY6" fmla="*/ 373490 h 373507"/>
                  <a:gd name="connsiteX7" fmla="*/ 459752 w 901862"/>
                  <a:gd name="connsiteY7" fmla="*/ 336619 h 373507"/>
                  <a:gd name="connsiteX8" fmla="*/ 43448 w 901862"/>
                  <a:gd name="connsiteY8" fmla="*/ 373490 h 373507"/>
                  <a:gd name="connsiteX9" fmla="*/ 0 w 901862"/>
                  <a:gd name="connsiteY9" fmla="*/ 330042 h 373507"/>
                  <a:gd name="connsiteX10" fmla="*/ 0 w 901862"/>
                  <a:gd name="connsiteY10" fmla="*/ 156254 h 373507"/>
                  <a:gd name="connsiteX0" fmla="*/ 0 w 901862"/>
                  <a:gd name="connsiteY0" fmla="*/ 156254 h 420677"/>
                  <a:gd name="connsiteX1" fmla="*/ 45639 w 901862"/>
                  <a:gd name="connsiteY1" fmla="*/ 0 h 420677"/>
                  <a:gd name="connsiteX2" fmla="*/ 408216 w 901862"/>
                  <a:gd name="connsiteY2" fmla="*/ 189898 h 420677"/>
                  <a:gd name="connsiteX3" fmla="*/ 792935 w 901862"/>
                  <a:gd name="connsiteY3" fmla="*/ 70414 h 420677"/>
                  <a:gd name="connsiteX4" fmla="*/ 901862 w 901862"/>
                  <a:gd name="connsiteY4" fmla="*/ 156254 h 420677"/>
                  <a:gd name="connsiteX5" fmla="*/ 901862 w 901862"/>
                  <a:gd name="connsiteY5" fmla="*/ 330042 h 420677"/>
                  <a:gd name="connsiteX6" fmla="*/ 858414 w 901862"/>
                  <a:gd name="connsiteY6" fmla="*/ 373490 h 420677"/>
                  <a:gd name="connsiteX7" fmla="*/ 459752 w 901862"/>
                  <a:gd name="connsiteY7" fmla="*/ 336619 h 420677"/>
                  <a:gd name="connsiteX8" fmla="*/ 49971 w 901862"/>
                  <a:gd name="connsiteY8" fmla="*/ 420666 h 420677"/>
                  <a:gd name="connsiteX9" fmla="*/ 0 w 901862"/>
                  <a:gd name="connsiteY9" fmla="*/ 330042 h 420677"/>
                  <a:gd name="connsiteX10" fmla="*/ 0 w 901862"/>
                  <a:gd name="connsiteY10" fmla="*/ 156254 h 420677"/>
                  <a:gd name="connsiteX0" fmla="*/ 0 w 901862"/>
                  <a:gd name="connsiteY0" fmla="*/ 156254 h 460941"/>
                  <a:gd name="connsiteX1" fmla="*/ 45639 w 901862"/>
                  <a:gd name="connsiteY1" fmla="*/ 0 h 460941"/>
                  <a:gd name="connsiteX2" fmla="*/ 408216 w 901862"/>
                  <a:gd name="connsiteY2" fmla="*/ 189898 h 460941"/>
                  <a:gd name="connsiteX3" fmla="*/ 792935 w 901862"/>
                  <a:gd name="connsiteY3" fmla="*/ 70414 h 460941"/>
                  <a:gd name="connsiteX4" fmla="*/ 901862 w 901862"/>
                  <a:gd name="connsiteY4" fmla="*/ 156254 h 460941"/>
                  <a:gd name="connsiteX5" fmla="*/ 901862 w 901862"/>
                  <a:gd name="connsiteY5" fmla="*/ 330042 h 460941"/>
                  <a:gd name="connsiteX6" fmla="*/ 834446 w 901862"/>
                  <a:gd name="connsiteY6" fmla="*/ 460941 h 460941"/>
                  <a:gd name="connsiteX7" fmla="*/ 459752 w 901862"/>
                  <a:gd name="connsiteY7" fmla="*/ 336619 h 460941"/>
                  <a:gd name="connsiteX8" fmla="*/ 49971 w 901862"/>
                  <a:gd name="connsiteY8" fmla="*/ 420666 h 460941"/>
                  <a:gd name="connsiteX9" fmla="*/ 0 w 901862"/>
                  <a:gd name="connsiteY9" fmla="*/ 330042 h 460941"/>
                  <a:gd name="connsiteX10" fmla="*/ 0 w 901862"/>
                  <a:gd name="connsiteY10" fmla="*/ 156254 h 460941"/>
                  <a:gd name="connsiteX0" fmla="*/ 0 w 901862"/>
                  <a:gd name="connsiteY0" fmla="*/ 156254 h 460941"/>
                  <a:gd name="connsiteX1" fmla="*/ 45639 w 901862"/>
                  <a:gd name="connsiteY1" fmla="*/ 0 h 460941"/>
                  <a:gd name="connsiteX2" fmla="*/ 408216 w 901862"/>
                  <a:gd name="connsiteY2" fmla="*/ 189898 h 460941"/>
                  <a:gd name="connsiteX3" fmla="*/ 792935 w 901862"/>
                  <a:gd name="connsiteY3" fmla="*/ 70414 h 460941"/>
                  <a:gd name="connsiteX4" fmla="*/ 901862 w 901862"/>
                  <a:gd name="connsiteY4" fmla="*/ 156254 h 460941"/>
                  <a:gd name="connsiteX5" fmla="*/ 901862 w 901862"/>
                  <a:gd name="connsiteY5" fmla="*/ 330042 h 460941"/>
                  <a:gd name="connsiteX6" fmla="*/ 834446 w 901862"/>
                  <a:gd name="connsiteY6" fmla="*/ 460941 h 460941"/>
                  <a:gd name="connsiteX7" fmla="*/ 459752 w 901862"/>
                  <a:gd name="connsiteY7" fmla="*/ 336619 h 460941"/>
                  <a:gd name="connsiteX8" fmla="*/ 49971 w 901862"/>
                  <a:gd name="connsiteY8" fmla="*/ 420666 h 460941"/>
                  <a:gd name="connsiteX9" fmla="*/ 0 w 901862"/>
                  <a:gd name="connsiteY9" fmla="*/ 330042 h 460941"/>
                  <a:gd name="connsiteX10" fmla="*/ 0 w 901862"/>
                  <a:gd name="connsiteY10" fmla="*/ 156254 h 460941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59752 w 901862"/>
                  <a:gd name="connsiteY7" fmla="*/ 33661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59752 w 901862"/>
                  <a:gd name="connsiteY7" fmla="*/ 33661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71490 h 533365"/>
                  <a:gd name="connsiteX1" fmla="*/ 27185 w 901862"/>
                  <a:gd name="connsiteY1" fmla="*/ 0 h 533365"/>
                  <a:gd name="connsiteX2" fmla="*/ 408216 w 901862"/>
                  <a:gd name="connsiteY2" fmla="*/ 205134 h 533365"/>
                  <a:gd name="connsiteX3" fmla="*/ 792935 w 901862"/>
                  <a:gd name="connsiteY3" fmla="*/ 85650 h 533365"/>
                  <a:gd name="connsiteX4" fmla="*/ 901862 w 901862"/>
                  <a:gd name="connsiteY4" fmla="*/ 171490 h 533365"/>
                  <a:gd name="connsiteX5" fmla="*/ 901862 w 901862"/>
                  <a:gd name="connsiteY5" fmla="*/ 345278 h 533365"/>
                  <a:gd name="connsiteX6" fmla="*/ 820718 w 901862"/>
                  <a:gd name="connsiteY6" fmla="*/ 533365 h 533365"/>
                  <a:gd name="connsiteX7" fmla="*/ 449618 w 901862"/>
                  <a:gd name="connsiteY7" fmla="*/ 358545 h 533365"/>
                  <a:gd name="connsiteX8" fmla="*/ 53233 w 901862"/>
                  <a:gd name="connsiteY8" fmla="*/ 459490 h 533365"/>
                  <a:gd name="connsiteX9" fmla="*/ 0 w 901862"/>
                  <a:gd name="connsiteY9" fmla="*/ 345278 h 533365"/>
                  <a:gd name="connsiteX10" fmla="*/ 0 w 901862"/>
                  <a:gd name="connsiteY10" fmla="*/ 171490 h 533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1862" h="533365">
                    <a:moveTo>
                      <a:pt x="0" y="171490"/>
                    </a:moveTo>
                    <a:cubicBezTo>
                      <a:pt x="0" y="147494"/>
                      <a:pt x="3189" y="0"/>
                      <a:pt x="27185" y="0"/>
                    </a:cubicBezTo>
                    <a:cubicBezTo>
                      <a:pt x="108606" y="96799"/>
                      <a:pt x="280591" y="190859"/>
                      <a:pt x="408216" y="205134"/>
                    </a:cubicBezTo>
                    <a:cubicBezTo>
                      <a:pt x="535841" y="219409"/>
                      <a:pt x="638523" y="203937"/>
                      <a:pt x="792935" y="85650"/>
                    </a:cubicBezTo>
                    <a:cubicBezTo>
                      <a:pt x="816931" y="85650"/>
                      <a:pt x="901862" y="147494"/>
                      <a:pt x="901862" y="171490"/>
                    </a:cubicBezTo>
                    <a:lnTo>
                      <a:pt x="901862" y="345278"/>
                    </a:lnTo>
                    <a:cubicBezTo>
                      <a:pt x="901862" y="369274"/>
                      <a:pt x="844714" y="533365"/>
                      <a:pt x="820718" y="533365"/>
                    </a:cubicBezTo>
                    <a:cubicBezTo>
                      <a:pt x="658038" y="406441"/>
                      <a:pt x="577532" y="370857"/>
                      <a:pt x="449618" y="358545"/>
                    </a:cubicBezTo>
                    <a:cubicBezTo>
                      <a:pt x="321704" y="346233"/>
                      <a:pt x="129858" y="460586"/>
                      <a:pt x="53233" y="459490"/>
                    </a:cubicBezTo>
                    <a:cubicBezTo>
                      <a:pt x="29237" y="459490"/>
                      <a:pt x="0" y="369274"/>
                      <a:pt x="0" y="345278"/>
                    </a:cubicBezTo>
                    <a:lnTo>
                      <a:pt x="0" y="171490"/>
                    </a:lnTo>
                    <a:close/>
                  </a:path>
                </a:pathLst>
              </a:custGeom>
              <a:solidFill>
                <a:srgbClr val="D03E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圆角矩形 17"/>
              <p:cNvSpPr/>
              <p:nvPr/>
            </p:nvSpPr>
            <p:spPr>
              <a:xfrm rot="18884533">
                <a:off x="4986624" y="1188251"/>
                <a:ext cx="901862" cy="533365"/>
              </a:xfrm>
              <a:custGeom>
                <a:avLst/>
                <a:gdLst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858414 w 901862"/>
                  <a:gd name="connsiteY2" fmla="*/ 0 h 260684"/>
                  <a:gd name="connsiteX3" fmla="*/ 901862 w 901862"/>
                  <a:gd name="connsiteY3" fmla="*/ 43448 h 260684"/>
                  <a:gd name="connsiteX4" fmla="*/ 901862 w 901862"/>
                  <a:gd name="connsiteY4" fmla="*/ 217236 h 260684"/>
                  <a:gd name="connsiteX5" fmla="*/ 858414 w 901862"/>
                  <a:gd name="connsiteY5" fmla="*/ 260684 h 260684"/>
                  <a:gd name="connsiteX6" fmla="*/ 43448 w 901862"/>
                  <a:gd name="connsiteY6" fmla="*/ 260684 h 260684"/>
                  <a:gd name="connsiteX7" fmla="*/ 0 w 901862"/>
                  <a:gd name="connsiteY7" fmla="*/ 217236 h 260684"/>
                  <a:gd name="connsiteX8" fmla="*/ 0 w 901862"/>
                  <a:gd name="connsiteY8" fmla="*/ 43448 h 260684"/>
                  <a:gd name="connsiteX0" fmla="*/ 0 w 901862"/>
                  <a:gd name="connsiteY0" fmla="*/ 43539 h 260775"/>
                  <a:gd name="connsiteX1" fmla="*/ 43448 w 901862"/>
                  <a:gd name="connsiteY1" fmla="*/ 91 h 260775"/>
                  <a:gd name="connsiteX2" fmla="*/ 469179 w 901862"/>
                  <a:gd name="connsiteY2" fmla="*/ 0 h 260775"/>
                  <a:gd name="connsiteX3" fmla="*/ 858414 w 901862"/>
                  <a:gd name="connsiteY3" fmla="*/ 91 h 260775"/>
                  <a:gd name="connsiteX4" fmla="*/ 901862 w 901862"/>
                  <a:gd name="connsiteY4" fmla="*/ 43539 h 260775"/>
                  <a:gd name="connsiteX5" fmla="*/ 901862 w 901862"/>
                  <a:gd name="connsiteY5" fmla="*/ 217327 h 260775"/>
                  <a:gd name="connsiteX6" fmla="*/ 858414 w 901862"/>
                  <a:gd name="connsiteY6" fmla="*/ 260775 h 260775"/>
                  <a:gd name="connsiteX7" fmla="*/ 43448 w 901862"/>
                  <a:gd name="connsiteY7" fmla="*/ 260775 h 260775"/>
                  <a:gd name="connsiteX8" fmla="*/ 0 w 901862"/>
                  <a:gd name="connsiteY8" fmla="*/ 217327 h 260775"/>
                  <a:gd name="connsiteX9" fmla="*/ 0 w 901862"/>
                  <a:gd name="connsiteY9" fmla="*/ 43539 h 260775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1588 w 901862"/>
                  <a:gd name="connsiteY2" fmla="*/ 144593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6799 w 901862"/>
                  <a:gd name="connsiteY3" fmla="*/ 5045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6799 w 901862"/>
                  <a:gd name="connsiteY3" fmla="*/ 5045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3023 w 901862"/>
                  <a:gd name="connsiteY3" fmla="*/ 26637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9712 w 901862"/>
                  <a:gd name="connsiteY3" fmla="*/ 36769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9712 w 901862"/>
                  <a:gd name="connsiteY3" fmla="*/ 36769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792935 w 901862"/>
                  <a:gd name="connsiteY3" fmla="*/ 2322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792935 w 901862"/>
                  <a:gd name="connsiteY3" fmla="*/ 2322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3448 w 901862"/>
                  <a:gd name="connsiteY7" fmla="*/ 373490 h 373490"/>
                  <a:gd name="connsiteX8" fmla="*/ 0 w 901862"/>
                  <a:gd name="connsiteY8" fmla="*/ 330042 h 373490"/>
                  <a:gd name="connsiteX9" fmla="*/ 0 w 901862"/>
                  <a:gd name="connsiteY9" fmla="*/ 156254 h 373490"/>
                  <a:gd name="connsiteX0" fmla="*/ 0 w 901862"/>
                  <a:gd name="connsiteY0" fmla="*/ 156254 h 373784"/>
                  <a:gd name="connsiteX1" fmla="*/ 45639 w 901862"/>
                  <a:gd name="connsiteY1" fmla="*/ 0 h 373784"/>
                  <a:gd name="connsiteX2" fmla="*/ 408216 w 901862"/>
                  <a:gd name="connsiteY2" fmla="*/ 189898 h 373784"/>
                  <a:gd name="connsiteX3" fmla="*/ 792935 w 901862"/>
                  <a:gd name="connsiteY3" fmla="*/ 70414 h 373784"/>
                  <a:gd name="connsiteX4" fmla="*/ 901862 w 901862"/>
                  <a:gd name="connsiteY4" fmla="*/ 156254 h 373784"/>
                  <a:gd name="connsiteX5" fmla="*/ 901862 w 901862"/>
                  <a:gd name="connsiteY5" fmla="*/ 330042 h 373784"/>
                  <a:gd name="connsiteX6" fmla="*/ 858414 w 901862"/>
                  <a:gd name="connsiteY6" fmla="*/ 373490 h 373784"/>
                  <a:gd name="connsiteX7" fmla="*/ 486526 w 901862"/>
                  <a:gd name="connsiteY7" fmla="*/ 373784 h 373784"/>
                  <a:gd name="connsiteX8" fmla="*/ 43448 w 901862"/>
                  <a:gd name="connsiteY8" fmla="*/ 373490 h 373784"/>
                  <a:gd name="connsiteX9" fmla="*/ 0 w 901862"/>
                  <a:gd name="connsiteY9" fmla="*/ 330042 h 373784"/>
                  <a:gd name="connsiteX10" fmla="*/ 0 w 901862"/>
                  <a:gd name="connsiteY10" fmla="*/ 156254 h 373784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71864 w 901862"/>
                  <a:gd name="connsiteY7" fmla="*/ 264269 h 373490"/>
                  <a:gd name="connsiteX8" fmla="*/ 43448 w 901862"/>
                  <a:gd name="connsiteY8" fmla="*/ 373490 h 373490"/>
                  <a:gd name="connsiteX9" fmla="*/ 0 w 901862"/>
                  <a:gd name="connsiteY9" fmla="*/ 330042 h 373490"/>
                  <a:gd name="connsiteX10" fmla="*/ 0 w 901862"/>
                  <a:gd name="connsiteY10" fmla="*/ 156254 h 373490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59752 w 901862"/>
                  <a:gd name="connsiteY7" fmla="*/ 336619 h 373490"/>
                  <a:gd name="connsiteX8" fmla="*/ 43448 w 901862"/>
                  <a:gd name="connsiteY8" fmla="*/ 373490 h 373490"/>
                  <a:gd name="connsiteX9" fmla="*/ 0 w 901862"/>
                  <a:gd name="connsiteY9" fmla="*/ 330042 h 373490"/>
                  <a:gd name="connsiteX10" fmla="*/ 0 w 901862"/>
                  <a:gd name="connsiteY10" fmla="*/ 156254 h 373490"/>
                  <a:gd name="connsiteX0" fmla="*/ 0 w 901862"/>
                  <a:gd name="connsiteY0" fmla="*/ 156254 h 373507"/>
                  <a:gd name="connsiteX1" fmla="*/ 45639 w 901862"/>
                  <a:gd name="connsiteY1" fmla="*/ 0 h 373507"/>
                  <a:gd name="connsiteX2" fmla="*/ 408216 w 901862"/>
                  <a:gd name="connsiteY2" fmla="*/ 189898 h 373507"/>
                  <a:gd name="connsiteX3" fmla="*/ 792935 w 901862"/>
                  <a:gd name="connsiteY3" fmla="*/ 70414 h 373507"/>
                  <a:gd name="connsiteX4" fmla="*/ 901862 w 901862"/>
                  <a:gd name="connsiteY4" fmla="*/ 156254 h 373507"/>
                  <a:gd name="connsiteX5" fmla="*/ 901862 w 901862"/>
                  <a:gd name="connsiteY5" fmla="*/ 330042 h 373507"/>
                  <a:gd name="connsiteX6" fmla="*/ 858414 w 901862"/>
                  <a:gd name="connsiteY6" fmla="*/ 373490 h 373507"/>
                  <a:gd name="connsiteX7" fmla="*/ 459752 w 901862"/>
                  <a:gd name="connsiteY7" fmla="*/ 336619 h 373507"/>
                  <a:gd name="connsiteX8" fmla="*/ 43448 w 901862"/>
                  <a:gd name="connsiteY8" fmla="*/ 373490 h 373507"/>
                  <a:gd name="connsiteX9" fmla="*/ 0 w 901862"/>
                  <a:gd name="connsiteY9" fmla="*/ 330042 h 373507"/>
                  <a:gd name="connsiteX10" fmla="*/ 0 w 901862"/>
                  <a:gd name="connsiteY10" fmla="*/ 156254 h 373507"/>
                  <a:gd name="connsiteX0" fmla="*/ 0 w 901862"/>
                  <a:gd name="connsiteY0" fmla="*/ 156254 h 420677"/>
                  <a:gd name="connsiteX1" fmla="*/ 45639 w 901862"/>
                  <a:gd name="connsiteY1" fmla="*/ 0 h 420677"/>
                  <a:gd name="connsiteX2" fmla="*/ 408216 w 901862"/>
                  <a:gd name="connsiteY2" fmla="*/ 189898 h 420677"/>
                  <a:gd name="connsiteX3" fmla="*/ 792935 w 901862"/>
                  <a:gd name="connsiteY3" fmla="*/ 70414 h 420677"/>
                  <a:gd name="connsiteX4" fmla="*/ 901862 w 901862"/>
                  <a:gd name="connsiteY4" fmla="*/ 156254 h 420677"/>
                  <a:gd name="connsiteX5" fmla="*/ 901862 w 901862"/>
                  <a:gd name="connsiteY5" fmla="*/ 330042 h 420677"/>
                  <a:gd name="connsiteX6" fmla="*/ 858414 w 901862"/>
                  <a:gd name="connsiteY6" fmla="*/ 373490 h 420677"/>
                  <a:gd name="connsiteX7" fmla="*/ 459752 w 901862"/>
                  <a:gd name="connsiteY7" fmla="*/ 336619 h 420677"/>
                  <a:gd name="connsiteX8" fmla="*/ 49971 w 901862"/>
                  <a:gd name="connsiteY8" fmla="*/ 420666 h 420677"/>
                  <a:gd name="connsiteX9" fmla="*/ 0 w 901862"/>
                  <a:gd name="connsiteY9" fmla="*/ 330042 h 420677"/>
                  <a:gd name="connsiteX10" fmla="*/ 0 w 901862"/>
                  <a:gd name="connsiteY10" fmla="*/ 156254 h 420677"/>
                  <a:gd name="connsiteX0" fmla="*/ 0 w 901862"/>
                  <a:gd name="connsiteY0" fmla="*/ 156254 h 460941"/>
                  <a:gd name="connsiteX1" fmla="*/ 45639 w 901862"/>
                  <a:gd name="connsiteY1" fmla="*/ 0 h 460941"/>
                  <a:gd name="connsiteX2" fmla="*/ 408216 w 901862"/>
                  <a:gd name="connsiteY2" fmla="*/ 189898 h 460941"/>
                  <a:gd name="connsiteX3" fmla="*/ 792935 w 901862"/>
                  <a:gd name="connsiteY3" fmla="*/ 70414 h 460941"/>
                  <a:gd name="connsiteX4" fmla="*/ 901862 w 901862"/>
                  <a:gd name="connsiteY4" fmla="*/ 156254 h 460941"/>
                  <a:gd name="connsiteX5" fmla="*/ 901862 w 901862"/>
                  <a:gd name="connsiteY5" fmla="*/ 330042 h 460941"/>
                  <a:gd name="connsiteX6" fmla="*/ 834446 w 901862"/>
                  <a:gd name="connsiteY6" fmla="*/ 460941 h 460941"/>
                  <a:gd name="connsiteX7" fmla="*/ 459752 w 901862"/>
                  <a:gd name="connsiteY7" fmla="*/ 336619 h 460941"/>
                  <a:gd name="connsiteX8" fmla="*/ 49971 w 901862"/>
                  <a:gd name="connsiteY8" fmla="*/ 420666 h 460941"/>
                  <a:gd name="connsiteX9" fmla="*/ 0 w 901862"/>
                  <a:gd name="connsiteY9" fmla="*/ 330042 h 460941"/>
                  <a:gd name="connsiteX10" fmla="*/ 0 w 901862"/>
                  <a:gd name="connsiteY10" fmla="*/ 156254 h 460941"/>
                  <a:gd name="connsiteX0" fmla="*/ 0 w 901862"/>
                  <a:gd name="connsiteY0" fmla="*/ 156254 h 460941"/>
                  <a:gd name="connsiteX1" fmla="*/ 45639 w 901862"/>
                  <a:gd name="connsiteY1" fmla="*/ 0 h 460941"/>
                  <a:gd name="connsiteX2" fmla="*/ 408216 w 901862"/>
                  <a:gd name="connsiteY2" fmla="*/ 189898 h 460941"/>
                  <a:gd name="connsiteX3" fmla="*/ 792935 w 901862"/>
                  <a:gd name="connsiteY3" fmla="*/ 70414 h 460941"/>
                  <a:gd name="connsiteX4" fmla="*/ 901862 w 901862"/>
                  <a:gd name="connsiteY4" fmla="*/ 156254 h 460941"/>
                  <a:gd name="connsiteX5" fmla="*/ 901862 w 901862"/>
                  <a:gd name="connsiteY5" fmla="*/ 330042 h 460941"/>
                  <a:gd name="connsiteX6" fmla="*/ 834446 w 901862"/>
                  <a:gd name="connsiteY6" fmla="*/ 460941 h 460941"/>
                  <a:gd name="connsiteX7" fmla="*/ 459752 w 901862"/>
                  <a:gd name="connsiteY7" fmla="*/ 336619 h 460941"/>
                  <a:gd name="connsiteX8" fmla="*/ 49971 w 901862"/>
                  <a:gd name="connsiteY8" fmla="*/ 420666 h 460941"/>
                  <a:gd name="connsiteX9" fmla="*/ 0 w 901862"/>
                  <a:gd name="connsiteY9" fmla="*/ 330042 h 460941"/>
                  <a:gd name="connsiteX10" fmla="*/ 0 w 901862"/>
                  <a:gd name="connsiteY10" fmla="*/ 156254 h 460941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59752 w 901862"/>
                  <a:gd name="connsiteY7" fmla="*/ 33661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59752 w 901862"/>
                  <a:gd name="connsiteY7" fmla="*/ 33661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71490 h 533365"/>
                  <a:gd name="connsiteX1" fmla="*/ 27185 w 901862"/>
                  <a:gd name="connsiteY1" fmla="*/ 0 h 533365"/>
                  <a:gd name="connsiteX2" fmla="*/ 408216 w 901862"/>
                  <a:gd name="connsiteY2" fmla="*/ 205134 h 533365"/>
                  <a:gd name="connsiteX3" fmla="*/ 792935 w 901862"/>
                  <a:gd name="connsiteY3" fmla="*/ 85650 h 533365"/>
                  <a:gd name="connsiteX4" fmla="*/ 901862 w 901862"/>
                  <a:gd name="connsiteY4" fmla="*/ 171490 h 533365"/>
                  <a:gd name="connsiteX5" fmla="*/ 901862 w 901862"/>
                  <a:gd name="connsiteY5" fmla="*/ 345278 h 533365"/>
                  <a:gd name="connsiteX6" fmla="*/ 820718 w 901862"/>
                  <a:gd name="connsiteY6" fmla="*/ 533365 h 533365"/>
                  <a:gd name="connsiteX7" fmla="*/ 449618 w 901862"/>
                  <a:gd name="connsiteY7" fmla="*/ 358545 h 533365"/>
                  <a:gd name="connsiteX8" fmla="*/ 53233 w 901862"/>
                  <a:gd name="connsiteY8" fmla="*/ 459490 h 533365"/>
                  <a:gd name="connsiteX9" fmla="*/ 0 w 901862"/>
                  <a:gd name="connsiteY9" fmla="*/ 345278 h 533365"/>
                  <a:gd name="connsiteX10" fmla="*/ 0 w 901862"/>
                  <a:gd name="connsiteY10" fmla="*/ 171490 h 533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1862" h="533365">
                    <a:moveTo>
                      <a:pt x="0" y="171490"/>
                    </a:moveTo>
                    <a:cubicBezTo>
                      <a:pt x="0" y="147494"/>
                      <a:pt x="3189" y="0"/>
                      <a:pt x="27185" y="0"/>
                    </a:cubicBezTo>
                    <a:cubicBezTo>
                      <a:pt x="108606" y="96799"/>
                      <a:pt x="280591" y="190859"/>
                      <a:pt x="408216" y="205134"/>
                    </a:cubicBezTo>
                    <a:cubicBezTo>
                      <a:pt x="535841" y="219409"/>
                      <a:pt x="638523" y="203937"/>
                      <a:pt x="792935" y="85650"/>
                    </a:cubicBezTo>
                    <a:cubicBezTo>
                      <a:pt x="816931" y="85650"/>
                      <a:pt x="901862" y="147494"/>
                      <a:pt x="901862" y="171490"/>
                    </a:cubicBezTo>
                    <a:lnTo>
                      <a:pt x="901862" y="345278"/>
                    </a:lnTo>
                    <a:cubicBezTo>
                      <a:pt x="901862" y="369274"/>
                      <a:pt x="844714" y="533365"/>
                      <a:pt x="820718" y="533365"/>
                    </a:cubicBezTo>
                    <a:cubicBezTo>
                      <a:pt x="658038" y="406441"/>
                      <a:pt x="577532" y="370857"/>
                      <a:pt x="449618" y="358545"/>
                    </a:cubicBezTo>
                    <a:cubicBezTo>
                      <a:pt x="321704" y="346233"/>
                      <a:pt x="129858" y="460586"/>
                      <a:pt x="53233" y="459490"/>
                    </a:cubicBezTo>
                    <a:cubicBezTo>
                      <a:pt x="29237" y="459490"/>
                      <a:pt x="0" y="369274"/>
                      <a:pt x="0" y="345278"/>
                    </a:cubicBezTo>
                    <a:lnTo>
                      <a:pt x="0" y="171490"/>
                    </a:lnTo>
                    <a:close/>
                  </a:path>
                </a:pathLst>
              </a:custGeom>
              <a:solidFill>
                <a:srgbClr val="D03E2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700088" y="-3048000"/>
              <a:ext cx="3024187" cy="3260725"/>
              <a:chOff x="3940176" y="1559719"/>
              <a:chExt cx="3024187" cy="3260725"/>
            </a:xfrm>
            <a:solidFill>
              <a:srgbClr val="202A36"/>
            </a:solidFill>
          </p:grpSpPr>
          <p:sp>
            <p:nvSpPr>
              <p:cNvPr id="18" name="圆角矩形 17"/>
              <p:cNvSpPr/>
              <p:nvPr/>
            </p:nvSpPr>
            <p:spPr>
              <a:xfrm>
                <a:off x="5516563" y="1559719"/>
                <a:ext cx="1447800" cy="990600"/>
              </a:xfrm>
              <a:prstGeom prst="roundRect">
                <a:avLst/>
              </a:prstGeom>
              <a:solidFill>
                <a:srgbClr val="0B12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5515769" y="3829844"/>
                <a:ext cx="1447800" cy="990600"/>
              </a:xfrm>
              <a:prstGeom prst="roundRect">
                <a:avLst/>
              </a:prstGeom>
              <a:solidFill>
                <a:srgbClr val="0B12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3940176" y="2677319"/>
                <a:ext cx="1447800" cy="990600"/>
              </a:xfrm>
              <a:prstGeom prst="roundRect">
                <a:avLst/>
              </a:prstGeom>
              <a:solidFill>
                <a:srgbClr val="0B12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圆角矩形 17"/>
              <p:cNvSpPr/>
              <p:nvPr/>
            </p:nvSpPr>
            <p:spPr>
              <a:xfrm rot="18884533">
                <a:off x="4986624" y="2349450"/>
                <a:ext cx="901862" cy="445469"/>
              </a:xfrm>
              <a:custGeom>
                <a:avLst/>
                <a:gdLst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858414 w 901862"/>
                  <a:gd name="connsiteY2" fmla="*/ 0 h 260684"/>
                  <a:gd name="connsiteX3" fmla="*/ 901862 w 901862"/>
                  <a:gd name="connsiteY3" fmla="*/ 43448 h 260684"/>
                  <a:gd name="connsiteX4" fmla="*/ 901862 w 901862"/>
                  <a:gd name="connsiteY4" fmla="*/ 217236 h 260684"/>
                  <a:gd name="connsiteX5" fmla="*/ 858414 w 901862"/>
                  <a:gd name="connsiteY5" fmla="*/ 260684 h 260684"/>
                  <a:gd name="connsiteX6" fmla="*/ 43448 w 901862"/>
                  <a:gd name="connsiteY6" fmla="*/ 260684 h 260684"/>
                  <a:gd name="connsiteX7" fmla="*/ 0 w 901862"/>
                  <a:gd name="connsiteY7" fmla="*/ 217236 h 260684"/>
                  <a:gd name="connsiteX8" fmla="*/ 0 w 901862"/>
                  <a:gd name="connsiteY8" fmla="*/ 43448 h 260684"/>
                  <a:gd name="connsiteX0" fmla="*/ 0 w 901862"/>
                  <a:gd name="connsiteY0" fmla="*/ 43539 h 260775"/>
                  <a:gd name="connsiteX1" fmla="*/ 43448 w 901862"/>
                  <a:gd name="connsiteY1" fmla="*/ 91 h 260775"/>
                  <a:gd name="connsiteX2" fmla="*/ 469179 w 901862"/>
                  <a:gd name="connsiteY2" fmla="*/ 0 h 260775"/>
                  <a:gd name="connsiteX3" fmla="*/ 858414 w 901862"/>
                  <a:gd name="connsiteY3" fmla="*/ 91 h 260775"/>
                  <a:gd name="connsiteX4" fmla="*/ 901862 w 901862"/>
                  <a:gd name="connsiteY4" fmla="*/ 43539 h 260775"/>
                  <a:gd name="connsiteX5" fmla="*/ 901862 w 901862"/>
                  <a:gd name="connsiteY5" fmla="*/ 217327 h 260775"/>
                  <a:gd name="connsiteX6" fmla="*/ 858414 w 901862"/>
                  <a:gd name="connsiteY6" fmla="*/ 260775 h 260775"/>
                  <a:gd name="connsiteX7" fmla="*/ 43448 w 901862"/>
                  <a:gd name="connsiteY7" fmla="*/ 260775 h 260775"/>
                  <a:gd name="connsiteX8" fmla="*/ 0 w 901862"/>
                  <a:gd name="connsiteY8" fmla="*/ 217327 h 260775"/>
                  <a:gd name="connsiteX9" fmla="*/ 0 w 901862"/>
                  <a:gd name="connsiteY9" fmla="*/ 43539 h 260775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1588 w 901862"/>
                  <a:gd name="connsiteY2" fmla="*/ 144593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6799 w 901862"/>
                  <a:gd name="connsiteY3" fmla="*/ 5045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6799 w 901862"/>
                  <a:gd name="connsiteY3" fmla="*/ 5045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3023 w 901862"/>
                  <a:gd name="connsiteY3" fmla="*/ 26637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9712 w 901862"/>
                  <a:gd name="connsiteY3" fmla="*/ 36769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9712 w 901862"/>
                  <a:gd name="connsiteY3" fmla="*/ 36769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792935 w 901862"/>
                  <a:gd name="connsiteY3" fmla="*/ 2322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792935 w 901862"/>
                  <a:gd name="connsiteY3" fmla="*/ 2322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3448 w 901862"/>
                  <a:gd name="connsiteY7" fmla="*/ 373490 h 373490"/>
                  <a:gd name="connsiteX8" fmla="*/ 0 w 901862"/>
                  <a:gd name="connsiteY8" fmla="*/ 330042 h 373490"/>
                  <a:gd name="connsiteX9" fmla="*/ 0 w 901862"/>
                  <a:gd name="connsiteY9" fmla="*/ 156254 h 373490"/>
                  <a:gd name="connsiteX0" fmla="*/ 0 w 901862"/>
                  <a:gd name="connsiteY0" fmla="*/ 156254 h 373784"/>
                  <a:gd name="connsiteX1" fmla="*/ 45639 w 901862"/>
                  <a:gd name="connsiteY1" fmla="*/ 0 h 373784"/>
                  <a:gd name="connsiteX2" fmla="*/ 408216 w 901862"/>
                  <a:gd name="connsiteY2" fmla="*/ 189898 h 373784"/>
                  <a:gd name="connsiteX3" fmla="*/ 792935 w 901862"/>
                  <a:gd name="connsiteY3" fmla="*/ 70414 h 373784"/>
                  <a:gd name="connsiteX4" fmla="*/ 901862 w 901862"/>
                  <a:gd name="connsiteY4" fmla="*/ 156254 h 373784"/>
                  <a:gd name="connsiteX5" fmla="*/ 901862 w 901862"/>
                  <a:gd name="connsiteY5" fmla="*/ 330042 h 373784"/>
                  <a:gd name="connsiteX6" fmla="*/ 858414 w 901862"/>
                  <a:gd name="connsiteY6" fmla="*/ 373490 h 373784"/>
                  <a:gd name="connsiteX7" fmla="*/ 486526 w 901862"/>
                  <a:gd name="connsiteY7" fmla="*/ 373784 h 373784"/>
                  <a:gd name="connsiteX8" fmla="*/ 43448 w 901862"/>
                  <a:gd name="connsiteY8" fmla="*/ 373490 h 373784"/>
                  <a:gd name="connsiteX9" fmla="*/ 0 w 901862"/>
                  <a:gd name="connsiteY9" fmla="*/ 330042 h 373784"/>
                  <a:gd name="connsiteX10" fmla="*/ 0 w 901862"/>
                  <a:gd name="connsiteY10" fmla="*/ 156254 h 373784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71864 w 901862"/>
                  <a:gd name="connsiteY7" fmla="*/ 264269 h 373490"/>
                  <a:gd name="connsiteX8" fmla="*/ 43448 w 901862"/>
                  <a:gd name="connsiteY8" fmla="*/ 373490 h 373490"/>
                  <a:gd name="connsiteX9" fmla="*/ 0 w 901862"/>
                  <a:gd name="connsiteY9" fmla="*/ 330042 h 373490"/>
                  <a:gd name="connsiteX10" fmla="*/ 0 w 901862"/>
                  <a:gd name="connsiteY10" fmla="*/ 156254 h 373490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59752 w 901862"/>
                  <a:gd name="connsiteY7" fmla="*/ 336619 h 373490"/>
                  <a:gd name="connsiteX8" fmla="*/ 43448 w 901862"/>
                  <a:gd name="connsiteY8" fmla="*/ 373490 h 373490"/>
                  <a:gd name="connsiteX9" fmla="*/ 0 w 901862"/>
                  <a:gd name="connsiteY9" fmla="*/ 330042 h 373490"/>
                  <a:gd name="connsiteX10" fmla="*/ 0 w 901862"/>
                  <a:gd name="connsiteY10" fmla="*/ 156254 h 373490"/>
                  <a:gd name="connsiteX0" fmla="*/ 0 w 901862"/>
                  <a:gd name="connsiteY0" fmla="*/ 156254 h 373507"/>
                  <a:gd name="connsiteX1" fmla="*/ 45639 w 901862"/>
                  <a:gd name="connsiteY1" fmla="*/ 0 h 373507"/>
                  <a:gd name="connsiteX2" fmla="*/ 408216 w 901862"/>
                  <a:gd name="connsiteY2" fmla="*/ 189898 h 373507"/>
                  <a:gd name="connsiteX3" fmla="*/ 792935 w 901862"/>
                  <a:gd name="connsiteY3" fmla="*/ 70414 h 373507"/>
                  <a:gd name="connsiteX4" fmla="*/ 901862 w 901862"/>
                  <a:gd name="connsiteY4" fmla="*/ 156254 h 373507"/>
                  <a:gd name="connsiteX5" fmla="*/ 901862 w 901862"/>
                  <a:gd name="connsiteY5" fmla="*/ 330042 h 373507"/>
                  <a:gd name="connsiteX6" fmla="*/ 858414 w 901862"/>
                  <a:gd name="connsiteY6" fmla="*/ 373490 h 373507"/>
                  <a:gd name="connsiteX7" fmla="*/ 459752 w 901862"/>
                  <a:gd name="connsiteY7" fmla="*/ 336619 h 373507"/>
                  <a:gd name="connsiteX8" fmla="*/ 43448 w 901862"/>
                  <a:gd name="connsiteY8" fmla="*/ 373490 h 373507"/>
                  <a:gd name="connsiteX9" fmla="*/ 0 w 901862"/>
                  <a:gd name="connsiteY9" fmla="*/ 330042 h 373507"/>
                  <a:gd name="connsiteX10" fmla="*/ 0 w 901862"/>
                  <a:gd name="connsiteY10" fmla="*/ 156254 h 373507"/>
                  <a:gd name="connsiteX0" fmla="*/ 0 w 901862"/>
                  <a:gd name="connsiteY0" fmla="*/ 156254 h 420677"/>
                  <a:gd name="connsiteX1" fmla="*/ 45639 w 901862"/>
                  <a:gd name="connsiteY1" fmla="*/ 0 h 420677"/>
                  <a:gd name="connsiteX2" fmla="*/ 408216 w 901862"/>
                  <a:gd name="connsiteY2" fmla="*/ 189898 h 420677"/>
                  <a:gd name="connsiteX3" fmla="*/ 792935 w 901862"/>
                  <a:gd name="connsiteY3" fmla="*/ 70414 h 420677"/>
                  <a:gd name="connsiteX4" fmla="*/ 901862 w 901862"/>
                  <a:gd name="connsiteY4" fmla="*/ 156254 h 420677"/>
                  <a:gd name="connsiteX5" fmla="*/ 901862 w 901862"/>
                  <a:gd name="connsiteY5" fmla="*/ 330042 h 420677"/>
                  <a:gd name="connsiteX6" fmla="*/ 858414 w 901862"/>
                  <a:gd name="connsiteY6" fmla="*/ 373490 h 420677"/>
                  <a:gd name="connsiteX7" fmla="*/ 459752 w 901862"/>
                  <a:gd name="connsiteY7" fmla="*/ 336619 h 420677"/>
                  <a:gd name="connsiteX8" fmla="*/ 49971 w 901862"/>
                  <a:gd name="connsiteY8" fmla="*/ 420666 h 420677"/>
                  <a:gd name="connsiteX9" fmla="*/ 0 w 901862"/>
                  <a:gd name="connsiteY9" fmla="*/ 330042 h 420677"/>
                  <a:gd name="connsiteX10" fmla="*/ 0 w 901862"/>
                  <a:gd name="connsiteY10" fmla="*/ 156254 h 420677"/>
                  <a:gd name="connsiteX0" fmla="*/ 0 w 901862"/>
                  <a:gd name="connsiteY0" fmla="*/ 156254 h 460941"/>
                  <a:gd name="connsiteX1" fmla="*/ 45639 w 901862"/>
                  <a:gd name="connsiteY1" fmla="*/ 0 h 460941"/>
                  <a:gd name="connsiteX2" fmla="*/ 408216 w 901862"/>
                  <a:gd name="connsiteY2" fmla="*/ 189898 h 460941"/>
                  <a:gd name="connsiteX3" fmla="*/ 792935 w 901862"/>
                  <a:gd name="connsiteY3" fmla="*/ 70414 h 460941"/>
                  <a:gd name="connsiteX4" fmla="*/ 901862 w 901862"/>
                  <a:gd name="connsiteY4" fmla="*/ 156254 h 460941"/>
                  <a:gd name="connsiteX5" fmla="*/ 901862 w 901862"/>
                  <a:gd name="connsiteY5" fmla="*/ 330042 h 460941"/>
                  <a:gd name="connsiteX6" fmla="*/ 834446 w 901862"/>
                  <a:gd name="connsiteY6" fmla="*/ 460941 h 460941"/>
                  <a:gd name="connsiteX7" fmla="*/ 459752 w 901862"/>
                  <a:gd name="connsiteY7" fmla="*/ 336619 h 460941"/>
                  <a:gd name="connsiteX8" fmla="*/ 49971 w 901862"/>
                  <a:gd name="connsiteY8" fmla="*/ 420666 h 460941"/>
                  <a:gd name="connsiteX9" fmla="*/ 0 w 901862"/>
                  <a:gd name="connsiteY9" fmla="*/ 330042 h 460941"/>
                  <a:gd name="connsiteX10" fmla="*/ 0 w 901862"/>
                  <a:gd name="connsiteY10" fmla="*/ 156254 h 460941"/>
                  <a:gd name="connsiteX0" fmla="*/ 0 w 901862"/>
                  <a:gd name="connsiteY0" fmla="*/ 156254 h 460941"/>
                  <a:gd name="connsiteX1" fmla="*/ 45639 w 901862"/>
                  <a:gd name="connsiteY1" fmla="*/ 0 h 460941"/>
                  <a:gd name="connsiteX2" fmla="*/ 408216 w 901862"/>
                  <a:gd name="connsiteY2" fmla="*/ 189898 h 460941"/>
                  <a:gd name="connsiteX3" fmla="*/ 792935 w 901862"/>
                  <a:gd name="connsiteY3" fmla="*/ 70414 h 460941"/>
                  <a:gd name="connsiteX4" fmla="*/ 901862 w 901862"/>
                  <a:gd name="connsiteY4" fmla="*/ 156254 h 460941"/>
                  <a:gd name="connsiteX5" fmla="*/ 901862 w 901862"/>
                  <a:gd name="connsiteY5" fmla="*/ 330042 h 460941"/>
                  <a:gd name="connsiteX6" fmla="*/ 834446 w 901862"/>
                  <a:gd name="connsiteY6" fmla="*/ 460941 h 460941"/>
                  <a:gd name="connsiteX7" fmla="*/ 459752 w 901862"/>
                  <a:gd name="connsiteY7" fmla="*/ 336619 h 460941"/>
                  <a:gd name="connsiteX8" fmla="*/ 49971 w 901862"/>
                  <a:gd name="connsiteY8" fmla="*/ 420666 h 460941"/>
                  <a:gd name="connsiteX9" fmla="*/ 0 w 901862"/>
                  <a:gd name="connsiteY9" fmla="*/ 330042 h 460941"/>
                  <a:gd name="connsiteX10" fmla="*/ 0 w 901862"/>
                  <a:gd name="connsiteY10" fmla="*/ 156254 h 460941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59752 w 901862"/>
                  <a:gd name="connsiteY7" fmla="*/ 33661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59752 w 901862"/>
                  <a:gd name="connsiteY7" fmla="*/ 33661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71490 h 533365"/>
                  <a:gd name="connsiteX1" fmla="*/ 27185 w 901862"/>
                  <a:gd name="connsiteY1" fmla="*/ 0 h 533365"/>
                  <a:gd name="connsiteX2" fmla="*/ 408216 w 901862"/>
                  <a:gd name="connsiteY2" fmla="*/ 205134 h 533365"/>
                  <a:gd name="connsiteX3" fmla="*/ 792935 w 901862"/>
                  <a:gd name="connsiteY3" fmla="*/ 85650 h 533365"/>
                  <a:gd name="connsiteX4" fmla="*/ 901862 w 901862"/>
                  <a:gd name="connsiteY4" fmla="*/ 171490 h 533365"/>
                  <a:gd name="connsiteX5" fmla="*/ 901862 w 901862"/>
                  <a:gd name="connsiteY5" fmla="*/ 345278 h 533365"/>
                  <a:gd name="connsiteX6" fmla="*/ 820718 w 901862"/>
                  <a:gd name="connsiteY6" fmla="*/ 533365 h 533365"/>
                  <a:gd name="connsiteX7" fmla="*/ 449618 w 901862"/>
                  <a:gd name="connsiteY7" fmla="*/ 358545 h 533365"/>
                  <a:gd name="connsiteX8" fmla="*/ 53233 w 901862"/>
                  <a:gd name="connsiteY8" fmla="*/ 459490 h 533365"/>
                  <a:gd name="connsiteX9" fmla="*/ 0 w 901862"/>
                  <a:gd name="connsiteY9" fmla="*/ 345278 h 533365"/>
                  <a:gd name="connsiteX10" fmla="*/ 0 w 901862"/>
                  <a:gd name="connsiteY10" fmla="*/ 171490 h 533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1862" h="533365">
                    <a:moveTo>
                      <a:pt x="0" y="171490"/>
                    </a:moveTo>
                    <a:cubicBezTo>
                      <a:pt x="0" y="147494"/>
                      <a:pt x="3189" y="0"/>
                      <a:pt x="27185" y="0"/>
                    </a:cubicBezTo>
                    <a:cubicBezTo>
                      <a:pt x="108606" y="96799"/>
                      <a:pt x="280591" y="190859"/>
                      <a:pt x="408216" y="205134"/>
                    </a:cubicBezTo>
                    <a:cubicBezTo>
                      <a:pt x="535841" y="219409"/>
                      <a:pt x="638523" y="203937"/>
                      <a:pt x="792935" y="85650"/>
                    </a:cubicBezTo>
                    <a:cubicBezTo>
                      <a:pt x="816931" y="85650"/>
                      <a:pt x="901862" y="147494"/>
                      <a:pt x="901862" y="171490"/>
                    </a:cubicBezTo>
                    <a:lnTo>
                      <a:pt x="901862" y="345278"/>
                    </a:lnTo>
                    <a:cubicBezTo>
                      <a:pt x="901862" y="369274"/>
                      <a:pt x="844714" y="533365"/>
                      <a:pt x="820718" y="533365"/>
                    </a:cubicBezTo>
                    <a:cubicBezTo>
                      <a:pt x="658038" y="406441"/>
                      <a:pt x="577532" y="370857"/>
                      <a:pt x="449618" y="358545"/>
                    </a:cubicBezTo>
                    <a:cubicBezTo>
                      <a:pt x="321704" y="346233"/>
                      <a:pt x="129858" y="460586"/>
                      <a:pt x="53233" y="459490"/>
                    </a:cubicBezTo>
                    <a:cubicBezTo>
                      <a:pt x="29237" y="459490"/>
                      <a:pt x="0" y="369274"/>
                      <a:pt x="0" y="345278"/>
                    </a:cubicBezTo>
                    <a:lnTo>
                      <a:pt x="0" y="171490"/>
                    </a:lnTo>
                    <a:close/>
                  </a:path>
                </a:pathLst>
              </a:custGeom>
              <a:solidFill>
                <a:srgbClr val="0B12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17"/>
              <p:cNvSpPr/>
              <p:nvPr/>
            </p:nvSpPr>
            <p:spPr>
              <a:xfrm rot="2188039">
                <a:off x="4847484" y="3452363"/>
                <a:ext cx="1152426" cy="564051"/>
              </a:xfrm>
              <a:custGeom>
                <a:avLst/>
                <a:gdLst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858414 w 901862"/>
                  <a:gd name="connsiteY2" fmla="*/ 0 h 260684"/>
                  <a:gd name="connsiteX3" fmla="*/ 901862 w 901862"/>
                  <a:gd name="connsiteY3" fmla="*/ 43448 h 260684"/>
                  <a:gd name="connsiteX4" fmla="*/ 901862 w 901862"/>
                  <a:gd name="connsiteY4" fmla="*/ 217236 h 260684"/>
                  <a:gd name="connsiteX5" fmla="*/ 858414 w 901862"/>
                  <a:gd name="connsiteY5" fmla="*/ 260684 h 260684"/>
                  <a:gd name="connsiteX6" fmla="*/ 43448 w 901862"/>
                  <a:gd name="connsiteY6" fmla="*/ 260684 h 260684"/>
                  <a:gd name="connsiteX7" fmla="*/ 0 w 901862"/>
                  <a:gd name="connsiteY7" fmla="*/ 217236 h 260684"/>
                  <a:gd name="connsiteX8" fmla="*/ 0 w 901862"/>
                  <a:gd name="connsiteY8" fmla="*/ 43448 h 260684"/>
                  <a:gd name="connsiteX0" fmla="*/ 0 w 901862"/>
                  <a:gd name="connsiteY0" fmla="*/ 43539 h 260775"/>
                  <a:gd name="connsiteX1" fmla="*/ 43448 w 901862"/>
                  <a:gd name="connsiteY1" fmla="*/ 91 h 260775"/>
                  <a:gd name="connsiteX2" fmla="*/ 469179 w 901862"/>
                  <a:gd name="connsiteY2" fmla="*/ 0 h 260775"/>
                  <a:gd name="connsiteX3" fmla="*/ 858414 w 901862"/>
                  <a:gd name="connsiteY3" fmla="*/ 91 h 260775"/>
                  <a:gd name="connsiteX4" fmla="*/ 901862 w 901862"/>
                  <a:gd name="connsiteY4" fmla="*/ 43539 h 260775"/>
                  <a:gd name="connsiteX5" fmla="*/ 901862 w 901862"/>
                  <a:gd name="connsiteY5" fmla="*/ 217327 h 260775"/>
                  <a:gd name="connsiteX6" fmla="*/ 858414 w 901862"/>
                  <a:gd name="connsiteY6" fmla="*/ 260775 h 260775"/>
                  <a:gd name="connsiteX7" fmla="*/ 43448 w 901862"/>
                  <a:gd name="connsiteY7" fmla="*/ 260775 h 260775"/>
                  <a:gd name="connsiteX8" fmla="*/ 0 w 901862"/>
                  <a:gd name="connsiteY8" fmla="*/ 217327 h 260775"/>
                  <a:gd name="connsiteX9" fmla="*/ 0 w 901862"/>
                  <a:gd name="connsiteY9" fmla="*/ 43539 h 260775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1588 w 901862"/>
                  <a:gd name="connsiteY2" fmla="*/ 144593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6799 w 901862"/>
                  <a:gd name="connsiteY3" fmla="*/ 5045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6799 w 901862"/>
                  <a:gd name="connsiteY3" fmla="*/ 5045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3023 w 901862"/>
                  <a:gd name="connsiteY3" fmla="*/ 26637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9712 w 901862"/>
                  <a:gd name="connsiteY3" fmla="*/ 36769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9712 w 901862"/>
                  <a:gd name="connsiteY3" fmla="*/ 36769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792935 w 901862"/>
                  <a:gd name="connsiteY3" fmla="*/ 2322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792935 w 901862"/>
                  <a:gd name="connsiteY3" fmla="*/ 2322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3448 w 901862"/>
                  <a:gd name="connsiteY7" fmla="*/ 373490 h 373490"/>
                  <a:gd name="connsiteX8" fmla="*/ 0 w 901862"/>
                  <a:gd name="connsiteY8" fmla="*/ 330042 h 373490"/>
                  <a:gd name="connsiteX9" fmla="*/ 0 w 901862"/>
                  <a:gd name="connsiteY9" fmla="*/ 156254 h 373490"/>
                  <a:gd name="connsiteX0" fmla="*/ 0 w 901862"/>
                  <a:gd name="connsiteY0" fmla="*/ 156254 h 373784"/>
                  <a:gd name="connsiteX1" fmla="*/ 45639 w 901862"/>
                  <a:gd name="connsiteY1" fmla="*/ 0 h 373784"/>
                  <a:gd name="connsiteX2" fmla="*/ 408216 w 901862"/>
                  <a:gd name="connsiteY2" fmla="*/ 189898 h 373784"/>
                  <a:gd name="connsiteX3" fmla="*/ 792935 w 901862"/>
                  <a:gd name="connsiteY3" fmla="*/ 70414 h 373784"/>
                  <a:gd name="connsiteX4" fmla="*/ 901862 w 901862"/>
                  <a:gd name="connsiteY4" fmla="*/ 156254 h 373784"/>
                  <a:gd name="connsiteX5" fmla="*/ 901862 w 901862"/>
                  <a:gd name="connsiteY5" fmla="*/ 330042 h 373784"/>
                  <a:gd name="connsiteX6" fmla="*/ 858414 w 901862"/>
                  <a:gd name="connsiteY6" fmla="*/ 373490 h 373784"/>
                  <a:gd name="connsiteX7" fmla="*/ 486526 w 901862"/>
                  <a:gd name="connsiteY7" fmla="*/ 373784 h 373784"/>
                  <a:gd name="connsiteX8" fmla="*/ 43448 w 901862"/>
                  <a:gd name="connsiteY8" fmla="*/ 373490 h 373784"/>
                  <a:gd name="connsiteX9" fmla="*/ 0 w 901862"/>
                  <a:gd name="connsiteY9" fmla="*/ 330042 h 373784"/>
                  <a:gd name="connsiteX10" fmla="*/ 0 w 901862"/>
                  <a:gd name="connsiteY10" fmla="*/ 156254 h 373784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71864 w 901862"/>
                  <a:gd name="connsiteY7" fmla="*/ 264269 h 373490"/>
                  <a:gd name="connsiteX8" fmla="*/ 43448 w 901862"/>
                  <a:gd name="connsiteY8" fmla="*/ 373490 h 373490"/>
                  <a:gd name="connsiteX9" fmla="*/ 0 w 901862"/>
                  <a:gd name="connsiteY9" fmla="*/ 330042 h 373490"/>
                  <a:gd name="connsiteX10" fmla="*/ 0 w 901862"/>
                  <a:gd name="connsiteY10" fmla="*/ 156254 h 373490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59752 w 901862"/>
                  <a:gd name="connsiteY7" fmla="*/ 336619 h 373490"/>
                  <a:gd name="connsiteX8" fmla="*/ 43448 w 901862"/>
                  <a:gd name="connsiteY8" fmla="*/ 373490 h 373490"/>
                  <a:gd name="connsiteX9" fmla="*/ 0 w 901862"/>
                  <a:gd name="connsiteY9" fmla="*/ 330042 h 373490"/>
                  <a:gd name="connsiteX10" fmla="*/ 0 w 901862"/>
                  <a:gd name="connsiteY10" fmla="*/ 156254 h 373490"/>
                  <a:gd name="connsiteX0" fmla="*/ 0 w 901862"/>
                  <a:gd name="connsiteY0" fmla="*/ 156254 h 373507"/>
                  <a:gd name="connsiteX1" fmla="*/ 45639 w 901862"/>
                  <a:gd name="connsiteY1" fmla="*/ 0 h 373507"/>
                  <a:gd name="connsiteX2" fmla="*/ 408216 w 901862"/>
                  <a:gd name="connsiteY2" fmla="*/ 189898 h 373507"/>
                  <a:gd name="connsiteX3" fmla="*/ 792935 w 901862"/>
                  <a:gd name="connsiteY3" fmla="*/ 70414 h 373507"/>
                  <a:gd name="connsiteX4" fmla="*/ 901862 w 901862"/>
                  <a:gd name="connsiteY4" fmla="*/ 156254 h 373507"/>
                  <a:gd name="connsiteX5" fmla="*/ 901862 w 901862"/>
                  <a:gd name="connsiteY5" fmla="*/ 330042 h 373507"/>
                  <a:gd name="connsiteX6" fmla="*/ 858414 w 901862"/>
                  <a:gd name="connsiteY6" fmla="*/ 373490 h 373507"/>
                  <a:gd name="connsiteX7" fmla="*/ 459752 w 901862"/>
                  <a:gd name="connsiteY7" fmla="*/ 336619 h 373507"/>
                  <a:gd name="connsiteX8" fmla="*/ 43448 w 901862"/>
                  <a:gd name="connsiteY8" fmla="*/ 373490 h 373507"/>
                  <a:gd name="connsiteX9" fmla="*/ 0 w 901862"/>
                  <a:gd name="connsiteY9" fmla="*/ 330042 h 373507"/>
                  <a:gd name="connsiteX10" fmla="*/ 0 w 901862"/>
                  <a:gd name="connsiteY10" fmla="*/ 156254 h 373507"/>
                  <a:gd name="connsiteX0" fmla="*/ 0 w 901862"/>
                  <a:gd name="connsiteY0" fmla="*/ 156254 h 420677"/>
                  <a:gd name="connsiteX1" fmla="*/ 45639 w 901862"/>
                  <a:gd name="connsiteY1" fmla="*/ 0 h 420677"/>
                  <a:gd name="connsiteX2" fmla="*/ 408216 w 901862"/>
                  <a:gd name="connsiteY2" fmla="*/ 189898 h 420677"/>
                  <a:gd name="connsiteX3" fmla="*/ 792935 w 901862"/>
                  <a:gd name="connsiteY3" fmla="*/ 70414 h 420677"/>
                  <a:gd name="connsiteX4" fmla="*/ 901862 w 901862"/>
                  <a:gd name="connsiteY4" fmla="*/ 156254 h 420677"/>
                  <a:gd name="connsiteX5" fmla="*/ 901862 w 901862"/>
                  <a:gd name="connsiteY5" fmla="*/ 330042 h 420677"/>
                  <a:gd name="connsiteX6" fmla="*/ 858414 w 901862"/>
                  <a:gd name="connsiteY6" fmla="*/ 373490 h 420677"/>
                  <a:gd name="connsiteX7" fmla="*/ 459752 w 901862"/>
                  <a:gd name="connsiteY7" fmla="*/ 336619 h 420677"/>
                  <a:gd name="connsiteX8" fmla="*/ 49971 w 901862"/>
                  <a:gd name="connsiteY8" fmla="*/ 420666 h 420677"/>
                  <a:gd name="connsiteX9" fmla="*/ 0 w 901862"/>
                  <a:gd name="connsiteY9" fmla="*/ 330042 h 420677"/>
                  <a:gd name="connsiteX10" fmla="*/ 0 w 901862"/>
                  <a:gd name="connsiteY10" fmla="*/ 156254 h 420677"/>
                  <a:gd name="connsiteX0" fmla="*/ 0 w 901862"/>
                  <a:gd name="connsiteY0" fmla="*/ 156254 h 460941"/>
                  <a:gd name="connsiteX1" fmla="*/ 45639 w 901862"/>
                  <a:gd name="connsiteY1" fmla="*/ 0 h 460941"/>
                  <a:gd name="connsiteX2" fmla="*/ 408216 w 901862"/>
                  <a:gd name="connsiteY2" fmla="*/ 189898 h 460941"/>
                  <a:gd name="connsiteX3" fmla="*/ 792935 w 901862"/>
                  <a:gd name="connsiteY3" fmla="*/ 70414 h 460941"/>
                  <a:gd name="connsiteX4" fmla="*/ 901862 w 901862"/>
                  <a:gd name="connsiteY4" fmla="*/ 156254 h 460941"/>
                  <a:gd name="connsiteX5" fmla="*/ 901862 w 901862"/>
                  <a:gd name="connsiteY5" fmla="*/ 330042 h 460941"/>
                  <a:gd name="connsiteX6" fmla="*/ 834446 w 901862"/>
                  <a:gd name="connsiteY6" fmla="*/ 460941 h 460941"/>
                  <a:gd name="connsiteX7" fmla="*/ 459752 w 901862"/>
                  <a:gd name="connsiteY7" fmla="*/ 336619 h 460941"/>
                  <a:gd name="connsiteX8" fmla="*/ 49971 w 901862"/>
                  <a:gd name="connsiteY8" fmla="*/ 420666 h 460941"/>
                  <a:gd name="connsiteX9" fmla="*/ 0 w 901862"/>
                  <a:gd name="connsiteY9" fmla="*/ 330042 h 460941"/>
                  <a:gd name="connsiteX10" fmla="*/ 0 w 901862"/>
                  <a:gd name="connsiteY10" fmla="*/ 156254 h 460941"/>
                  <a:gd name="connsiteX0" fmla="*/ 0 w 901862"/>
                  <a:gd name="connsiteY0" fmla="*/ 156254 h 460941"/>
                  <a:gd name="connsiteX1" fmla="*/ 45639 w 901862"/>
                  <a:gd name="connsiteY1" fmla="*/ 0 h 460941"/>
                  <a:gd name="connsiteX2" fmla="*/ 408216 w 901862"/>
                  <a:gd name="connsiteY2" fmla="*/ 189898 h 460941"/>
                  <a:gd name="connsiteX3" fmla="*/ 792935 w 901862"/>
                  <a:gd name="connsiteY3" fmla="*/ 70414 h 460941"/>
                  <a:gd name="connsiteX4" fmla="*/ 901862 w 901862"/>
                  <a:gd name="connsiteY4" fmla="*/ 156254 h 460941"/>
                  <a:gd name="connsiteX5" fmla="*/ 901862 w 901862"/>
                  <a:gd name="connsiteY5" fmla="*/ 330042 h 460941"/>
                  <a:gd name="connsiteX6" fmla="*/ 834446 w 901862"/>
                  <a:gd name="connsiteY6" fmla="*/ 460941 h 460941"/>
                  <a:gd name="connsiteX7" fmla="*/ 459752 w 901862"/>
                  <a:gd name="connsiteY7" fmla="*/ 336619 h 460941"/>
                  <a:gd name="connsiteX8" fmla="*/ 49971 w 901862"/>
                  <a:gd name="connsiteY8" fmla="*/ 420666 h 460941"/>
                  <a:gd name="connsiteX9" fmla="*/ 0 w 901862"/>
                  <a:gd name="connsiteY9" fmla="*/ 330042 h 460941"/>
                  <a:gd name="connsiteX10" fmla="*/ 0 w 901862"/>
                  <a:gd name="connsiteY10" fmla="*/ 156254 h 460941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59752 w 901862"/>
                  <a:gd name="connsiteY7" fmla="*/ 33661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59752 w 901862"/>
                  <a:gd name="connsiteY7" fmla="*/ 33661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71490 h 533365"/>
                  <a:gd name="connsiteX1" fmla="*/ 27185 w 901862"/>
                  <a:gd name="connsiteY1" fmla="*/ 0 h 533365"/>
                  <a:gd name="connsiteX2" fmla="*/ 408216 w 901862"/>
                  <a:gd name="connsiteY2" fmla="*/ 205134 h 533365"/>
                  <a:gd name="connsiteX3" fmla="*/ 792935 w 901862"/>
                  <a:gd name="connsiteY3" fmla="*/ 85650 h 533365"/>
                  <a:gd name="connsiteX4" fmla="*/ 901862 w 901862"/>
                  <a:gd name="connsiteY4" fmla="*/ 171490 h 533365"/>
                  <a:gd name="connsiteX5" fmla="*/ 901862 w 901862"/>
                  <a:gd name="connsiteY5" fmla="*/ 345278 h 533365"/>
                  <a:gd name="connsiteX6" fmla="*/ 820718 w 901862"/>
                  <a:gd name="connsiteY6" fmla="*/ 533365 h 533365"/>
                  <a:gd name="connsiteX7" fmla="*/ 449618 w 901862"/>
                  <a:gd name="connsiteY7" fmla="*/ 358545 h 533365"/>
                  <a:gd name="connsiteX8" fmla="*/ 53233 w 901862"/>
                  <a:gd name="connsiteY8" fmla="*/ 459490 h 533365"/>
                  <a:gd name="connsiteX9" fmla="*/ 0 w 901862"/>
                  <a:gd name="connsiteY9" fmla="*/ 345278 h 533365"/>
                  <a:gd name="connsiteX10" fmla="*/ 0 w 901862"/>
                  <a:gd name="connsiteY10" fmla="*/ 171490 h 533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1862" h="533365">
                    <a:moveTo>
                      <a:pt x="0" y="171490"/>
                    </a:moveTo>
                    <a:cubicBezTo>
                      <a:pt x="0" y="147494"/>
                      <a:pt x="3189" y="0"/>
                      <a:pt x="27185" y="0"/>
                    </a:cubicBezTo>
                    <a:cubicBezTo>
                      <a:pt x="108606" y="96799"/>
                      <a:pt x="280591" y="190859"/>
                      <a:pt x="408216" y="205134"/>
                    </a:cubicBezTo>
                    <a:cubicBezTo>
                      <a:pt x="535841" y="219409"/>
                      <a:pt x="638523" y="203937"/>
                      <a:pt x="792935" y="85650"/>
                    </a:cubicBezTo>
                    <a:cubicBezTo>
                      <a:pt x="816931" y="85650"/>
                      <a:pt x="901862" y="147494"/>
                      <a:pt x="901862" y="171490"/>
                    </a:cubicBezTo>
                    <a:lnTo>
                      <a:pt x="901862" y="345278"/>
                    </a:lnTo>
                    <a:cubicBezTo>
                      <a:pt x="901862" y="369274"/>
                      <a:pt x="844714" y="533365"/>
                      <a:pt x="820718" y="533365"/>
                    </a:cubicBezTo>
                    <a:cubicBezTo>
                      <a:pt x="658038" y="406441"/>
                      <a:pt x="577532" y="370857"/>
                      <a:pt x="449618" y="358545"/>
                    </a:cubicBezTo>
                    <a:cubicBezTo>
                      <a:pt x="321704" y="346233"/>
                      <a:pt x="129858" y="460586"/>
                      <a:pt x="53233" y="459490"/>
                    </a:cubicBezTo>
                    <a:cubicBezTo>
                      <a:pt x="29237" y="459490"/>
                      <a:pt x="0" y="369274"/>
                      <a:pt x="0" y="345278"/>
                    </a:cubicBezTo>
                    <a:lnTo>
                      <a:pt x="0" y="171490"/>
                    </a:lnTo>
                    <a:close/>
                  </a:path>
                </a:pathLst>
              </a:custGeom>
              <a:solidFill>
                <a:srgbClr val="0B12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圆角矩形 16"/>
            <p:cNvSpPr/>
            <p:nvPr/>
          </p:nvSpPr>
          <p:spPr>
            <a:xfrm>
              <a:off x="700088" y="-4168775"/>
              <a:ext cx="1447800" cy="990600"/>
            </a:xfrm>
            <a:prstGeom prst="round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24610" r="2461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071391" y="1960983"/>
            <a:ext cx="1630959" cy="343555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178508" y="3658839"/>
            <a:ext cx="1630959" cy="343555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>
            <a:defPPr>
              <a:defRPr lang="en-US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i="0" u="none" strike="noStrike" kern="0" cap="none" spc="0" normalizeH="0" baseline="0">
                <a:ln>
                  <a:noFill/>
                </a:ln>
                <a:solidFill>
                  <a:srgbClr val="1B323D"/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202321" y="5374328"/>
            <a:ext cx="1630959" cy="343555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>
            <a:defPPr>
              <a:defRPr lang="en-US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i="0" u="none" strike="noStrike" kern="0" cap="none" spc="0" normalizeH="0" baseline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73511" y="2304538"/>
            <a:ext cx="4564227" cy="720581"/>
          </a:xfrm>
          <a:prstGeom prst="rect">
            <a:avLst/>
          </a:prstGeom>
          <a:noFill/>
        </p:spPr>
        <p:txBody>
          <a:bodyPr wrap="square" lIns="96393" tIns="48196" rIns="96393" bIns="4819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73510" y="4017774"/>
            <a:ext cx="4635785" cy="720581"/>
          </a:xfrm>
          <a:prstGeom prst="rect">
            <a:avLst/>
          </a:prstGeom>
          <a:noFill/>
        </p:spPr>
        <p:txBody>
          <a:bodyPr wrap="square" lIns="96393" tIns="48196" rIns="96393" bIns="4819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93425" y="5668890"/>
            <a:ext cx="4541223" cy="720581"/>
          </a:xfrm>
          <a:prstGeom prst="rect">
            <a:avLst/>
          </a:prstGeom>
          <a:noFill/>
        </p:spPr>
        <p:txBody>
          <a:bodyPr wrap="square" lIns="96393" tIns="48196" rIns="96393" bIns="4819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等腰三角形 43"/>
          <p:cNvSpPr/>
          <p:nvPr/>
        </p:nvSpPr>
        <p:spPr bwMode="auto">
          <a:xfrm rot="10800000">
            <a:off x="5563219" y="-8061"/>
            <a:ext cx="1799233" cy="1080433"/>
          </a:xfrm>
          <a:prstGeom prst="triangle">
            <a:avLst/>
          </a:prstGeom>
          <a:solidFill>
            <a:srgbClr val="D03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45" name="TextBox 30"/>
          <p:cNvSpPr txBox="1"/>
          <p:nvPr/>
        </p:nvSpPr>
        <p:spPr>
          <a:xfrm>
            <a:off x="726974" y="359008"/>
            <a:ext cx="1677447" cy="712886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r>
              <a:rPr lang="en-US" altLang="zh-CN" sz="2000" b="1" dirty="0">
                <a:solidFill>
                  <a:srgbClr val="D03E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FITNESS</a:t>
            </a:r>
            <a:endParaRPr lang="en-US" altLang="zh-CN" sz="2000" b="1" dirty="0">
              <a:solidFill>
                <a:srgbClr val="0B122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2000" b="1" dirty="0">
                <a:solidFill>
                  <a:srgbClr val="0B122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MOVEMENT</a:t>
            </a:r>
            <a:endParaRPr lang="zh-CN" altLang="en-US" sz="2000" b="1" dirty="0">
              <a:solidFill>
                <a:srgbClr val="0B122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867643" y="1097046"/>
            <a:ext cx="408849" cy="0"/>
          </a:xfrm>
          <a:prstGeom prst="line">
            <a:avLst/>
          </a:prstGeom>
          <a:ln w="28575">
            <a:solidFill>
              <a:srgbClr val="0B12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30"/>
          <p:cNvSpPr txBox="1"/>
          <p:nvPr/>
        </p:nvSpPr>
        <p:spPr>
          <a:xfrm>
            <a:off x="2281507" y="666784"/>
            <a:ext cx="1990033" cy="405110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B122C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988255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44" grpId="0" animBg="1"/>
      <p:bldP spid="45" grpId="0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" y="0"/>
            <a:ext cx="12858750" cy="7232650"/>
          </a:xfrm>
          <a:custGeom>
            <a:avLst/>
            <a:gdLst>
              <a:gd name="connsiteX0" fmla="*/ 8105493 w 11217889"/>
              <a:gd name="connsiteY0" fmla="*/ 9081 h 4045517"/>
              <a:gd name="connsiteX1" fmla="*/ 10717751 w 11217889"/>
              <a:gd name="connsiteY1" fmla="*/ 9081 h 4045517"/>
              <a:gd name="connsiteX2" fmla="*/ 11217889 w 11217889"/>
              <a:gd name="connsiteY2" fmla="*/ 4045517 h 4045517"/>
              <a:gd name="connsiteX3" fmla="*/ 8605631 w 11217889"/>
              <a:gd name="connsiteY3" fmla="*/ 4045517 h 4045517"/>
              <a:gd name="connsiteX4" fmla="*/ 2701831 w 11217889"/>
              <a:gd name="connsiteY4" fmla="*/ 0 h 4045517"/>
              <a:gd name="connsiteX5" fmla="*/ 5314088 w 11217889"/>
              <a:gd name="connsiteY5" fmla="*/ 0 h 4045517"/>
              <a:gd name="connsiteX6" fmla="*/ 5814226 w 11217889"/>
              <a:gd name="connsiteY6" fmla="*/ 4036436 h 4045517"/>
              <a:gd name="connsiteX7" fmla="*/ 3201968 w 11217889"/>
              <a:gd name="connsiteY7" fmla="*/ 4036436 h 4045517"/>
              <a:gd name="connsiteX8" fmla="*/ 0 w 11217889"/>
              <a:gd name="connsiteY8" fmla="*/ 0 h 4045517"/>
              <a:gd name="connsiteX9" fmla="*/ 2612259 w 11217889"/>
              <a:gd name="connsiteY9" fmla="*/ 0 h 4045517"/>
              <a:gd name="connsiteX10" fmla="*/ 3112397 w 11217889"/>
              <a:gd name="connsiteY10" fmla="*/ 4036436 h 4045517"/>
              <a:gd name="connsiteX11" fmla="*/ 500138 w 11217889"/>
              <a:gd name="connsiteY11" fmla="*/ 4036436 h 4045517"/>
              <a:gd name="connsiteX12" fmla="*/ 5403660 w 11217889"/>
              <a:gd name="connsiteY12" fmla="*/ 0 h 4045517"/>
              <a:gd name="connsiteX13" fmla="*/ 8015918 w 11217889"/>
              <a:gd name="connsiteY13" fmla="*/ 0 h 4045517"/>
              <a:gd name="connsiteX14" fmla="*/ 8516056 w 11217889"/>
              <a:gd name="connsiteY14" fmla="*/ 4036436 h 4045517"/>
              <a:gd name="connsiteX15" fmla="*/ 5903798 w 11217889"/>
              <a:gd name="connsiteY15" fmla="*/ 4036436 h 4045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217889" h="4045517">
                <a:moveTo>
                  <a:pt x="8105493" y="9081"/>
                </a:moveTo>
                <a:lnTo>
                  <a:pt x="10717751" y="9081"/>
                </a:lnTo>
                <a:lnTo>
                  <a:pt x="11217889" y="4045517"/>
                </a:lnTo>
                <a:lnTo>
                  <a:pt x="8605631" y="4045517"/>
                </a:lnTo>
                <a:close/>
                <a:moveTo>
                  <a:pt x="2701831" y="0"/>
                </a:moveTo>
                <a:lnTo>
                  <a:pt x="5314088" y="0"/>
                </a:lnTo>
                <a:lnTo>
                  <a:pt x="5814226" y="4036436"/>
                </a:lnTo>
                <a:lnTo>
                  <a:pt x="3201968" y="4036436"/>
                </a:lnTo>
                <a:close/>
                <a:moveTo>
                  <a:pt x="0" y="0"/>
                </a:moveTo>
                <a:lnTo>
                  <a:pt x="2612259" y="0"/>
                </a:lnTo>
                <a:lnTo>
                  <a:pt x="3112397" y="4036436"/>
                </a:lnTo>
                <a:lnTo>
                  <a:pt x="500138" y="4036436"/>
                </a:lnTo>
                <a:close/>
                <a:moveTo>
                  <a:pt x="5403660" y="0"/>
                </a:moveTo>
                <a:lnTo>
                  <a:pt x="8015918" y="0"/>
                </a:lnTo>
                <a:lnTo>
                  <a:pt x="8516056" y="4036436"/>
                </a:lnTo>
                <a:lnTo>
                  <a:pt x="5903798" y="4036436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MH_Text_1"/>
          <p:cNvSpPr txBox="1"/>
          <p:nvPr/>
        </p:nvSpPr>
        <p:spPr>
          <a:xfrm>
            <a:off x="6413550" y="1424672"/>
            <a:ext cx="4624337" cy="1105972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rgbClr val="D03E2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rgbClr val="D03E2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13551" y="1096045"/>
            <a:ext cx="18722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D03E20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108684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00">
        <p14:prism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 rot="10800000" flipV="1">
            <a:off x="-26472" y="27533"/>
            <a:ext cx="5832174" cy="7232651"/>
          </a:xfrm>
          <a:prstGeom prst="round2DiagRect">
            <a:avLst>
              <a:gd name="adj1" fmla="val 30369"/>
              <a:gd name="adj2" fmla="val 0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9033" t="484" r="9033" b="48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GB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7509494" y="2680221"/>
            <a:ext cx="2259086" cy="1082777"/>
            <a:chOff x="8201120" y="2874498"/>
            <a:chExt cx="2580156" cy="1026816"/>
          </a:xfrm>
        </p:grpSpPr>
        <p:sp>
          <p:nvSpPr>
            <p:cNvPr id="40" name="TextBox 39"/>
            <p:cNvSpPr txBox="1"/>
            <p:nvPr/>
          </p:nvSpPr>
          <p:spPr>
            <a:xfrm>
              <a:off x="8201120" y="3222716"/>
              <a:ext cx="2580156" cy="678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201120" y="2874498"/>
              <a:ext cx="1851334" cy="3210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509495" y="1168053"/>
            <a:ext cx="2331094" cy="1082776"/>
            <a:chOff x="8276644" y="2874498"/>
            <a:chExt cx="2501922" cy="1026816"/>
          </a:xfrm>
        </p:grpSpPr>
        <p:sp>
          <p:nvSpPr>
            <p:cNvPr id="43" name="TextBox 42"/>
            <p:cNvSpPr txBox="1"/>
            <p:nvPr/>
          </p:nvSpPr>
          <p:spPr>
            <a:xfrm>
              <a:off x="8276644" y="3222716"/>
              <a:ext cx="2501922" cy="678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8276644" y="2874498"/>
              <a:ext cx="1739745" cy="3210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47" name="Group 38"/>
          <p:cNvGrpSpPr/>
          <p:nvPr/>
        </p:nvGrpSpPr>
        <p:grpSpPr>
          <a:xfrm>
            <a:off x="7509494" y="5461521"/>
            <a:ext cx="2259086" cy="1082777"/>
            <a:chOff x="8201120" y="2874498"/>
            <a:chExt cx="2580156" cy="1026816"/>
          </a:xfrm>
        </p:grpSpPr>
        <p:sp>
          <p:nvSpPr>
            <p:cNvPr id="48" name="TextBox 39"/>
            <p:cNvSpPr txBox="1"/>
            <p:nvPr/>
          </p:nvSpPr>
          <p:spPr>
            <a:xfrm>
              <a:off x="8201120" y="3222716"/>
              <a:ext cx="2580156" cy="678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TextBox 40"/>
            <p:cNvSpPr txBox="1"/>
            <p:nvPr/>
          </p:nvSpPr>
          <p:spPr>
            <a:xfrm>
              <a:off x="8201120" y="2874498"/>
              <a:ext cx="1851334" cy="3210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grpSp>
        <p:nvGrpSpPr>
          <p:cNvPr id="52" name="Group 41"/>
          <p:cNvGrpSpPr/>
          <p:nvPr/>
        </p:nvGrpSpPr>
        <p:grpSpPr>
          <a:xfrm>
            <a:off x="7509495" y="3949353"/>
            <a:ext cx="2331094" cy="1082776"/>
            <a:chOff x="8276644" y="2874498"/>
            <a:chExt cx="2501922" cy="1026816"/>
          </a:xfrm>
        </p:grpSpPr>
        <p:sp>
          <p:nvSpPr>
            <p:cNvPr id="53" name="TextBox 42"/>
            <p:cNvSpPr txBox="1"/>
            <p:nvPr/>
          </p:nvSpPr>
          <p:spPr>
            <a:xfrm>
              <a:off x="8276644" y="3222716"/>
              <a:ext cx="2501922" cy="678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TextBox 43"/>
            <p:cNvSpPr txBox="1"/>
            <p:nvPr/>
          </p:nvSpPr>
          <p:spPr>
            <a:xfrm>
              <a:off x="8276644" y="2874498"/>
              <a:ext cx="1739745" cy="3210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sp>
        <p:nvSpPr>
          <p:cNvPr id="55" name="等腰三角形 54"/>
          <p:cNvSpPr/>
          <p:nvPr/>
        </p:nvSpPr>
        <p:spPr bwMode="auto">
          <a:xfrm rot="10800000">
            <a:off x="5563219" y="-8061"/>
            <a:ext cx="1799233" cy="1080433"/>
          </a:xfrm>
          <a:prstGeom prst="triangle">
            <a:avLst/>
          </a:prstGeom>
          <a:solidFill>
            <a:srgbClr val="D03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56" name="TextBox 30"/>
          <p:cNvSpPr txBox="1"/>
          <p:nvPr/>
        </p:nvSpPr>
        <p:spPr>
          <a:xfrm>
            <a:off x="726974" y="359008"/>
            <a:ext cx="1677447" cy="712886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r>
              <a:rPr lang="en-US" altLang="zh-CN" sz="2000" b="1" dirty="0">
                <a:solidFill>
                  <a:srgbClr val="D03E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FITNESS</a:t>
            </a:r>
            <a:endParaRPr lang="en-US" altLang="zh-CN" sz="2000" b="1" dirty="0">
              <a:solidFill>
                <a:srgbClr val="0B122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2000" b="1" dirty="0">
                <a:solidFill>
                  <a:srgbClr val="0B122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MOVEMENT</a:t>
            </a:r>
            <a:endParaRPr lang="zh-CN" altLang="en-US" sz="2000" b="1" dirty="0">
              <a:solidFill>
                <a:srgbClr val="0B122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867643" y="1097046"/>
            <a:ext cx="408849" cy="0"/>
          </a:xfrm>
          <a:prstGeom prst="line">
            <a:avLst/>
          </a:prstGeom>
          <a:ln w="28575">
            <a:solidFill>
              <a:srgbClr val="0B12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30"/>
          <p:cNvSpPr txBox="1"/>
          <p:nvPr/>
        </p:nvSpPr>
        <p:spPr>
          <a:xfrm>
            <a:off x="2281507" y="666784"/>
            <a:ext cx="1990033" cy="405110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B122C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575420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5" grpId="0" animBg="1"/>
      <p:bldP spid="56" grpId="0"/>
      <p:bldP spid="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2"/>
          <p:cNvSpPr>
            <a:spLocks noChangeArrowheads="1"/>
          </p:cNvSpPr>
          <p:nvPr/>
        </p:nvSpPr>
        <p:spPr bwMode="auto">
          <a:xfrm>
            <a:off x="10320618" y="4660686"/>
            <a:ext cx="2085695" cy="2592825"/>
          </a:xfrm>
          <a:prstGeom prst="rect">
            <a:avLst/>
          </a:prstGeom>
          <a:solidFill>
            <a:srgbClr val="D03E20"/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327" tIns="36164" rIns="72327" bIns="36164" spcCol="0" rtlCol="0" anchor="ctr"/>
          <a:lstStyle/>
          <a:p>
            <a:pPr algn="ctr"/>
            <a:endParaRPr lang="zh-CN" altLang="zh-CN" sz="2531">
              <a:solidFill>
                <a:schemeClr val="tx2">
                  <a:lumMod val="75000"/>
                </a:schemeClr>
              </a:solidFill>
              <a:latin typeface="+mn-lt"/>
              <a:ea typeface="+mn-ea"/>
              <a:sym typeface="微软雅黑" pitchFamily="34" charset="-122"/>
            </a:endParaRPr>
          </a:p>
        </p:txBody>
      </p:sp>
      <p:sp>
        <p:nvSpPr>
          <p:cNvPr id="42" name="矩形 37"/>
          <p:cNvSpPr>
            <a:spLocks noChangeArrowheads="1"/>
          </p:cNvSpPr>
          <p:nvPr/>
        </p:nvSpPr>
        <p:spPr bwMode="auto">
          <a:xfrm>
            <a:off x="5268645" y="4660686"/>
            <a:ext cx="4922219" cy="2592825"/>
          </a:xfrm>
          <a:prstGeom prst="rect">
            <a:avLst/>
          </a:prstGeom>
          <a:solidFill>
            <a:srgbClr val="0B122C"/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327" tIns="36164" rIns="72327" bIns="36164" spcCol="0" rtlCol="0" anchor="ctr"/>
          <a:lstStyle/>
          <a:p>
            <a:pPr algn="ctr"/>
            <a:endParaRPr lang="zh-CN" altLang="zh-CN" sz="2531">
              <a:solidFill>
                <a:schemeClr val="tx2">
                  <a:lumMod val="75000"/>
                </a:schemeClr>
              </a:solidFill>
              <a:latin typeface="+mn-lt"/>
              <a:ea typeface="+mn-ea"/>
              <a:sym typeface="微软雅黑" pitchFamily="34" charset="-122"/>
            </a:endParaRPr>
          </a:p>
        </p:txBody>
      </p:sp>
      <p:sp>
        <p:nvSpPr>
          <p:cNvPr id="43" name="矩形 46"/>
          <p:cNvSpPr>
            <a:spLocks noChangeAspect="1" noChangeArrowheads="1"/>
          </p:cNvSpPr>
          <p:nvPr/>
        </p:nvSpPr>
        <p:spPr bwMode="auto">
          <a:xfrm>
            <a:off x="452438" y="4660686"/>
            <a:ext cx="4688683" cy="259282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128572" tIns="64286" rIns="128572" bIns="6428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531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44" name="矩形 47"/>
          <p:cNvSpPr>
            <a:spLocks noChangeAspect="1" noChangeArrowheads="1"/>
          </p:cNvSpPr>
          <p:nvPr/>
        </p:nvSpPr>
        <p:spPr bwMode="auto">
          <a:xfrm>
            <a:off x="4046455" y="1436017"/>
            <a:ext cx="3575032" cy="3126171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128572" tIns="64286" rIns="128572" bIns="6428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531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452438" y="1436017"/>
            <a:ext cx="3498869" cy="3126168"/>
          </a:xfrm>
          <a:prstGeom prst="rect">
            <a:avLst/>
          </a:prstGeom>
          <a:solidFill>
            <a:srgbClr val="D03E20"/>
          </a:solidFill>
          <a:ln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327" tIns="36164" rIns="72327" bIns="36164" spcCol="0" rtlCol="0" anchor="ctr"/>
          <a:lstStyle/>
          <a:p>
            <a:pPr algn="ctr"/>
            <a:endParaRPr lang="zh-CN" altLang="zh-CN" sz="2531">
              <a:solidFill>
                <a:schemeClr val="tx2">
                  <a:lumMod val="75000"/>
                </a:schemeClr>
              </a:solidFill>
              <a:latin typeface="+mn-lt"/>
              <a:ea typeface="+mn-ea"/>
              <a:sym typeface="微软雅黑" pitchFamily="34" charset="-122"/>
            </a:endParaRPr>
          </a:p>
        </p:txBody>
      </p:sp>
      <p:sp>
        <p:nvSpPr>
          <p:cNvPr id="46" name="矩形 59"/>
          <p:cNvSpPr>
            <a:spLocks noChangeAspect="1" noChangeArrowheads="1"/>
          </p:cNvSpPr>
          <p:nvPr/>
        </p:nvSpPr>
        <p:spPr bwMode="auto">
          <a:xfrm>
            <a:off x="7719989" y="1436017"/>
            <a:ext cx="4686324" cy="3126168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128572" tIns="64286" rIns="128572" bIns="6428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531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47" name="矩形 56"/>
          <p:cNvSpPr>
            <a:spLocks noChangeArrowheads="1"/>
          </p:cNvSpPr>
          <p:nvPr/>
        </p:nvSpPr>
        <p:spPr bwMode="auto">
          <a:xfrm>
            <a:off x="1316807" y="2438258"/>
            <a:ext cx="2269691" cy="376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572" tIns="64286" rIns="128572" bIns="6428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600" dirty="0">
                <a:solidFill>
                  <a:schemeClr val="bg1"/>
                </a:solidFill>
              </a:rPr>
              <a:t>请替换文字内容</a:t>
            </a:r>
          </a:p>
        </p:txBody>
      </p:sp>
      <p:sp>
        <p:nvSpPr>
          <p:cNvPr id="48" name="矩形 57"/>
          <p:cNvSpPr>
            <a:spLocks noChangeArrowheads="1"/>
          </p:cNvSpPr>
          <p:nvPr/>
        </p:nvSpPr>
        <p:spPr bwMode="auto">
          <a:xfrm>
            <a:off x="1316807" y="2787775"/>
            <a:ext cx="2520095" cy="75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8572" tIns="64286" rIns="128572" bIns="6428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矩形 44"/>
          <p:cNvSpPr>
            <a:spLocks noChangeArrowheads="1"/>
          </p:cNvSpPr>
          <p:nvPr/>
        </p:nvSpPr>
        <p:spPr bwMode="auto">
          <a:xfrm>
            <a:off x="5406895" y="5141886"/>
            <a:ext cx="3267933" cy="376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572" tIns="64286" rIns="128572" bIns="6428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600" dirty="0">
                <a:solidFill>
                  <a:schemeClr val="bg1"/>
                </a:solidFill>
              </a:rPr>
              <a:t>请替换文字内容</a:t>
            </a:r>
          </a:p>
        </p:txBody>
      </p:sp>
      <p:sp>
        <p:nvSpPr>
          <p:cNvPr id="50" name="矩形 45"/>
          <p:cNvSpPr>
            <a:spLocks noChangeArrowheads="1"/>
          </p:cNvSpPr>
          <p:nvPr/>
        </p:nvSpPr>
        <p:spPr bwMode="auto">
          <a:xfrm>
            <a:off x="5406895" y="5517935"/>
            <a:ext cx="4514566" cy="960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572" tIns="64286" rIns="128572" bIns="6428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bg1"/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等腰三角形 14"/>
          <p:cNvSpPr/>
          <p:nvPr/>
        </p:nvSpPr>
        <p:spPr bwMode="auto">
          <a:xfrm rot="10800000">
            <a:off x="5563219" y="-8061"/>
            <a:ext cx="1799233" cy="1080433"/>
          </a:xfrm>
          <a:prstGeom prst="triangle">
            <a:avLst/>
          </a:prstGeom>
          <a:solidFill>
            <a:srgbClr val="D03E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sp>
        <p:nvSpPr>
          <p:cNvPr id="16" name="TextBox 30"/>
          <p:cNvSpPr txBox="1"/>
          <p:nvPr/>
        </p:nvSpPr>
        <p:spPr>
          <a:xfrm>
            <a:off x="726974" y="359008"/>
            <a:ext cx="1677447" cy="712886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r>
              <a:rPr lang="en-US" altLang="zh-CN" sz="2000" b="1" dirty="0">
                <a:solidFill>
                  <a:srgbClr val="D03E2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FITNESS</a:t>
            </a:r>
            <a:endParaRPr lang="en-US" altLang="zh-CN" sz="2000" b="1" dirty="0">
              <a:solidFill>
                <a:srgbClr val="0B122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US" altLang="zh-CN" sz="2000" b="1" dirty="0">
                <a:solidFill>
                  <a:srgbClr val="0B122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MOVEMENT</a:t>
            </a:r>
            <a:endParaRPr lang="zh-CN" altLang="en-US" sz="2000" b="1" dirty="0">
              <a:solidFill>
                <a:srgbClr val="0B122C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867643" y="1097046"/>
            <a:ext cx="408849" cy="0"/>
          </a:xfrm>
          <a:prstGeom prst="line">
            <a:avLst/>
          </a:prstGeom>
          <a:ln w="28575">
            <a:solidFill>
              <a:srgbClr val="0B12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30"/>
          <p:cNvSpPr txBox="1"/>
          <p:nvPr/>
        </p:nvSpPr>
        <p:spPr>
          <a:xfrm>
            <a:off x="2281507" y="666784"/>
            <a:ext cx="1990033" cy="405110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B122C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711755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  <p:bldP spid="15" grpId="0" animBg="1"/>
      <p:bldP spid="16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429375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13"/>
          <p:cNvSpPr txBox="1"/>
          <p:nvPr/>
        </p:nvSpPr>
        <p:spPr>
          <a:xfrm>
            <a:off x="5794595" y="4179565"/>
            <a:ext cx="1269558" cy="3462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rgbClr val="D03E20"/>
                </a:solidFill>
                <a:latin typeface="+mj-ea"/>
                <a:ea typeface="+mj-ea"/>
              </a:rPr>
              <a:t>PART 02</a:t>
            </a:r>
            <a:endParaRPr lang="zh-CN" altLang="en-US" sz="2250" dirty="0">
              <a:solidFill>
                <a:srgbClr val="D03E20"/>
              </a:solidFill>
              <a:latin typeface="+mj-ea"/>
              <a:ea typeface="+mj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690870" y="2664298"/>
            <a:ext cx="1477008" cy="1477008"/>
            <a:chOff x="5815523" y="2664298"/>
            <a:chExt cx="1477008" cy="147700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2" name="同心圆 41"/>
            <p:cNvSpPr/>
            <p:nvPr/>
          </p:nvSpPr>
          <p:spPr>
            <a:xfrm>
              <a:off x="5815523" y="2664298"/>
              <a:ext cx="1477008" cy="147700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5847759" y="2696534"/>
              <a:ext cx="1412535" cy="1412535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4" name="TextBox 13"/>
          <p:cNvSpPr txBox="1"/>
          <p:nvPr/>
        </p:nvSpPr>
        <p:spPr>
          <a:xfrm>
            <a:off x="5826832" y="2861819"/>
            <a:ext cx="1269558" cy="10819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1" b="1" dirty="0">
                <a:solidFill>
                  <a:srgbClr val="D03E20"/>
                </a:solidFill>
                <a:latin typeface="+mj-ea"/>
                <a:ea typeface="+mj-ea"/>
              </a:rPr>
              <a:t>02</a:t>
            </a:r>
            <a:endParaRPr lang="zh-CN" altLang="en-US" sz="7031" b="1" dirty="0">
              <a:solidFill>
                <a:srgbClr val="D03E20"/>
              </a:solidFill>
              <a:latin typeface="+mj-ea"/>
              <a:ea typeface="+mj-ea"/>
            </a:endParaRPr>
          </a:p>
        </p:txBody>
      </p:sp>
      <p:sp>
        <p:nvSpPr>
          <p:cNvPr id="45" name="TextBox 11"/>
          <p:cNvSpPr txBox="1"/>
          <p:nvPr/>
        </p:nvSpPr>
        <p:spPr>
          <a:xfrm>
            <a:off x="4285198" y="4910323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r"/>
            <a:r>
              <a:rPr lang="zh-CN" altLang="en-US" sz="4000" b="1" dirty="0">
                <a:solidFill>
                  <a:srgbClr val="0B122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4000" b="1" dirty="0">
              <a:solidFill>
                <a:srgbClr val="0B12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5622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0" grpId="0"/>
      <p:bldP spid="44" grpId="0"/>
      <p:bldP spid="4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21.pptx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4275</Words>
  <Application>Microsoft Office PowerPoint</Application>
  <PresentationFormat>自定义</PresentationFormat>
  <Paragraphs>241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7" baseType="lpstr">
      <vt:lpstr>Gill Sans</vt:lpstr>
      <vt:lpstr>Kozuka Gothic Pro M</vt:lpstr>
      <vt:lpstr>Meiryo</vt:lpstr>
      <vt:lpstr>Simply City Light</vt:lpstr>
      <vt:lpstr>SimSun-ExtB</vt:lpstr>
      <vt:lpstr>ヒラギノ角ゴ ProN W3</vt:lpstr>
      <vt:lpstr>方正兰亭黑_GBK</vt:lpstr>
      <vt:lpstr>宋体</vt:lpstr>
      <vt:lpstr>微软雅黑</vt:lpstr>
      <vt:lpstr>微软雅黑 Light</vt:lpstr>
      <vt:lpstr>Arial</vt:lpstr>
      <vt:lpstr>Bebas Neue</vt:lpstr>
      <vt:lpstr>Calibri</vt:lpstr>
      <vt:lpstr>Calibri Light</vt:lpstr>
      <vt:lpstr>Franklin Gothic Book</vt:lpstr>
      <vt:lpstr>Franklin Gothic Medium</vt:lpstr>
      <vt:lpstr>Helvetica</vt:lpstr>
      <vt:lpstr>Impact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2016-09-18T14:06:06Z</dcterms:created>
  <dcterms:modified xsi:type="dcterms:W3CDTF">2018-06-01T05:39:16Z</dcterms:modified>
</cp:coreProperties>
</file>