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60" r:id="rId3"/>
    <p:sldId id="262" r:id="rId4"/>
    <p:sldId id="266" r:id="rId5"/>
    <p:sldId id="272" r:id="rId6"/>
    <p:sldId id="273" r:id="rId7"/>
    <p:sldId id="271" r:id="rId8"/>
    <p:sldId id="268" r:id="rId9"/>
    <p:sldId id="274" r:id="rId10"/>
    <p:sldId id="275" r:id="rId11"/>
    <p:sldId id="269" r:id="rId12"/>
    <p:sldId id="276" r:id="rId13"/>
    <p:sldId id="279" r:id="rId14"/>
    <p:sldId id="281" r:id="rId15"/>
    <p:sldId id="283" r:id="rId16"/>
    <p:sldId id="270" r:id="rId17"/>
    <p:sldId id="284" r:id="rId18"/>
    <p:sldId id="285" r:id="rId19"/>
    <p:sldId id="28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3E2"/>
    <a:srgbClr val="E6E6E6"/>
    <a:srgbClr val="C6C61A"/>
    <a:srgbClr val="EDE17C"/>
    <a:srgbClr val="B8B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106" autoAdjust="0"/>
  </p:normalViewPr>
  <p:slideViewPr>
    <p:cSldViewPr snapToGrid="0">
      <p:cViewPr varScale="1">
        <p:scale>
          <a:sx n="106" d="100"/>
          <a:sy n="106" d="100"/>
        </p:scale>
        <p:origin x="75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71F1C-1B9C-40AC-B8F9-7341A6C9F26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2566-62C8-49E5-8A55-4AADC3A42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46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43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8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52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51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87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017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500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846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06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74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84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37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51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86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62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569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5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9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1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79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13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37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B4BC8-E1FE-4A22-93AD-0D491A09344E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027DE-E682-418E-88ED-9D1205156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8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62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PA_组合 72"/>
          <p:cNvGrpSpPr/>
          <p:nvPr>
            <p:custDataLst>
              <p:tags r:id="rId1"/>
            </p:custDataLst>
          </p:nvPr>
        </p:nvGrpSpPr>
        <p:grpSpPr>
          <a:xfrm>
            <a:off x="3606800" y="4788449"/>
            <a:ext cx="5155052" cy="923577"/>
            <a:chOff x="3542727" y="5946099"/>
            <a:chExt cx="5155052" cy="923577"/>
          </a:xfrm>
        </p:grpSpPr>
        <p:sp>
          <p:nvSpPr>
            <p:cNvPr id="4" name="矩形 3"/>
            <p:cNvSpPr/>
            <p:nvPr/>
          </p:nvSpPr>
          <p:spPr>
            <a:xfrm>
              <a:off x="3542727" y="5946099"/>
              <a:ext cx="5155052" cy="923577"/>
            </a:xfrm>
            <a:prstGeom prst="rect">
              <a:avLst/>
            </a:prstGeom>
            <a:solidFill>
              <a:srgbClr val="B8B8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25982" y="6084722"/>
              <a:ext cx="41885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BUSNIESS</a:t>
              </a: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 </a:t>
              </a:r>
              <a:r>
                <a:rPr lang="en-US" altLang="zh-CN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REPORT</a:t>
              </a:r>
              <a:endPara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21" name="PA_组合 220"/>
          <p:cNvGrpSpPr/>
          <p:nvPr>
            <p:custDataLst>
              <p:tags r:id="rId2"/>
            </p:custDataLst>
          </p:nvPr>
        </p:nvGrpSpPr>
        <p:grpSpPr>
          <a:xfrm>
            <a:off x="3606800" y="1308309"/>
            <a:ext cx="5155052" cy="3060282"/>
            <a:chOff x="5665348" y="960726"/>
            <a:chExt cx="5155052" cy="3060282"/>
          </a:xfrm>
        </p:grpSpPr>
        <p:cxnSp>
          <p:nvCxnSpPr>
            <p:cNvPr id="137" name="直接连接符 136"/>
            <p:cNvCxnSpPr/>
            <p:nvPr/>
          </p:nvCxnSpPr>
          <p:spPr>
            <a:xfrm>
              <a:off x="5665348" y="960726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753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842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930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6019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6108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6197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6286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375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464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553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642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6731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6819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6908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6997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7086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7175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7264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7353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7442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7531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7620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>
              <a:off x="7708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7797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7886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7975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8064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8153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8242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8331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8420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8509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8597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8686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8775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8864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8953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9042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9131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9220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9309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9398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9486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9575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9664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9753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9842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>
              <a:off x="9931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10020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0109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10198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10287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10375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10464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10553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10642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>
              <a:off x="10731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10820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2" name="PA_文本框 221"/>
          <p:cNvSpPr txBox="1"/>
          <p:nvPr>
            <p:custDataLst>
              <p:tags r:id="rId3"/>
            </p:custDataLst>
          </p:nvPr>
        </p:nvSpPr>
        <p:spPr>
          <a:xfrm>
            <a:off x="3283319" y="1512774"/>
            <a:ext cx="5800866" cy="2646878"/>
          </a:xfrm>
          <a:prstGeom prst="rect">
            <a:avLst/>
          </a:prstGeom>
          <a:noFill/>
          <a:effectLst>
            <a:outerShdw blurRad="508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rgbClr val="E6E6E6"/>
                </a:solidFill>
                <a:latin typeface="+mn-ea"/>
              </a:rPr>
              <a:t>2017</a:t>
            </a:r>
          </a:p>
        </p:txBody>
      </p:sp>
      <p:sp>
        <p:nvSpPr>
          <p:cNvPr id="223" name="PA_等腰三角形 222"/>
          <p:cNvSpPr/>
          <p:nvPr>
            <p:custDataLst>
              <p:tags r:id="rId4"/>
            </p:custDataLst>
          </p:nvPr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PA_文本框 224"/>
          <p:cNvSpPr txBox="1"/>
          <p:nvPr>
            <p:custDataLst>
              <p:tags r:id="rId5"/>
            </p:custDataLst>
          </p:nvPr>
        </p:nvSpPr>
        <p:spPr>
          <a:xfrm>
            <a:off x="4090055" y="5998534"/>
            <a:ext cx="418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一条狗腿子作品</a:t>
            </a:r>
            <a:endParaRPr lang="en-US" altLang="zh-CN" sz="20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47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7330" y="684053"/>
            <a:ext cx="4057340" cy="4057340"/>
            <a:chOff x="8134660" y="859681"/>
            <a:chExt cx="4057340" cy="4057340"/>
          </a:xfrm>
        </p:grpSpPr>
        <p:sp>
          <p:nvSpPr>
            <p:cNvPr id="3" name="椭圆 2"/>
            <p:cNvSpPr/>
            <p:nvPr/>
          </p:nvSpPr>
          <p:spPr>
            <a:xfrm>
              <a:off x="8134660" y="859681"/>
              <a:ext cx="4057340" cy="4057340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286650" y="1011671"/>
              <a:ext cx="3753360" cy="375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等腰三角形 5"/>
          <p:cNvSpPr/>
          <p:nvPr/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t="24717" r="44657" b="13368"/>
          <a:stretch>
            <a:fillRect/>
          </a:stretch>
        </p:blipFill>
        <p:spPr>
          <a:xfrm>
            <a:off x="5277892" y="1923282"/>
            <a:ext cx="1636216" cy="1578881"/>
          </a:xfrm>
          <a:custGeom>
            <a:avLst/>
            <a:gdLst/>
            <a:ahLst/>
            <a:cxnLst/>
            <a:rect l="l" t="t" r="r" b="b"/>
            <a:pathLst>
              <a:path w="1636216" h="1578881">
                <a:moveTo>
                  <a:pt x="207950" y="1470199"/>
                </a:moveTo>
                <a:cubicBezTo>
                  <a:pt x="253590" y="1477045"/>
                  <a:pt x="298660" y="1480468"/>
                  <a:pt x="343160" y="1480468"/>
                </a:cubicBezTo>
                <a:lnTo>
                  <a:pt x="1287921" y="1480468"/>
                </a:lnTo>
                <a:cubicBezTo>
                  <a:pt x="1327286" y="1480468"/>
                  <a:pt x="1377491" y="1477045"/>
                  <a:pt x="1438535" y="1470199"/>
                </a:cubicBezTo>
                <a:lnTo>
                  <a:pt x="1438535" y="1578881"/>
                </a:lnTo>
                <a:cubicBezTo>
                  <a:pt x="1403734" y="1572035"/>
                  <a:pt x="1355811" y="1568612"/>
                  <a:pt x="1294767" y="1568612"/>
                </a:cubicBezTo>
                <a:lnTo>
                  <a:pt x="348295" y="1568612"/>
                </a:lnTo>
                <a:cubicBezTo>
                  <a:pt x="296949" y="1568612"/>
                  <a:pt x="250167" y="1572035"/>
                  <a:pt x="207950" y="1578881"/>
                </a:cubicBezTo>
                <a:close/>
                <a:moveTo>
                  <a:pt x="374823" y="1202346"/>
                </a:moveTo>
                <a:cubicBezTo>
                  <a:pt x="421605" y="1209192"/>
                  <a:pt x="466675" y="1212615"/>
                  <a:pt x="510034" y="1212615"/>
                </a:cubicBezTo>
                <a:lnTo>
                  <a:pt x="1079115" y="1212615"/>
                </a:lnTo>
                <a:cubicBezTo>
                  <a:pt x="1115627" y="1212615"/>
                  <a:pt x="1165262" y="1209192"/>
                  <a:pt x="1228018" y="1202346"/>
                </a:cubicBezTo>
                <a:lnTo>
                  <a:pt x="1228018" y="1311027"/>
                </a:lnTo>
                <a:cubicBezTo>
                  <a:pt x="1166403" y="1303611"/>
                  <a:pt x="1118480" y="1299902"/>
                  <a:pt x="1084250" y="1299902"/>
                </a:cubicBezTo>
                <a:lnTo>
                  <a:pt x="515168" y="1299902"/>
                </a:lnTo>
                <a:cubicBezTo>
                  <a:pt x="472951" y="1299902"/>
                  <a:pt x="426169" y="1303611"/>
                  <a:pt x="374823" y="1311027"/>
                </a:cubicBezTo>
                <a:close/>
                <a:moveTo>
                  <a:pt x="662359" y="712850"/>
                </a:moveTo>
                <a:cubicBezTo>
                  <a:pt x="616718" y="787586"/>
                  <a:pt x="558812" y="861182"/>
                  <a:pt x="488639" y="933636"/>
                </a:cubicBezTo>
                <a:cubicBezTo>
                  <a:pt x="514312" y="939912"/>
                  <a:pt x="540556" y="943050"/>
                  <a:pt x="567369" y="943050"/>
                </a:cubicBezTo>
                <a:lnTo>
                  <a:pt x="1019212" y="943050"/>
                </a:lnTo>
                <a:cubicBezTo>
                  <a:pt x="1054583" y="943050"/>
                  <a:pt x="1085676" y="939912"/>
                  <a:pt x="1112490" y="933636"/>
                </a:cubicBezTo>
                <a:cubicBezTo>
                  <a:pt x="1054298" y="870881"/>
                  <a:pt x="1008087" y="797285"/>
                  <a:pt x="973856" y="712850"/>
                </a:cubicBezTo>
                <a:close/>
                <a:moveTo>
                  <a:pt x="723118" y="0"/>
                </a:moveTo>
                <a:lnTo>
                  <a:pt x="835223" y="63327"/>
                </a:lnTo>
                <a:cubicBezTo>
                  <a:pt x="847204" y="70173"/>
                  <a:pt x="853194" y="76448"/>
                  <a:pt x="853194" y="82153"/>
                </a:cubicBezTo>
                <a:cubicBezTo>
                  <a:pt x="853194" y="87858"/>
                  <a:pt x="846633" y="91852"/>
                  <a:pt x="833511" y="94134"/>
                </a:cubicBezTo>
                <a:cubicBezTo>
                  <a:pt x="802133" y="103833"/>
                  <a:pt x="768473" y="124942"/>
                  <a:pt x="732531" y="157460"/>
                </a:cubicBezTo>
                <a:cubicBezTo>
                  <a:pt x="668064" y="225351"/>
                  <a:pt x="595039" y="297235"/>
                  <a:pt x="513456" y="373112"/>
                </a:cubicBezTo>
                <a:cubicBezTo>
                  <a:pt x="706288" y="371971"/>
                  <a:pt x="905966" y="364270"/>
                  <a:pt x="1112490" y="350007"/>
                </a:cubicBezTo>
                <a:cubicBezTo>
                  <a:pt x="1057721" y="290674"/>
                  <a:pt x="999814" y="236476"/>
                  <a:pt x="938770" y="187412"/>
                </a:cubicBezTo>
                <a:lnTo>
                  <a:pt x="1026913" y="115528"/>
                </a:lnTo>
                <a:cubicBezTo>
                  <a:pt x="1192361" y="273559"/>
                  <a:pt x="1313879" y="390513"/>
                  <a:pt x="1391468" y="466391"/>
                </a:cubicBezTo>
                <a:lnTo>
                  <a:pt x="1293055" y="548544"/>
                </a:lnTo>
                <a:cubicBezTo>
                  <a:pt x="1253120" y="498339"/>
                  <a:pt x="1217463" y="457548"/>
                  <a:pt x="1186085" y="426170"/>
                </a:cubicBezTo>
                <a:cubicBezTo>
                  <a:pt x="1106785" y="430734"/>
                  <a:pt x="996391" y="438150"/>
                  <a:pt x="854905" y="448420"/>
                </a:cubicBezTo>
                <a:cubicBezTo>
                  <a:pt x="768188" y="454125"/>
                  <a:pt x="704577" y="458403"/>
                  <a:pt x="664071" y="461256"/>
                </a:cubicBezTo>
                <a:lnTo>
                  <a:pt x="767618" y="498054"/>
                </a:lnTo>
                <a:cubicBezTo>
                  <a:pt x="789297" y="506041"/>
                  <a:pt x="799566" y="511746"/>
                  <a:pt x="798425" y="515169"/>
                </a:cubicBezTo>
                <a:cubicBezTo>
                  <a:pt x="801278" y="517451"/>
                  <a:pt x="793861" y="524582"/>
                  <a:pt x="776175" y="536563"/>
                </a:cubicBezTo>
                <a:cubicBezTo>
                  <a:pt x="749362" y="554819"/>
                  <a:pt x="726541" y="584486"/>
                  <a:pt x="707714" y="625562"/>
                </a:cubicBezTo>
                <a:lnTo>
                  <a:pt x="1428266" y="625562"/>
                </a:lnTo>
                <a:cubicBezTo>
                  <a:pt x="1480753" y="625562"/>
                  <a:pt x="1529816" y="622139"/>
                  <a:pt x="1575457" y="615293"/>
                </a:cubicBezTo>
                <a:lnTo>
                  <a:pt x="1575457" y="723975"/>
                </a:lnTo>
                <a:cubicBezTo>
                  <a:pt x="1528675" y="716558"/>
                  <a:pt x="1480753" y="712850"/>
                  <a:pt x="1431689" y="712850"/>
                </a:cubicBezTo>
                <a:lnTo>
                  <a:pt x="1087673" y="712850"/>
                </a:lnTo>
                <a:cubicBezTo>
                  <a:pt x="1198922" y="911957"/>
                  <a:pt x="1381769" y="1039466"/>
                  <a:pt x="1636216" y="1095375"/>
                </a:cubicBezTo>
                <a:cubicBezTo>
                  <a:pt x="1580306" y="1126753"/>
                  <a:pt x="1540085" y="1167545"/>
                  <a:pt x="1515553" y="1217749"/>
                </a:cubicBezTo>
                <a:cubicBezTo>
                  <a:pt x="1350677" y="1131603"/>
                  <a:pt x="1228588" y="1050591"/>
                  <a:pt x="1149287" y="974713"/>
                </a:cubicBezTo>
                <a:lnTo>
                  <a:pt x="1149287" y="1040607"/>
                </a:lnTo>
                <a:cubicBezTo>
                  <a:pt x="1105929" y="1033761"/>
                  <a:pt x="1063997" y="1030338"/>
                  <a:pt x="1023490" y="1030338"/>
                </a:cubicBezTo>
                <a:lnTo>
                  <a:pt x="563946" y="1030338"/>
                </a:lnTo>
                <a:cubicBezTo>
                  <a:pt x="522870" y="1030338"/>
                  <a:pt x="483220" y="1033761"/>
                  <a:pt x="444996" y="1040607"/>
                </a:cubicBezTo>
                <a:lnTo>
                  <a:pt x="444996" y="976425"/>
                </a:lnTo>
                <a:cubicBezTo>
                  <a:pt x="334888" y="1062571"/>
                  <a:pt x="224494" y="1137308"/>
                  <a:pt x="113816" y="1200634"/>
                </a:cubicBezTo>
                <a:cubicBezTo>
                  <a:pt x="84149" y="1151570"/>
                  <a:pt x="46211" y="1114773"/>
                  <a:pt x="0" y="1090241"/>
                </a:cubicBezTo>
                <a:cubicBezTo>
                  <a:pt x="216793" y="1038895"/>
                  <a:pt x="393650" y="913098"/>
                  <a:pt x="530572" y="712850"/>
                </a:cubicBezTo>
                <a:lnTo>
                  <a:pt x="201104" y="712850"/>
                </a:lnTo>
                <a:cubicBezTo>
                  <a:pt x="155463" y="712850"/>
                  <a:pt x="109252" y="716558"/>
                  <a:pt x="62470" y="723975"/>
                </a:cubicBezTo>
                <a:lnTo>
                  <a:pt x="62470" y="615293"/>
                </a:lnTo>
                <a:cubicBezTo>
                  <a:pt x="110393" y="622139"/>
                  <a:pt x="155463" y="625562"/>
                  <a:pt x="197680" y="625562"/>
                </a:cubicBezTo>
                <a:lnTo>
                  <a:pt x="588764" y="625562"/>
                </a:lnTo>
                <a:cubicBezTo>
                  <a:pt x="611013" y="582204"/>
                  <a:pt x="629555" y="527435"/>
                  <a:pt x="644388" y="461256"/>
                </a:cubicBezTo>
                <a:cubicBezTo>
                  <a:pt x="533710" y="466961"/>
                  <a:pt x="435582" y="480368"/>
                  <a:pt x="350006" y="501477"/>
                </a:cubicBezTo>
                <a:cubicBezTo>
                  <a:pt x="342019" y="472951"/>
                  <a:pt x="328042" y="433586"/>
                  <a:pt x="308074" y="383382"/>
                </a:cubicBezTo>
                <a:cubicBezTo>
                  <a:pt x="306933" y="379959"/>
                  <a:pt x="305792" y="377677"/>
                  <a:pt x="304651" y="376536"/>
                </a:cubicBezTo>
                <a:cubicBezTo>
                  <a:pt x="369118" y="362843"/>
                  <a:pt x="419893" y="337741"/>
                  <a:pt x="456976" y="301229"/>
                </a:cubicBezTo>
                <a:cubicBezTo>
                  <a:pt x="569366" y="191691"/>
                  <a:pt x="658080" y="91282"/>
                  <a:pt x="723118" y="0"/>
                </a:cubicBezTo>
                <a:close/>
              </a:path>
            </a:pathLst>
          </a:custGeom>
          <a:effectLst>
            <a:outerShdw blurRad="76200" sx="110000" sy="110000" algn="ctr" rotWithShape="0">
              <a:prstClr val="black">
                <a:alpha val="3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3729494" y="5502191"/>
            <a:ext cx="517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PART THREE ADD YOUR TEXT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774464" y="5463998"/>
            <a:ext cx="0" cy="599607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7"/>
          <p:cNvSpPr/>
          <p:nvPr/>
        </p:nvSpPr>
        <p:spPr>
          <a:xfrm rot="5400000">
            <a:off x="3666680" y="2084896"/>
            <a:ext cx="1381280" cy="125565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SO_Shape"/>
          <p:cNvSpPr/>
          <p:nvPr/>
        </p:nvSpPr>
        <p:spPr>
          <a:xfrm>
            <a:off x="3090009" y="1111301"/>
            <a:ext cx="2193874" cy="21938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>
            <a:off x="-57150" y="2519994"/>
            <a:ext cx="12363450" cy="2607025"/>
          </a:xfrm>
          <a:custGeom>
            <a:avLst/>
            <a:gdLst>
              <a:gd name="connsiteX0" fmla="*/ 0 w 12363450"/>
              <a:gd name="connsiteY0" fmla="*/ 1651956 h 2607025"/>
              <a:gd name="connsiteX1" fmla="*/ 1257300 w 12363450"/>
              <a:gd name="connsiteY1" fmla="*/ 1213806 h 2607025"/>
              <a:gd name="connsiteX2" fmla="*/ 4248150 w 12363450"/>
              <a:gd name="connsiteY2" fmla="*/ 2604456 h 2607025"/>
              <a:gd name="connsiteX3" fmla="*/ 7791450 w 12363450"/>
              <a:gd name="connsiteY3" fmla="*/ 1518606 h 2607025"/>
              <a:gd name="connsiteX4" fmla="*/ 10706100 w 12363450"/>
              <a:gd name="connsiteY4" fmla="*/ 70806 h 2607025"/>
              <a:gd name="connsiteX5" fmla="*/ 12363450 w 12363450"/>
              <a:gd name="connsiteY5" fmla="*/ 356556 h 260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3450" h="2607025">
                <a:moveTo>
                  <a:pt x="0" y="1651956"/>
                </a:moveTo>
                <a:cubicBezTo>
                  <a:pt x="274637" y="1353506"/>
                  <a:pt x="549275" y="1055056"/>
                  <a:pt x="1257300" y="1213806"/>
                </a:cubicBezTo>
                <a:cubicBezTo>
                  <a:pt x="1965325" y="1372556"/>
                  <a:pt x="3159125" y="2553656"/>
                  <a:pt x="4248150" y="2604456"/>
                </a:cubicBezTo>
                <a:cubicBezTo>
                  <a:pt x="5337175" y="2655256"/>
                  <a:pt x="6715125" y="1940881"/>
                  <a:pt x="7791450" y="1518606"/>
                </a:cubicBezTo>
                <a:cubicBezTo>
                  <a:pt x="8867775" y="1096331"/>
                  <a:pt x="9944100" y="264481"/>
                  <a:pt x="10706100" y="70806"/>
                </a:cubicBezTo>
                <a:cubicBezTo>
                  <a:pt x="11468100" y="-122869"/>
                  <a:pt x="11915775" y="116843"/>
                  <a:pt x="12363450" y="356556"/>
                </a:cubicBez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直角三角形 1"/>
          <p:cNvSpPr/>
          <p:nvPr/>
        </p:nvSpPr>
        <p:spPr>
          <a:xfrm flipH="1">
            <a:off x="8420100" y="4438650"/>
            <a:ext cx="3771900" cy="2419350"/>
          </a:xfrm>
          <a:prstGeom prst="rtTriangl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V="1">
            <a:off x="0" y="0"/>
            <a:ext cx="3771900" cy="2419350"/>
          </a:xfrm>
          <a:prstGeom prst="rt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28695" y="3974239"/>
            <a:ext cx="2305560" cy="230556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971590" y="3257550"/>
            <a:ext cx="1581660" cy="158166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8378" y="3199547"/>
            <a:ext cx="1181100" cy="11811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28945" y="1739797"/>
            <a:ext cx="2021140" cy="202114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085859" y="1369806"/>
            <a:ext cx="2202175" cy="167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23795" y="1544012"/>
            <a:ext cx="384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3653185" y="4677092"/>
            <a:ext cx="1056581" cy="89985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828192" y="3413716"/>
            <a:ext cx="401472" cy="752762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7274967" y="3683604"/>
            <a:ext cx="974906" cy="72955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10241520" y="2252372"/>
            <a:ext cx="995990" cy="995990"/>
          </a:xfrm>
          <a:custGeom>
            <a:avLst/>
            <a:gdLst>
              <a:gd name="T0" fmla="*/ 1372823 w 5484"/>
              <a:gd name="T1" fmla="*/ 154929 h 5484"/>
              <a:gd name="T2" fmla="*/ 1427013 w 5484"/>
              <a:gd name="T3" fmla="*/ 95181 h 5484"/>
              <a:gd name="T4" fmla="*/ 1405476 w 5484"/>
              <a:gd name="T5" fmla="*/ 23274 h 5484"/>
              <a:gd name="T6" fmla="*/ 1333222 w 5484"/>
              <a:gd name="T7" fmla="*/ 1389 h 5484"/>
              <a:gd name="T8" fmla="*/ 1273126 w 5484"/>
              <a:gd name="T9" fmla="*/ 55580 h 5484"/>
              <a:gd name="T10" fmla="*/ 629789 w 5484"/>
              <a:gd name="T11" fmla="*/ 105949 h 5484"/>
              <a:gd name="T12" fmla="*/ 625274 w 5484"/>
              <a:gd name="T13" fmla="*/ 40990 h 5484"/>
              <a:gd name="T14" fmla="*/ 555451 w 5484"/>
              <a:gd name="T15" fmla="*/ 0 h 5484"/>
              <a:gd name="T16" fmla="*/ 489450 w 5484"/>
              <a:gd name="T17" fmla="*/ 34737 h 5484"/>
              <a:gd name="T18" fmla="*/ 482503 w 5484"/>
              <a:gd name="T19" fmla="*/ 110118 h 5484"/>
              <a:gd name="T20" fmla="*/ 547114 w 5484"/>
              <a:gd name="T21" fmla="*/ 158055 h 5484"/>
              <a:gd name="T22" fmla="*/ 134434 w 5484"/>
              <a:gd name="T23" fmla="*/ 477987 h 5484"/>
              <a:gd name="T24" fmla="*/ 57664 w 5484"/>
              <a:gd name="T25" fmla="*/ 512377 h 5484"/>
              <a:gd name="T26" fmla="*/ 9726 w 5484"/>
              <a:gd name="T27" fmla="*/ 579768 h 5484"/>
              <a:gd name="T28" fmla="*/ 695 w 5484"/>
              <a:gd name="T29" fmla="*/ 1762229 h 5484"/>
              <a:gd name="T30" fmla="*/ 31264 w 5484"/>
              <a:gd name="T31" fmla="*/ 1840736 h 5484"/>
              <a:gd name="T32" fmla="*/ 96917 w 5484"/>
              <a:gd name="T33" fmla="*/ 1892147 h 5484"/>
              <a:gd name="T34" fmla="*/ 1754240 w 5484"/>
              <a:gd name="T35" fmla="*/ 1904305 h 5484"/>
              <a:gd name="T36" fmla="*/ 1834830 w 5484"/>
              <a:gd name="T37" fmla="*/ 1877557 h 5484"/>
              <a:gd name="T38" fmla="*/ 1889368 w 5484"/>
              <a:gd name="T39" fmla="*/ 1814683 h 5484"/>
              <a:gd name="T40" fmla="*/ 1905000 w 5484"/>
              <a:gd name="T41" fmla="*/ 634653 h 5484"/>
              <a:gd name="T42" fmla="*/ 1881726 w 5484"/>
              <a:gd name="T43" fmla="*/ 552325 h 5484"/>
              <a:gd name="T44" fmla="*/ 1821630 w 5484"/>
              <a:gd name="T45" fmla="*/ 495008 h 5484"/>
              <a:gd name="T46" fmla="*/ 1428403 w 5484"/>
              <a:gd name="T47" fmla="*/ 1587153 h 5484"/>
              <a:gd name="T48" fmla="*/ 1409297 w 5484"/>
              <a:gd name="T49" fmla="*/ 1662533 h 5484"/>
              <a:gd name="T50" fmla="*/ 1351980 w 5484"/>
              <a:gd name="T51" fmla="*/ 1722976 h 5484"/>
              <a:gd name="T52" fmla="*/ 1269653 w 5484"/>
              <a:gd name="T53" fmla="*/ 1745903 h 5484"/>
              <a:gd name="T54" fmla="*/ 248720 w 5484"/>
              <a:gd name="T55" fmla="*/ 1730271 h 5484"/>
              <a:gd name="T56" fmla="*/ 185845 w 5484"/>
              <a:gd name="T57" fmla="*/ 1675733 h 5484"/>
              <a:gd name="T58" fmla="*/ 159097 w 5484"/>
              <a:gd name="T59" fmla="*/ 1595490 h 5484"/>
              <a:gd name="T60" fmla="*/ 170908 w 5484"/>
              <a:gd name="T61" fmla="*/ 731570 h 5484"/>
              <a:gd name="T62" fmla="*/ 222319 w 5484"/>
              <a:gd name="T63" fmla="*/ 666264 h 5484"/>
              <a:gd name="T64" fmla="*/ 301173 w 5484"/>
              <a:gd name="T65" fmla="*/ 635695 h 5484"/>
              <a:gd name="T66" fmla="*/ 1324538 w 5484"/>
              <a:gd name="T67" fmla="*/ 644379 h 5484"/>
              <a:gd name="T68" fmla="*/ 1392276 w 5484"/>
              <a:gd name="T69" fmla="*/ 692317 h 5484"/>
              <a:gd name="T70" fmla="*/ 1426666 w 5484"/>
              <a:gd name="T71" fmla="*/ 769086 h 5484"/>
              <a:gd name="T72" fmla="*/ 1627101 w 5484"/>
              <a:gd name="T73" fmla="*/ 1343991 h 5484"/>
              <a:gd name="T74" fmla="*/ 1554152 w 5484"/>
              <a:gd name="T75" fmla="*/ 1302306 h 5484"/>
              <a:gd name="T76" fmla="*/ 1513162 w 5484"/>
              <a:gd name="T77" fmla="*/ 1230052 h 5484"/>
              <a:gd name="T78" fmla="*/ 1513162 w 5484"/>
              <a:gd name="T79" fmla="*/ 1150851 h 5484"/>
              <a:gd name="T80" fmla="*/ 1554152 w 5484"/>
              <a:gd name="T81" fmla="*/ 1078249 h 5484"/>
              <a:gd name="T82" fmla="*/ 1627101 w 5484"/>
              <a:gd name="T83" fmla="*/ 1036565 h 5484"/>
              <a:gd name="T84" fmla="*/ 1706302 w 5484"/>
              <a:gd name="T85" fmla="*/ 1036565 h 5484"/>
              <a:gd name="T86" fmla="*/ 1778903 w 5484"/>
              <a:gd name="T87" fmla="*/ 1078249 h 5484"/>
              <a:gd name="T88" fmla="*/ 1820241 w 5484"/>
              <a:gd name="T89" fmla="*/ 1150851 h 5484"/>
              <a:gd name="T90" fmla="*/ 1820241 w 5484"/>
              <a:gd name="T91" fmla="*/ 1230052 h 5484"/>
              <a:gd name="T92" fmla="*/ 1778903 w 5484"/>
              <a:gd name="T93" fmla="*/ 1302306 h 5484"/>
              <a:gd name="T94" fmla="*/ 1706302 w 5484"/>
              <a:gd name="T95" fmla="*/ 1343991 h 5484"/>
              <a:gd name="T96" fmla="*/ 1634743 w 5484"/>
              <a:gd name="T97" fmla="*/ 949026 h 5484"/>
              <a:gd name="T98" fmla="*/ 1559710 w 5484"/>
              <a:gd name="T99" fmla="*/ 910815 h 5484"/>
              <a:gd name="T100" fmla="*/ 1514899 w 5484"/>
              <a:gd name="T101" fmla="*/ 840646 h 5484"/>
              <a:gd name="T102" fmla="*/ 1511078 w 5484"/>
              <a:gd name="T103" fmla="*/ 761792 h 5484"/>
              <a:gd name="T104" fmla="*/ 1548941 w 5484"/>
              <a:gd name="T105" fmla="*/ 686759 h 5484"/>
              <a:gd name="T106" fmla="*/ 1619458 w 5484"/>
              <a:gd name="T107" fmla="*/ 641947 h 5484"/>
              <a:gd name="T108" fmla="*/ 1698660 w 5484"/>
              <a:gd name="T109" fmla="*/ 638126 h 5484"/>
              <a:gd name="T110" fmla="*/ 1773693 w 5484"/>
              <a:gd name="T111" fmla="*/ 675990 h 5484"/>
              <a:gd name="T112" fmla="*/ 1818504 w 5484"/>
              <a:gd name="T113" fmla="*/ 746507 h 5484"/>
              <a:gd name="T114" fmla="*/ 1821978 w 5484"/>
              <a:gd name="T115" fmla="*/ 825361 h 5484"/>
              <a:gd name="T116" fmla="*/ 1784114 w 5484"/>
              <a:gd name="T117" fmla="*/ 900046 h 5484"/>
              <a:gd name="T118" fmla="*/ 1713944 w 5484"/>
              <a:gd name="T119" fmla="*/ 944858 h 548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84" h="5484">
                <a:moveTo>
                  <a:pt x="5026" y="1370"/>
                </a:moveTo>
                <a:lnTo>
                  <a:pt x="3081" y="1370"/>
                </a:lnTo>
                <a:lnTo>
                  <a:pt x="3849" y="449"/>
                </a:lnTo>
                <a:lnTo>
                  <a:pt x="3866" y="454"/>
                </a:lnTo>
                <a:lnTo>
                  <a:pt x="3875" y="455"/>
                </a:lnTo>
                <a:lnTo>
                  <a:pt x="3884" y="456"/>
                </a:lnTo>
                <a:lnTo>
                  <a:pt x="3907" y="455"/>
                </a:lnTo>
                <a:lnTo>
                  <a:pt x="3930" y="451"/>
                </a:lnTo>
                <a:lnTo>
                  <a:pt x="3952" y="446"/>
                </a:lnTo>
                <a:lnTo>
                  <a:pt x="3973" y="438"/>
                </a:lnTo>
                <a:lnTo>
                  <a:pt x="3993" y="428"/>
                </a:lnTo>
                <a:lnTo>
                  <a:pt x="4012" y="417"/>
                </a:lnTo>
                <a:lnTo>
                  <a:pt x="4029" y="404"/>
                </a:lnTo>
                <a:lnTo>
                  <a:pt x="4046" y="389"/>
                </a:lnTo>
                <a:lnTo>
                  <a:pt x="4061" y="373"/>
                </a:lnTo>
                <a:lnTo>
                  <a:pt x="4073" y="356"/>
                </a:lnTo>
                <a:lnTo>
                  <a:pt x="4085" y="336"/>
                </a:lnTo>
                <a:lnTo>
                  <a:pt x="4094" y="317"/>
                </a:lnTo>
                <a:lnTo>
                  <a:pt x="4102" y="296"/>
                </a:lnTo>
                <a:lnTo>
                  <a:pt x="4108" y="274"/>
                </a:lnTo>
                <a:lnTo>
                  <a:pt x="4111" y="251"/>
                </a:lnTo>
                <a:lnTo>
                  <a:pt x="4112" y="228"/>
                </a:lnTo>
                <a:lnTo>
                  <a:pt x="4111" y="204"/>
                </a:lnTo>
                <a:lnTo>
                  <a:pt x="4108" y="182"/>
                </a:lnTo>
                <a:lnTo>
                  <a:pt x="4102" y="160"/>
                </a:lnTo>
                <a:lnTo>
                  <a:pt x="4094" y="139"/>
                </a:lnTo>
                <a:lnTo>
                  <a:pt x="4085" y="118"/>
                </a:lnTo>
                <a:lnTo>
                  <a:pt x="4073" y="100"/>
                </a:lnTo>
                <a:lnTo>
                  <a:pt x="4061" y="83"/>
                </a:lnTo>
                <a:lnTo>
                  <a:pt x="4046" y="67"/>
                </a:lnTo>
                <a:lnTo>
                  <a:pt x="4029" y="52"/>
                </a:lnTo>
                <a:lnTo>
                  <a:pt x="4012" y="38"/>
                </a:lnTo>
                <a:lnTo>
                  <a:pt x="3993" y="27"/>
                </a:lnTo>
                <a:lnTo>
                  <a:pt x="3973" y="17"/>
                </a:lnTo>
                <a:lnTo>
                  <a:pt x="3952" y="10"/>
                </a:lnTo>
                <a:lnTo>
                  <a:pt x="3930" y="4"/>
                </a:lnTo>
                <a:lnTo>
                  <a:pt x="3907" y="1"/>
                </a:lnTo>
                <a:lnTo>
                  <a:pt x="3884" y="0"/>
                </a:lnTo>
                <a:lnTo>
                  <a:pt x="3860" y="1"/>
                </a:lnTo>
                <a:lnTo>
                  <a:pt x="3838" y="4"/>
                </a:lnTo>
                <a:lnTo>
                  <a:pt x="3816" y="10"/>
                </a:lnTo>
                <a:lnTo>
                  <a:pt x="3796" y="17"/>
                </a:lnTo>
                <a:lnTo>
                  <a:pt x="3775" y="27"/>
                </a:lnTo>
                <a:lnTo>
                  <a:pt x="3756" y="38"/>
                </a:lnTo>
                <a:lnTo>
                  <a:pt x="3739" y="52"/>
                </a:lnTo>
                <a:lnTo>
                  <a:pt x="3722" y="67"/>
                </a:lnTo>
                <a:lnTo>
                  <a:pt x="3708" y="83"/>
                </a:lnTo>
                <a:lnTo>
                  <a:pt x="3694" y="100"/>
                </a:lnTo>
                <a:lnTo>
                  <a:pt x="3683" y="118"/>
                </a:lnTo>
                <a:lnTo>
                  <a:pt x="3673" y="139"/>
                </a:lnTo>
                <a:lnTo>
                  <a:pt x="3665" y="160"/>
                </a:lnTo>
                <a:lnTo>
                  <a:pt x="3660" y="182"/>
                </a:lnTo>
                <a:lnTo>
                  <a:pt x="3656" y="204"/>
                </a:lnTo>
                <a:lnTo>
                  <a:pt x="3655" y="228"/>
                </a:lnTo>
                <a:lnTo>
                  <a:pt x="3656" y="247"/>
                </a:lnTo>
                <a:lnTo>
                  <a:pt x="3660" y="267"/>
                </a:lnTo>
                <a:lnTo>
                  <a:pt x="3664" y="287"/>
                </a:lnTo>
                <a:lnTo>
                  <a:pt x="3671" y="305"/>
                </a:lnTo>
                <a:lnTo>
                  <a:pt x="2783" y="1370"/>
                </a:lnTo>
                <a:lnTo>
                  <a:pt x="2700" y="1370"/>
                </a:lnTo>
                <a:lnTo>
                  <a:pt x="1813" y="305"/>
                </a:lnTo>
                <a:lnTo>
                  <a:pt x="1818" y="287"/>
                </a:lnTo>
                <a:lnTo>
                  <a:pt x="1823" y="267"/>
                </a:lnTo>
                <a:lnTo>
                  <a:pt x="1826" y="247"/>
                </a:lnTo>
                <a:lnTo>
                  <a:pt x="1828" y="228"/>
                </a:lnTo>
                <a:lnTo>
                  <a:pt x="1826" y="204"/>
                </a:lnTo>
                <a:lnTo>
                  <a:pt x="1823" y="182"/>
                </a:lnTo>
                <a:lnTo>
                  <a:pt x="1817" y="160"/>
                </a:lnTo>
                <a:lnTo>
                  <a:pt x="1809" y="139"/>
                </a:lnTo>
                <a:lnTo>
                  <a:pt x="1800" y="118"/>
                </a:lnTo>
                <a:lnTo>
                  <a:pt x="1788" y="100"/>
                </a:lnTo>
                <a:lnTo>
                  <a:pt x="1776" y="83"/>
                </a:lnTo>
                <a:lnTo>
                  <a:pt x="1761" y="67"/>
                </a:lnTo>
                <a:lnTo>
                  <a:pt x="1745" y="52"/>
                </a:lnTo>
                <a:lnTo>
                  <a:pt x="1727" y="38"/>
                </a:lnTo>
                <a:lnTo>
                  <a:pt x="1708" y="27"/>
                </a:lnTo>
                <a:lnTo>
                  <a:pt x="1688" y="17"/>
                </a:lnTo>
                <a:lnTo>
                  <a:pt x="1667" y="10"/>
                </a:lnTo>
                <a:lnTo>
                  <a:pt x="1646" y="4"/>
                </a:lnTo>
                <a:lnTo>
                  <a:pt x="1622" y="1"/>
                </a:lnTo>
                <a:lnTo>
                  <a:pt x="1599" y="0"/>
                </a:lnTo>
                <a:lnTo>
                  <a:pt x="1575" y="1"/>
                </a:lnTo>
                <a:lnTo>
                  <a:pt x="1553" y="4"/>
                </a:lnTo>
                <a:lnTo>
                  <a:pt x="1531" y="10"/>
                </a:lnTo>
                <a:lnTo>
                  <a:pt x="1510" y="17"/>
                </a:lnTo>
                <a:lnTo>
                  <a:pt x="1490" y="27"/>
                </a:lnTo>
                <a:lnTo>
                  <a:pt x="1472" y="38"/>
                </a:lnTo>
                <a:lnTo>
                  <a:pt x="1454" y="52"/>
                </a:lnTo>
                <a:lnTo>
                  <a:pt x="1437" y="67"/>
                </a:lnTo>
                <a:lnTo>
                  <a:pt x="1423" y="83"/>
                </a:lnTo>
                <a:lnTo>
                  <a:pt x="1409" y="100"/>
                </a:lnTo>
                <a:lnTo>
                  <a:pt x="1398" y="118"/>
                </a:lnTo>
                <a:lnTo>
                  <a:pt x="1389" y="139"/>
                </a:lnTo>
                <a:lnTo>
                  <a:pt x="1381" y="160"/>
                </a:lnTo>
                <a:lnTo>
                  <a:pt x="1375" y="182"/>
                </a:lnTo>
                <a:lnTo>
                  <a:pt x="1371" y="204"/>
                </a:lnTo>
                <a:lnTo>
                  <a:pt x="1370" y="228"/>
                </a:lnTo>
                <a:lnTo>
                  <a:pt x="1371" y="251"/>
                </a:lnTo>
                <a:lnTo>
                  <a:pt x="1375" y="274"/>
                </a:lnTo>
                <a:lnTo>
                  <a:pt x="1381" y="296"/>
                </a:lnTo>
                <a:lnTo>
                  <a:pt x="1389" y="317"/>
                </a:lnTo>
                <a:lnTo>
                  <a:pt x="1398" y="336"/>
                </a:lnTo>
                <a:lnTo>
                  <a:pt x="1409" y="356"/>
                </a:lnTo>
                <a:lnTo>
                  <a:pt x="1423" y="373"/>
                </a:lnTo>
                <a:lnTo>
                  <a:pt x="1437" y="389"/>
                </a:lnTo>
                <a:lnTo>
                  <a:pt x="1454" y="404"/>
                </a:lnTo>
                <a:lnTo>
                  <a:pt x="1472" y="417"/>
                </a:lnTo>
                <a:lnTo>
                  <a:pt x="1490" y="428"/>
                </a:lnTo>
                <a:lnTo>
                  <a:pt x="1510" y="438"/>
                </a:lnTo>
                <a:lnTo>
                  <a:pt x="1531" y="446"/>
                </a:lnTo>
                <a:lnTo>
                  <a:pt x="1553" y="451"/>
                </a:lnTo>
                <a:lnTo>
                  <a:pt x="1575" y="455"/>
                </a:lnTo>
                <a:lnTo>
                  <a:pt x="1599" y="456"/>
                </a:lnTo>
                <a:lnTo>
                  <a:pt x="1609" y="455"/>
                </a:lnTo>
                <a:lnTo>
                  <a:pt x="1617" y="454"/>
                </a:lnTo>
                <a:lnTo>
                  <a:pt x="1634" y="449"/>
                </a:lnTo>
                <a:lnTo>
                  <a:pt x="2403" y="1370"/>
                </a:lnTo>
                <a:lnTo>
                  <a:pt x="456" y="1370"/>
                </a:lnTo>
                <a:lnTo>
                  <a:pt x="433" y="1371"/>
                </a:lnTo>
                <a:lnTo>
                  <a:pt x="410" y="1372"/>
                </a:lnTo>
                <a:lnTo>
                  <a:pt x="387" y="1376"/>
                </a:lnTo>
                <a:lnTo>
                  <a:pt x="364" y="1379"/>
                </a:lnTo>
                <a:lnTo>
                  <a:pt x="342" y="1385"/>
                </a:lnTo>
                <a:lnTo>
                  <a:pt x="320" y="1391"/>
                </a:lnTo>
                <a:lnTo>
                  <a:pt x="300" y="1397"/>
                </a:lnTo>
                <a:lnTo>
                  <a:pt x="279" y="1406"/>
                </a:lnTo>
                <a:lnTo>
                  <a:pt x="258" y="1415"/>
                </a:lnTo>
                <a:lnTo>
                  <a:pt x="239" y="1425"/>
                </a:lnTo>
                <a:lnTo>
                  <a:pt x="220" y="1437"/>
                </a:lnTo>
                <a:lnTo>
                  <a:pt x="201" y="1448"/>
                </a:lnTo>
                <a:lnTo>
                  <a:pt x="183" y="1461"/>
                </a:lnTo>
                <a:lnTo>
                  <a:pt x="166" y="1475"/>
                </a:lnTo>
                <a:lnTo>
                  <a:pt x="150" y="1489"/>
                </a:lnTo>
                <a:lnTo>
                  <a:pt x="134" y="1504"/>
                </a:lnTo>
                <a:lnTo>
                  <a:pt x="119" y="1520"/>
                </a:lnTo>
                <a:lnTo>
                  <a:pt x="104" y="1537"/>
                </a:lnTo>
                <a:lnTo>
                  <a:pt x="90" y="1554"/>
                </a:lnTo>
                <a:lnTo>
                  <a:pt x="77" y="1571"/>
                </a:lnTo>
                <a:lnTo>
                  <a:pt x="66" y="1590"/>
                </a:lnTo>
                <a:lnTo>
                  <a:pt x="54" y="1610"/>
                </a:lnTo>
                <a:lnTo>
                  <a:pt x="45" y="1629"/>
                </a:lnTo>
                <a:lnTo>
                  <a:pt x="36" y="1649"/>
                </a:lnTo>
                <a:lnTo>
                  <a:pt x="28" y="1669"/>
                </a:lnTo>
                <a:lnTo>
                  <a:pt x="20" y="1691"/>
                </a:lnTo>
                <a:lnTo>
                  <a:pt x="14" y="1713"/>
                </a:lnTo>
                <a:lnTo>
                  <a:pt x="9" y="1735"/>
                </a:lnTo>
                <a:lnTo>
                  <a:pt x="5" y="1757"/>
                </a:lnTo>
                <a:lnTo>
                  <a:pt x="2" y="1780"/>
                </a:lnTo>
                <a:lnTo>
                  <a:pt x="0" y="1803"/>
                </a:lnTo>
                <a:lnTo>
                  <a:pt x="0" y="1827"/>
                </a:lnTo>
                <a:lnTo>
                  <a:pt x="0" y="5026"/>
                </a:lnTo>
                <a:lnTo>
                  <a:pt x="0" y="5049"/>
                </a:lnTo>
                <a:lnTo>
                  <a:pt x="2" y="5073"/>
                </a:lnTo>
                <a:lnTo>
                  <a:pt x="5" y="5095"/>
                </a:lnTo>
                <a:lnTo>
                  <a:pt x="9" y="5118"/>
                </a:lnTo>
                <a:lnTo>
                  <a:pt x="14" y="5140"/>
                </a:lnTo>
                <a:lnTo>
                  <a:pt x="20" y="5162"/>
                </a:lnTo>
                <a:lnTo>
                  <a:pt x="28" y="5183"/>
                </a:lnTo>
                <a:lnTo>
                  <a:pt x="36" y="5204"/>
                </a:lnTo>
                <a:lnTo>
                  <a:pt x="45" y="5224"/>
                </a:lnTo>
                <a:lnTo>
                  <a:pt x="54" y="5244"/>
                </a:lnTo>
                <a:lnTo>
                  <a:pt x="66" y="5263"/>
                </a:lnTo>
                <a:lnTo>
                  <a:pt x="77" y="5282"/>
                </a:lnTo>
                <a:lnTo>
                  <a:pt x="90" y="5299"/>
                </a:lnTo>
                <a:lnTo>
                  <a:pt x="104" y="5316"/>
                </a:lnTo>
                <a:lnTo>
                  <a:pt x="119" y="5334"/>
                </a:lnTo>
                <a:lnTo>
                  <a:pt x="134" y="5349"/>
                </a:lnTo>
                <a:lnTo>
                  <a:pt x="150" y="5365"/>
                </a:lnTo>
                <a:lnTo>
                  <a:pt x="166" y="5379"/>
                </a:lnTo>
                <a:lnTo>
                  <a:pt x="183" y="5393"/>
                </a:lnTo>
                <a:lnTo>
                  <a:pt x="201" y="5405"/>
                </a:lnTo>
                <a:lnTo>
                  <a:pt x="220" y="5417"/>
                </a:lnTo>
                <a:lnTo>
                  <a:pt x="239" y="5428"/>
                </a:lnTo>
                <a:lnTo>
                  <a:pt x="258" y="5437"/>
                </a:lnTo>
                <a:lnTo>
                  <a:pt x="279" y="5447"/>
                </a:lnTo>
                <a:lnTo>
                  <a:pt x="300" y="5456"/>
                </a:lnTo>
                <a:lnTo>
                  <a:pt x="320" y="5463"/>
                </a:lnTo>
                <a:lnTo>
                  <a:pt x="342" y="5469"/>
                </a:lnTo>
                <a:lnTo>
                  <a:pt x="364" y="5474"/>
                </a:lnTo>
                <a:lnTo>
                  <a:pt x="387" y="5478"/>
                </a:lnTo>
                <a:lnTo>
                  <a:pt x="410" y="5481"/>
                </a:lnTo>
                <a:lnTo>
                  <a:pt x="433" y="5482"/>
                </a:lnTo>
                <a:lnTo>
                  <a:pt x="456" y="5484"/>
                </a:lnTo>
                <a:lnTo>
                  <a:pt x="5026" y="5484"/>
                </a:lnTo>
                <a:lnTo>
                  <a:pt x="5050" y="5482"/>
                </a:lnTo>
                <a:lnTo>
                  <a:pt x="5073" y="5481"/>
                </a:lnTo>
                <a:lnTo>
                  <a:pt x="5096" y="5478"/>
                </a:lnTo>
                <a:lnTo>
                  <a:pt x="5118" y="5474"/>
                </a:lnTo>
                <a:lnTo>
                  <a:pt x="5140" y="5469"/>
                </a:lnTo>
                <a:lnTo>
                  <a:pt x="5162" y="5463"/>
                </a:lnTo>
                <a:lnTo>
                  <a:pt x="5184" y="5456"/>
                </a:lnTo>
                <a:lnTo>
                  <a:pt x="5205" y="5447"/>
                </a:lnTo>
                <a:lnTo>
                  <a:pt x="5224" y="5437"/>
                </a:lnTo>
                <a:lnTo>
                  <a:pt x="5244" y="5428"/>
                </a:lnTo>
                <a:lnTo>
                  <a:pt x="5263" y="5417"/>
                </a:lnTo>
                <a:lnTo>
                  <a:pt x="5282" y="5405"/>
                </a:lnTo>
                <a:lnTo>
                  <a:pt x="5299" y="5393"/>
                </a:lnTo>
                <a:lnTo>
                  <a:pt x="5316" y="5379"/>
                </a:lnTo>
                <a:lnTo>
                  <a:pt x="5334" y="5365"/>
                </a:lnTo>
                <a:lnTo>
                  <a:pt x="5350" y="5349"/>
                </a:lnTo>
                <a:lnTo>
                  <a:pt x="5365" y="5334"/>
                </a:lnTo>
                <a:lnTo>
                  <a:pt x="5379" y="5316"/>
                </a:lnTo>
                <a:lnTo>
                  <a:pt x="5393" y="5299"/>
                </a:lnTo>
                <a:lnTo>
                  <a:pt x="5405" y="5282"/>
                </a:lnTo>
                <a:lnTo>
                  <a:pt x="5417" y="5263"/>
                </a:lnTo>
                <a:lnTo>
                  <a:pt x="5428" y="5244"/>
                </a:lnTo>
                <a:lnTo>
                  <a:pt x="5439" y="5224"/>
                </a:lnTo>
                <a:lnTo>
                  <a:pt x="5448" y="5204"/>
                </a:lnTo>
                <a:lnTo>
                  <a:pt x="5456" y="5183"/>
                </a:lnTo>
                <a:lnTo>
                  <a:pt x="5463" y="5162"/>
                </a:lnTo>
                <a:lnTo>
                  <a:pt x="5469" y="5140"/>
                </a:lnTo>
                <a:lnTo>
                  <a:pt x="5474" y="5118"/>
                </a:lnTo>
                <a:lnTo>
                  <a:pt x="5478" y="5095"/>
                </a:lnTo>
                <a:lnTo>
                  <a:pt x="5481" y="5073"/>
                </a:lnTo>
                <a:lnTo>
                  <a:pt x="5482" y="5049"/>
                </a:lnTo>
                <a:lnTo>
                  <a:pt x="5484" y="5026"/>
                </a:lnTo>
                <a:lnTo>
                  <a:pt x="5484" y="1827"/>
                </a:lnTo>
                <a:lnTo>
                  <a:pt x="5482" y="1803"/>
                </a:lnTo>
                <a:lnTo>
                  <a:pt x="5481" y="1780"/>
                </a:lnTo>
                <a:lnTo>
                  <a:pt x="5478" y="1757"/>
                </a:lnTo>
                <a:lnTo>
                  <a:pt x="5474" y="1735"/>
                </a:lnTo>
                <a:lnTo>
                  <a:pt x="5469" y="1713"/>
                </a:lnTo>
                <a:lnTo>
                  <a:pt x="5463" y="1691"/>
                </a:lnTo>
                <a:lnTo>
                  <a:pt x="5456" y="1669"/>
                </a:lnTo>
                <a:lnTo>
                  <a:pt x="5448" y="1649"/>
                </a:lnTo>
                <a:lnTo>
                  <a:pt x="5439" y="1629"/>
                </a:lnTo>
                <a:lnTo>
                  <a:pt x="5428" y="1610"/>
                </a:lnTo>
                <a:lnTo>
                  <a:pt x="5417" y="1590"/>
                </a:lnTo>
                <a:lnTo>
                  <a:pt x="5405" y="1571"/>
                </a:lnTo>
                <a:lnTo>
                  <a:pt x="5393" y="1554"/>
                </a:lnTo>
                <a:lnTo>
                  <a:pt x="5379" y="1537"/>
                </a:lnTo>
                <a:lnTo>
                  <a:pt x="5365" y="1520"/>
                </a:lnTo>
                <a:lnTo>
                  <a:pt x="5350" y="1504"/>
                </a:lnTo>
                <a:lnTo>
                  <a:pt x="5334" y="1489"/>
                </a:lnTo>
                <a:lnTo>
                  <a:pt x="5316" y="1475"/>
                </a:lnTo>
                <a:lnTo>
                  <a:pt x="5299" y="1461"/>
                </a:lnTo>
                <a:lnTo>
                  <a:pt x="5282" y="1448"/>
                </a:lnTo>
                <a:lnTo>
                  <a:pt x="5263" y="1437"/>
                </a:lnTo>
                <a:lnTo>
                  <a:pt x="5244" y="1425"/>
                </a:lnTo>
                <a:lnTo>
                  <a:pt x="5224" y="1415"/>
                </a:lnTo>
                <a:lnTo>
                  <a:pt x="5205" y="1406"/>
                </a:lnTo>
                <a:lnTo>
                  <a:pt x="5184" y="1397"/>
                </a:lnTo>
                <a:lnTo>
                  <a:pt x="5162" y="1391"/>
                </a:lnTo>
                <a:lnTo>
                  <a:pt x="5140" y="1385"/>
                </a:lnTo>
                <a:lnTo>
                  <a:pt x="5118" y="1379"/>
                </a:lnTo>
                <a:lnTo>
                  <a:pt x="5096" y="1376"/>
                </a:lnTo>
                <a:lnTo>
                  <a:pt x="5073" y="1372"/>
                </a:lnTo>
                <a:lnTo>
                  <a:pt x="5050" y="1371"/>
                </a:lnTo>
                <a:lnTo>
                  <a:pt x="5026" y="1370"/>
                </a:lnTo>
                <a:close/>
                <a:moveTo>
                  <a:pt x="4112" y="4569"/>
                </a:moveTo>
                <a:lnTo>
                  <a:pt x="4112" y="4569"/>
                </a:lnTo>
                <a:lnTo>
                  <a:pt x="4111" y="4593"/>
                </a:lnTo>
                <a:lnTo>
                  <a:pt x="4110" y="4616"/>
                </a:lnTo>
                <a:lnTo>
                  <a:pt x="4107" y="4639"/>
                </a:lnTo>
                <a:lnTo>
                  <a:pt x="4103" y="4661"/>
                </a:lnTo>
                <a:lnTo>
                  <a:pt x="4097" y="4683"/>
                </a:lnTo>
                <a:lnTo>
                  <a:pt x="4092" y="4705"/>
                </a:lnTo>
                <a:lnTo>
                  <a:pt x="4085" y="4727"/>
                </a:lnTo>
                <a:lnTo>
                  <a:pt x="4077" y="4747"/>
                </a:lnTo>
                <a:lnTo>
                  <a:pt x="4067" y="4767"/>
                </a:lnTo>
                <a:lnTo>
                  <a:pt x="4057" y="4786"/>
                </a:lnTo>
                <a:lnTo>
                  <a:pt x="4047" y="4806"/>
                </a:lnTo>
                <a:lnTo>
                  <a:pt x="4034" y="4824"/>
                </a:lnTo>
                <a:lnTo>
                  <a:pt x="4021" y="4843"/>
                </a:lnTo>
                <a:lnTo>
                  <a:pt x="4008" y="4860"/>
                </a:lnTo>
                <a:lnTo>
                  <a:pt x="3994" y="4876"/>
                </a:lnTo>
                <a:lnTo>
                  <a:pt x="3979" y="4892"/>
                </a:lnTo>
                <a:lnTo>
                  <a:pt x="3963" y="4907"/>
                </a:lnTo>
                <a:lnTo>
                  <a:pt x="3946" y="4921"/>
                </a:lnTo>
                <a:lnTo>
                  <a:pt x="3929" y="4935"/>
                </a:lnTo>
                <a:lnTo>
                  <a:pt x="3911" y="4948"/>
                </a:lnTo>
                <a:lnTo>
                  <a:pt x="3892" y="4960"/>
                </a:lnTo>
                <a:lnTo>
                  <a:pt x="3873" y="4971"/>
                </a:lnTo>
                <a:lnTo>
                  <a:pt x="3853" y="4981"/>
                </a:lnTo>
                <a:lnTo>
                  <a:pt x="3834" y="4990"/>
                </a:lnTo>
                <a:lnTo>
                  <a:pt x="3813" y="4998"/>
                </a:lnTo>
                <a:lnTo>
                  <a:pt x="3791" y="5005"/>
                </a:lnTo>
                <a:lnTo>
                  <a:pt x="3769" y="5011"/>
                </a:lnTo>
                <a:lnTo>
                  <a:pt x="3747" y="5017"/>
                </a:lnTo>
                <a:lnTo>
                  <a:pt x="3725" y="5020"/>
                </a:lnTo>
                <a:lnTo>
                  <a:pt x="3702" y="5024"/>
                </a:lnTo>
                <a:lnTo>
                  <a:pt x="3679" y="5025"/>
                </a:lnTo>
                <a:lnTo>
                  <a:pt x="3655" y="5026"/>
                </a:lnTo>
                <a:lnTo>
                  <a:pt x="914" y="5026"/>
                </a:lnTo>
                <a:lnTo>
                  <a:pt x="890" y="5025"/>
                </a:lnTo>
                <a:lnTo>
                  <a:pt x="867" y="5024"/>
                </a:lnTo>
                <a:lnTo>
                  <a:pt x="844" y="5020"/>
                </a:lnTo>
                <a:lnTo>
                  <a:pt x="822" y="5017"/>
                </a:lnTo>
                <a:lnTo>
                  <a:pt x="800" y="5011"/>
                </a:lnTo>
                <a:lnTo>
                  <a:pt x="778" y="5005"/>
                </a:lnTo>
                <a:lnTo>
                  <a:pt x="756" y="4998"/>
                </a:lnTo>
                <a:lnTo>
                  <a:pt x="735" y="4990"/>
                </a:lnTo>
                <a:lnTo>
                  <a:pt x="716" y="4981"/>
                </a:lnTo>
                <a:lnTo>
                  <a:pt x="696" y="4971"/>
                </a:lnTo>
                <a:lnTo>
                  <a:pt x="677" y="4960"/>
                </a:lnTo>
                <a:lnTo>
                  <a:pt x="658" y="4948"/>
                </a:lnTo>
                <a:lnTo>
                  <a:pt x="640" y="4935"/>
                </a:lnTo>
                <a:lnTo>
                  <a:pt x="624" y="4921"/>
                </a:lnTo>
                <a:lnTo>
                  <a:pt x="606" y="4907"/>
                </a:lnTo>
                <a:lnTo>
                  <a:pt x="590" y="4892"/>
                </a:lnTo>
                <a:lnTo>
                  <a:pt x="575" y="4876"/>
                </a:lnTo>
                <a:lnTo>
                  <a:pt x="561" y="4860"/>
                </a:lnTo>
                <a:lnTo>
                  <a:pt x="547" y="4843"/>
                </a:lnTo>
                <a:lnTo>
                  <a:pt x="535" y="4824"/>
                </a:lnTo>
                <a:lnTo>
                  <a:pt x="523" y="4806"/>
                </a:lnTo>
                <a:lnTo>
                  <a:pt x="512" y="4786"/>
                </a:lnTo>
                <a:lnTo>
                  <a:pt x="501" y="4767"/>
                </a:lnTo>
                <a:lnTo>
                  <a:pt x="492" y="4747"/>
                </a:lnTo>
                <a:lnTo>
                  <a:pt x="484" y="4727"/>
                </a:lnTo>
                <a:lnTo>
                  <a:pt x="477" y="4705"/>
                </a:lnTo>
                <a:lnTo>
                  <a:pt x="471" y="4683"/>
                </a:lnTo>
                <a:lnTo>
                  <a:pt x="466" y="4661"/>
                </a:lnTo>
                <a:lnTo>
                  <a:pt x="462" y="4639"/>
                </a:lnTo>
                <a:lnTo>
                  <a:pt x="459" y="4616"/>
                </a:lnTo>
                <a:lnTo>
                  <a:pt x="458" y="4593"/>
                </a:lnTo>
                <a:lnTo>
                  <a:pt x="456" y="4569"/>
                </a:lnTo>
                <a:lnTo>
                  <a:pt x="456" y="2284"/>
                </a:lnTo>
                <a:lnTo>
                  <a:pt x="458" y="2261"/>
                </a:lnTo>
                <a:lnTo>
                  <a:pt x="459" y="2238"/>
                </a:lnTo>
                <a:lnTo>
                  <a:pt x="462" y="2214"/>
                </a:lnTo>
                <a:lnTo>
                  <a:pt x="466" y="2193"/>
                </a:lnTo>
                <a:lnTo>
                  <a:pt x="471" y="2170"/>
                </a:lnTo>
                <a:lnTo>
                  <a:pt x="477" y="2148"/>
                </a:lnTo>
                <a:lnTo>
                  <a:pt x="484" y="2127"/>
                </a:lnTo>
                <a:lnTo>
                  <a:pt x="492" y="2106"/>
                </a:lnTo>
                <a:lnTo>
                  <a:pt x="501" y="2085"/>
                </a:lnTo>
                <a:lnTo>
                  <a:pt x="512" y="2066"/>
                </a:lnTo>
                <a:lnTo>
                  <a:pt x="523" y="2047"/>
                </a:lnTo>
                <a:lnTo>
                  <a:pt x="535" y="2029"/>
                </a:lnTo>
                <a:lnTo>
                  <a:pt x="547" y="2011"/>
                </a:lnTo>
                <a:lnTo>
                  <a:pt x="561" y="1993"/>
                </a:lnTo>
                <a:lnTo>
                  <a:pt x="575" y="1977"/>
                </a:lnTo>
                <a:lnTo>
                  <a:pt x="590" y="1961"/>
                </a:lnTo>
                <a:lnTo>
                  <a:pt x="606" y="1946"/>
                </a:lnTo>
                <a:lnTo>
                  <a:pt x="624" y="1931"/>
                </a:lnTo>
                <a:lnTo>
                  <a:pt x="640" y="1918"/>
                </a:lnTo>
                <a:lnTo>
                  <a:pt x="658" y="1906"/>
                </a:lnTo>
                <a:lnTo>
                  <a:pt x="677" y="1893"/>
                </a:lnTo>
                <a:lnTo>
                  <a:pt x="696" y="1883"/>
                </a:lnTo>
                <a:lnTo>
                  <a:pt x="716" y="1872"/>
                </a:lnTo>
                <a:lnTo>
                  <a:pt x="735" y="1863"/>
                </a:lnTo>
                <a:lnTo>
                  <a:pt x="756" y="1855"/>
                </a:lnTo>
                <a:lnTo>
                  <a:pt x="778" y="1848"/>
                </a:lnTo>
                <a:lnTo>
                  <a:pt x="800" y="1841"/>
                </a:lnTo>
                <a:lnTo>
                  <a:pt x="822" y="1837"/>
                </a:lnTo>
                <a:lnTo>
                  <a:pt x="844" y="1832"/>
                </a:lnTo>
                <a:lnTo>
                  <a:pt x="867" y="1830"/>
                </a:lnTo>
                <a:lnTo>
                  <a:pt x="890" y="1827"/>
                </a:lnTo>
                <a:lnTo>
                  <a:pt x="914" y="1827"/>
                </a:lnTo>
                <a:lnTo>
                  <a:pt x="3655" y="1827"/>
                </a:lnTo>
                <a:lnTo>
                  <a:pt x="3679" y="1827"/>
                </a:lnTo>
                <a:lnTo>
                  <a:pt x="3702" y="1830"/>
                </a:lnTo>
                <a:lnTo>
                  <a:pt x="3725" y="1832"/>
                </a:lnTo>
                <a:lnTo>
                  <a:pt x="3747" y="1837"/>
                </a:lnTo>
                <a:lnTo>
                  <a:pt x="3769" y="1841"/>
                </a:lnTo>
                <a:lnTo>
                  <a:pt x="3791" y="1848"/>
                </a:lnTo>
                <a:lnTo>
                  <a:pt x="3813" y="1855"/>
                </a:lnTo>
                <a:lnTo>
                  <a:pt x="3834" y="1863"/>
                </a:lnTo>
                <a:lnTo>
                  <a:pt x="3853" y="1872"/>
                </a:lnTo>
                <a:lnTo>
                  <a:pt x="3873" y="1883"/>
                </a:lnTo>
                <a:lnTo>
                  <a:pt x="3892" y="1893"/>
                </a:lnTo>
                <a:lnTo>
                  <a:pt x="3911" y="1906"/>
                </a:lnTo>
                <a:lnTo>
                  <a:pt x="3929" y="1918"/>
                </a:lnTo>
                <a:lnTo>
                  <a:pt x="3946" y="1931"/>
                </a:lnTo>
                <a:lnTo>
                  <a:pt x="3963" y="1946"/>
                </a:lnTo>
                <a:lnTo>
                  <a:pt x="3979" y="1961"/>
                </a:lnTo>
                <a:lnTo>
                  <a:pt x="3994" y="1977"/>
                </a:lnTo>
                <a:lnTo>
                  <a:pt x="4008" y="1993"/>
                </a:lnTo>
                <a:lnTo>
                  <a:pt x="4021" y="2011"/>
                </a:lnTo>
                <a:lnTo>
                  <a:pt x="4034" y="2029"/>
                </a:lnTo>
                <a:lnTo>
                  <a:pt x="4047" y="2047"/>
                </a:lnTo>
                <a:lnTo>
                  <a:pt x="4057" y="2066"/>
                </a:lnTo>
                <a:lnTo>
                  <a:pt x="4067" y="2085"/>
                </a:lnTo>
                <a:lnTo>
                  <a:pt x="4077" y="2106"/>
                </a:lnTo>
                <a:lnTo>
                  <a:pt x="4085" y="2127"/>
                </a:lnTo>
                <a:lnTo>
                  <a:pt x="4092" y="2148"/>
                </a:lnTo>
                <a:lnTo>
                  <a:pt x="4097" y="2170"/>
                </a:lnTo>
                <a:lnTo>
                  <a:pt x="4103" y="2193"/>
                </a:lnTo>
                <a:lnTo>
                  <a:pt x="4107" y="2214"/>
                </a:lnTo>
                <a:lnTo>
                  <a:pt x="4110" y="2238"/>
                </a:lnTo>
                <a:lnTo>
                  <a:pt x="4111" y="2261"/>
                </a:lnTo>
                <a:lnTo>
                  <a:pt x="4112" y="2284"/>
                </a:lnTo>
                <a:lnTo>
                  <a:pt x="4112" y="4569"/>
                </a:lnTo>
                <a:close/>
                <a:moveTo>
                  <a:pt x="4798" y="3884"/>
                </a:moveTo>
                <a:lnTo>
                  <a:pt x="4798" y="3884"/>
                </a:lnTo>
                <a:lnTo>
                  <a:pt x="4774" y="3883"/>
                </a:lnTo>
                <a:lnTo>
                  <a:pt x="4751" y="3881"/>
                </a:lnTo>
                <a:lnTo>
                  <a:pt x="4728" y="3878"/>
                </a:lnTo>
                <a:lnTo>
                  <a:pt x="4706" y="3874"/>
                </a:lnTo>
                <a:lnTo>
                  <a:pt x="4684" y="3869"/>
                </a:lnTo>
                <a:lnTo>
                  <a:pt x="4662" y="3863"/>
                </a:lnTo>
                <a:lnTo>
                  <a:pt x="4641" y="3855"/>
                </a:lnTo>
                <a:lnTo>
                  <a:pt x="4619" y="3847"/>
                </a:lnTo>
                <a:lnTo>
                  <a:pt x="4600" y="3838"/>
                </a:lnTo>
                <a:lnTo>
                  <a:pt x="4580" y="3829"/>
                </a:lnTo>
                <a:lnTo>
                  <a:pt x="4561" y="3817"/>
                </a:lnTo>
                <a:lnTo>
                  <a:pt x="4542" y="3806"/>
                </a:lnTo>
                <a:lnTo>
                  <a:pt x="4525" y="3793"/>
                </a:lnTo>
                <a:lnTo>
                  <a:pt x="4508" y="3779"/>
                </a:lnTo>
                <a:lnTo>
                  <a:pt x="4490" y="3764"/>
                </a:lnTo>
                <a:lnTo>
                  <a:pt x="4474" y="3749"/>
                </a:lnTo>
                <a:lnTo>
                  <a:pt x="4459" y="3734"/>
                </a:lnTo>
                <a:lnTo>
                  <a:pt x="4445" y="3717"/>
                </a:lnTo>
                <a:lnTo>
                  <a:pt x="4432" y="3700"/>
                </a:lnTo>
                <a:lnTo>
                  <a:pt x="4419" y="3683"/>
                </a:lnTo>
                <a:lnTo>
                  <a:pt x="4407" y="3664"/>
                </a:lnTo>
                <a:lnTo>
                  <a:pt x="4396" y="3644"/>
                </a:lnTo>
                <a:lnTo>
                  <a:pt x="4385" y="3625"/>
                </a:lnTo>
                <a:lnTo>
                  <a:pt x="4376" y="3604"/>
                </a:lnTo>
                <a:lnTo>
                  <a:pt x="4368" y="3583"/>
                </a:lnTo>
                <a:lnTo>
                  <a:pt x="4361" y="3563"/>
                </a:lnTo>
                <a:lnTo>
                  <a:pt x="4356" y="3541"/>
                </a:lnTo>
                <a:lnTo>
                  <a:pt x="4350" y="3519"/>
                </a:lnTo>
                <a:lnTo>
                  <a:pt x="4346" y="3496"/>
                </a:lnTo>
                <a:lnTo>
                  <a:pt x="4343" y="3473"/>
                </a:lnTo>
                <a:lnTo>
                  <a:pt x="4342" y="3450"/>
                </a:lnTo>
                <a:lnTo>
                  <a:pt x="4341" y="3427"/>
                </a:lnTo>
                <a:lnTo>
                  <a:pt x="4342" y="3403"/>
                </a:lnTo>
                <a:lnTo>
                  <a:pt x="4343" y="3379"/>
                </a:lnTo>
                <a:lnTo>
                  <a:pt x="4346" y="3358"/>
                </a:lnTo>
                <a:lnTo>
                  <a:pt x="4350" y="3335"/>
                </a:lnTo>
                <a:lnTo>
                  <a:pt x="4356" y="3313"/>
                </a:lnTo>
                <a:lnTo>
                  <a:pt x="4361" y="3291"/>
                </a:lnTo>
                <a:lnTo>
                  <a:pt x="4368" y="3270"/>
                </a:lnTo>
                <a:lnTo>
                  <a:pt x="4376" y="3249"/>
                </a:lnTo>
                <a:lnTo>
                  <a:pt x="4385" y="3229"/>
                </a:lnTo>
                <a:lnTo>
                  <a:pt x="4396" y="3209"/>
                </a:lnTo>
                <a:lnTo>
                  <a:pt x="4407" y="3189"/>
                </a:lnTo>
                <a:lnTo>
                  <a:pt x="4419" y="3171"/>
                </a:lnTo>
                <a:lnTo>
                  <a:pt x="4432" y="3154"/>
                </a:lnTo>
                <a:lnTo>
                  <a:pt x="4445" y="3136"/>
                </a:lnTo>
                <a:lnTo>
                  <a:pt x="4459" y="3119"/>
                </a:lnTo>
                <a:lnTo>
                  <a:pt x="4474" y="3104"/>
                </a:lnTo>
                <a:lnTo>
                  <a:pt x="4490" y="3088"/>
                </a:lnTo>
                <a:lnTo>
                  <a:pt x="4508" y="3074"/>
                </a:lnTo>
                <a:lnTo>
                  <a:pt x="4525" y="3060"/>
                </a:lnTo>
                <a:lnTo>
                  <a:pt x="4542" y="3048"/>
                </a:lnTo>
                <a:lnTo>
                  <a:pt x="4561" y="3036"/>
                </a:lnTo>
                <a:lnTo>
                  <a:pt x="4580" y="3025"/>
                </a:lnTo>
                <a:lnTo>
                  <a:pt x="4600" y="3014"/>
                </a:lnTo>
                <a:lnTo>
                  <a:pt x="4619" y="3005"/>
                </a:lnTo>
                <a:lnTo>
                  <a:pt x="4641" y="2997"/>
                </a:lnTo>
                <a:lnTo>
                  <a:pt x="4662" y="2990"/>
                </a:lnTo>
                <a:lnTo>
                  <a:pt x="4684" y="2984"/>
                </a:lnTo>
                <a:lnTo>
                  <a:pt x="4706" y="2978"/>
                </a:lnTo>
                <a:lnTo>
                  <a:pt x="4728" y="2975"/>
                </a:lnTo>
                <a:lnTo>
                  <a:pt x="4751" y="2972"/>
                </a:lnTo>
                <a:lnTo>
                  <a:pt x="4774" y="2970"/>
                </a:lnTo>
                <a:lnTo>
                  <a:pt x="4798" y="2969"/>
                </a:lnTo>
                <a:lnTo>
                  <a:pt x="4821" y="2970"/>
                </a:lnTo>
                <a:lnTo>
                  <a:pt x="4844" y="2972"/>
                </a:lnTo>
                <a:lnTo>
                  <a:pt x="4867" y="2975"/>
                </a:lnTo>
                <a:lnTo>
                  <a:pt x="4890" y="2978"/>
                </a:lnTo>
                <a:lnTo>
                  <a:pt x="4912" y="2984"/>
                </a:lnTo>
                <a:lnTo>
                  <a:pt x="4934" y="2990"/>
                </a:lnTo>
                <a:lnTo>
                  <a:pt x="4955" y="2997"/>
                </a:lnTo>
                <a:lnTo>
                  <a:pt x="4975" y="3005"/>
                </a:lnTo>
                <a:lnTo>
                  <a:pt x="4996" y="3014"/>
                </a:lnTo>
                <a:lnTo>
                  <a:pt x="5016" y="3025"/>
                </a:lnTo>
                <a:lnTo>
                  <a:pt x="5035" y="3036"/>
                </a:lnTo>
                <a:lnTo>
                  <a:pt x="5054" y="3048"/>
                </a:lnTo>
                <a:lnTo>
                  <a:pt x="5071" y="3060"/>
                </a:lnTo>
                <a:lnTo>
                  <a:pt x="5088" y="3074"/>
                </a:lnTo>
                <a:lnTo>
                  <a:pt x="5106" y="3088"/>
                </a:lnTo>
                <a:lnTo>
                  <a:pt x="5121" y="3104"/>
                </a:lnTo>
                <a:lnTo>
                  <a:pt x="5136" y="3119"/>
                </a:lnTo>
                <a:lnTo>
                  <a:pt x="5151" y="3136"/>
                </a:lnTo>
                <a:lnTo>
                  <a:pt x="5164" y="3154"/>
                </a:lnTo>
                <a:lnTo>
                  <a:pt x="5177" y="3171"/>
                </a:lnTo>
                <a:lnTo>
                  <a:pt x="5189" y="3189"/>
                </a:lnTo>
                <a:lnTo>
                  <a:pt x="5200" y="3209"/>
                </a:lnTo>
                <a:lnTo>
                  <a:pt x="5209" y="3229"/>
                </a:lnTo>
                <a:lnTo>
                  <a:pt x="5219" y="3249"/>
                </a:lnTo>
                <a:lnTo>
                  <a:pt x="5227" y="3270"/>
                </a:lnTo>
                <a:lnTo>
                  <a:pt x="5235" y="3291"/>
                </a:lnTo>
                <a:lnTo>
                  <a:pt x="5240" y="3313"/>
                </a:lnTo>
                <a:lnTo>
                  <a:pt x="5245" y="3335"/>
                </a:lnTo>
                <a:lnTo>
                  <a:pt x="5250" y="3358"/>
                </a:lnTo>
                <a:lnTo>
                  <a:pt x="5252" y="3379"/>
                </a:lnTo>
                <a:lnTo>
                  <a:pt x="5254" y="3403"/>
                </a:lnTo>
                <a:lnTo>
                  <a:pt x="5254" y="3427"/>
                </a:lnTo>
                <a:lnTo>
                  <a:pt x="5254" y="3450"/>
                </a:lnTo>
                <a:lnTo>
                  <a:pt x="5252" y="3473"/>
                </a:lnTo>
                <a:lnTo>
                  <a:pt x="5250" y="3496"/>
                </a:lnTo>
                <a:lnTo>
                  <a:pt x="5245" y="3519"/>
                </a:lnTo>
                <a:lnTo>
                  <a:pt x="5240" y="3541"/>
                </a:lnTo>
                <a:lnTo>
                  <a:pt x="5235" y="3563"/>
                </a:lnTo>
                <a:lnTo>
                  <a:pt x="5227" y="3583"/>
                </a:lnTo>
                <a:lnTo>
                  <a:pt x="5219" y="3604"/>
                </a:lnTo>
                <a:lnTo>
                  <a:pt x="5209" y="3625"/>
                </a:lnTo>
                <a:lnTo>
                  <a:pt x="5200" y="3644"/>
                </a:lnTo>
                <a:lnTo>
                  <a:pt x="5189" y="3664"/>
                </a:lnTo>
                <a:lnTo>
                  <a:pt x="5177" y="3683"/>
                </a:lnTo>
                <a:lnTo>
                  <a:pt x="5164" y="3700"/>
                </a:lnTo>
                <a:lnTo>
                  <a:pt x="5151" y="3717"/>
                </a:lnTo>
                <a:lnTo>
                  <a:pt x="5136" y="3734"/>
                </a:lnTo>
                <a:lnTo>
                  <a:pt x="5121" y="3749"/>
                </a:lnTo>
                <a:lnTo>
                  <a:pt x="5106" y="3764"/>
                </a:lnTo>
                <a:lnTo>
                  <a:pt x="5088" y="3779"/>
                </a:lnTo>
                <a:lnTo>
                  <a:pt x="5071" y="3793"/>
                </a:lnTo>
                <a:lnTo>
                  <a:pt x="5054" y="3806"/>
                </a:lnTo>
                <a:lnTo>
                  <a:pt x="5035" y="3817"/>
                </a:lnTo>
                <a:lnTo>
                  <a:pt x="5016" y="3829"/>
                </a:lnTo>
                <a:lnTo>
                  <a:pt x="4996" y="3838"/>
                </a:lnTo>
                <a:lnTo>
                  <a:pt x="4975" y="3847"/>
                </a:lnTo>
                <a:lnTo>
                  <a:pt x="4955" y="3855"/>
                </a:lnTo>
                <a:lnTo>
                  <a:pt x="4934" y="3863"/>
                </a:lnTo>
                <a:lnTo>
                  <a:pt x="4912" y="3869"/>
                </a:lnTo>
                <a:lnTo>
                  <a:pt x="4890" y="3874"/>
                </a:lnTo>
                <a:lnTo>
                  <a:pt x="4867" y="3878"/>
                </a:lnTo>
                <a:lnTo>
                  <a:pt x="4844" y="3881"/>
                </a:lnTo>
                <a:lnTo>
                  <a:pt x="4821" y="3883"/>
                </a:lnTo>
                <a:lnTo>
                  <a:pt x="4798" y="3884"/>
                </a:lnTo>
                <a:close/>
                <a:moveTo>
                  <a:pt x="4798" y="2741"/>
                </a:moveTo>
                <a:lnTo>
                  <a:pt x="4798" y="2741"/>
                </a:lnTo>
                <a:lnTo>
                  <a:pt x="4774" y="2741"/>
                </a:lnTo>
                <a:lnTo>
                  <a:pt x="4751" y="2739"/>
                </a:lnTo>
                <a:lnTo>
                  <a:pt x="4728" y="2736"/>
                </a:lnTo>
                <a:lnTo>
                  <a:pt x="4706" y="2732"/>
                </a:lnTo>
                <a:lnTo>
                  <a:pt x="4684" y="2727"/>
                </a:lnTo>
                <a:lnTo>
                  <a:pt x="4662" y="2720"/>
                </a:lnTo>
                <a:lnTo>
                  <a:pt x="4641" y="2713"/>
                </a:lnTo>
                <a:lnTo>
                  <a:pt x="4619" y="2705"/>
                </a:lnTo>
                <a:lnTo>
                  <a:pt x="4600" y="2696"/>
                </a:lnTo>
                <a:lnTo>
                  <a:pt x="4580" y="2686"/>
                </a:lnTo>
                <a:lnTo>
                  <a:pt x="4561" y="2675"/>
                </a:lnTo>
                <a:lnTo>
                  <a:pt x="4542" y="2663"/>
                </a:lnTo>
                <a:lnTo>
                  <a:pt x="4525" y="2650"/>
                </a:lnTo>
                <a:lnTo>
                  <a:pt x="4508" y="2637"/>
                </a:lnTo>
                <a:lnTo>
                  <a:pt x="4490" y="2622"/>
                </a:lnTo>
                <a:lnTo>
                  <a:pt x="4474" y="2607"/>
                </a:lnTo>
                <a:lnTo>
                  <a:pt x="4459" y="2591"/>
                </a:lnTo>
                <a:lnTo>
                  <a:pt x="4445" y="2575"/>
                </a:lnTo>
                <a:lnTo>
                  <a:pt x="4432" y="2558"/>
                </a:lnTo>
                <a:lnTo>
                  <a:pt x="4419" y="2539"/>
                </a:lnTo>
                <a:lnTo>
                  <a:pt x="4407" y="2521"/>
                </a:lnTo>
                <a:lnTo>
                  <a:pt x="4396" y="2503"/>
                </a:lnTo>
                <a:lnTo>
                  <a:pt x="4385" y="2482"/>
                </a:lnTo>
                <a:lnTo>
                  <a:pt x="4376" y="2462"/>
                </a:lnTo>
                <a:lnTo>
                  <a:pt x="4368" y="2441"/>
                </a:lnTo>
                <a:lnTo>
                  <a:pt x="4361" y="2420"/>
                </a:lnTo>
                <a:lnTo>
                  <a:pt x="4356" y="2399"/>
                </a:lnTo>
                <a:lnTo>
                  <a:pt x="4350" y="2376"/>
                </a:lnTo>
                <a:lnTo>
                  <a:pt x="4346" y="2354"/>
                </a:lnTo>
                <a:lnTo>
                  <a:pt x="4343" y="2331"/>
                </a:lnTo>
                <a:lnTo>
                  <a:pt x="4342" y="2308"/>
                </a:lnTo>
                <a:lnTo>
                  <a:pt x="4341" y="2285"/>
                </a:lnTo>
                <a:lnTo>
                  <a:pt x="4342" y="2261"/>
                </a:lnTo>
                <a:lnTo>
                  <a:pt x="4343" y="2238"/>
                </a:lnTo>
                <a:lnTo>
                  <a:pt x="4346" y="2214"/>
                </a:lnTo>
                <a:lnTo>
                  <a:pt x="4350" y="2193"/>
                </a:lnTo>
                <a:lnTo>
                  <a:pt x="4356" y="2170"/>
                </a:lnTo>
                <a:lnTo>
                  <a:pt x="4361" y="2149"/>
                </a:lnTo>
                <a:lnTo>
                  <a:pt x="4368" y="2127"/>
                </a:lnTo>
                <a:lnTo>
                  <a:pt x="4376" y="2106"/>
                </a:lnTo>
                <a:lnTo>
                  <a:pt x="4385" y="2087"/>
                </a:lnTo>
                <a:lnTo>
                  <a:pt x="4396" y="2067"/>
                </a:lnTo>
                <a:lnTo>
                  <a:pt x="4407" y="2047"/>
                </a:lnTo>
                <a:lnTo>
                  <a:pt x="4419" y="2029"/>
                </a:lnTo>
                <a:lnTo>
                  <a:pt x="4432" y="2011"/>
                </a:lnTo>
                <a:lnTo>
                  <a:pt x="4445" y="1993"/>
                </a:lnTo>
                <a:lnTo>
                  <a:pt x="4459" y="1977"/>
                </a:lnTo>
                <a:lnTo>
                  <a:pt x="4474" y="1961"/>
                </a:lnTo>
                <a:lnTo>
                  <a:pt x="4490" y="1946"/>
                </a:lnTo>
                <a:lnTo>
                  <a:pt x="4508" y="1932"/>
                </a:lnTo>
                <a:lnTo>
                  <a:pt x="4525" y="1918"/>
                </a:lnTo>
                <a:lnTo>
                  <a:pt x="4542" y="1906"/>
                </a:lnTo>
                <a:lnTo>
                  <a:pt x="4561" y="1893"/>
                </a:lnTo>
                <a:lnTo>
                  <a:pt x="4580" y="1883"/>
                </a:lnTo>
                <a:lnTo>
                  <a:pt x="4600" y="1872"/>
                </a:lnTo>
                <a:lnTo>
                  <a:pt x="4619" y="1863"/>
                </a:lnTo>
                <a:lnTo>
                  <a:pt x="4641" y="1855"/>
                </a:lnTo>
                <a:lnTo>
                  <a:pt x="4662" y="1848"/>
                </a:lnTo>
                <a:lnTo>
                  <a:pt x="4684" y="1841"/>
                </a:lnTo>
                <a:lnTo>
                  <a:pt x="4706" y="1837"/>
                </a:lnTo>
                <a:lnTo>
                  <a:pt x="4728" y="1833"/>
                </a:lnTo>
                <a:lnTo>
                  <a:pt x="4751" y="1830"/>
                </a:lnTo>
                <a:lnTo>
                  <a:pt x="4774" y="1827"/>
                </a:lnTo>
                <a:lnTo>
                  <a:pt x="4798" y="1827"/>
                </a:lnTo>
                <a:lnTo>
                  <a:pt x="4821" y="1827"/>
                </a:lnTo>
                <a:lnTo>
                  <a:pt x="4844" y="1830"/>
                </a:lnTo>
                <a:lnTo>
                  <a:pt x="4867" y="1833"/>
                </a:lnTo>
                <a:lnTo>
                  <a:pt x="4890" y="1837"/>
                </a:lnTo>
                <a:lnTo>
                  <a:pt x="4912" y="1841"/>
                </a:lnTo>
                <a:lnTo>
                  <a:pt x="4934" y="1848"/>
                </a:lnTo>
                <a:lnTo>
                  <a:pt x="4955" y="1855"/>
                </a:lnTo>
                <a:lnTo>
                  <a:pt x="4975" y="1863"/>
                </a:lnTo>
                <a:lnTo>
                  <a:pt x="4996" y="1872"/>
                </a:lnTo>
                <a:lnTo>
                  <a:pt x="5016" y="1883"/>
                </a:lnTo>
                <a:lnTo>
                  <a:pt x="5035" y="1893"/>
                </a:lnTo>
                <a:lnTo>
                  <a:pt x="5054" y="1906"/>
                </a:lnTo>
                <a:lnTo>
                  <a:pt x="5071" y="1918"/>
                </a:lnTo>
                <a:lnTo>
                  <a:pt x="5088" y="1932"/>
                </a:lnTo>
                <a:lnTo>
                  <a:pt x="5106" y="1946"/>
                </a:lnTo>
                <a:lnTo>
                  <a:pt x="5121" y="1961"/>
                </a:lnTo>
                <a:lnTo>
                  <a:pt x="5136" y="1977"/>
                </a:lnTo>
                <a:lnTo>
                  <a:pt x="5151" y="1993"/>
                </a:lnTo>
                <a:lnTo>
                  <a:pt x="5164" y="2011"/>
                </a:lnTo>
                <a:lnTo>
                  <a:pt x="5177" y="2029"/>
                </a:lnTo>
                <a:lnTo>
                  <a:pt x="5189" y="2047"/>
                </a:lnTo>
                <a:lnTo>
                  <a:pt x="5200" y="2067"/>
                </a:lnTo>
                <a:lnTo>
                  <a:pt x="5209" y="2087"/>
                </a:lnTo>
                <a:lnTo>
                  <a:pt x="5219" y="2106"/>
                </a:lnTo>
                <a:lnTo>
                  <a:pt x="5227" y="2127"/>
                </a:lnTo>
                <a:lnTo>
                  <a:pt x="5235" y="2149"/>
                </a:lnTo>
                <a:lnTo>
                  <a:pt x="5240" y="2170"/>
                </a:lnTo>
                <a:lnTo>
                  <a:pt x="5245" y="2193"/>
                </a:lnTo>
                <a:lnTo>
                  <a:pt x="5250" y="2214"/>
                </a:lnTo>
                <a:lnTo>
                  <a:pt x="5252" y="2238"/>
                </a:lnTo>
                <a:lnTo>
                  <a:pt x="5254" y="2261"/>
                </a:lnTo>
                <a:lnTo>
                  <a:pt x="5254" y="2285"/>
                </a:lnTo>
                <a:lnTo>
                  <a:pt x="5254" y="2308"/>
                </a:lnTo>
                <a:lnTo>
                  <a:pt x="5252" y="2331"/>
                </a:lnTo>
                <a:lnTo>
                  <a:pt x="5250" y="2354"/>
                </a:lnTo>
                <a:lnTo>
                  <a:pt x="5245" y="2376"/>
                </a:lnTo>
                <a:lnTo>
                  <a:pt x="5240" y="2399"/>
                </a:lnTo>
                <a:lnTo>
                  <a:pt x="5235" y="2420"/>
                </a:lnTo>
                <a:lnTo>
                  <a:pt x="5227" y="2441"/>
                </a:lnTo>
                <a:lnTo>
                  <a:pt x="5219" y="2462"/>
                </a:lnTo>
                <a:lnTo>
                  <a:pt x="5209" y="2482"/>
                </a:lnTo>
                <a:lnTo>
                  <a:pt x="5200" y="2503"/>
                </a:lnTo>
                <a:lnTo>
                  <a:pt x="5189" y="2521"/>
                </a:lnTo>
                <a:lnTo>
                  <a:pt x="5177" y="2539"/>
                </a:lnTo>
                <a:lnTo>
                  <a:pt x="5164" y="2558"/>
                </a:lnTo>
                <a:lnTo>
                  <a:pt x="5151" y="2575"/>
                </a:lnTo>
                <a:lnTo>
                  <a:pt x="5136" y="2591"/>
                </a:lnTo>
                <a:lnTo>
                  <a:pt x="5121" y="2607"/>
                </a:lnTo>
                <a:lnTo>
                  <a:pt x="5106" y="2622"/>
                </a:lnTo>
                <a:lnTo>
                  <a:pt x="5088" y="2637"/>
                </a:lnTo>
                <a:lnTo>
                  <a:pt x="5071" y="2650"/>
                </a:lnTo>
                <a:lnTo>
                  <a:pt x="5054" y="2663"/>
                </a:lnTo>
                <a:lnTo>
                  <a:pt x="5035" y="2675"/>
                </a:lnTo>
                <a:lnTo>
                  <a:pt x="5016" y="2686"/>
                </a:lnTo>
                <a:lnTo>
                  <a:pt x="4996" y="2696"/>
                </a:lnTo>
                <a:lnTo>
                  <a:pt x="4975" y="2705"/>
                </a:lnTo>
                <a:lnTo>
                  <a:pt x="4955" y="2713"/>
                </a:lnTo>
                <a:lnTo>
                  <a:pt x="4934" y="2720"/>
                </a:lnTo>
                <a:lnTo>
                  <a:pt x="4912" y="2727"/>
                </a:lnTo>
                <a:lnTo>
                  <a:pt x="4890" y="2732"/>
                </a:lnTo>
                <a:lnTo>
                  <a:pt x="4867" y="2736"/>
                </a:lnTo>
                <a:lnTo>
                  <a:pt x="4844" y="2739"/>
                </a:lnTo>
                <a:lnTo>
                  <a:pt x="4821" y="2741"/>
                </a:lnTo>
                <a:lnTo>
                  <a:pt x="4798" y="27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00376" y="-989350"/>
            <a:ext cx="2968816" cy="2968816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469130" y="-1981599"/>
            <a:ext cx="5637864" cy="5637864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923332" y="6342315"/>
            <a:ext cx="1709646" cy="1709646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854823" y="5487492"/>
            <a:ext cx="1709646" cy="1709646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79774" y="2190750"/>
            <a:ext cx="2209316" cy="220931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70040" y="3322707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79469" y="2676376"/>
            <a:ext cx="3621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94090" y="4632669"/>
            <a:ext cx="1709646" cy="1709646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3925" y="866775"/>
            <a:ext cx="10344150" cy="5124450"/>
          </a:xfrm>
          <a:prstGeom prst="rect">
            <a:avLst/>
          </a:prstGeom>
          <a:solidFill>
            <a:srgbClr val="E1E3E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 flipH="1" flipV="1">
            <a:off x="2883695" y="2769396"/>
            <a:ext cx="2071689" cy="1228725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H="1">
            <a:off x="1931195" y="4093371"/>
            <a:ext cx="3383758" cy="819150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 rot="5400000">
            <a:off x="1058462" y="3642117"/>
            <a:ext cx="2026452" cy="280987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 rot="5400000">
            <a:off x="3969545" y="3074194"/>
            <a:ext cx="2038350" cy="20383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 rot="5400000">
            <a:off x="1454944" y="4417219"/>
            <a:ext cx="952500" cy="952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5400000">
            <a:off x="1616869" y="1683544"/>
            <a:ext cx="1581150" cy="15811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150520" y="3493205"/>
            <a:ext cx="1676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47838" y="2058621"/>
            <a:ext cx="1319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71588" y="4570304"/>
            <a:ext cx="1319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522007" y="1889700"/>
            <a:ext cx="384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87679" y="2997994"/>
            <a:ext cx="384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</p:txBody>
      </p:sp>
      <p:cxnSp>
        <p:nvCxnSpPr>
          <p:cNvPr id="31" name="直接连接符 30"/>
          <p:cNvCxnSpPr>
            <a:cxnSpLocks/>
          </p:cNvCxnSpPr>
          <p:nvPr/>
        </p:nvCxnSpPr>
        <p:spPr>
          <a:xfrm>
            <a:off x="6648450" y="2712234"/>
            <a:ext cx="14251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6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551447" y="-1484408"/>
            <a:ext cx="2968816" cy="2968816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弦形 6"/>
          <p:cNvSpPr/>
          <p:nvPr/>
        </p:nvSpPr>
        <p:spPr>
          <a:xfrm rot="5400000">
            <a:off x="-3212227" y="2587612"/>
            <a:ext cx="18616454" cy="20688300"/>
          </a:xfrm>
          <a:prstGeom prst="chord">
            <a:avLst>
              <a:gd name="adj1" fmla="val 5405608"/>
              <a:gd name="adj2" fmla="val 16200000"/>
            </a:avLst>
          </a:prstGeom>
          <a:noFill/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185264" y="872"/>
            <a:ext cx="1780592" cy="1780592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14962" y="1440944"/>
            <a:ext cx="5162076" cy="4242224"/>
            <a:chOff x="1197960" y="1763811"/>
            <a:chExt cx="5256213" cy="4319588"/>
          </a:xfrm>
          <a:solidFill>
            <a:schemeClr val="bg1">
              <a:lumMod val="95000"/>
            </a:schemeClr>
          </a:solidFill>
        </p:grpSpPr>
        <p:sp>
          <p:nvSpPr>
            <p:cNvPr id="13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" name="不完整圆 48"/>
          <p:cNvSpPr/>
          <p:nvPr/>
        </p:nvSpPr>
        <p:spPr>
          <a:xfrm rot="16200000">
            <a:off x="10856970" y="4555403"/>
            <a:ext cx="488932" cy="488932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不完整圆 49"/>
          <p:cNvSpPr/>
          <p:nvPr/>
        </p:nvSpPr>
        <p:spPr>
          <a:xfrm>
            <a:off x="704773" y="4616469"/>
            <a:ext cx="488932" cy="488932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不完整圆 50"/>
          <p:cNvSpPr/>
          <p:nvPr/>
        </p:nvSpPr>
        <p:spPr>
          <a:xfrm rot="10800000">
            <a:off x="9415640" y="3964393"/>
            <a:ext cx="488932" cy="488932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不完整圆 51"/>
          <p:cNvSpPr/>
          <p:nvPr/>
        </p:nvSpPr>
        <p:spPr>
          <a:xfrm flipV="1">
            <a:off x="2461512" y="3964393"/>
            <a:ext cx="488932" cy="488932"/>
          </a:xfrm>
          <a:prstGeom prst="pi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-116260" y="5608707"/>
            <a:ext cx="2783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22154" y="5171562"/>
            <a:ext cx="2195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SICHUAN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039835" y="5170557"/>
            <a:ext cx="2783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378249" y="4238112"/>
            <a:ext cx="21952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GUANG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DONG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564953" y="5170557"/>
            <a:ext cx="2783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903367" y="4238112"/>
            <a:ext cx="21952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SHAN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DONG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435426" y="5608707"/>
            <a:ext cx="2783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773840" y="5171562"/>
            <a:ext cx="2195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ZHEJIANG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79040" y="1303407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88469" y="657076"/>
            <a:ext cx="3621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40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672591" y="650313"/>
            <a:ext cx="4846818" cy="4178290"/>
            <a:chOff x="149902" y="2163310"/>
            <a:chExt cx="4846818" cy="4178290"/>
          </a:xfrm>
        </p:grpSpPr>
        <p:sp>
          <p:nvSpPr>
            <p:cNvPr id="10" name="等腰三角形 9"/>
            <p:cNvSpPr/>
            <p:nvPr/>
          </p:nvSpPr>
          <p:spPr>
            <a:xfrm>
              <a:off x="149902" y="2163310"/>
              <a:ext cx="4846818" cy="4178290"/>
            </a:xfrm>
            <a:prstGeom prst="triangle">
              <a:avLst/>
            </a:prstGeom>
            <a:blipFill>
              <a:blip r:embed="rId2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19725" y="2459712"/>
              <a:ext cx="4307172" cy="371307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9" t="25197" r="4488" b="11915"/>
          <a:stretch>
            <a:fillRect/>
          </a:stretch>
        </p:blipFill>
        <p:spPr>
          <a:xfrm>
            <a:off x="5306988" y="2486110"/>
            <a:ext cx="1578024" cy="1603698"/>
          </a:xfrm>
          <a:custGeom>
            <a:avLst/>
            <a:gdLst/>
            <a:ahLst/>
            <a:cxnLst/>
            <a:rect l="l" t="t" r="r" b="b"/>
            <a:pathLst>
              <a:path w="1578024" h="1603698">
                <a:moveTo>
                  <a:pt x="1130461" y="550255"/>
                </a:moveTo>
                <a:lnTo>
                  <a:pt x="1130461" y="706860"/>
                </a:lnTo>
                <a:lnTo>
                  <a:pt x="1351247" y="706860"/>
                </a:lnTo>
                <a:lnTo>
                  <a:pt x="1351247" y="550255"/>
                </a:lnTo>
                <a:close/>
                <a:moveTo>
                  <a:pt x="1130461" y="302084"/>
                </a:moveTo>
                <a:lnTo>
                  <a:pt x="1130461" y="462967"/>
                </a:lnTo>
                <a:lnTo>
                  <a:pt x="1351247" y="462967"/>
                </a:lnTo>
                <a:lnTo>
                  <a:pt x="1351247" y="302084"/>
                </a:lnTo>
                <a:close/>
                <a:moveTo>
                  <a:pt x="158316" y="106971"/>
                </a:moveTo>
                <a:cubicBezTo>
                  <a:pt x="195399" y="114387"/>
                  <a:pt x="243321" y="118095"/>
                  <a:pt x="302084" y="118095"/>
                </a:cubicBezTo>
                <a:lnTo>
                  <a:pt x="545120" y="118095"/>
                </a:lnTo>
                <a:cubicBezTo>
                  <a:pt x="610728" y="118095"/>
                  <a:pt x="658651" y="114387"/>
                  <a:pt x="688888" y="106971"/>
                </a:cubicBezTo>
                <a:lnTo>
                  <a:pt x="688888" y="212229"/>
                </a:lnTo>
                <a:cubicBezTo>
                  <a:pt x="644388" y="205383"/>
                  <a:pt x="596466" y="201960"/>
                  <a:pt x="545120" y="201960"/>
                </a:cubicBezTo>
                <a:lnTo>
                  <a:pt x="266997" y="201960"/>
                </a:lnTo>
                <a:lnTo>
                  <a:pt x="266997" y="367978"/>
                </a:lnTo>
                <a:lnTo>
                  <a:pt x="482649" y="367978"/>
                </a:lnTo>
                <a:cubicBezTo>
                  <a:pt x="540841" y="367978"/>
                  <a:pt x="587908" y="364555"/>
                  <a:pt x="623850" y="357709"/>
                </a:cubicBezTo>
                <a:lnTo>
                  <a:pt x="623850" y="462967"/>
                </a:lnTo>
                <a:cubicBezTo>
                  <a:pt x="585626" y="456121"/>
                  <a:pt x="538559" y="452698"/>
                  <a:pt x="482649" y="452698"/>
                </a:cubicBezTo>
                <a:lnTo>
                  <a:pt x="266997" y="452698"/>
                </a:lnTo>
                <a:lnTo>
                  <a:pt x="266997" y="613581"/>
                </a:lnTo>
                <a:lnTo>
                  <a:pt x="482649" y="613581"/>
                </a:lnTo>
                <a:cubicBezTo>
                  <a:pt x="544264" y="613581"/>
                  <a:pt x="591331" y="610158"/>
                  <a:pt x="623850" y="603312"/>
                </a:cubicBezTo>
                <a:lnTo>
                  <a:pt x="623850" y="708571"/>
                </a:lnTo>
                <a:cubicBezTo>
                  <a:pt x="587908" y="701154"/>
                  <a:pt x="540841" y="697446"/>
                  <a:pt x="482649" y="697446"/>
                </a:cubicBezTo>
                <a:lnTo>
                  <a:pt x="266997" y="697446"/>
                </a:lnTo>
                <a:lnTo>
                  <a:pt x="266997" y="876300"/>
                </a:lnTo>
                <a:lnTo>
                  <a:pt x="568225" y="876300"/>
                </a:lnTo>
                <a:cubicBezTo>
                  <a:pt x="627558" y="876300"/>
                  <a:pt x="674910" y="872877"/>
                  <a:pt x="710282" y="866031"/>
                </a:cubicBezTo>
                <a:lnTo>
                  <a:pt x="710282" y="971290"/>
                </a:lnTo>
                <a:cubicBezTo>
                  <a:pt x="672628" y="964444"/>
                  <a:pt x="625276" y="961021"/>
                  <a:pt x="568225" y="961021"/>
                </a:cubicBezTo>
                <a:lnTo>
                  <a:pt x="354285" y="961021"/>
                </a:lnTo>
                <a:cubicBezTo>
                  <a:pt x="305221" y="1100795"/>
                  <a:pt x="256158" y="1228589"/>
                  <a:pt x="207094" y="1344402"/>
                </a:cubicBezTo>
                <a:cubicBezTo>
                  <a:pt x="325189" y="1317588"/>
                  <a:pt x="433300" y="1285354"/>
                  <a:pt x="531428" y="1247701"/>
                </a:cubicBezTo>
                <a:cubicBezTo>
                  <a:pt x="501191" y="1189509"/>
                  <a:pt x="471810" y="1143013"/>
                  <a:pt x="443284" y="1108212"/>
                </a:cubicBezTo>
                <a:lnTo>
                  <a:pt x="545120" y="1055155"/>
                </a:lnTo>
                <a:cubicBezTo>
                  <a:pt x="558242" y="1078545"/>
                  <a:pt x="578209" y="1113632"/>
                  <a:pt x="605023" y="1160413"/>
                </a:cubicBezTo>
                <a:cubicBezTo>
                  <a:pt x="659792" y="1257399"/>
                  <a:pt x="709997" y="1347254"/>
                  <a:pt x="755637" y="1429978"/>
                </a:cubicBezTo>
                <a:lnTo>
                  <a:pt x="648667" y="1486458"/>
                </a:lnTo>
                <a:cubicBezTo>
                  <a:pt x="626417" y="1433972"/>
                  <a:pt x="600174" y="1381485"/>
                  <a:pt x="569937" y="1328998"/>
                </a:cubicBezTo>
                <a:cubicBezTo>
                  <a:pt x="530001" y="1342691"/>
                  <a:pt x="473806" y="1361802"/>
                  <a:pt x="401352" y="1386334"/>
                </a:cubicBezTo>
                <a:cubicBezTo>
                  <a:pt x="358564" y="1401738"/>
                  <a:pt x="327186" y="1412863"/>
                  <a:pt x="307218" y="1419709"/>
                </a:cubicBezTo>
                <a:cubicBezTo>
                  <a:pt x="222783" y="1444241"/>
                  <a:pt x="158886" y="1468773"/>
                  <a:pt x="115528" y="1493305"/>
                </a:cubicBezTo>
                <a:cubicBezTo>
                  <a:pt x="99553" y="1451087"/>
                  <a:pt x="75877" y="1414289"/>
                  <a:pt x="44499" y="1382911"/>
                </a:cubicBezTo>
                <a:cubicBezTo>
                  <a:pt x="73595" y="1368078"/>
                  <a:pt x="95560" y="1346399"/>
                  <a:pt x="110393" y="1317873"/>
                </a:cubicBezTo>
                <a:cubicBezTo>
                  <a:pt x="158316" y="1220887"/>
                  <a:pt x="202815" y="1101936"/>
                  <a:pt x="243892" y="961021"/>
                </a:cubicBezTo>
                <a:lnTo>
                  <a:pt x="142056" y="961021"/>
                </a:lnTo>
                <a:cubicBezTo>
                  <a:pt x="83864" y="961021"/>
                  <a:pt x="36512" y="964444"/>
                  <a:pt x="0" y="971290"/>
                </a:cubicBezTo>
                <a:lnTo>
                  <a:pt x="0" y="866031"/>
                </a:lnTo>
                <a:cubicBezTo>
                  <a:pt x="36512" y="872877"/>
                  <a:pt x="83864" y="876300"/>
                  <a:pt x="142056" y="876300"/>
                </a:cubicBezTo>
                <a:lnTo>
                  <a:pt x="168585" y="876300"/>
                </a:lnTo>
                <a:lnTo>
                  <a:pt x="168585" y="261008"/>
                </a:lnTo>
                <a:cubicBezTo>
                  <a:pt x="168585" y="198252"/>
                  <a:pt x="165162" y="146906"/>
                  <a:pt x="158316" y="106971"/>
                </a:cubicBezTo>
                <a:close/>
                <a:moveTo>
                  <a:pt x="1021779" y="0"/>
                </a:moveTo>
                <a:lnTo>
                  <a:pt x="1158701" y="23106"/>
                </a:lnTo>
                <a:cubicBezTo>
                  <a:pt x="1171823" y="25388"/>
                  <a:pt x="1178954" y="28811"/>
                  <a:pt x="1180095" y="33375"/>
                </a:cubicBezTo>
                <a:cubicBezTo>
                  <a:pt x="1181236" y="37939"/>
                  <a:pt x="1176387" y="45070"/>
                  <a:pt x="1165547" y="54769"/>
                </a:cubicBezTo>
                <a:cubicBezTo>
                  <a:pt x="1138733" y="70743"/>
                  <a:pt x="1127038" y="101551"/>
                  <a:pt x="1130461" y="147191"/>
                </a:cubicBezTo>
                <a:lnTo>
                  <a:pt x="1130461" y="213941"/>
                </a:lnTo>
                <a:lnTo>
                  <a:pt x="1323863" y="213941"/>
                </a:lnTo>
                <a:cubicBezTo>
                  <a:pt x="1382055" y="213941"/>
                  <a:pt x="1427410" y="210518"/>
                  <a:pt x="1459929" y="203672"/>
                </a:cubicBezTo>
                <a:cubicBezTo>
                  <a:pt x="1453083" y="237332"/>
                  <a:pt x="1449660" y="282402"/>
                  <a:pt x="1449660" y="338882"/>
                </a:cubicBezTo>
                <a:lnTo>
                  <a:pt x="1449660" y="462967"/>
                </a:lnTo>
                <a:lnTo>
                  <a:pt x="1463352" y="462967"/>
                </a:lnTo>
                <a:cubicBezTo>
                  <a:pt x="1514698" y="462967"/>
                  <a:pt x="1552922" y="459544"/>
                  <a:pt x="1578024" y="452698"/>
                </a:cubicBezTo>
                <a:lnTo>
                  <a:pt x="1578024" y="561380"/>
                </a:lnTo>
                <a:cubicBezTo>
                  <a:pt x="1546076" y="553963"/>
                  <a:pt x="1507852" y="550255"/>
                  <a:pt x="1463352" y="550255"/>
                </a:cubicBezTo>
                <a:lnTo>
                  <a:pt x="1449660" y="550255"/>
                </a:lnTo>
                <a:lnTo>
                  <a:pt x="1449660" y="664071"/>
                </a:lnTo>
                <a:cubicBezTo>
                  <a:pt x="1449660" y="725116"/>
                  <a:pt x="1453083" y="771897"/>
                  <a:pt x="1459929" y="804416"/>
                </a:cubicBezTo>
                <a:cubicBezTo>
                  <a:pt x="1421705" y="797570"/>
                  <a:pt x="1376350" y="794147"/>
                  <a:pt x="1323863" y="794147"/>
                </a:cubicBezTo>
                <a:lnTo>
                  <a:pt x="1130461" y="794147"/>
                </a:lnTo>
                <a:lnTo>
                  <a:pt x="1130461" y="951607"/>
                </a:lnTo>
                <a:lnTo>
                  <a:pt x="1330709" y="951607"/>
                </a:lnTo>
                <a:cubicBezTo>
                  <a:pt x="1392324" y="951607"/>
                  <a:pt x="1439676" y="948184"/>
                  <a:pt x="1472766" y="941338"/>
                </a:cubicBezTo>
                <a:lnTo>
                  <a:pt x="1472766" y="1050020"/>
                </a:lnTo>
                <a:cubicBezTo>
                  <a:pt x="1436253" y="1043174"/>
                  <a:pt x="1388901" y="1039751"/>
                  <a:pt x="1330709" y="1039751"/>
                </a:cubicBezTo>
                <a:lnTo>
                  <a:pt x="1130461" y="1039751"/>
                </a:lnTo>
                <a:lnTo>
                  <a:pt x="1130461" y="1207480"/>
                </a:lnTo>
                <a:lnTo>
                  <a:pt x="1386334" y="1207480"/>
                </a:lnTo>
                <a:cubicBezTo>
                  <a:pt x="1448519" y="1207480"/>
                  <a:pt x="1496442" y="1204057"/>
                  <a:pt x="1530102" y="1197211"/>
                </a:cubicBezTo>
                <a:lnTo>
                  <a:pt x="1530102" y="1305893"/>
                </a:lnTo>
                <a:cubicBezTo>
                  <a:pt x="1490736" y="1299047"/>
                  <a:pt x="1442814" y="1295624"/>
                  <a:pt x="1386334" y="1295624"/>
                </a:cubicBezTo>
                <a:lnTo>
                  <a:pt x="1130461" y="1295624"/>
                </a:lnTo>
                <a:lnTo>
                  <a:pt x="1130461" y="1446238"/>
                </a:lnTo>
                <a:cubicBezTo>
                  <a:pt x="1130461" y="1514128"/>
                  <a:pt x="1134169" y="1566615"/>
                  <a:pt x="1141586" y="1603698"/>
                </a:cubicBezTo>
                <a:lnTo>
                  <a:pt x="1021779" y="1603698"/>
                </a:lnTo>
                <a:cubicBezTo>
                  <a:pt x="1029196" y="1555775"/>
                  <a:pt x="1032904" y="1503288"/>
                  <a:pt x="1032904" y="1446238"/>
                </a:cubicBezTo>
                <a:lnTo>
                  <a:pt x="1032904" y="1295624"/>
                </a:lnTo>
                <a:lnTo>
                  <a:pt x="848915" y="1295624"/>
                </a:lnTo>
                <a:cubicBezTo>
                  <a:pt x="792435" y="1295624"/>
                  <a:pt x="745083" y="1299047"/>
                  <a:pt x="706859" y="1305893"/>
                </a:cubicBezTo>
                <a:lnTo>
                  <a:pt x="706859" y="1197211"/>
                </a:lnTo>
                <a:cubicBezTo>
                  <a:pt x="737096" y="1204057"/>
                  <a:pt x="784448" y="1207480"/>
                  <a:pt x="848915" y="1207480"/>
                </a:cubicBezTo>
                <a:lnTo>
                  <a:pt x="1032904" y="1207480"/>
                </a:lnTo>
                <a:lnTo>
                  <a:pt x="1032904" y="1039751"/>
                </a:lnTo>
                <a:lnTo>
                  <a:pt x="889136" y="1039751"/>
                </a:lnTo>
                <a:cubicBezTo>
                  <a:pt x="832656" y="1039751"/>
                  <a:pt x="785304" y="1043174"/>
                  <a:pt x="747080" y="1050020"/>
                </a:cubicBezTo>
                <a:lnTo>
                  <a:pt x="747080" y="941338"/>
                </a:lnTo>
                <a:cubicBezTo>
                  <a:pt x="776176" y="948184"/>
                  <a:pt x="823528" y="951607"/>
                  <a:pt x="889136" y="951607"/>
                </a:cubicBezTo>
                <a:lnTo>
                  <a:pt x="1032904" y="951607"/>
                </a:lnTo>
                <a:lnTo>
                  <a:pt x="1032904" y="794147"/>
                </a:lnTo>
                <a:lnTo>
                  <a:pt x="869454" y="794147"/>
                </a:lnTo>
                <a:cubicBezTo>
                  <a:pt x="811262" y="794147"/>
                  <a:pt x="763910" y="797570"/>
                  <a:pt x="727397" y="804416"/>
                </a:cubicBezTo>
                <a:lnTo>
                  <a:pt x="727397" y="695735"/>
                </a:lnTo>
                <a:cubicBezTo>
                  <a:pt x="756493" y="703151"/>
                  <a:pt x="803845" y="706860"/>
                  <a:pt x="869454" y="706860"/>
                </a:cubicBezTo>
                <a:lnTo>
                  <a:pt x="1032904" y="706860"/>
                </a:lnTo>
                <a:lnTo>
                  <a:pt x="1032904" y="550255"/>
                </a:lnTo>
                <a:lnTo>
                  <a:pt x="817252" y="550255"/>
                </a:lnTo>
                <a:cubicBezTo>
                  <a:pt x="767047" y="550255"/>
                  <a:pt x="719695" y="553963"/>
                  <a:pt x="675196" y="561380"/>
                </a:cubicBezTo>
                <a:lnTo>
                  <a:pt x="675196" y="452698"/>
                </a:lnTo>
                <a:cubicBezTo>
                  <a:pt x="702009" y="459544"/>
                  <a:pt x="749362" y="462967"/>
                  <a:pt x="817252" y="462967"/>
                </a:cubicBezTo>
                <a:lnTo>
                  <a:pt x="1032904" y="462967"/>
                </a:lnTo>
                <a:lnTo>
                  <a:pt x="1032904" y="302084"/>
                </a:lnTo>
                <a:lnTo>
                  <a:pt x="869454" y="302084"/>
                </a:lnTo>
                <a:cubicBezTo>
                  <a:pt x="804986" y="302084"/>
                  <a:pt x="757634" y="305507"/>
                  <a:pt x="727397" y="312353"/>
                </a:cubicBezTo>
                <a:lnTo>
                  <a:pt x="727397" y="203672"/>
                </a:lnTo>
                <a:cubicBezTo>
                  <a:pt x="756493" y="210518"/>
                  <a:pt x="803845" y="213941"/>
                  <a:pt x="869454" y="213941"/>
                </a:cubicBezTo>
                <a:lnTo>
                  <a:pt x="1032904" y="213941"/>
                </a:lnTo>
                <a:lnTo>
                  <a:pt x="1032904" y="163451"/>
                </a:lnTo>
                <a:cubicBezTo>
                  <a:pt x="1032904" y="96701"/>
                  <a:pt x="1029196" y="42218"/>
                  <a:pt x="1021779" y="0"/>
                </a:cubicBezTo>
                <a:close/>
              </a:path>
            </a:pathLst>
          </a:custGeom>
          <a:effectLst>
            <a:outerShdw blurRad="76200" sx="110000" sy="110000" algn="ctr" rotWithShape="0">
              <a:prstClr val="black">
                <a:alpha val="3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3729494" y="5502191"/>
            <a:ext cx="517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PART FOUR ADD YOUR TEXT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774464" y="5463998"/>
            <a:ext cx="0" cy="599607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33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/>
          <p:cNvSpPr/>
          <p:nvPr/>
        </p:nvSpPr>
        <p:spPr>
          <a:xfrm flipV="1">
            <a:off x="3638550" y="-998585"/>
            <a:ext cx="10317958" cy="8890642"/>
          </a:xfrm>
          <a:prstGeom prst="triangle">
            <a:avLst/>
          </a:prstGeom>
          <a:solidFill>
            <a:srgbClr val="E6E6E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297686" y="723900"/>
            <a:ext cx="2161032" cy="1862958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3458718" y="3103179"/>
            <a:ext cx="3048000" cy="2627586"/>
          </a:xfrm>
          <a:prstGeom prst="triangle">
            <a:avLst/>
          </a:prstGeom>
          <a:blipFill dpi="0" rotWithShape="1">
            <a:blip r:embed="rId2"/>
            <a:srcRect/>
            <a:tile tx="0" ty="0" sx="30000" sy="3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389382" y="1466850"/>
            <a:ext cx="4593336" cy="3959772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73479" y="1889700"/>
            <a:ext cx="384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3479" y="2921794"/>
            <a:ext cx="384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6066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3714750" y="0"/>
            <a:ext cx="4762500" cy="6858001"/>
          </a:xfrm>
          <a:prstGeom prst="rect">
            <a:avLst/>
          </a:prstGeom>
          <a:solidFill>
            <a:srgbClr val="E6E6E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H="1" flipV="1">
            <a:off x="496951" y="1657680"/>
            <a:ext cx="2650998" cy="2285342"/>
          </a:xfrm>
          <a:prstGeom prst="triangle">
            <a:avLst/>
          </a:prstGeom>
          <a:blipFill>
            <a:blip r:embed="rId2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flipH="1">
            <a:off x="4770501" y="1657678"/>
            <a:ext cx="2650998" cy="2285344"/>
          </a:xfrm>
          <a:prstGeom prst="triangl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H="1" flipV="1">
            <a:off x="9044051" y="1657680"/>
            <a:ext cx="2650998" cy="2285342"/>
          </a:xfrm>
          <a:prstGeom prst="triangl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105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105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5815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5815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8460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8460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9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PA_组合 220"/>
          <p:cNvGrpSpPr/>
          <p:nvPr>
            <p:custDataLst>
              <p:tags r:id="rId1"/>
            </p:custDataLst>
          </p:nvPr>
        </p:nvGrpSpPr>
        <p:grpSpPr>
          <a:xfrm>
            <a:off x="3606800" y="1308309"/>
            <a:ext cx="5155052" cy="3060282"/>
            <a:chOff x="5665348" y="960726"/>
            <a:chExt cx="5155052" cy="3060282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5665348" y="960726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753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842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930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019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108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6197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286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6375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6464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6553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6642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6731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6819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6908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6997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7086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7175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7264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7353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7442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7531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620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7708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7797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7886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7975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8064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8153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8242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8331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8420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8509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8597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8686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8775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8864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8953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9042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9131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9220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9309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9398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486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9575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9664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9753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9842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9931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100203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101092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101981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102870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103759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104648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105537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106426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107315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10820400" y="965200"/>
              <a:ext cx="0" cy="3055808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PA_文本框 221"/>
          <p:cNvSpPr txBox="1"/>
          <p:nvPr>
            <p:custDataLst>
              <p:tags r:id="rId2"/>
            </p:custDataLst>
          </p:nvPr>
        </p:nvSpPr>
        <p:spPr>
          <a:xfrm>
            <a:off x="3283319" y="2084274"/>
            <a:ext cx="5800866" cy="1569660"/>
          </a:xfrm>
          <a:prstGeom prst="rect">
            <a:avLst/>
          </a:prstGeom>
          <a:noFill/>
          <a:effectLst>
            <a:outerShdw blurRad="508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E6E6E6"/>
                </a:solidFill>
                <a:latin typeface="+mn-ea"/>
              </a:rPr>
              <a:t>THANKS</a:t>
            </a:r>
          </a:p>
        </p:txBody>
      </p:sp>
      <p:sp>
        <p:nvSpPr>
          <p:cNvPr id="128" name="PA_文本框 224"/>
          <p:cNvSpPr txBox="1"/>
          <p:nvPr>
            <p:custDataLst>
              <p:tags r:id="rId3"/>
            </p:custDataLst>
          </p:nvPr>
        </p:nvSpPr>
        <p:spPr>
          <a:xfrm>
            <a:off x="4149807" y="5103184"/>
            <a:ext cx="418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一条狗腿子作品</a:t>
            </a:r>
            <a:endParaRPr lang="en-US" altLang="zh-CN" sz="2000" dirty="0">
              <a:solidFill>
                <a:schemeClr val="bg1">
                  <a:lumMod val="85000"/>
                </a:schemeClr>
              </a:solidFill>
              <a:latin typeface="+mn-ea"/>
            </a:endParaRPr>
          </a:p>
        </p:txBody>
      </p:sp>
      <p:cxnSp>
        <p:nvCxnSpPr>
          <p:cNvPr id="131" name="直接连接符 130"/>
          <p:cNvCxnSpPr>
            <a:cxnSpLocks/>
          </p:cNvCxnSpPr>
          <p:nvPr/>
        </p:nvCxnSpPr>
        <p:spPr>
          <a:xfrm>
            <a:off x="4413251" y="5287850"/>
            <a:ext cx="525901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>
            <a:cxnSpLocks/>
          </p:cNvCxnSpPr>
          <p:nvPr/>
        </p:nvCxnSpPr>
        <p:spPr>
          <a:xfrm>
            <a:off x="7549003" y="5287850"/>
            <a:ext cx="525901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61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16200000">
            <a:off x="-2644171" y="2644170"/>
            <a:ext cx="6858003" cy="1569660"/>
          </a:xfrm>
          <a:prstGeom prst="rect">
            <a:avLst/>
          </a:prstGeom>
          <a:noFill/>
          <a:effectLst>
            <a:outerShdw blurRad="63500" sx="200000" sy="200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CONTENTS</a:t>
            </a:r>
            <a:endParaRPr lang="en-US" altLang="zh-CN" sz="115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9661" y="2219325"/>
            <a:ext cx="1306889" cy="2419350"/>
          </a:xfrm>
          <a:prstGeom prst="rect">
            <a:avLst/>
          </a:prstGeom>
          <a:solidFill>
            <a:schemeClr val="bg1"/>
          </a:solidFill>
          <a:ln w="539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749550" y="4035425"/>
            <a:ext cx="254000" cy="406400"/>
            <a:chOff x="4667250" y="2362200"/>
            <a:chExt cx="254000" cy="406400"/>
          </a:xfrm>
        </p:grpSpPr>
        <p:cxnSp>
          <p:nvCxnSpPr>
            <p:cNvPr id="5" name="直接连接符 4"/>
            <p:cNvCxnSpPr>
              <a:cxnSpLocks/>
            </p:cNvCxnSpPr>
            <p:nvPr/>
          </p:nvCxnSpPr>
          <p:spPr>
            <a:xfrm>
              <a:off x="4667250" y="23622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4673600" y="24638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cxnSpLocks/>
            </p:cNvCxnSpPr>
            <p:nvPr/>
          </p:nvCxnSpPr>
          <p:spPr>
            <a:xfrm>
              <a:off x="4673600" y="25654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4673600" y="26670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4673600" y="27686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890335" y="2551837"/>
            <a:ext cx="7925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目录</a:t>
            </a:r>
            <a:endParaRPr lang="en-US" altLang="zh-CN" sz="5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2876550" y="3429000"/>
            <a:ext cx="93154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759843" y="2551838"/>
            <a:ext cx="7710217" cy="1754326"/>
            <a:chOff x="3938285" y="2484101"/>
            <a:chExt cx="7710217" cy="1754326"/>
          </a:xfrm>
        </p:grpSpPr>
        <p:sp>
          <p:nvSpPr>
            <p:cNvPr id="31" name="椭圆 30"/>
            <p:cNvSpPr/>
            <p:nvPr/>
          </p:nvSpPr>
          <p:spPr>
            <a:xfrm>
              <a:off x="3938285" y="290406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866796" y="2671535"/>
              <a:ext cx="1379456" cy="13794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260363" y="2970738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894174" y="2484101"/>
              <a:ext cx="1754328" cy="17543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755504" y="3013500"/>
            <a:ext cx="944926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</a:rPr>
              <a:t>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905619" y="2875001"/>
            <a:ext cx="944926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</a:rPr>
              <a:t>贰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999983" y="3075056"/>
            <a:ext cx="94492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叁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120433" y="2767280"/>
            <a:ext cx="944926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</a:rPr>
              <a:t>肆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3228997" y="1825333"/>
            <a:ext cx="2194587" cy="707886"/>
            <a:chOff x="3898501" y="4884984"/>
            <a:chExt cx="2194587" cy="707886"/>
          </a:xfrm>
        </p:grpSpPr>
        <p:sp>
          <p:nvSpPr>
            <p:cNvPr id="47" name="等腰三角形 46"/>
            <p:cNvSpPr/>
            <p:nvPr/>
          </p:nvSpPr>
          <p:spPr>
            <a:xfrm rot="5400000">
              <a:off x="3873017" y="5079656"/>
              <a:ext cx="369509" cy="318542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26093" y="4884984"/>
              <a:ext cx="19669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</a:t>
              </a:r>
            </a:p>
            <a:p>
              <a:pPr algn="ctr"/>
              <a:r>
                <a:rPr lang="en-US" altLang="zh-CN" sz="2000" dirty="0"/>
                <a:t>add your text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375152" y="1825333"/>
            <a:ext cx="2194587" cy="707886"/>
            <a:chOff x="3898501" y="4884984"/>
            <a:chExt cx="2194587" cy="707886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3873017" y="5079656"/>
              <a:ext cx="369509" cy="318542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126093" y="4884984"/>
              <a:ext cx="19669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</a:t>
              </a:r>
            </a:p>
            <a:p>
              <a:pPr algn="ctr"/>
              <a:r>
                <a:rPr lang="en-US" altLang="zh-CN" sz="2000" dirty="0"/>
                <a:t>add your text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87579" y="4532606"/>
            <a:ext cx="2194587" cy="707886"/>
            <a:chOff x="3898501" y="4884984"/>
            <a:chExt cx="2194587" cy="707886"/>
          </a:xfrm>
        </p:grpSpPr>
        <p:sp>
          <p:nvSpPr>
            <p:cNvPr id="57" name="等腰三角形 56"/>
            <p:cNvSpPr/>
            <p:nvPr/>
          </p:nvSpPr>
          <p:spPr>
            <a:xfrm rot="5400000">
              <a:off x="3873017" y="5079656"/>
              <a:ext cx="369509" cy="318542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126093" y="4884984"/>
              <a:ext cx="19669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</a:t>
              </a:r>
            </a:p>
            <a:p>
              <a:pPr algn="ctr"/>
              <a:r>
                <a:rPr lang="en-US" altLang="zh-CN" sz="2000" dirty="0"/>
                <a:t>add your text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533734" y="4532606"/>
            <a:ext cx="2194587" cy="707886"/>
            <a:chOff x="3898501" y="4884984"/>
            <a:chExt cx="2194587" cy="707886"/>
          </a:xfrm>
        </p:grpSpPr>
        <p:sp>
          <p:nvSpPr>
            <p:cNvPr id="60" name="等腰三角形 59"/>
            <p:cNvSpPr/>
            <p:nvPr/>
          </p:nvSpPr>
          <p:spPr>
            <a:xfrm rot="5400000">
              <a:off x="3873017" y="5079656"/>
              <a:ext cx="369509" cy="318542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126093" y="4884984"/>
              <a:ext cx="19669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</a:t>
              </a:r>
            </a:p>
            <a:p>
              <a:pPr algn="ctr"/>
              <a:r>
                <a:rPr lang="en-US" altLang="zh-CN" sz="2000" dirty="0"/>
                <a:t>add 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95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67987" y="635837"/>
            <a:ext cx="6056026" cy="4327158"/>
            <a:chOff x="3177915" y="939385"/>
            <a:chExt cx="6056026" cy="4327158"/>
          </a:xfrm>
        </p:grpSpPr>
        <p:grpSp>
          <p:nvGrpSpPr>
            <p:cNvPr id="9" name="组合 8"/>
            <p:cNvGrpSpPr/>
            <p:nvPr/>
          </p:nvGrpSpPr>
          <p:grpSpPr>
            <a:xfrm>
              <a:off x="3177915" y="939385"/>
              <a:ext cx="6056026" cy="4327158"/>
              <a:chOff x="1633928" y="984356"/>
              <a:chExt cx="6056026" cy="432715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498361" y="984356"/>
                <a:ext cx="4327160" cy="4327158"/>
                <a:chOff x="2978045" y="819464"/>
                <a:chExt cx="4327160" cy="4327158"/>
              </a:xfrm>
            </p:grpSpPr>
            <p:sp>
              <p:nvSpPr>
                <p:cNvPr id="2" name="菱形 1"/>
                <p:cNvSpPr/>
                <p:nvPr/>
              </p:nvSpPr>
              <p:spPr>
                <a:xfrm>
                  <a:off x="2978045" y="819464"/>
                  <a:ext cx="4327160" cy="4327158"/>
                </a:xfrm>
                <a:prstGeom prst="diamond">
                  <a:avLst/>
                </a:prstGeom>
                <a:blipFill dpi="0" rotWithShape="1">
                  <a:blip r:embed="rId2"/>
                  <a:srcRect/>
                  <a:tile tx="0" ty="0" sx="100000" sy="100000" flip="none" algn="ctr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" name="菱形 2"/>
                <p:cNvSpPr/>
                <p:nvPr/>
              </p:nvSpPr>
              <p:spPr>
                <a:xfrm>
                  <a:off x="3147932" y="989351"/>
                  <a:ext cx="3987386" cy="3987384"/>
                </a:xfrm>
                <a:prstGeom prst="diamon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>
                <a:off x="1633928" y="2840637"/>
                <a:ext cx="6056026" cy="6145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76" t="31338" r="44271" b="31354"/>
            <a:stretch>
              <a:fillRect/>
            </a:stretch>
          </p:blipFill>
          <p:spPr>
            <a:xfrm>
              <a:off x="5433603" y="2314379"/>
              <a:ext cx="1544650" cy="1577169"/>
            </a:xfrm>
            <a:custGeom>
              <a:avLst/>
              <a:gdLst/>
              <a:ahLst/>
              <a:cxnLst/>
              <a:rect l="l" t="t" r="r" b="b"/>
              <a:pathLst>
                <a:path w="1544650" h="1577169">
                  <a:moveTo>
                    <a:pt x="397929" y="1050876"/>
                  </a:moveTo>
                  <a:lnTo>
                    <a:pt x="397929" y="1191221"/>
                  </a:lnTo>
                  <a:lnTo>
                    <a:pt x="1150143" y="1191221"/>
                  </a:lnTo>
                  <a:lnTo>
                    <a:pt x="1150143" y="1050876"/>
                  </a:lnTo>
                  <a:close/>
                  <a:moveTo>
                    <a:pt x="292670" y="960165"/>
                  </a:moveTo>
                  <a:cubicBezTo>
                    <a:pt x="334888" y="967011"/>
                    <a:pt x="378817" y="970434"/>
                    <a:pt x="424458" y="970434"/>
                  </a:cubicBezTo>
                  <a:lnTo>
                    <a:pt x="1138163" y="970434"/>
                  </a:lnTo>
                  <a:cubicBezTo>
                    <a:pt x="1172964" y="970434"/>
                    <a:pt x="1212044" y="967011"/>
                    <a:pt x="1255402" y="960165"/>
                  </a:cubicBezTo>
                  <a:cubicBezTo>
                    <a:pt x="1247985" y="1004665"/>
                    <a:pt x="1244277" y="1046597"/>
                    <a:pt x="1244277" y="1085962"/>
                  </a:cubicBezTo>
                  <a:lnTo>
                    <a:pt x="1244277" y="1167259"/>
                  </a:lnTo>
                  <a:cubicBezTo>
                    <a:pt x="1244277" y="1210047"/>
                    <a:pt x="1247985" y="1248557"/>
                    <a:pt x="1255402" y="1282787"/>
                  </a:cubicBezTo>
                  <a:cubicBezTo>
                    <a:pt x="1209761" y="1275371"/>
                    <a:pt x="1170682" y="1271662"/>
                    <a:pt x="1138163" y="1271662"/>
                  </a:cubicBezTo>
                  <a:lnTo>
                    <a:pt x="504899" y="1271662"/>
                  </a:lnTo>
                  <a:cubicBezTo>
                    <a:pt x="557386" y="1339553"/>
                    <a:pt x="618715" y="1409725"/>
                    <a:pt x="688888" y="1482180"/>
                  </a:cubicBezTo>
                  <a:lnTo>
                    <a:pt x="911386" y="1482180"/>
                  </a:lnTo>
                  <a:cubicBezTo>
                    <a:pt x="962732" y="1405161"/>
                    <a:pt x="1002097" y="1337556"/>
                    <a:pt x="1029481" y="1279364"/>
                  </a:cubicBezTo>
                  <a:lnTo>
                    <a:pt x="1146720" y="1326431"/>
                  </a:lnTo>
                  <a:cubicBezTo>
                    <a:pt x="1162695" y="1333277"/>
                    <a:pt x="1170111" y="1338982"/>
                    <a:pt x="1168970" y="1343546"/>
                  </a:cubicBezTo>
                  <a:cubicBezTo>
                    <a:pt x="1167829" y="1349822"/>
                    <a:pt x="1158131" y="1355242"/>
                    <a:pt x="1139874" y="1359806"/>
                  </a:cubicBezTo>
                  <a:cubicBezTo>
                    <a:pt x="1110208" y="1370075"/>
                    <a:pt x="1084250" y="1392325"/>
                    <a:pt x="1062000" y="1426555"/>
                  </a:cubicBezTo>
                  <a:cubicBezTo>
                    <a:pt x="1059718" y="1431119"/>
                    <a:pt x="1055154" y="1437965"/>
                    <a:pt x="1048308" y="1447093"/>
                  </a:cubicBezTo>
                  <a:cubicBezTo>
                    <a:pt x="1041462" y="1461356"/>
                    <a:pt x="1035186" y="1473051"/>
                    <a:pt x="1029481" y="1482180"/>
                  </a:cubicBezTo>
                  <a:lnTo>
                    <a:pt x="1406016" y="1482180"/>
                  </a:lnTo>
                  <a:cubicBezTo>
                    <a:pt x="1458503" y="1482180"/>
                    <a:pt x="1504714" y="1478757"/>
                    <a:pt x="1544650" y="1471910"/>
                  </a:cubicBezTo>
                  <a:lnTo>
                    <a:pt x="1544650" y="1577169"/>
                  </a:lnTo>
                  <a:cubicBezTo>
                    <a:pt x="1506996" y="1570323"/>
                    <a:pt x="1460785" y="1566900"/>
                    <a:pt x="1406016" y="1566900"/>
                  </a:cubicBezTo>
                  <a:lnTo>
                    <a:pt x="138633" y="1566900"/>
                  </a:lnTo>
                  <a:cubicBezTo>
                    <a:pt x="92992" y="1566900"/>
                    <a:pt x="46781" y="1570323"/>
                    <a:pt x="0" y="1577169"/>
                  </a:cubicBezTo>
                  <a:lnTo>
                    <a:pt x="0" y="1471910"/>
                  </a:lnTo>
                  <a:cubicBezTo>
                    <a:pt x="51916" y="1478757"/>
                    <a:pt x="96416" y="1482180"/>
                    <a:pt x="133499" y="1482180"/>
                  </a:cubicBezTo>
                  <a:lnTo>
                    <a:pt x="546831" y="1482180"/>
                  </a:lnTo>
                  <a:cubicBezTo>
                    <a:pt x="508607" y="1434257"/>
                    <a:pt x="465534" y="1388616"/>
                    <a:pt x="417611" y="1345258"/>
                  </a:cubicBezTo>
                  <a:lnTo>
                    <a:pt x="496342" y="1271662"/>
                  </a:lnTo>
                  <a:lnTo>
                    <a:pt x="433015" y="1271662"/>
                  </a:lnTo>
                  <a:cubicBezTo>
                    <a:pt x="385093" y="1271662"/>
                    <a:pt x="338311" y="1275371"/>
                    <a:pt x="292670" y="1282787"/>
                  </a:cubicBezTo>
                  <a:cubicBezTo>
                    <a:pt x="300087" y="1239428"/>
                    <a:pt x="303795" y="1200349"/>
                    <a:pt x="303795" y="1165548"/>
                  </a:cubicBezTo>
                  <a:lnTo>
                    <a:pt x="303795" y="1082539"/>
                  </a:lnTo>
                  <a:cubicBezTo>
                    <a:pt x="303795" y="1040892"/>
                    <a:pt x="300087" y="1000100"/>
                    <a:pt x="292670" y="960165"/>
                  </a:cubicBezTo>
                  <a:close/>
                  <a:moveTo>
                    <a:pt x="263574" y="783022"/>
                  </a:moveTo>
                  <a:cubicBezTo>
                    <a:pt x="311497" y="789868"/>
                    <a:pt x="355711" y="793291"/>
                    <a:pt x="396217" y="793291"/>
                  </a:cubicBezTo>
                  <a:lnTo>
                    <a:pt x="1173249" y="793291"/>
                  </a:lnTo>
                  <a:cubicBezTo>
                    <a:pt x="1220601" y="793291"/>
                    <a:pt x="1266527" y="789868"/>
                    <a:pt x="1311027" y="783022"/>
                  </a:cubicBezTo>
                  <a:lnTo>
                    <a:pt x="1311027" y="884858"/>
                  </a:lnTo>
                  <a:cubicBezTo>
                    <a:pt x="1269380" y="878012"/>
                    <a:pt x="1223454" y="874589"/>
                    <a:pt x="1173249" y="874589"/>
                  </a:cubicBezTo>
                  <a:lnTo>
                    <a:pt x="401352" y="874589"/>
                  </a:lnTo>
                  <a:cubicBezTo>
                    <a:pt x="363128" y="874589"/>
                    <a:pt x="317202" y="878012"/>
                    <a:pt x="263574" y="884858"/>
                  </a:cubicBezTo>
                  <a:close/>
                  <a:moveTo>
                    <a:pt x="65038" y="592187"/>
                  </a:moveTo>
                  <a:cubicBezTo>
                    <a:pt x="116383" y="599033"/>
                    <a:pt x="171437" y="602456"/>
                    <a:pt x="230200" y="602456"/>
                  </a:cubicBezTo>
                  <a:lnTo>
                    <a:pt x="1358949" y="602456"/>
                  </a:lnTo>
                  <a:cubicBezTo>
                    <a:pt x="1401737" y="602456"/>
                    <a:pt x="1455936" y="599033"/>
                    <a:pt x="1521544" y="592187"/>
                  </a:cubicBezTo>
                  <a:cubicBezTo>
                    <a:pt x="1513557" y="632693"/>
                    <a:pt x="1510134" y="676337"/>
                    <a:pt x="1511275" y="723119"/>
                  </a:cubicBezTo>
                  <a:lnTo>
                    <a:pt x="1511275" y="772753"/>
                  </a:lnTo>
                  <a:cubicBezTo>
                    <a:pt x="1511275" y="808695"/>
                    <a:pt x="1514698" y="856047"/>
                    <a:pt x="1521544" y="914810"/>
                  </a:cubicBezTo>
                  <a:lnTo>
                    <a:pt x="1399170" y="914810"/>
                  </a:lnTo>
                  <a:cubicBezTo>
                    <a:pt x="1406016" y="865746"/>
                    <a:pt x="1409439" y="817253"/>
                    <a:pt x="1409439" y="769330"/>
                  </a:cubicBezTo>
                  <a:lnTo>
                    <a:pt x="1409439" y="686321"/>
                  </a:lnTo>
                  <a:lnTo>
                    <a:pt x="177142" y="686321"/>
                  </a:lnTo>
                  <a:lnTo>
                    <a:pt x="177142" y="769330"/>
                  </a:lnTo>
                  <a:cubicBezTo>
                    <a:pt x="177142" y="814971"/>
                    <a:pt x="180851" y="864605"/>
                    <a:pt x="188267" y="918233"/>
                  </a:cubicBezTo>
                  <a:lnTo>
                    <a:pt x="65038" y="918233"/>
                  </a:lnTo>
                  <a:cubicBezTo>
                    <a:pt x="71884" y="864605"/>
                    <a:pt x="75307" y="816682"/>
                    <a:pt x="75307" y="774465"/>
                  </a:cubicBezTo>
                  <a:lnTo>
                    <a:pt x="75307" y="723119"/>
                  </a:lnTo>
                  <a:cubicBezTo>
                    <a:pt x="75307" y="679190"/>
                    <a:pt x="71884" y="635546"/>
                    <a:pt x="65038" y="592187"/>
                  </a:cubicBezTo>
                  <a:close/>
                  <a:moveTo>
                    <a:pt x="725686" y="0"/>
                  </a:moveTo>
                  <a:lnTo>
                    <a:pt x="869454" y="17115"/>
                  </a:lnTo>
                  <a:cubicBezTo>
                    <a:pt x="882575" y="18256"/>
                    <a:pt x="889707" y="22393"/>
                    <a:pt x="890848" y="29524"/>
                  </a:cubicBezTo>
                  <a:cubicBezTo>
                    <a:pt x="891989" y="36655"/>
                    <a:pt x="886569" y="43644"/>
                    <a:pt x="874588" y="50490"/>
                  </a:cubicBezTo>
                  <a:cubicBezTo>
                    <a:pt x="852338" y="68176"/>
                    <a:pt x="840072" y="90996"/>
                    <a:pt x="837790" y="118951"/>
                  </a:cubicBezTo>
                  <a:lnTo>
                    <a:pt x="837790" y="180566"/>
                  </a:lnTo>
                  <a:lnTo>
                    <a:pt x="1349536" y="180566"/>
                  </a:lnTo>
                  <a:cubicBezTo>
                    <a:pt x="1409439" y="180566"/>
                    <a:pt x="1455650" y="176858"/>
                    <a:pt x="1488169" y="169441"/>
                  </a:cubicBezTo>
                  <a:lnTo>
                    <a:pt x="1488169" y="274700"/>
                  </a:lnTo>
                  <a:cubicBezTo>
                    <a:pt x="1442529" y="267854"/>
                    <a:pt x="1396317" y="264431"/>
                    <a:pt x="1349536" y="264431"/>
                  </a:cubicBezTo>
                  <a:lnTo>
                    <a:pt x="837790" y="264431"/>
                  </a:lnTo>
                  <a:lnTo>
                    <a:pt x="837790" y="404776"/>
                  </a:lnTo>
                  <a:lnTo>
                    <a:pt x="1235720" y="404776"/>
                  </a:lnTo>
                  <a:cubicBezTo>
                    <a:pt x="1297905" y="404776"/>
                    <a:pt x="1344687" y="401067"/>
                    <a:pt x="1376065" y="393651"/>
                  </a:cubicBezTo>
                  <a:lnTo>
                    <a:pt x="1376065" y="498909"/>
                  </a:lnTo>
                  <a:cubicBezTo>
                    <a:pt x="1324719" y="492063"/>
                    <a:pt x="1277937" y="488640"/>
                    <a:pt x="1235720" y="488640"/>
                  </a:cubicBezTo>
                  <a:lnTo>
                    <a:pt x="345727" y="488640"/>
                  </a:lnTo>
                  <a:cubicBezTo>
                    <a:pt x="286965" y="488640"/>
                    <a:pt x="240754" y="492063"/>
                    <a:pt x="207094" y="498909"/>
                  </a:cubicBezTo>
                  <a:lnTo>
                    <a:pt x="207094" y="393651"/>
                  </a:lnTo>
                  <a:cubicBezTo>
                    <a:pt x="249312" y="401067"/>
                    <a:pt x="294382" y="404776"/>
                    <a:pt x="342304" y="404776"/>
                  </a:cubicBezTo>
                  <a:lnTo>
                    <a:pt x="736811" y="404776"/>
                  </a:lnTo>
                  <a:lnTo>
                    <a:pt x="736811" y="264431"/>
                  </a:lnTo>
                  <a:lnTo>
                    <a:pt x="212229" y="264431"/>
                  </a:lnTo>
                  <a:cubicBezTo>
                    <a:pt x="165447" y="264431"/>
                    <a:pt x="119236" y="267854"/>
                    <a:pt x="73595" y="274700"/>
                  </a:cubicBezTo>
                  <a:lnTo>
                    <a:pt x="73595" y="169441"/>
                  </a:lnTo>
                  <a:cubicBezTo>
                    <a:pt x="116954" y="176858"/>
                    <a:pt x="161453" y="180566"/>
                    <a:pt x="207094" y="180566"/>
                  </a:cubicBezTo>
                  <a:lnTo>
                    <a:pt x="736811" y="180566"/>
                  </a:lnTo>
                  <a:lnTo>
                    <a:pt x="736811" y="113817"/>
                  </a:lnTo>
                  <a:cubicBezTo>
                    <a:pt x="736240" y="113817"/>
                    <a:pt x="734528" y="98270"/>
                    <a:pt x="731676" y="67177"/>
                  </a:cubicBezTo>
                  <a:cubicBezTo>
                    <a:pt x="728823" y="36085"/>
                    <a:pt x="726827" y="13692"/>
                    <a:pt x="725686" y="0"/>
                  </a:cubicBezTo>
                  <a:close/>
                </a:path>
              </a:pathLst>
            </a:custGeom>
            <a:effectLst>
              <a:outerShdw blurRad="76200" sx="110000" sy="110000" algn="ctr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18" name="等腰三角形 17"/>
          <p:cNvSpPr/>
          <p:nvPr/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29494" y="5502191"/>
            <a:ext cx="517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PART ONE ADD YOUR TEXT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74464" y="5463998"/>
            <a:ext cx="0" cy="599607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35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07441" y="492875"/>
            <a:ext cx="6777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 flipH="1">
            <a:off x="3345688" y="1416205"/>
            <a:ext cx="5500624" cy="0"/>
          </a:xfrm>
          <a:prstGeom prst="line">
            <a:avLst/>
          </a:prstGeom>
          <a:ln w="476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等腰三角形 1"/>
          <p:cNvSpPr/>
          <p:nvPr/>
        </p:nvSpPr>
        <p:spPr>
          <a:xfrm>
            <a:off x="1189101" y="2152651"/>
            <a:ext cx="2650998" cy="2285342"/>
          </a:xfrm>
          <a:prstGeom prst="triangle">
            <a:avLst/>
          </a:prstGeom>
          <a:blipFill>
            <a:blip r:embed="rId2"/>
            <a:tile tx="0" ty="0" sx="100000" sy="100000" flip="none" algn="ctr"/>
          </a:blip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3576701" y="2152649"/>
            <a:ext cx="2650998" cy="2285344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br"/>
          </a:blip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5964301" y="2152651"/>
            <a:ext cx="2650998" cy="2285342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tr"/>
          </a:blip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flipV="1">
            <a:off x="8351901" y="2152649"/>
            <a:ext cx="2650998" cy="2285344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bl"/>
          </a:blipFill>
          <a:ln>
            <a:noFill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0320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9080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7840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66007" y="5375994"/>
            <a:ext cx="242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</a:t>
            </a:r>
          </a:p>
          <a:p>
            <a:pPr algn="ctr"/>
            <a:r>
              <a:rPr lang="en-US" altLang="zh-CN" sz="2000" dirty="0"/>
              <a:t>add your text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0320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9080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7840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66007" y="4742793"/>
            <a:ext cx="2422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14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5400000">
            <a:off x="3964858" y="-1369141"/>
            <a:ext cx="4262286" cy="12192000"/>
          </a:xfrm>
          <a:custGeom>
            <a:avLst/>
            <a:gdLst>
              <a:gd name="connsiteX0" fmla="*/ 0 w 1183997"/>
              <a:gd name="connsiteY0" fmla="*/ 2383438 h 2383438"/>
              <a:gd name="connsiteX1" fmla="*/ 577122 w 1183997"/>
              <a:gd name="connsiteY1" fmla="*/ 0 h 2383438"/>
              <a:gd name="connsiteX2" fmla="*/ 1183997 w 1183997"/>
              <a:gd name="connsiteY2" fmla="*/ 0 h 2383438"/>
              <a:gd name="connsiteX3" fmla="*/ 1183997 w 1183997"/>
              <a:gd name="connsiteY3" fmla="*/ 2383438 h 238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3997" h="2383438">
                <a:moveTo>
                  <a:pt x="0" y="2383438"/>
                </a:moveTo>
                <a:lnTo>
                  <a:pt x="577122" y="0"/>
                </a:lnTo>
                <a:lnTo>
                  <a:pt x="1183997" y="0"/>
                </a:lnTo>
                <a:lnTo>
                  <a:pt x="1183997" y="23834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41518" y="4329255"/>
            <a:ext cx="2074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7447" y="4499276"/>
            <a:ext cx="384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</p:txBody>
      </p:sp>
      <p:sp>
        <p:nvSpPr>
          <p:cNvPr id="17" name="任意多边形: 形状 16"/>
          <p:cNvSpPr/>
          <p:nvPr/>
        </p:nvSpPr>
        <p:spPr>
          <a:xfrm rot="5400000">
            <a:off x="4364910" y="-224818"/>
            <a:ext cx="3462182" cy="9903354"/>
          </a:xfrm>
          <a:custGeom>
            <a:avLst/>
            <a:gdLst>
              <a:gd name="connsiteX0" fmla="*/ 0 w 1183997"/>
              <a:gd name="connsiteY0" fmla="*/ 2383438 h 2383438"/>
              <a:gd name="connsiteX1" fmla="*/ 577122 w 1183997"/>
              <a:gd name="connsiteY1" fmla="*/ 0 h 2383438"/>
              <a:gd name="connsiteX2" fmla="*/ 1183997 w 1183997"/>
              <a:gd name="connsiteY2" fmla="*/ 0 h 2383438"/>
              <a:gd name="connsiteX3" fmla="*/ 1183997 w 1183997"/>
              <a:gd name="connsiteY3" fmla="*/ 2383438 h 238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3997" h="2383438">
                <a:moveTo>
                  <a:pt x="0" y="2383438"/>
                </a:moveTo>
                <a:lnTo>
                  <a:pt x="577122" y="0"/>
                </a:lnTo>
                <a:lnTo>
                  <a:pt x="1183997" y="0"/>
                </a:lnTo>
                <a:lnTo>
                  <a:pt x="1183997" y="2383438"/>
                </a:ln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377447" y="4800600"/>
            <a:ext cx="0" cy="70485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22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9679" y="410356"/>
            <a:ext cx="11212642" cy="6037288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4784361" y="871304"/>
            <a:ext cx="0" cy="5081664"/>
          </a:xfrm>
          <a:prstGeom prst="line">
            <a:avLst/>
          </a:prstGeom>
          <a:ln w="476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232191" y="292308"/>
            <a:ext cx="5568846" cy="5660660"/>
            <a:chOff x="5194091" y="410356"/>
            <a:chExt cx="5568846" cy="5660660"/>
          </a:xfrm>
        </p:grpSpPr>
        <p:grpSp>
          <p:nvGrpSpPr>
            <p:cNvPr id="16" name="组合 15"/>
            <p:cNvGrpSpPr/>
            <p:nvPr/>
          </p:nvGrpSpPr>
          <p:grpSpPr>
            <a:xfrm>
              <a:off x="5194091" y="410356"/>
              <a:ext cx="5568846" cy="2503356"/>
              <a:chOff x="5194091" y="410356"/>
              <a:chExt cx="5568846" cy="250335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786203" y="989351"/>
                <a:ext cx="4976734" cy="1924361"/>
              </a:xfrm>
              <a:prstGeom prst="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不完整圆 10"/>
              <p:cNvSpPr/>
              <p:nvPr/>
            </p:nvSpPr>
            <p:spPr>
              <a:xfrm rot="10800000">
                <a:off x="5194091" y="410356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194091" y="2626556"/>
              <a:ext cx="5568846" cy="2045222"/>
              <a:chOff x="5194091" y="2698228"/>
              <a:chExt cx="5568846" cy="204522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786203" y="3290341"/>
                <a:ext cx="4976734" cy="1453109"/>
              </a:xfrm>
              <a:prstGeom prst="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不完整圆 13"/>
              <p:cNvSpPr/>
              <p:nvPr/>
            </p:nvSpPr>
            <p:spPr>
              <a:xfrm rot="10800000">
                <a:off x="5194091" y="2698228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194091" y="4384622"/>
              <a:ext cx="5568846" cy="1686394"/>
              <a:chOff x="5194091" y="4384622"/>
              <a:chExt cx="5568846" cy="168639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786203" y="4976733"/>
                <a:ext cx="4976734" cy="1094283"/>
              </a:xfrm>
              <a:prstGeom prst="rect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不完整圆 14"/>
              <p:cNvSpPr/>
              <p:nvPr/>
            </p:nvSpPr>
            <p:spPr>
              <a:xfrm rot="10800000">
                <a:off x="5194091" y="4384622"/>
                <a:ext cx="1184223" cy="1184223"/>
              </a:xfrm>
              <a:prstGeom prst="pie">
                <a:avLst>
                  <a:gd name="adj1" fmla="val 10786122"/>
                  <a:gd name="adj2" fmla="val 1620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5568567" y="846319"/>
            <a:ext cx="1016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68567" y="3065203"/>
            <a:ext cx="1016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68567" y="4813056"/>
            <a:ext cx="1016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416414" y="1184994"/>
            <a:ext cx="384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416414" y="3336905"/>
            <a:ext cx="3848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416414" y="5070033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</p:txBody>
      </p:sp>
      <p:sp>
        <p:nvSpPr>
          <p:cNvPr id="31" name="矩形 30"/>
          <p:cNvSpPr/>
          <p:nvPr/>
        </p:nvSpPr>
        <p:spPr>
          <a:xfrm>
            <a:off x="1352863" y="871303"/>
            <a:ext cx="3431498" cy="6113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12908" y="2125368"/>
            <a:ext cx="25114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3934" y="682958"/>
            <a:ext cx="3804132" cy="4412796"/>
            <a:chOff x="4193934" y="681954"/>
            <a:chExt cx="3804132" cy="4412796"/>
          </a:xfrm>
        </p:grpSpPr>
        <p:sp>
          <p:nvSpPr>
            <p:cNvPr id="3" name="六边形 2"/>
            <p:cNvSpPr/>
            <p:nvPr/>
          </p:nvSpPr>
          <p:spPr>
            <a:xfrm rot="16200000">
              <a:off x="3889602" y="986286"/>
              <a:ext cx="4412796" cy="3804132"/>
            </a:xfrm>
            <a:prstGeom prst="hexagon">
              <a:avLst/>
            </a:prstGeom>
            <a:blipFill>
              <a:blip r:embed="rId2"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 rot="16200000">
              <a:off x="4067329" y="1139499"/>
              <a:ext cx="4057340" cy="349770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等腰三角形 6"/>
          <p:cNvSpPr/>
          <p:nvPr/>
        </p:nvSpPr>
        <p:spPr>
          <a:xfrm flipV="1">
            <a:off x="5613905" y="-14261"/>
            <a:ext cx="964190" cy="50713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77" t="8316" r="40675" b="47091"/>
          <a:stretch>
            <a:fillRect/>
          </a:stretch>
        </p:blipFill>
        <p:spPr>
          <a:xfrm>
            <a:off x="5290727" y="2068250"/>
            <a:ext cx="1610543" cy="1642207"/>
          </a:xfrm>
          <a:custGeom>
            <a:avLst/>
            <a:gdLst/>
            <a:ahLst/>
            <a:cxnLst/>
            <a:rect l="l" t="t" r="r" b="b"/>
            <a:pathLst>
              <a:path w="1610543" h="1642207">
                <a:moveTo>
                  <a:pt x="653802" y="1286210"/>
                </a:moveTo>
                <a:cubicBezTo>
                  <a:pt x="774179" y="1358664"/>
                  <a:pt x="896838" y="1437109"/>
                  <a:pt x="1021780" y="1521544"/>
                </a:cubicBezTo>
                <a:lnTo>
                  <a:pt x="956742" y="1618245"/>
                </a:lnTo>
                <a:cubicBezTo>
                  <a:pt x="849486" y="1536092"/>
                  <a:pt x="726827" y="1457077"/>
                  <a:pt x="588764" y="1381199"/>
                </a:cubicBezTo>
                <a:close/>
                <a:moveTo>
                  <a:pt x="480083" y="1013222"/>
                </a:moveTo>
                <a:lnTo>
                  <a:pt x="593899" y="1025202"/>
                </a:lnTo>
                <a:cubicBezTo>
                  <a:pt x="615008" y="1026343"/>
                  <a:pt x="625562" y="1030052"/>
                  <a:pt x="625562" y="1036327"/>
                </a:cubicBezTo>
                <a:cubicBezTo>
                  <a:pt x="627844" y="1040891"/>
                  <a:pt x="620713" y="1050590"/>
                  <a:pt x="604168" y="1065423"/>
                </a:cubicBezTo>
                <a:cubicBezTo>
                  <a:pt x="593899" y="1076263"/>
                  <a:pt x="587623" y="1098513"/>
                  <a:pt x="585341" y="1132173"/>
                </a:cubicBezTo>
                <a:cubicBezTo>
                  <a:pt x="587623" y="1360376"/>
                  <a:pt x="422746" y="1530387"/>
                  <a:pt x="90711" y="1642207"/>
                </a:cubicBezTo>
                <a:cubicBezTo>
                  <a:pt x="67320" y="1605124"/>
                  <a:pt x="37083" y="1570037"/>
                  <a:pt x="0" y="1536948"/>
                </a:cubicBezTo>
                <a:cubicBezTo>
                  <a:pt x="191691" y="1501006"/>
                  <a:pt x="323763" y="1443385"/>
                  <a:pt x="396218" y="1364084"/>
                </a:cubicBezTo>
                <a:cubicBezTo>
                  <a:pt x="456121" y="1300187"/>
                  <a:pt x="486073" y="1212614"/>
                  <a:pt x="486073" y="1101365"/>
                </a:cubicBezTo>
                <a:cubicBezTo>
                  <a:pt x="486073" y="1075122"/>
                  <a:pt x="484076" y="1045741"/>
                  <a:pt x="480083" y="1013222"/>
                </a:cubicBezTo>
                <a:close/>
                <a:moveTo>
                  <a:pt x="189124" y="850627"/>
                </a:moveTo>
                <a:cubicBezTo>
                  <a:pt x="245033" y="857473"/>
                  <a:pt x="297520" y="860896"/>
                  <a:pt x="346584" y="860896"/>
                </a:cubicBezTo>
                <a:lnTo>
                  <a:pt x="767618" y="860896"/>
                </a:lnTo>
                <a:cubicBezTo>
                  <a:pt x="820105" y="860896"/>
                  <a:pt x="869739" y="857473"/>
                  <a:pt x="916521" y="850627"/>
                </a:cubicBezTo>
                <a:cubicBezTo>
                  <a:pt x="909675" y="905396"/>
                  <a:pt x="906252" y="955030"/>
                  <a:pt x="906252" y="999530"/>
                </a:cubicBezTo>
                <a:lnTo>
                  <a:pt x="906252" y="1178384"/>
                </a:lnTo>
                <a:cubicBezTo>
                  <a:pt x="906252" y="1229729"/>
                  <a:pt x="909675" y="1282216"/>
                  <a:pt x="916521" y="1335844"/>
                </a:cubicBezTo>
                <a:lnTo>
                  <a:pt x="797570" y="1335844"/>
                </a:lnTo>
                <a:cubicBezTo>
                  <a:pt x="804416" y="1283357"/>
                  <a:pt x="807839" y="1230870"/>
                  <a:pt x="807839" y="1178384"/>
                </a:cubicBezTo>
                <a:lnTo>
                  <a:pt x="807839" y="944761"/>
                </a:lnTo>
                <a:lnTo>
                  <a:pt x="297805" y="944761"/>
                </a:lnTo>
                <a:lnTo>
                  <a:pt x="297805" y="1198922"/>
                </a:lnTo>
                <a:cubicBezTo>
                  <a:pt x="297805" y="1243422"/>
                  <a:pt x="301228" y="1293626"/>
                  <a:pt x="308074" y="1349536"/>
                </a:cubicBezTo>
                <a:lnTo>
                  <a:pt x="189124" y="1349536"/>
                </a:lnTo>
                <a:cubicBezTo>
                  <a:pt x="195970" y="1299331"/>
                  <a:pt x="199393" y="1249127"/>
                  <a:pt x="199393" y="1198922"/>
                </a:cubicBezTo>
                <a:lnTo>
                  <a:pt x="199393" y="1002953"/>
                </a:lnTo>
                <a:cubicBezTo>
                  <a:pt x="199393" y="961876"/>
                  <a:pt x="195970" y="911101"/>
                  <a:pt x="189124" y="850627"/>
                </a:cubicBezTo>
                <a:close/>
                <a:moveTo>
                  <a:pt x="138634" y="662359"/>
                </a:moveTo>
                <a:cubicBezTo>
                  <a:pt x="185415" y="669776"/>
                  <a:pt x="232767" y="673484"/>
                  <a:pt x="280690" y="673484"/>
                </a:cubicBezTo>
                <a:lnTo>
                  <a:pt x="795859" y="673484"/>
                </a:lnTo>
                <a:cubicBezTo>
                  <a:pt x="841499" y="673484"/>
                  <a:pt x="886284" y="669776"/>
                  <a:pt x="930213" y="662359"/>
                </a:cubicBezTo>
                <a:lnTo>
                  <a:pt x="930213" y="767618"/>
                </a:lnTo>
                <a:cubicBezTo>
                  <a:pt x="888566" y="760772"/>
                  <a:pt x="843781" y="757349"/>
                  <a:pt x="795859" y="757349"/>
                </a:cubicBezTo>
                <a:lnTo>
                  <a:pt x="280690" y="757349"/>
                </a:lnTo>
                <a:cubicBezTo>
                  <a:pt x="232767" y="757349"/>
                  <a:pt x="185415" y="760772"/>
                  <a:pt x="138634" y="767618"/>
                </a:cubicBezTo>
                <a:close/>
                <a:moveTo>
                  <a:pt x="210518" y="476659"/>
                </a:moveTo>
                <a:cubicBezTo>
                  <a:pt x="261863" y="484076"/>
                  <a:pt x="309215" y="487784"/>
                  <a:pt x="352574" y="487784"/>
                </a:cubicBezTo>
                <a:lnTo>
                  <a:pt x="722263" y="487784"/>
                </a:lnTo>
                <a:cubicBezTo>
                  <a:pt x="770186" y="487784"/>
                  <a:pt x="816682" y="484076"/>
                  <a:pt x="861752" y="476659"/>
                </a:cubicBezTo>
                <a:lnTo>
                  <a:pt x="861752" y="581918"/>
                </a:lnTo>
                <a:cubicBezTo>
                  <a:pt x="815541" y="575072"/>
                  <a:pt x="769045" y="571649"/>
                  <a:pt x="722263" y="571649"/>
                </a:cubicBezTo>
                <a:lnTo>
                  <a:pt x="352574" y="571649"/>
                </a:lnTo>
                <a:cubicBezTo>
                  <a:pt x="312639" y="571649"/>
                  <a:pt x="265286" y="575072"/>
                  <a:pt x="210518" y="581918"/>
                </a:cubicBezTo>
                <a:close/>
                <a:moveTo>
                  <a:pt x="1274229" y="19682"/>
                </a:moveTo>
                <a:cubicBezTo>
                  <a:pt x="1330139" y="73310"/>
                  <a:pt x="1380344" y="129790"/>
                  <a:pt x="1424843" y="189123"/>
                </a:cubicBezTo>
                <a:lnTo>
                  <a:pt x="1331565" y="261007"/>
                </a:lnTo>
                <a:cubicBezTo>
                  <a:pt x="1291059" y="198251"/>
                  <a:pt x="1243136" y="142342"/>
                  <a:pt x="1187797" y="93278"/>
                </a:cubicBezTo>
                <a:close/>
                <a:moveTo>
                  <a:pt x="1000386" y="0"/>
                </a:moveTo>
                <a:lnTo>
                  <a:pt x="1140730" y="19682"/>
                </a:lnTo>
                <a:cubicBezTo>
                  <a:pt x="1156134" y="20823"/>
                  <a:pt x="1164406" y="25387"/>
                  <a:pt x="1165547" y="33374"/>
                </a:cubicBezTo>
                <a:cubicBezTo>
                  <a:pt x="1165547" y="40221"/>
                  <a:pt x="1158416" y="50775"/>
                  <a:pt x="1144153" y="65038"/>
                </a:cubicBezTo>
                <a:cubicBezTo>
                  <a:pt x="1124185" y="74166"/>
                  <a:pt x="1115343" y="148902"/>
                  <a:pt x="1117625" y="289247"/>
                </a:cubicBezTo>
                <a:lnTo>
                  <a:pt x="1368363" y="289247"/>
                </a:lnTo>
                <a:cubicBezTo>
                  <a:pt x="1417427" y="289247"/>
                  <a:pt x="1463638" y="285824"/>
                  <a:pt x="1506996" y="278978"/>
                </a:cubicBezTo>
                <a:lnTo>
                  <a:pt x="1506996" y="384237"/>
                </a:lnTo>
                <a:cubicBezTo>
                  <a:pt x="1462497" y="376820"/>
                  <a:pt x="1416285" y="373112"/>
                  <a:pt x="1368363" y="373112"/>
                </a:cubicBezTo>
                <a:lnTo>
                  <a:pt x="1120192" y="373112"/>
                </a:lnTo>
                <a:cubicBezTo>
                  <a:pt x="1130461" y="945902"/>
                  <a:pt x="1227447" y="1311027"/>
                  <a:pt x="1411151" y="1468487"/>
                </a:cubicBezTo>
                <a:cubicBezTo>
                  <a:pt x="1449375" y="1468487"/>
                  <a:pt x="1474477" y="1412577"/>
                  <a:pt x="1486458" y="1300758"/>
                </a:cubicBezTo>
                <a:cubicBezTo>
                  <a:pt x="1522400" y="1327571"/>
                  <a:pt x="1563762" y="1347539"/>
                  <a:pt x="1610543" y="1360661"/>
                </a:cubicBezTo>
                <a:cubicBezTo>
                  <a:pt x="1560339" y="1526108"/>
                  <a:pt x="1499580" y="1619386"/>
                  <a:pt x="1428266" y="1640495"/>
                </a:cubicBezTo>
                <a:cubicBezTo>
                  <a:pt x="1168685" y="1472195"/>
                  <a:pt x="1031478" y="1049734"/>
                  <a:pt x="1016645" y="373112"/>
                </a:cubicBezTo>
                <a:lnTo>
                  <a:pt x="164306" y="373112"/>
                </a:lnTo>
                <a:cubicBezTo>
                  <a:pt x="123800" y="373112"/>
                  <a:pt x="74166" y="376820"/>
                  <a:pt x="15404" y="384237"/>
                </a:cubicBezTo>
                <a:lnTo>
                  <a:pt x="15404" y="278978"/>
                </a:lnTo>
                <a:cubicBezTo>
                  <a:pt x="77589" y="285824"/>
                  <a:pt x="127223" y="289247"/>
                  <a:pt x="164306" y="289247"/>
                </a:cubicBezTo>
                <a:lnTo>
                  <a:pt x="1014933" y="289247"/>
                </a:lnTo>
                <a:cubicBezTo>
                  <a:pt x="1011510" y="235620"/>
                  <a:pt x="1009799" y="181992"/>
                  <a:pt x="1009799" y="128364"/>
                </a:cubicBezTo>
                <a:cubicBezTo>
                  <a:pt x="1009799" y="85005"/>
                  <a:pt x="1006661" y="42217"/>
                  <a:pt x="1000386" y="0"/>
                </a:cubicBezTo>
                <a:close/>
              </a:path>
            </a:pathLst>
          </a:custGeom>
          <a:effectLst>
            <a:outerShdw blurRad="76200" sx="110000" sy="110000" algn="ctr" rotWithShape="0">
              <a:prstClr val="black">
                <a:alpha val="3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3729494" y="5502191"/>
            <a:ext cx="517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PART TWO ADD YOUR TEXT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774464" y="5463998"/>
            <a:ext cx="0" cy="599607"/>
          </a:xfrm>
          <a:prstGeom prst="line">
            <a:avLst/>
          </a:prstGeom>
          <a:ln w="349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 rot="17911813">
            <a:off x="6812370" y="1000404"/>
            <a:ext cx="254000" cy="406400"/>
            <a:chOff x="4667250" y="2362200"/>
            <a:chExt cx="254000" cy="406400"/>
          </a:xfrm>
        </p:grpSpPr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4667250" y="23622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4673600" y="24638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cxnSpLocks/>
            </p:cNvCxnSpPr>
            <p:nvPr/>
          </p:nvCxnSpPr>
          <p:spPr>
            <a:xfrm>
              <a:off x="4673600" y="25654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cxnSpLocks/>
            </p:cNvCxnSpPr>
            <p:nvPr/>
          </p:nvCxnSpPr>
          <p:spPr>
            <a:xfrm>
              <a:off x="4673600" y="26670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cxnSpLocks/>
            </p:cNvCxnSpPr>
            <p:nvPr/>
          </p:nvCxnSpPr>
          <p:spPr>
            <a:xfrm>
              <a:off x="4673600" y="27686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17911813">
            <a:off x="5163726" y="4386429"/>
            <a:ext cx="254000" cy="406400"/>
            <a:chOff x="4667250" y="2362200"/>
            <a:chExt cx="254000" cy="406400"/>
          </a:xfrm>
        </p:grpSpPr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4667250" y="23622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4673600" y="24638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4673600" y="25654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4673600" y="26670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4673600" y="2768600"/>
              <a:ext cx="2476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66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3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5400000">
            <a:off x="3155143" y="213822"/>
            <a:ext cx="3100414" cy="2672770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350" y="560600"/>
            <a:ext cx="5448300" cy="5738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-207045" y="-877674"/>
            <a:ext cx="3002140" cy="2588050"/>
          </a:xfrm>
          <a:prstGeom prst="triangle">
            <a:avLst/>
          </a:prstGeom>
          <a:noFill/>
          <a:ln>
            <a:solidFill>
              <a:schemeClr val="bg2">
                <a:lumMod val="1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5386687" y="5962611"/>
            <a:ext cx="2128102" cy="1834570"/>
          </a:xfrm>
          <a:prstGeom prst="triangle">
            <a:avLst/>
          </a:prstGeom>
          <a:noFill/>
          <a:ln>
            <a:solidFill>
              <a:schemeClr val="bg2">
                <a:lumMod val="1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5105264" y="2512329"/>
            <a:ext cx="2128102" cy="1834570"/>
          </a:xfrm>
          <a:prstGeom prst="triangle">
            <a:avLst/>
          </a:prstGeom>
          <a:noFill/>
          <a:ln>
            <a:solidFill>
              <a:schemeClr val="bg2">
                <a:lumMod val="1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-186134" y="5203014"/>
            <a:ext cx="2520292" cy="2172664"/>
          </a:xfrm>
          <a:prstGeom prst="triangle">
            <a:avLst/>
          </a:prstGeom>
          <a:noFill/>
          <a:ln>
            <a:solidFill>
              <a:schemeClr val="bg2">
                <a:lumMod val="1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544641" y="2502326"/>
            <a:ext cx="38481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r>
              <a:rPr lang="en-US" altLang="zh-CN" sz="2000" dirty="0"/>
              <a:t>add your text add your text</a:t>
            </a:r>
          </a:p>
          <a:p>
            <a:pPr algn="ctr"/>
            <a:endParaRPr lang="en-US" altLang="zh-CN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403930" y="1736884"/>
            <a:ext cx="4129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3" r="17999"/>
          <a:stretch/>
        </p:blipFill>
        <p:spPr>
          <a:xfrm>
            <a:off x="7086600" y="845860"/>
            <a:ext cx="4287187" cy="516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8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菱形 18"/>
          <p:cNvSpPr/>
          <p:nvPr/>
        </p:nvSpPr>
        <p:spPr>
          <a:xfrm>
            <a:off x="3864132" y="-1669186"/>
            <a:ext cx="10238856" cy="10196372"/>
          </a:xfrm>
          <a:prstGeom prst="diamond">
            <a:avLst/>
          </a:prstGeom>
          <a:solidFill>
            <a:srgbClr val="E6E6E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-3443288" y="0"/>
            <a:ext cx="6886575" cy="6858000"/>
          </a:xfrm>
          <a:prstGeom prst="diamond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-3443288" y="-209550"/>
            <a:ext cx="7307420" cy="7277100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069297" y="1238250"/>
            <a:ext cx="4681117" cy="4381500"/>
            <a:chOff x="7126447" y="1600200"/>
            <a:chExt cx="4681117" cy="4381500"/>
          </a:xfrm>
        </p:grpSpPr>
        <p:grpSp>
          <p:nvGrpSpPr>
            <p:cNvPr id="7" name="组合 6"/>
            <p:cNvGrpSpPr/>
            <p:nvPr/>
          </p:nvGrpSpPr>
          <p:grpSpPr>
            <a:xfrm>
              <a:off x="7126447" y="1600200"/>
              <a:ext cx="1032986" cy="1028700"/>
              <a:chOff x="7126447" y="1600200"/>
              <a:chExt cx="1032986" cy="1028700"/>
            </a:xfrm>
          </p:grpSpPr>
          <p:sp>
            <p:nvSpPr>
              <p:cNvPr id="5" name="菱形 4"/>
              <p:cNvSpPr/>
              <p:nvPr/>
            </p:nvSpPr>
            <p:spPr>
              <a:xfrm>
                <a:off x="7126447" y="1600200"/>
                <a:ext cx="1032986" cy="1028700"/>
              </a:xfrm>
              <a:prstGeom prst="diamond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7134557" y="1852940"/>
                <a:ext cx="10167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126447" y="3276600"/>
              <a:ext cx="1032986" cy="1028700"/>
              <a:chOff x="7126447" y="1600200"/>
              <a:chExt cx="1032986" cy="1028700"/>
            </a:xfrm>
          </p:grpSpPr>
          <p:sp>
            <p:nvSpPr>
              <p:cNvPr id="9" name="菱形 8"/>
              <p:cNvSpPr/>
              <p:nvPr/>
            </p:nvSpPr>
            <p:spPr>
              <a:xfrm>
                <a:off x="7126447" y="1600200"/>
                <a:ext cx="1032986" cy="1028700"/>
              </a:xfrm>
              <a:prstGeom prst="diamond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134557" y="1852940"/>
                <a:ext cx="10167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02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126447" y="4953000"/>
              <a:ext cx="1032986" cy="1028700"/>
              <a:chOff x="7126447" y="1600200"/>
              <a:chExt cx="1032986" cy="1028700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7126447" y="1600200"/>
                <a:ext cx="1032986" cy="1028700"/>
              </a:xfrm>
              <a:prstGeom prst="diamond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134557" y="1852940"/>
                <a:ext cx="10167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03</a:t>
                </a: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7959464" y="5113407"/>
              <a:ext cx="3848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add your text</a:t>
              </a:r>
            </a:p>
            <a:p>
              <a:pPr algn="ctr"/>
              <a:r>
                <a:rPr lang="en-US" altLang="zh-CN" sz="2000" dirty="0"/>
                <a:t>add your text add your text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959464" y="3437007"/>
              <a:ext cx="3848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add your text</a:t>
              </a:r>
            </a:p>
            <a:p>
              <a:pPr algn="ctr"/>
              <a:r>
                <a:rPr lang="en-US" altLang="zh-CN" sz="2000" dirty="0"/>
                <a:t>add your text add your text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59464" y="1760607"/>
              <a:ext cx="3848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/>
                <a:t>add your text add your text</a:t>
              </a:r>
            </a:p>
            <a:p>
              <a:pPr algn="ctr"/>
              <a:r>
                <a:rPr lang="en-US" altLang="zh-CN" sz="2000" dirty="0"/>
                <a:t>add your text add your text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144599" y="2136338"/>
            <a:ext cx="24467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TITLE HERE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7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542</Words>
  <Application>Microsoft Office PowerPoint</Application>
  <PresentationFormat>宽屏</PresentationFormat>
  <Paragraphs>126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67</cp:revision>
  <dcterms:created xsi:type="dcterms:W3CDTF">2017-02-25T05:38:28Z</dcterms:created>
  <dcterms:modified xsi:type="dcterms:W3CDTF">2018-06-01T07:51:47Z</dcterms:modified>
</cp:coreProperties>
</file>